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8" r:id="rId4"/>
    <p:sldId id="257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4" autoAdjust="0"/>
    <p:restoredTop sz="87285" autoAdjust="0"/>
  </p:normalViewPr>
  <p:slideViewPr>
    <p:cSldViewPr snapToGrid="0">
      <p:cViewPr varScale="1">
        <p:scale>
          <a:sx n="57" d="100"/>
          <a:sy n="57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00AA8-787E-4BDE-86DE-013A0DA008B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7EE87-6679-45B5-A784-6564A6C2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Made as a template for a </a:t>
            </a:r>
            <a:r>
              <a:rPr lang="en-US" dirty="0" err="1"/>
              <a:t>kahoot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VALUES WITH i-1/i+1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Replace by the higher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275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A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(copies it )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51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A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(replace it)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211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A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(replace it)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027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A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(replace it)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466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A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(replace it)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095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A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(replace it)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122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 value access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2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 value access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59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 value access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A VALUE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85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A VALUE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 WITH </a:t>
            </a:r>
            <a:r>
              <a:rPr lang="en-US" dirty="0" err="1"/>
              <a:t>i</a:t>
            </a:r>
            <a:r>
              <a:rPr lang="en-US" dirty="0"/>
              <a:t>/i+1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090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 WITH </a:t>
            </a:r>
            <a:r>
              <a:rPr lang="en-US" dirty="0" err="1"/>
              <a:t>i</a:t>
            </a:r>
            <a:r>
              <a:rPr lang="en-US" dirty="0"/>
              <a:t>/i+1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675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 WITH </a:t>
            </a:r>
            <a:r>
              <a:rPr lang="en-US" dirty="0" err="1"/>
              <a:t>i</a:t>
            </a:r>
            <a:r>
              <a:rPr lang="en-US" dirty="0"/>
              <a:t>/i+1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91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9FA3-7462-4ACA-96FD-93262D105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1033C-EA98-485A-89ED-3AA3AD4D3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F0B7-C340-4D13-AB97-E37C3EF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5368-80EA-46EA-A594-C677BB47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B08B-E3DF-4ECA-B3D2-F654DE2D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9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CCE3-5B0F-4465-8EA8-B1E20892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5EAD-D35A-43D7-BD97-6B7B24A6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68856-CCC4-48E8-9C16-AEA2A146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793F-DA85-43D3-84A3-D4164BA2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3FBF-1CDD-4996-973A-69734E96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E9020-CF05-4432-A567-12AB69C17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5173-748B-4E3D-AB01-FFC68A5E0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90F5-4B9C-4444-86CE-3CD8B613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D079-816C-4769-8C4C-45A9040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E2A6-B3C6-47C7-BADF-53711303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3AA0-7DD5-4350-9AB5-AD40A178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C8E6-613C-42BA-82C1-3A5ECA48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BAD41-3B21-4E07-914F-322C7D88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F84EE-C24B-4657-8A87-5853994F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FC55-66A3-4EFC-9877-272788E2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B8C0-A092-44FC-939F-6AC7E88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00492-455C-4129-986A-7D17AD7E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C0CF-4696-491B-8752-8DE5F8A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3BD2-67A0-4520-8651-B32F7230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DB3DA-7DC2-4F0E-8B68-B6031A24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1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E1-1188-48F2-90BF-03368B45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D389-593E-4653-B8B3-97CDEFD4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7A48E-C93A-47AE-93D5-362D7748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D95E-1C52-4E43-9FE6-15146172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01441-D3EF-464B-9AB1-8EC30B1C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E17EA-103C-4E54-9B6F-33C02B2E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DA5F-A815-4AB6-8B8C-E4498835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B5D03-880A-48D3-B731-4DD0E0CE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FA191-7411-4D22-833D-E90A0BBBD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A40B4-1692-48E2-8B51-2CE18EDD5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8CC7A-DFD6-4833-BEC6-81F2AD97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6A156-151C-4D62-8541-100F4A78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09517-A2C5-4F17-87D8-9192BF31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92DFE-9618-43EB-8CB7-0F812F6C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28F9-325E-4BAE-86EA-1C70665C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AE5BA-D28C-47AA-88F7-2A7E21A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CB10D-FB8F-4EFA-AC3A-E1CBF308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0A4D9-68D9-473B-BBA4-45D9316F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CED8A-D787-40E1-8183-89346F04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BD86F-1973-480F-B375-13B3D55D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2913-BB4D-4CC9-ABA8-735E6B6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2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7D21-D278-4C40-8268-67E3CC5A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1835-3F3A-456A-8CB1-698AD599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7BE44-CB53-4ACF-933C-EC5DEB93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D01A9-D2F2-42A6-99AA-1991F03E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277F5-0CA0-411B-B634-9C95467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3AB38-6D4B-44C2-BB2B-DCE6CB3F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5945-D7B3-42DD-BC52-F1CF5CE2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A26FB-E2A4-4E12-8ABF-7206B753E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CE41-FA42-4028-997C-407ECDBC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8BF1-BE4C-4DB8-B98D-9FA83944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6D2AA-A9C2-4F53-9F01-0D53E94E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78DD-7A7B-4434-8BF8-22E1FB2D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ABF84-B50E-4F10-A387-D443D121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51A9-D262-43BA-BBD7-BE4907AE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3BA2-0D92-4333-8D7F-D6244ABC3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9457-35AA-4B8E-8ED5-85FB1569464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E87F-C638-4D50-A914-1ABA95C06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F138-F3C2-468B-BB16-2F0598353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6F62-4D45-4CBC-9440-B1441BAD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0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002414" y="1997839"/>
            <a:ext cx="482580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2D </a:t>
            </a:r>
            <a:endParaRPr lang="en-US" sz="6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744686" y="1915887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[1,1,1]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[0,1,1]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[0,0,1]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0CD79E16-19F6-408D-98F6-ABA7BA38565E}"/>
              </a:ext>
            </a:extLst>
          </p:cNvPr>
          <p:cNvSpPr/>
          <p:nvPr/>
        </p:nvSpPr>
        <p:spPr>
          <a:xfrm>
            <a:off x="2848027" y="109007"/>
            <a:ext cx="6958642" cy="34162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[0,1,0],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range(3):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range(2):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if(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&lt;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+1]):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	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+1]):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[0]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03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[0,0,1]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[1,1,0]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[0,1,1]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0CD79E16-19F6-408D-98F6-ABA7BA38565E}"/>
              </a:ext>
            </a:extLst>
          </p:cNvPr>
          <p:cNvSpPr/>
          <p:nvPr/>
        </p:nvSpPr>
        <p:spPr>
          <a:xfrm>
            <a:off x="2848027" y="109007"/>
            <a:ext cx="6958642" cy="34162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[0,1,0],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range(3):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range(2):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if(</a:t>
            </a: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== 1):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	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+1] =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009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[0,0,1]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[1,1,0]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[0,1,1]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0CD79E16-19F6-408D-98F6-ABA7BA38565E}"/>
              </a:ext>
            </a:extLst>
          </p:cNvPr>
          <p:cNvSpPr/>
          <p:nvPr/>
        </p:nvSpPr>
        <p:spPr>
          <a:xfrm>
            <a:off x="2848027" y="109007"/>
            <a:ext cx="6958642" cy="34162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[0,1,0],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range(3):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range(2):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if(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== 1):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	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+1] = 1</a:t>
            </a: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 0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41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[0,0,1]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[1,1,0]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[0,1,1]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0CD79E16-19F6-408D-98F6-ABA7BA38565E}"/>
              </a:ext>
            </a:extLst>
          </p:cNvPr>
          <p:cNvSpPr/>
          <p:nvPr/>
        </p:nvSpPr>
        <p:spPr>
          <a:xfrm>
            <a:off x="2848027" y="109007"/>
            <a:ext cx="6958642" cy="34162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[0,1,0],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[0])):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if(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== 1):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	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+1] = 1</a:t>
            </a: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 0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755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[0,0,1]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[1,1,0]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[0,1,1]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73662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0CD79E16-19F6-408D-98F6-ABA7BA38565E}"/>
              </a:ext>
            </a:extLst>
          </p:cNvPr>
          <p:cNvSpPr/>
          <p:nvPr/>
        </p:nvSpPr>
        <p:spPr>
          <a:xfrm>
            <a:off x="2848027" y="109007"/>
            <a:ext cx="6958642" cy="34162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[0,1,0],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[1])):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if(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== 1):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	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+1] = 1</a:t>
            </a: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 0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124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[0,0,1]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[1,1,0]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[0,1,1]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73662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0CD79E16-19F6-408D-98F6-ABA7BA38565E}"/>
              </a:ext>
            </a:extLst>
          </p:cNvPr>
          <p:cNvSpPr/>
          <p:nvPr/>
        </p:nvSpPr>
        <p:spPr>
          <a:xfrm>
            <a:off x="2848027" y="109007"/>
            <a:ext cx="6958642" cy="34162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[0,1,0],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[1])-1):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if(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== 1):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	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+1] = 1</a:t>
            </a: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 0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522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[0,0,1,0,0]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[0,0,0,0,1]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[0,0,0,1,0]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0CD79E16-19F6-408D-98F6-ABA7BA38565E}"/>
              </a:ext>
            </a:extLst>
          </p:cNvPr>
          <p:cNvSpPr/>
          <p:nvPr/>
        </p:nvSpPr>
        <p:spPr>
          <a:xfrm>
            <a:off x="2848027" y="109007"/>
            <a:ext cx="6958642" cy="34162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[[0,0,0,1,0],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[0,0,0,0,0],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[0,0,0,0,0]]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[1])-1):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if(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== 1):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	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+1] = 1</a:t>
            </a: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 0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[0]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17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3091791" y="628521"/>
            <a:ext cx="6096000" cy="29238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 lang="en-US" sz="2400" dirty="0"/>
          </a:p>
          <a:p>
            <a:pPr marL="457200" marR="0" lvl="1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[0,1,0],</a:t>
            </a:r>
            <a:endParaRPr lang="en-US" sz="2400" dirty="0"/>
          </a:p>
          <a:p>
            <a:pPr marL="457200" marR="0" lvl="1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</a:p>
          <a:p>
            <a:pPr marL="457200" marR="0" lvl="1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print(?)</a:t>
            </a:r>
          </a:p>
          <a:p>
            <a:pPr marL="457200" marR="0" lvl="1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[0,0,1]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[0]</a:t>
            </a:r>
            <a:endParaRPr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(0)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50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3091791" y="628521"/>
            <a:ext cx="6096000" cy="29238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 lang="en-US" sz="2400" dirty="0"/>
          </a:p>
          <a:p>
            <a:pPr marL="457200" marR="0" lvl="1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[0,1,2],</a:t>
            </a:r>
            <a:endParaRPr lang="en-US" sz="2400" dirty="0"/>
          </a:p>
          <a:p>
            <a:pPr marL="457200" marR="0" lvl="1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</a:p>
          <a:p>
            <a:pPr lvl="1"/>
            <a:r>
              <a:rPr lang="en-US" sz="3200" dirty="0"/>
              <a:t>print(?)</a:t>
            </a:r>
            <a:endParaRPr lang="en-US" sz="3200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457200" marR="0" lvl="1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[0][2]</a:t>
            </a:r>
            <a:endParaRPr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[1][2]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[2][3]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5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3048000" y="246794"/>
            <a:ext cx="6958642" cy="25545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[0,1,0],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[2][0])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234083" y="4543643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[0,1,0]</a:t>
            </a:r>
            <a:endParaRPr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263463" y="4543643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292843" y="4543643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322224" y="4543643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271782" y="6079361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01162" y="6079360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30542" y="607935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59923" y="607935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[0,0,0]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[0,1,0]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[1,0,0]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6A14E488-7BBA-49FF-8F06-03B9E9C3BED1}"/>
              </a:ext>
            </a:extLst>
          </p:cNvPr>
          <p:cNvSpPr/>
          <p:nvPr/>
        </p:nvSpPr>
        <p:spPr>
          <a:xfrm>
            <a:off x="3048000" y="246794"/>
            <a:ext cx="6958642" cy="30469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[0,1,0],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[0][2] = 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print(</a:t>
            </a:r>
            <a:r>
              <a:rPr lang="en-US" sz="32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</a:t>
            </a: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75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[0,0,0]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6A14E488-7BBA-49FF-8F06-03B9E9C3BED1}"/>
              </a:ext>
            </a:extLst>
          </p:cNvPr>
          <p:cNvSpPr/>
          <p:nvPr/>
        </p:nvSpPr>
        <p:spPr>
          <a:xfrm>
            <a:off x="3048000" y="246794"/>
            <a:ext cx="6958642" cy="30469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[0,1,0],</a:t>
            </a:r>
            <a:endParaRPr lang="en-US" sz="24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[k][i]</a:t>
            </a:r>
          </a:p>
        </p:txBody>
      </p:sp>
    </p:spTree>
    <p:extLst>
      <p:ext uri="{BB962C8B-B14F-4D97-AF65-F5344CB8AC3E}">
        <p14:creationId xmlns:p14="http://schemas.microsoft.com/office/powerpoint/2010/main" val="61756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9;p2">
            <a:extLst>
              <a:ext uri="{FF2B5EF4-FFF2-40B4-BE49-F238E27FC236}">
                <a16:creationId xmlns:a16="http://schemas.microsoft.com/office/drawing/2014/main" id="{3500D469-7123-4461-B072-1DCBA3D4EB87}"/>
              </a:ext>
            </a:extLst>
          </p:cNvPr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" name="Google Shape;98;p2">
            <a:extLst>
              <a:ext uri="{FF2B5EF4-FFF2-40B4-BE49-F238E27FC236}">
                <a16:creationId xmlns:a16="http://schemas.microsoft.com/office/drawing/2014/main" id="{9BD617E9-5925-4ACA-9293-CFB6EA8CE080}"/>
              </a:ext>
            </a:extLst>
          </p:cNvPr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[0,0,0]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6A14E488-7BBA-49FF-8F06-03B9E9C3BED1}"/>
              </a:ext>
            </a:extLst>
          </p:cNvPr>
          <p:cNvSpPr/>
          <p:nvPr/>
        </p:nvSpPr>
        <p:spPr>
          <a:xfrm>
            <a:off x="3048000" y="246794"/>
            <a:ext cx="6958642" cy="30469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[0,1,0],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range(4):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range(2):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366100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9;p2">
            <a:extLst>
              <a:ext uri="{FF2B5EF4-FFF2-40B4-BE49-F238E27FC236}">
                <a16:creationId xmlns:a16="http://schemas.microsoft.com/office/drawing/2014/main" id="{3500D469-7123-4461-B072-1DCBA3D4EB87}"/>
              </a:ext>
            </a:extLst>
          </p:cNvPr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</a:p>
        </p:txBody>
      </p:sp>
      <p:sp>
        <p:nvSpPr>
          <p:cNvPr id="13" name="Google Shape;98;p2">
            <a:extLst>
              <a:ext uri="{FF2B5EF4-FFF2-40B4-BE49-F238E27FC236}">
                <a16:creationId xmlns:a16="http://schemas.microsoft.com/office/drawing/2014/main" id="{9BD617E9-5925-4ACA-9293-CFB6EA8CE080}"/>
              </a:ext>
            </a:extLst>
          </p:cNvPr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6A14E488-7BBA-49FF-8F06-03B9E9C3BED1}"/>
              </a:ext>
            </a:extLst>
          </p:cNvPr>
          <p:cNvSpPr/>
          <p:nvPr/>
        </p:nvSpPr>
        <p:spPr>
          <a:xfrm>
            <a:off x="2848027" y="109007"/>
            <a:ext cx="6958642" cy="37856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[0,1,0],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Is_equal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range(3):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range(3):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if(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==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+1]):</a:t>
            </a: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Is_equal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Is_equal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9917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9;p2">
            <a:extLst>
              <a:ext uri="{FF2B5EF4-FFF2-40B4-BE49-F238E27FC236}">
                <a16:creationId xmlns:a16="http://schemas.microsoft.com/office/drawing/2014/main" id="{3500D469-7123-4461-B072-1DCBA3D4EB87}"/>
              </a:ext>
            </a:extLst>
          </p:cNvPr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</a:p>
        </p:txBody>
      </p:sp>
      <p:sp>
        <p:nvSpPr>
          <p:cNvPr id="13" name="Google Shape;98;p2">
            <a:extLst>
              <a:ext uri="{FF2B5EF4-FFF2-40B4-BE49-F238E27FC236}">
                <a16:creationId xmlns:a16="http://schemas.microsoft.com/office/drawing/2014/main" id="{9BD617E9-5925-4ACA-9293-CFB6EA8CE080}"/>
              </a:ext>
            </a:extLst>
          </p:cNvPr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7;p2">
            <a:extLst>
              <a:ext uri="{FF2B5EF4-FFF2-40B4-BE49-F238E27FC236}">
                <a16:creationId xmlns:a16="http://schemas.microsoft.com/office/drawing/2014/main" id="{6A14E488-7BBA-49FF-8F06-03B9E9C3BED1}"/>
              </a:ext>
            </a:extLst>
          </p:cNvPr>
          <p:cNvSpPr/>
          <p:nvPr/>
        </p:nvSpPr>
        <p:spPr>
          <a:xfrm>
            <a:off x="2848027" y="109007"/>
            <a:ext cx="6958642" cy="37856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[0,1,0],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Is_equal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range(3):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range(2):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 if(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 ==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+1]):</a:t>
            </a: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Is_equal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Is_equal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4784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1138</Words>
  <Application>Microsoft Office PowerPoint</Application>
  <PresentationFormat>Widescreen</PresentationFormat>
  <Paragraphs>282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CLEMENT VINOT</cp:lastModifiedBy>
  <cp:revision>10</cp:revision>
  <dcterms:created xsi:type="dcterms:W3CDTF">2021-02-25T03:03:35Z</dcterms:created>
  <dcterms:modified xsi:type="dcterms:W3CDTF">2021-02-25T04:43:09Z</dcterms:modified>
</cp:coreProperties>
</file>