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0" r:id="rId2"/>
    <p:sldId id="256" r:id="rId3"/>
    <p:sldId id="460" r:id="rId4"/>
    <p:sldId id="461" r:id="rId5"/>
    <p:sldId id="453" r:id="rId6"/>
    <p:sldId id="462" r:id="rId7"/>
    <p:sldId id="463" r:id="rId8"/>
    <p:sldId id="464" r:id="rId9"/>
    <p:sldId id="465" r:id="rId10"/>
    <p:sldId id="466" r:id="rId11"/>
    <p:sldId id="467" r:id="rId12"/>
    <p:sldId id="4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31C5-0B20-FA69-2EE6-17CA0EFC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3FABF-ED36-C067-1346-B50204F40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8595-50D1-D7A2-DFA2-B5EBE377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5604-CD1A-C784-FA56-F96DA932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98ED-AE7F-AF98-55AB-B6FEF434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4B2-4AC1-BE18-4FE5-2EEBCE7B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630CD-E93E-5EAC-B677-1CCFD08C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9DEF2-D128-98CE-F8F1-536D959B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8DA0-000D-84BE-13EA-5E9B81DF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7333-37BD-DFB9-BD63-104CF6C9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53769-41D2-9EEE-DFF6-150903664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2DADD-CBAA-ED31-D75B-9CEDAD26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56F19-205C-C271-8693-3DE7E2F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F570-5FF3-9F92-94E0-44C3FF93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D309-86B6-8AAB-AEDD-ACDCC55C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8BD5-A063-C198-7232-F55CEEC8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9F09-A0BE-A589-76D3-E730BA68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0ABF-189B-0A67-C979-8DCD4B89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DE7E2-BCBE-5882-9D0E-94DCBA7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EE79-8524-E78A-3CC9-389B8BA0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770C-B830-B8C3-D46C-E77E5C67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5E47-ABE4-BB18-3D4C-83A20846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DCDC-390D-23B2-FD58-B5B43E14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3082-3421-217D-4022-41AE373A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48D2-8F3A-EF6E-15DA-9122CAB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D857-AD4E-5E7D-ABD4-6F6E33F4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916B-5989-E0E9-ABDE-B397030A0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BBF35-F318-5CBD-6AE9-5093B779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C45A0-F4B3-5A51-7636-27FE5EC3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0F5A3-8E81-5329-67F8-D06CABB3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26AD-9F2C-B553-0A43-D30B67B8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26F6-5DA0-C1A4-AF65-57D8BACF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3F19-4BF3-AAE7-6C52-92AE862D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0B4D-1541-FB13-6AB9-505A57B6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0583B-EF30-80CE-1EFD-132576539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7E6F8-873F-C895-DF63-C1DE43030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57646-C355-AC39-668D-9138743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2C14D-6AC5-B962-B796-3B41644A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7EE0A-E941-93A2-7F4D-151E07EB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82B-9242-9779-9019-A3C00A6D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1931D-80AF-2570-4EDE-17C2852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429DD-3C0E-EFCE-CC5E-CE52A19D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7B67-67AB-34E0-ABEB-048CCB1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0E639-F093-12B2-CAA8-55137E3A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A060E-CAED-F4B7-23F9-64DC40A9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BF334-EEDA-5EFA-20CE-02B80CE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7641-9FEE-B4B6-3E54-5E50C619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4777-8ED8-D390-8488-2B70AD32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9DBE8-86BB-7E4F-AE57-43E2067E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F8E1B-5805-61CE-C1A3-502F900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377E3-1A3D-B52E-A218-85EF308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3CDD-2155-1445-D6B3-44487194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48FF-614B-2B8B-4FDB-718B0D09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F376E-A6FB-F031-9329-DCD85B4B4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C0E57-E045-AF10-8797-D127B0C2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68A0-E1A5-5022-231A-C784EE6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A98D-5AB3-271D-EF07-5CF752E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711C-7FE4-5AAD-8AF7-21030ED8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8634F-CCE4-E844-BD54-CAA4B3B0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84876-CDF6-5797-689B-4FED3407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89EC-5768-FEE0-498A-7800E7D5C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FAF7-BF41-4CAA-8EF5-391A390F9D1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9C06-E4FC-1BFF-5045-11B58661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F804-221F-D82A-C553-9CED5A3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5AE0-07F3-436E-9BF8-C9DDF6B1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1187" y="656159"/>
            <a:ext cx="46646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Play Tic Tac Toe 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1479" y="1202833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44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97B38-FAF6-F4FB-250A-9AB46DBFA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415">
            <a:off x="3388071" y="2643263"/>
            <a:ext cx="5129943" cy="3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0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44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B3F00-40CB-1520-108D-2F68FA878BCC}"/>
              </a:ext>
            </a:extLst>
          </p:cNvPr>
          <p:cNvSpPr txBox="1"/>
          <p:nvPr/>
        </p:nvSpPr>
        <p:spPr>
          <a:xfrm>
            <a:off x="296867" y="1793020"/>
            <a:ext cx="5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function to check if only A on a column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EB1F3-76E6-7832-355D-82D00454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20BA8-D972-BDC8-5B95-B9E018D60353}"/>
              </a:ext>
            </a:extLst>
          </p:cNvPr>
          <p:cNvSpPr txBox="1"/>
          <p:nvPr/>
        </p:nvSpPr>
        <p:spPr>
          <a:xfrm>
            <a:off x="865571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DF8A9-CD7C-3667-0BC8-2F0300EF76FF}"/>
              </a:ext>
            </a:extLst>
          </p:cNvPr>
          <p:cNvSpPr txBox="1"/>
          <p:nvPr/>
        </p:nvSpPr>
        <p:spPr>
          <a:xfrm>
            <a:off x="661924" y="4566439"/>
            <a:ext cx="1034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[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latin typeface="Consolas" panose="020B0609020204030204" pitchFamily="49" charset="0"/>
              </a:rPr>
              <a:t> A B],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[B 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latin typeface="Consolas" panose="020B0609020204030204" pitchFamily="49" charset="0"/>
              </a:rPr>
              <a:t> A],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[A A 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latin typeface="Consolas" panose="020B0609020204030204" pitchFamily="49" charset="0"/>
              </a:rPr>
              <a:t>]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046D0-98E2-9234-FCF5-0F5F91E53EF5}"/>
              </a:ext>
            </a:extLst>
          </p:cNvPr>
          <p:cNvCxnSpPr>
            <a:cxnSpLocks/>
          </p:cNvCxnSpPr>
          <p:nvPr/>
        </p:nvCxnSpPr>
        <p:spPr>
          <a:xfrm>
            <a:off x="6183437" y="2366"/>
            <a:ext cx="0" cy="685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1CFA4AA-2BDC-B685-D453-383AF88B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289"/>
              </p:ext>
            </p:extLst>
          </p:nvPr>
        </p:nvGraphicFramePr>
        <p:xfrm>
          <a:off x="378884" y="2322310"/>
          <a:ext cx="5227761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75">
                  <a:extLst>
                    <a:ext uri="{9D8B030D-6E8A-4147-A177-3AD203B41FA5}">
                      <a16:colId xmlns:a16="http://schemas.microsoft.com/office/drawing/2014/main" val="240271653"/>
                    </a:ext>
                  </a:extLst>
                </a:gridCol>
                <a:gridCol w="3295886">
                  <a:extLst>
                    <a:ext uri="{9D8B030D-6E8A-4147-A177-3AD203B41FA5}">
                      <a16:colId xmlns:a16="http://schemas.microsoft.com/office/drawing/2014/main" val="13170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onlyAOnDiagonal</a:t>
                      </a:r>
                      <a:r>
                        <a:rPr lang="en-US" sz="1600" dirty="0">
                          <a:latin typeface="+mj-lt"/>
                        </a:rPr>
                        <a:t>(array2D)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array2D          the </a:t>
                      </a:r>
                      <a:r>
                        <a:rPr lang="en-US" sz="1600" dirty="0" err="1">
                          <a:latin typeface="+mj-lt"/>
                        </a:rPr>
                        <a:t>tictactoe</a:t>
                      </a:r>
                      <a:r>
                        <a:rPr lang="en-US" sz="1600" dirty="0">
                          <a:latin typeface="+mj-lt"/>
                        </a:rPr>
                        <a:t> grid 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7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True if only A on the ascending or descending diagonal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739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DC44A9-303E-F955-4ACA-C48CB9E6D4AD}"/>
              </a:ext>
            </a:extLst>
          </p:cNvPr>
          <p:cNvSpPr txBox="1"/>
          <p:nvPr/>
        </p:nvSpPr>
        <p:spPr>
          <a:xfrm>
            <a:off x="821218" y="4176883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48ABE4-E706-E3AD-C510-35BD19C0B246}"/>
              </a:ext>
            </a:extLst>
          </p:cNvPr>
          <p:cNvSpPr/>
          <p:nvPr/>
        </p:nvSpPr>
        <p:spPr>
          <a:xfrm>
            <a:off x="2753599" y="41909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97669-52BF-752C-F24F-DA97A64207C0}"/>
              </a:ext>
            </a:extLst>
          </p:cNvPr>
          <p:cNvSpPr txBox="1"/>
          <p:nvPr/>
        </p:nvSpPr>
        <p:spPr>
          <a:xfrm>
            <a:off x="4446692" y="41329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AAFAC-4CB4-C376-32BA-507CC1ACB11C}"/>
              </a:ext>
            </a:extLst>
          </p:cNvPr>
          <p:cNvSpPr txBox="1"/>
          <p:nvPr/>
        </p:nvSpPr>
        <p:spPr>
          <a:xfrm>
            <a:off x="4382738" y="482277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40AEA-8FC6-EA95-5927-6415FD2CEE29}"/>
              </a:ext>
            </a:extLst>
          </p:cNvPr>
          <p:cNvSpPr txBox="1"/>
          <p:nvPr/>
        </p:nvSpPr>
        <p:spPr>
          <a:xfrm>
            <a:off x="6425779" y="1676994"/>
            <a:ext cx="4912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Question</a:t>
            </a:r>
            <a:r>
              <a:rPr lang="en-US" dirty="0"/>
              <a:t> :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 you need a loop to code this function?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steps of your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Code this function using word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6B21E-E73F-3A93-F47C-9B8888E85ABA}"/>
              </a:ext>
            </a:extLst>
          </p:cNvPr>
          <p:cNvSpPr txBox="1"/>
          <p:nvPr/>
        </p:nvSpPr>
        <p:spPr>
          <a:xfrm>
            <a:off x="675377" y="5679741"/>
            <a:ext cx="1034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[A A 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latin typeface="Consolas" panose="020B0609020204030204" pitchFamily="49" charset="0"/>
              </a:rPr>
              <a:t>],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[B 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latin typeface="Consolas" panose="020B0609020204030204" pitchFamily="49" charset="0"/>
              </a:rPr>
              <a:t> A],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[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latin typeface="Consolas" panose="020B0609020204030204" pitchFamily="49" charset="0"/>
              </a:rPr>
              <a:t> A A]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91023-BD9C-6A8A-3C9D-C588E8E9FA28}"/>
              </a:ext>
            </a:extLst>
          </p:cNvPr>
          <p:cNvSpPr txBox="1"/>
          <p:nvPr/>
        </p:nvSpPr>
        <p:spPr>
          <a:xfrm>
            <a:off x="4446692" y="605915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2769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70" y="1201319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B3F00-40CB-1520-108D-2F68FA878BCC}"/>
              </a:ext>
            </a:extLst>
          </p:cNvPr>
          <p:cNvSpPr txBox="1"/>
          <p:nvPr/>
        </p:nvSpPr>
        <p:spPr>
          <a:xfrm>
            <a:off x="2859356" y="379144"/>
            <a:ext cx="6767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ON PAPER</a:t>
            </a:r>
          </a:p>
          <a:p>
            <a:pPr algn="ctr"/>
            <a:r>
              <a:rPr lang="en-US" sz="2000" dirty="0"/>
              <a:t>Create the main program to check if A has won the TIC TAC TOE</a:t>
            </a:r>
          </a:p>
          <a:p>
            <a:pPr algn="ctr"/>
            <a:r>
              <a:rPr lang="en-US" sz="2000" i="1" dirty="0"/>
              <a:t>You need to re use all your previous functions 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EB1F3-76E6-7832-355D-82D00454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20BA8-D972-BDC8-5B95-B9E018D60353}"/>
              </a:ext>
            </a:extLst>
          </p:cNvPr>
          <p:cNvSpPr txBox="1"/>
          <p:nvPr/>
        </p:nvSpPr>
        <p:spPr>
          <a:xfrm>
            <a:off x="865571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3A72C-5CF6-26DA-540D-51C3520005DA}"/>
              </a:ext>
            </a:extLst>
          </p:cNvPr>
          <p:cNvSpPr txBox="1"/>
          <p:nvPr/>
        </p:nvSpPr>
        <p:spPr>
          <a:xfrm>
            <a:off x="681599" y="2584921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A]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]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2B5723-8849-C5F1-234A-7AB5D958B02E}"/>
              </a:ext>
            </a:extLst>
          </p:cNvPr>
          <p:cNvSpPr/>
          <p:nvPr/>
        </p:nvSpPr>
        <p:spPr>
          <a:xfrm>
            <a:off x="394072" y="3031211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5FB63A-C110-9C9B-3E81-6D659F019215}"/>
              </a:ext>
            </a:extLst>
          </p:cNvPr>
          <p:cNvSpPr/>
          <p:nvPr/>
        </p:nvSpPr>
        <p:spPr>
          <a:xfrm>
            <a:off x="489694" y="3539027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B58726-820E-CD85-01FF-D761529767B6}"/>
              </a:ext>
            </a:extLst>
          </p:cNvPr>
          <p:cNvSpPr/>
          <p:nvPr/>
        </p:nvSpPr>
        <p:spPr>
          <a:xfrm>
            <a:off x="394072" y="3963760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D3BCA-971F-406D-5FF5-578B623B62B1}"/>
              </a:ext>
            </a:extLst>
          </p:cNvPr>
          <p:cNvSpPr txBox="1"/>
          <p:nvPr/>
        </p:nvSpPr>
        <p:spPr>
          <a:xfrm>
            <a:off x="4729724" y="2590176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A]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]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1E1048-DD42-698F-985F-FF58F411980A}"/>
              </a:ext>
            </a:extLst>
          </p:cNvPr>
          <p:cNvSpPr/>
          <p:nvPr/>
        </p:nvSpPr>
        <p:spPr>
          <a:xfrm rot="5400000">
            <a:off x="3820364" y="3640594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52975-FCE9-4652-3F50-C8BDC992EF45}"/>
              </a:ext>
            </a:extLst>
          </p:cNvPr>
          <p:cNvSpPr txBox="1"/>
          <p:nvPr/>
        </p:nvSpPr>
        <p:spPr>
          <a:xfrm>
            <a:off x="9057616" y="2584921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A]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]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7D5909-ABD1-947E-F8BC-5CD4938688D9}"/>
              </a:ext>
            </a:extLst>
          </p:cNvPr>
          <p:cNvSpPr/>
          <p:nvPr/>
        </p:nvSpPr>
        <p:spPr>
          <a:xfrm rot="2152268">
            <a:off x="8651244" y="3499814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6B6533-3FEE-B93C-2C8F-2468CEF2A511}"/>
              </a:ext>
            </a:extLst>
          </p:cNvPr>
          <p:cNvSpPr/>
          <p:nvPr/>
        </p:nvSpPr>
        <p:spPr>
          <a:xfrm rot="5400000">
            <a:off x="4370412" y="3640594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21A91B-61F6-8A4D-A6E8-C6F13438B7DF}"/>
              </a:ext>
            </a:extLst>
          </p:cNvPr>
          <p:cNvSpPr/>
          <p:nvPr/>
        </p:nvSpPr>
        <p:spPr>
          <a:xfrm rot="5400000">
            <a:off x="4824838" y="3654735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A47ED7-B646-33FA-F5E0-1EA17A3818A1}"/>
              </a:ext>
            </a:extLst>
          </p:cNvPr>
          <p:cNvSpPr/>
          <p:nvPr/>
        </p:nvSpPr>
        <p:spPr>
          <a:xfrm rot="18977326">
            <a:off x="8651243" y="3568132"/>
            <a:ext cx="3331895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267" y="2742394"/>
            <a:ext cx="10219465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Code the </a:t>
            </a:r>
            <a:r>
              <a:rPr lang="en-US" sz="6000" dirty="0" err="1"/>
              <a:t>TicTacToe</a:t>
            </a:r>
            <a:r>
              <a:rPr lang="en-US" sz="6000" dirty="0"/>
              <a:t> on </a:t>
            </a:r>
            <a:r>
              <a:rPr lang="en-US" sz="6000" dirty="0" err="1"/>
              <a:t>Hackrank</a:t>
            </a: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7" y="624255"/>
            <a:ext cx="571991" cy="617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75" y="492282"/>
            <a:ext cx="306215" cy="609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84B1B-1500-DCA9-02CA-7A55D12171A0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65106-7A08-2636-9008-8F841DC6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0F50F-A4CC-4477-B20B-7FACDD180385}"/>
              </a:ext>
            </a:extLst>
          </p:cNvPr>
          <p:cNvSpPr txBox="1"/>
          <p:nvPr/>
        </p:nvSpPr>
        <p:spPr>
          <a:xfrm>
            <a:off x="230916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5307C-329D-C4F6-4699-C7D48EA80D04}"/>
              </a:ext>
            </a:extLst>
          </p:cNvPr>
          <p:cNvSpPr txBox="1"/>
          <p:nvPr/>
        </p:nvSpPr>
        <p:spPr>
          <a:xfrm>
            <a:off x="4037162" y="2260120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[A B B]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B448B-4FB2-B5D5-D4E3-CD0CAA35DD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644" y="5246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8999B3-10D0-F426-300B-56ED5E69EB3D}"/>
              </a:ext>
            </a:extLst>
          </p:cNvPr>
          <p:cNvSpPr txBox="1"/>
          <p:nvPr/>
        </p:nvSpPr>
        <p:spPr>
          <a:xfrm>
            <a:off x="1011297" y="120031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59382-3A51-EBB8-C179-1ECDCD650EB2}"/>
              </a:ext>
            </a:extLst>
          </p:cNvPr>
          <p:cNvSpPr txBox="1"/>
          <p:nvPr/>
        </p:nvSpPr>
        <p:spPr>
          <a:xfrm>
            <a:off x="2684316" y="754510"/>
            <a:ext cx="7613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Is player A the winner here ?</a:t>
            </a:r>
          </a:p>
        </p:txBody>
      </p:sp>
    </p:spTree>
    <p:extLst>
      <p:ext uri="{BB962C8B-B14F-4D97-AF65-F5344CB8AC3E}">
        <p14:creationId xmlns:p14="http://schemas.microsoft.com/office/powerpoint/2010/main" val="36903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84B1B-1500-DCA9-02CA-7A55D12171A0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65106-7A08-2636-9008-8F841DC6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0F50F-A4CC-4477-B20B-7FACDD180385}"/>
              </a:ext>
            </a:extLst>
          </p:cNvPr>
          <p:cNvSpPr txBox="1"/>
          <p:nvPr/>
        </p:nvSpPr>
        <p:spPr>
          <a:xfrm>
            <a:off x="230916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5307C-329D-C4F6-4699-C7D48EA80D04}"/>
              </a:ext>
            </a:extLst>
          </p:cNvPr>
          <p:cNvSpPr txBox="1"/>
          <p:nvPr/>
        </p:nvSpPr>
        <p:spPr>
          <a:xfrm>
            <a:off x="4037162" y="2260120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[A A A],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[B B A],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[A B B]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B448B-4FB2-B5D5-D4E3-CD0CAA35DD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644" y="5246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8999B3-10D0-F426-300B-56ED5E69EB3D}"/>
              </a:ext>
            </a:extLst>
          </p:cNvPr>
          <p:cNvSpPr txBox="1"/>
          <p:nvPr/>
        </p:nvSpPr>
        <p:spPr>
          <a:xfrm>
            <a:off x="1011297" y="120031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59382-3A51-EBB8-C179-1ECDCD650EB2}"/>
              </a:ext>
            </a:extLst>
          </p:cNvPr>
          <p:cNvSpPr txBox="1"/>
          <p:nvPr/>
        </p:nvSpPr>
        <p:spPr>
          <a:xfrm>
            <a:off x="2684316" y="754510"/>
            <a:ext cx="7613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Is player A the winner here ?</a:t>
            </a:r>
          </a:p>
        </p:txBody>
      </p:sp>
    </p:spTree>
    <p:extLst>
      <p:ext uri="{BB962C8B-B14F-4D97-AF65-F5344CB8AC3E}">
        <p14:creationId xmlns:p14="http://schemas.microsoft.com/office/powerpoint/2010/main" val="11906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84B1B-1500-DCA9-02CA-7A55D12171A0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65106-7A08-2636-9008-8F841DC6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0F50F-A4CC-4477-B20B-7FACDD180385}"/>
              </a:ext>
            </a:extLst>
          </p:cNvPr>
          <p:cNvSpPr txBox="1"/>
          <p:nvPr/>
        </p:nvSpPr>
        <p:spPr>
          <a:xfrm>
            <a:off x="230916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5307C-329D-C4F6-4699-C7D48EA80D04}"/>
              </a:ext>
            </a:extLst>
          </p:cNvPr>
          <p:cNvSpPr txBox="1"/>
          <p:nvPr/>
        </p:nvSpPr>
        <p:spPr>
          <a:xfrm>
            <a:off x="4037162" y="2260120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[B A B],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[A B A]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3B448B-4FB2-B5D5-D4E3-CD0CAA35DD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644" y="5246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8999B3-10D0-F426-300B-56ED5E69EB3D}"/>
              </a:ext>
            </a:extLst>
          </p:cNvPr>
          <p:cNvSpPr txBox="1"/>
          <p:nvPr/>
        </p:nvSpPr>
        <p:spPr>
          <a:xfrm>
            <a:off x="1011297" y="120031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59382-3A51-EBB8-C179-1ECDCD650EB2}"/>
              </a:ext>
            </a:extLst>
          </p:cNvPr>
          <p:cNvSpPr txBox="1"/>
          <p:nvPr/>
        </p:nvSpPr>
        <p:spPr>
          <a:xfrm>
            <a:off x="2684316" y="754510"/>
            <a:ext cx="7613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Is player A the winner here ?</a:t>
            </a:r>
          </a:p>
        </p:txBody>
      </p:sp>
    </p:spTree>
    <p:extLst>
      <p:ext uri="{BB962C8B-B14F-4D97-AF65-F5344CB8AC3E}">
        <p14:creationId xmlns:p14="http://schemas.microsoft.com/office/powerpoint/2010/main" val="57410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9499" y="2335893"/>
            <a:ext cx="89982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/>
              <a:t>Can you explain </a:t>
            </a:r>
          </a:p>
          <a:p>
            <a:pPr algn="ctr"/>
            <a:r>
              <a:rPr lang="en-US" sz="5000" dirty="0"/>
              <a:t>the rules of Tic-tac-toe on paper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0" y="544321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516" y="112124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4203" y="4592147"/>
            <a:ext cx="3215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Khmer or English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5E6AD-F3AB-C3E1-F1B2-1DFD0D7F39D0}"/>
              </a:ext>
            </a:extLst>
          </p:cNvPr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4E939-9017-9648-C574-A6145E6B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2" y="544321"/>
            <a:ext cx="274396" cy="545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24922-7D9D-F9C1-8A81-44A35E9A1F5C}"/>
              </a:ext>
            </a:extLst>
          </p:cNvPr>
          <p:cNvSpPr txBox="1"/>
          <p:nvPr/>
        </p:nvSpPr>
        <p:spPr>
          <a:xfrm>
            <a:off x="1083602" y="1126554"/>
            <a:ext cx="26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F1C20-BE1E-3E09-CBA9-6A7CF9E6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52" y="544321"/>
            <a:ext cx="274396" cy="545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818D13-0361-28EC-EB9D-6792F441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52" y="544321"/>
            <a:ext cx="274396" cy="545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A0A85D-D039-6823-7D57-74406AA5A5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5019" y="465767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73504A-F359-76BF-5422-81F8FAD13C14}"/>
              </a:ext>
            </a:extLst>
          </p:cNvPr>
          <p:cNvSpPr txBox="1"/>
          <p:nvPr/>
        </p:nvSpPr>
        <p:spPr>
          <a:xfrm>
            <a:off x="1979672" y="114146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34C838A-32D9-B4F7-7A26-EDA03C3C80C5}"/>
              </a:ext>
            </a:extLst>
          </p:cNvPr>
          <p:cNvSpPr/>
          <p:nvPr/>
        </p:nvSpPr>
        <p:spPr>
          <a:xfrm>
            <a:off x="1701205" y="740934"/>
            <a:ext cx="268294" cy="286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450" y="575457"/>
            <a:ext cx="5718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want to know </a:t>
            </a:r>
            <a:r>
              <a:rPr lang="en-US" sz="4000" dirty="0">
                <a:solidFill>
                  <a:srgbClr val="0070C0"/>
                </a:solidFill>
              </a:rPr>
              <a:t>if A won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571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44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4EDAB-B8B5-6524-64CB-DB3E8A39B958}"/>
              </a:ext>
            </a:extLst>
          </p:cNvPr>
          <p:cNvSpPr txBox="1"/>
          <p:nvPr/>
        </p:nvSpPr>
        <p:spPr>
          <a:xfrm>
            <a:off x="3941912" y="3369707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</a:t>
            </a:r>
            <a:r>
              <a:rPr lang="pt-BR" sz="40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latin typeface="Consolas" panose="020B0609020204030204" pitchFamily="49" charset="0"/>
              </a:rPr>
              <a:t> A B],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</a:t>
            </a:r>
            <a:r>
              <a:rPr lang="pt-BR" sz="40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latin typeface="Consolas" panose="020B0609020204030204" pitchFamily="49" charset="0"/>
              </a:rPr>
              <a:t> B A],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[</a:t>
            </a:r>
            <a:r>
              <a:rPr lang="pt-BR" sz="40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pt-BR" sz="4000" dirty="0">
                <a:latin typeface="Consolas" panose="020B0609020204030204" pitchFamily="49" charset="0"/>
              </a:rPr>
              <a:t> B B]</a:t>
            </a:r>
          </a:p>
          <a:p>
            <a:r>
              <a:rPr lang="pt-BR" sz="4000" dirty="0">
                <a:latin typeface="Consolas" panose="020B0609020204030204" pitchFamily="49" charset="0"/>
              </a:rPr>
              <a:t> 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1A71-181E-9C29-849B-2FAB806FC41B}"/>
              </a:ext>
            </a:extLst>
          </p:cNvPr>
          <p:cNvSpPr txBox="1"/>
          <p:nvPr/>
        </p:nvSpPr>
        <p:spPr>
          <a:xfrm>
            <a:off x="3286125" y="2867025"/>
            <a:ext cx="543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</a:t>
            </a:r>
            <a:r>
              <a:rPr lang="en-US" dirty="0"/>
              <a:t> : step 1 , find if the first column contains only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B3F00-40CB-1520-108D-2F68FA878BCC}"/>
              </a:ext>
            </a:extLst>
          </p:cNvPr>
          <p:cNvSpPr txBox="1"/>
          <p:nvPr/>
        </p:nvSpPr>
        <p:spPr>
          <a:xfrm>
            <a:off x="3489140" y="1478318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Divide the steps of your algorithm</a:t>
            </a:r>
          </a:p>
        </p:txBody>
      </p:sp>
    </p:spTree>
    <p:extLst>
      <p:ext uri="{BB962C8B-B14F-4D97-AF65-F5344CB8AC3E}">
        <p14:creationId xmlns:p14="http://schemas.microsoft.com/office/powerpoint/2010/main" val="364371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44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B3F00-40CB-1520-108D-2F68FA878BCC}"/>
              </a:ext>
            </a:extLst>
          </p:cNvPr>
          <p:cNvSpPr txBox="1"/>
          <p:nvPr/>
        </p:nvSpPr>
        <p:spPr>
          <a:xfrm>
            <a:off x="3489140" y="1478318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Divide the steps of your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3DD3D-8996-7F63-C82C-D9E6A0F3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394" y="575457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E4496-249F-7D7A-7C88-E79026C992BB}"/>
              </a:ext>
            </a:extLst>
          </p:cNvPr>
          <p:cNvSpPr txBox="1"/>
          <p:nvPr/>
        </p:nvSpPr>
        <p:spPr>
          <a:xfrm>
            <a:off x="916047" y="125115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0110D-AE2B-B05E-04AA-65BC0A5EF64A}"/>
              </a:ext>
            </a:extLst>
          </p:cNvPr>
          <p:cNvSpPr txBox="1"/>
          <p:nvPr/>
        </p:nvSpPr>
        <p:spPr>
          <a:xfrm rot="20576581">
            <a:off x="3255927" y="3772289"/>
            <a:ext cx="568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STUDENTS CORRECTION 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A50C6-CAB0-1FAF-84A1-1D3500F0FABA}"/>
              </a:ext>
            </a:extLst>
          </p:cNvPr>
          <p:cNvSpPr txBox="1"/>
          <p:nvPr/>
        </p:nvSpPr>
        <p:spPr>
          <a:xfrm>
            <a:off x="2838450" y="575457"/>
            <a:ext cx="5718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want to know </a:t>
            </a:r>
            <a:r>
              <a:rPr lang="en-US" sz="4000" dirty="0">
                <a:solidFill>
                  <a:srgbClr val="0070C0"/>
                </a:solidFill>
              </a:rPr>
              <a:t>if A won</a:t>
            </a:r>
          </a:p>
        </p:txBody>
      </p:sp>
    </p:spTree>
    <p:extLst>
      <p:ext uri="{BB962C8B-B14F-4D97-AF65-F5344CB8AC3E}">
        <p14:creationId xmlns:p14="http://schemas.microsoft.com/office/powerpoint/2010/main" val="4417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44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B3F00-40CB-1520-108D-2F68FA878BCC}"/>
              </a:ext>
            </a:extLst>
          </p:cNvPr>
          <p:cNvSpPr txBox="1"/>
          <p:nvPr/>
        </p:nvSpPr>
        <p:spPr>
          <a:xfrm>
            <a:off x="296867" y="1793020"/>
            <a:ext cx="473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function to check if only A on a row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EB1F3-76E6-7832-355D-82D00454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20BA8-D972-BDC8-5B95-B9E018D60353}"/>
              </a:ext>
            </a:extLst>
          </p:cNvPr>
          <p:cNvSpPr txBox="1"/>
          <p:nvPr/>
        </p:nvSpPr>
        <p:spPr>
          <a:xfrm>
            <a:off x="865571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DF8A9-CD7C-3667-0BC8-2F0300EF76FF}"/>
              </a:ext>
            </a:extLst>
          </p:cNvPr>
          <p:cNvSpPr txBox="1"/>
          <p:nvPr/>
        </p:nvSpPr>
        <p:spPr>
          <a:xfrm>
            <a:off x="23563" y="4675554"/>
            <a:ext cx="1595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[A B B]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046D0-98E2-9234-FCF5-0F5F91E53EF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1CFA4AA-2BDC-B685-D453-383AF88B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83914"/>
              </p:ext>
            </p:extLst>
          </p:nvPr>
        </p:nvGraphicFramePr>
        <p:xfrm>
          <a:off x="378884" y="2322310"/>
          <a:ext cx="5227761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75">
                  <a:extLst>
                    <a:ext uri="{9D8B030D-6E8A-4147-A177-3AD203B41FA5}">
                      <a16:colId xmlns:a16="http://schemas.microsoft.com/office/drawing/2014/main" val="240271653"/>
                    </a:ext>
                  </a:extLst>
                </a:gridCol>
                <a:gridCol w="3295886">
                  <a:extLst>
                    <a:ext uri="{9D8B030D-6E8A-4147-A177-3AD203B41FA5}">
                      <a16:colId xmlns:a16="http://schemas.microsoft.com/office/drawing/2014/main" val="13170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onlyAOnRow(array2D, row)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array2D          the </a:t>
                      </a:r>
                      <a:r>
                        <a:rPr lang="en-US" sz="1600" dirty="0" err="1">
                          <a:latin typeface="+mj-lt"/>
                        </a:rPr>
                        <a:t>tictactoe</a:t>
                      </a:r>
                      <a:r>
                        <a:rPr lang="en-US" sz="1600" dirty="0">
                          <a:latin typeface="+mj-lt"/>
                        </a:rPr>
                        <a:t> grid </a:t>
                      </a:r>
                      <a:endParaRPr lang="en-US" sz="1600" b="1" dirty="0">
                        <a:latin typeface="+mj-lt"/>
                      </a:endParaRPr>
                    </a:p>
                    <a:p>
                      <a:r>
                        <a:rPr lang="en-US" sz="1600" b="1" dirty="0">
                          <a:latin typeface="+mj-lt"/>
                        </a:rPr>
                        <a:t>row</a:t>
                      </a:r>
                      <a:r>
                        <a:rPr lang="en-US" sz="1600" dirty="0">
                          <a:latin typeface="+mj-lt"/>
                        </a:rPr>
                        <a:t>,                the index of the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7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True if only A on this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739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DC44A9-303E-F955-4ACA-C48CB9E6D4AD}"/>
              </a:ext>
            </a:extLst>
          </p:cNvPr>
          <p:cNvSpPr txBox="1"/>
          <p:nvPr/>
        </p:nvSpPr>
        <p:spPr>
          <a:xfrm>
            <a:off x="821218" y="4176883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48ABE4-E706-E3AD-C510-35BD19C0B246}"/>
              </a:ext>
            </a:extLst>
          </p:cNvPr>
          <p:cNvSpPr/>
          <p:nvPr/>
        </p:nvSpPr>
        <p:spPr>
          <a:xfrm>
            <a:off x="2753599" y="41909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97669-52BF-752C-F24F-DA97A64207C0}"/>
              </a:ext>
            </a:extLst>
          </p:cNvPr>
          <p:cNvSpPr txBox="1"/>
          <p:nvPr/>
        </p:nvSpPr>
        <p:spPr>
          <a:xfrm>
            <a:off x="4446692" y="41329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7B4A0-711B-CED1-6485-200B0229C2CF}"/>
              </a:ext>
            </a:extLst>
          </p:cNvPr>
          <p:cNvSpPr txBox="1"/>
          <p:nvPr/>
        </p:nvSpPr>
        <p:spPr>
          <a:xfrm>
            <a:off x="1908034" y="519860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AAFAC-4CB4-C376-32BA-507CC1ACB11C}"/>
              </a:ext>
            </a:extLst>
          </p:cNvPr>
          <p:cNvSpPr txBox="1"/>
          <p:nvPr/>
        </p:nvSpPr>
        <p:spPr>
          <a:xfrm>
            <a:off x="4426536" y="51986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40AEA-8FC6-EA95-5927-6415FD2CEE29}"/>
              </a:ext>
            </a:extLst>
          </p:cNvPr>
          <p:cNvSpPr txBox="1"/>
          <p:nvPr/>
        </p:nvSpPr>
        <p:spPr>
          <a:xfrm>
            <a:off x="6359636" y="381177"/>
            <a:ext cx="491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Q1</a:t>
            </a:r>
            <a:r>
              <a:rPr lang="en-US" dirty="0"/>
              <a:t> : how to use this function to check if A has won on any row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966F1-2CBD-16D6-A5EE-8913AE87498D}"/>
              </a:ext>
            </a:extLst>
          </p:cNvPr>
          <p:cNvSpPr txBox="1"/>
          <p:nvPr/>
        </p:nvSpPr>
        <p:spPr>
          <a:xfrm>
            <a:off x="6585357" y="1768362"/>
            <a:ext cx="2554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A]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]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B14065-87D1-550B-36C9-96364BC75940}"/>
              </a:ext>
            </a:extLst>
          </p:cNvPr>
          <p:cNvSpPr/>
          <p:nvPr/>
        </p:nvSpPr>
        <p:spPr>
          <a:xfrm>
            <a:off x="6764587" y="2163360"/>
            <a:ext cx="2240658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601F04-2D37-802A-4A6C-D5BB8C53DD82}"/>
              </a:ext>
            </a:extLst>
          </p:cNvPr>
          <p:cNvSpPr/>
          <p:nvPr/>
        </p:nvSpPr>
        <p:spPr>
          <a:xfrm>
            <a:off x="6829983" y="2694758"/>
            <a:ext cx="2240658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BA260C-73D5-DCD9-6BBA-63E510C24E75}"/>
              </a:ext>
            </a:extLst>
          </p:cNvPr>
          <p:cNvSpPr/>
          <p:nvPr/>
        </p:nvSpPr>
        <p:spPr>
          <a:xfrm>
            <a:off x="6820008" y="3214416"/>
            <a:ext cx="2240658" cy="56938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17DBF1-9811-B075-D453-40E6FAC175FF}"/>
              </a:ext>
            </a:extLst>
          </p:cNvPr>
          <p:cNvSpPr txBox="1"/>
          <p:nvPr/>
        </p:nvSpPr>
        <p:spPr>
          <a:xfrm>
            <a:off x="6381510" y="1213269"/>
            <a:ext cx="491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</a:t>
            </a:r>
            <a:r>
              <a:rPr lang="en-US" dirty="0"/>
              <a:t> :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D66F20B-537C-A703-796C-ECBAB17D09BE}"/>
              </a:ext>
            </a:extLst>
          </p:cNvPr>
          <p:cNvSpPr/>
          <p:nvPr/>
        </p:nvSpPr>
        <p:spPr>
          <a:xfrm>
            <a:off x="9865636" y="23851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EFCED5-5CC2-2ABE-84D1-0D116B0EA243}"/>
              </a:ext>
            </a:extLst>
          </p:cNvPr>
          <p:cNvSpPr txBox="1"/>
          <p:nvPr/>
        </p:nvSpPr>
        <p:spPr>
          <a:xfrm>
            <a:off x="10978715" y="23679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97D0FB-BADB-F128-0BEA-A30E3B2EC226}"/>
              </a:ext>
            </a:extLst>
          </p:cNvPr>
          <p:cNvSpPr txBox="1"/>
          <p:nvPr/>
        </p:nvSpPr>
        <p:spPr>
          <a:xfrm>
            <a:off x="6359636" y="4844831"/>
            <a:ext cx="491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Q2</a:t>
            </a:r>
            <a:r>
              <a:rPr lang="en-US" dirty="0"/>
              <a:t> :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5F891-C4C9-59BB-1098-6D22C5BE8913}"/>
              </a:ext>
            </a:extLst>
          </p:cNvPr>
          <p:cNvSpPr txBox="1"/>
          <p:nvPr/>
        </p:nvSpPr>
        <p:spPr>
          <a:xfrm>
            <a:off x="6691384" y="49549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 you need a loop to code this function?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steps of your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Code this function using word only</a:t>
            </a:r>
          </a:p>
        </p:txBody>
      </p:sp>
    </p:spTree>
    <p:extLst>
      <p:ext uri="{BB962C8B-B14F-4D97-AF65-F5344CB8AC3E}">
        <p14:creationId xmlns:p14="http://schemas.microsoft.com/office/powerpoint/2010/main" val="4896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44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B3F00-40CB-1520-108D-2F68FA878BCC}"/>
              </a:ext>
            </a:extLst>
          </p:cNvPr>
          <p:cNvSpPr txBox="1"/>
          <p:nvPr/>
        </p:nvSpPr>
        <p:spPr>
          <a:xfrm>
            <a:off x="296867" y="1793020"/>
            <a:ext cx="5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function to check if only A on a column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EB1F3-76E6-7832-355D-82D00454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20BA8-D972-BDC8-5B95-B9E018D60353}"/>
              </a:ext>
            </a:extLst>
          </p:cNvPr>
          <p:cNvSpPr txBox="1"/>
          <p:nvPr/>
        </p:nvSpPr>
        <p:spPr>
          <a:xfrm>
            <a:off x="865571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DF8A9-CD7C-3667-0BC8-2F0300EF76FF}"/>
              </a:ext>
            </a:extLst>
          </p:cNvPr>
          <p:cNvSpPr txBox="1"/>
          <p:nvPr/>
        </p:nvSpPr>
        <p:spPr>
          <a:xfrm>
            <a:off x="23563" y="4675554"/>
            <a:ext cx="1595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[B A A],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[A A B]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046D0-98E2-9234-FCF5-0F5F91E53EF5}"/>
              </a:ext>
            </a:extLst>
          </p:cNvPr>
          <p:cNvCxnSpPr>
            <a:cxnSpLocks/>
          </p:cNvCxnSpPr>
          <p:nvPr/>
        </p:nvCxnSpPr>
        <p:spPr>
          <a:xfrm>
            <a:off x="6096000" y="76200"/>
            <a:ext cx="0" cy="668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1CFA4AA-2BDC-B685-D453-383AF88B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5237"/>
              </p:ext>
            </p:extLst>
          </p:nvPr>
        </p:nvGraphicFramePr>
        <p:xfrm>
          <a:off x="378884" y="2322310"/>
          <a:ext cx="5227761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75">
                  <a:extLst>
                    <a:ext uri="{9D8B030D-6E8A-4147-A177-3AD203B41FA5}">
                      <a16:colId xmlns:a16="http://schemas.microsoft.com/office/drawing/2014/main" val="240271653"/>
                    </a:ext>
                  </a:extLst>
                </a:gridCol>
                <a:gridCol w="3295886">
                  <a:extLst>
                    <a:ext uri="{9D8B030D-6E8A-4147-A177-3AD203B41FA5}">
                      <a16:colId xmlns:a16="http://schemas.microsoft.com/office/drawing/2014/main" val="131705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onlyAOnColumn</a:t>
                      </a:r>
                      <a:r>
                        <a:rPr lang="en-US" sz="1600" dirty="0">
                          <a:latin typeface="+mj-lt"/>
                        </a:rPr>
                        <a:t>(array2D, column)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array2D          the </a:t>
                      </a:r>
                      <a:r>
                        <a:rPr lang="en-US" sz="1600" dirty="0" err="1">
                          <a:latin typeface="+mj-lt"/>
                        </a:rPr>
                        <a:t>tictactoe</a:t>
                      </a:r>
                      <a:r>
                        <a:rPr lang="en-US" sz="1600" dirty="0">
                          <a:latin typeface="+mj-lt"/>
                        </a:rPr>
                        <a:t> grid </a:t>
                      </a:r>
                      <a:endParaRPr lang="en-US" sz="1600" b="1" dirty="0">
                        <a:latin typeface="+mj-lt"/>
                      </a:endParaRPr>
                    </a:p>
                    <a:p>
                      <a:r>
                        <a:rPr lang="en-US" sz="1600" b="1" dirty="0">
                          <a:latin typeface="+mj-lt"/>
                        </a:rPr>
                        <a:t>column</a:t>
                      </a:r>
                      <a:r>
                        <a:rPr lang="en-US" sz="1600" dirty="0">
                          <a:latin typeface="+mj-lt"/>
                        </a:rPr>
                        <a:t>,         the index of the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7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True if only A on this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739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DC44A9-303E-F955-4ACA-C48CB9E6D4AD}"/>
              </a:ext>
            </a:extLst>
          </p:cNvPr>
          <p:cNvSpPr txBox="1"/>
          <p:nvPr/>
        </p:nvSpPr>
        <p:spPr>
          <a:xfrm>
            <a:off x="821218" y="4176883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48ABE4-E706-E3AD-C510-35BD19C0B246}"/>
              </a:ext>
            </a:extLst>
          </p:cNvPr>
          <p:cNvSpPr/>
          <p:nvPr/>
        </p:nvSpPr>
        <p:spPr>
          <a:xfrm>
            <a:off x="2753599" y="41909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97669-52BF-752C-F24F-DA97A64207C0}"/>
              </a:ext>
            </a:extLst>
          </p:cNvPr>
          <p:cNvSpPr txBox="1"/>
          <p:nvPr/>
        </p:nvSpPr>
        <p:spPr>
          <a:xfrm>
            <a:off x="4446692" y="41329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7B4A0-711B-CED1-6485-200B0229C2CF}"/>
              </a:ext>
            </a:extLst>
          </p:cNvPr>
          <p:cNvSpPr txBox="1"/>
          <p:nvPr/>
        </p:nvSpPr>
        <p:spPr>
          <a:xfrm>
            <a:off x="1908034" y="519860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AAFAC-4CB4-C376-32BA-507CC1ACB11C}"/>
              </a:ext>
            </a:extLst>
          </p:cNvPr>
          <p:cNvSpPr txBox="1"/>
          <p:nvPr/>
        </p:nvSpPr>
        <p:spPr>
          <a:xfrm>
            <a:off x="4426536" y="51986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40AEA-8FC6-EA95-5927-6415FD2CEE29}"/>
              </a:ext>
            </a:extLst>
          </p:cNvPr>
          <p:cNvSpPr txBox="1"/>
          <p:nvPr/>
        </p:nvSpPr>
        <p:spPr>
          <a:xfrm>
            <a:off x="6243071" y="369332"/>
            <a:ext cx="491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Q1</a:t>
            </a:r>
            <a:r>
              <a:rPr lang="en-US" dirty="0"/>
              <a:t> : how to use this function to check if A has won on any column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966F1-2CBD-16D6-A5EE-8913AE87498D}"/>
              </a:ext>
            </a:extLst>
          </p:cNvPr>
          <p:cNvSpPr txBox="1"/>
          <p:nvPr/>
        </p:nvSpPr>
        <p:spPr>
          <a:xfrm>
            <a:off x="6521992" y="1801286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 [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B],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B A],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[A A A]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]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B14065-87D1-550B-36C9-96364BC75940}"/>
              </a:ext>
            </a:extLst>
          </p:cNvPr>
          <p:cNvSpPr/>
          <p:nvPr/>
        </p:nvSpPr>
        <p:spPr>
          <a:xfrm rot="16200000">
            <a:off x="6422867" y="2755392"/>
            <a:ext cx="1819920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17DBF1-9811-B075-D453-40E6FAC175FF}"/>
              </a:ext>
            </a:extLst>
          </p:cNvPr>
          <p:cNvSpPr txBox="1"/>
          <p:nvPr/>
        </p:nvSpPr>
        <p:spPr>
          <a:xfrm>
            <a:off x="6264945" y="1279668"/>
            <a:ext cx="491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</a:t>
            </a:r>
            <a:r>
              <a:rPr lang="en-US" dirty="0"/>
              <a:t> :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D66F20B-537C-A703-796C-ECBAB17D09BE}"/>
              </a:ext>
            </a:extLst>
          </p:cNvPr>
          <p:cNvSpPr/>
          <p:nvPr/>
        </p:nvSpPr>
        <p:spPr>
          <a:xfrm>
            <a:off x="9692612" y="24181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EFCED5-5CC2-2ABE-84D1-0D116B0EA243}"/>
              </a:ext>
            </a:extLst>
          </p:cNvPr>
          <p:cNvSpPr txBox="1"/>
          <p:nvPr/>
        </p:nvSpPr>
        <p:spPr>
          <a:xfrm>
            <a:off x="10805691" y="24008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3B9F87-38A2-DAA0-7582-6A452498A456}"/>
              </a:ext>
            </a:extLst>
          </p:cNvPr>
          <p:cNvSpPr/>
          <p:nvPr/>
        </p:nvSpPr>
        <p:spPr>
          <a:xfrm rot="16200000">
            <a:off x="6923688" y="2755392"/>
            <a:ext cx="1819920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C3CDA-1EDD-5522-F279-375E9E50F807}"/>
              </a:ext>
            </a:extLst>
          </p:cNvPr>
          <p:cNvSpPr/>
          <p:nvPr/>
        </p:nvSpPr>
        <p:spPr>
          <a:xfrm rot="16200000">
            <a:off x="7443523" y="2755392"/>
            <a:ext cx="1819920" cy="64633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C8162-9D8E-7235-70C6-B4A7AFE6068B}"/>
              </a:ext>
            </a:extLst>
          </p:cNvPr>
          <p:cNvSpPr txBox="1"/>
          <p:nvPr/>
        </p:nvSpPr>
        <p:spPr>
          <a:xfrm>
            <a:off x="6359636" y="4844831"/>
            <a:ext cx="491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Q2</a:t>
            </a:r>
            <a:r>
              <a:rPr lang="en-US" dirty="0"/>
              <a:t> :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2542AF-4D08-8091-8BAD-84B5F69B2961}"/>
              </a:ext>
            </a:extLst>
          </p:cNvPr>
          <p:cNvSpPr txBox="1"/>
          <p:nvPr/>
        </p:nvSpPr>
        <p:spPr>
          <a:xfrm>
            <a:off x="6691384" y="49549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 you need a loop to code this function?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steps of your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Code this function using word only</a:t>
            </a:r>
          </a:p>
        </p:txBody>
      </p:sp>
    </p:spTree>
    <p:extLst>
      <p:ext uri="{BB962C8B-B14F-4D97-AF65-F5344CB8AC3E}">
        <p14:creationId xmlns:p14="http://schemas.microsoft.com/office/powerpoint/2010/main" val="43906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692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Mengheang Pho</cp:lastModifiedBy>
  <cp:revision>6</cp:revision>
  <dcterms:created xsi:type="dcterms:W3CDTF">2022-09-20T02:36:15Z</dcterms:created>
  <dcterms:modified xsi:type="dcterms:W3CDTF">2022-09-20T06:09:36Z</dcterms:modified>
</cp:coreProperties>
</file>