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2" r:id="rId6"/>
    <p:sldId id="263" r:id="rId7"/>
    <p:sldId id="267" r:id="rId8"/>
    <p:sldId id="260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2R7v1QaBvuZ2Gm3oSro6X1mdI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01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quick reminder of the syntaxe to call the value corresponding to an index in a dic</a:t>
            </a: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046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check if the stock is positive, and if so, print the name of the fruit.</a:t>
            </a:r>
            <a:endParaRPr/>
          </a:p>
        </p:txBody>
      </p:sp>
      <p:sp>
        <p:nvSpPr>
          <p:cNvPr id="237" name="Google Shape;2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81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harder example, maybe too hard…</a:t>
            </a:r>
            <a:endParaRPr/>
          </a:p>
        </p:txBody>
      </p:sp>
      <p:sp>
        <p:nvSpPr>
          <p:cNvPr id="262" name="Google Shape;2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15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Simple if, using the len() property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will most likely do thousands of loops to count the elements.</a:t>
            </a:r>
            <a:endParaRPr/>
          </a:p>
        </p:txBody>
      </p:sp>
      <p:sp>
        <p:nvSpPr>
          <p:cNvPr id="303" name="Google Shape;30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855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Straight to double loop + condition, because why not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71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this they only need training. So Hackerank it is</a:t>
            </a:r>
            <a:endParaRPr/>
          </a:p>
        </p:txBody>
      </p:sp>
      <p:sp>
        <p:nvSpPr>
          <p:cNvPr id="357" name="Google Shape;35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59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loop but with a trap</a:t>
            </a: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88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0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 : introducting array of dictionaries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: fruit_stock is not a dictionary it’s an array, so you should call it by index not keys !</a:t>
            </a:r>
            <a:endParaRPr/>
          </a:p>
        </p:txBody>
      </p:sp>
      <p:sp>
        <p:nvSpPr>
          <p:cNvPr id="166" name="Google Shape;16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8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{‘name’ : ‘Mango’, ‘quantity’:5}</a:t>
            </a:r>
            <a:endParaRPr sz="1200"/>
          </a:p>
        </p:txBody>
      </p:sp>
      <p:sp>
        <p:nvSpPr>
          <p:cNvPr id="181" name="Google Shape;18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36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16</a:t>
            </a:r>
            <a:endParaRPr/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62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202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know how to get the value, we know how to make a loop, now combine the two.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have to loop and sum in a variable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6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they should be ready to do this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on elements of an array, and sum the value quantity for each index.</a:t>
            </a:r>
            <a:endParaRPr/>
          </a:p>
        </p:txBody>
      </p:sp>
      <p:sp>
        <p:nvSpPr>
          <p:cNvPr id="211" name="Google Shape;21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8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p10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10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0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10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10"/>
          <p:cNvCxnSpPr/>
          <p:nvPr/>
        </p:nvCxnSpPr>
        <p:spPr>
          <a:xfrm>
            <a:off x="717962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0"/>
          <p:cNvCxnSpPr/>
          <p:nvPr/>
        </p:nvCxnSpPr>
        <p:spPr>
          <a:xfrm>
            <a:off x="6513655" y="347474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10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811813" y="288313"/>
            <a:ext cx="40767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AVAILABLE FRUITS</a:t>
            </a:r>
            <a:endParaRPr/>
          </a:p>
        </p:txBody>
      </p:sp>
      <p:cxnSp>
        <p:nvCxnSpPr>
          <p:cNvPr id="252" name="Google Shape;252;p10"/>
          <p:cNvCxnSpPr/>
          <p:nvPr/>
        </p:nvCxnSpPr>
        <p:spPr>
          <a:xfrm>
            <a:off x="6513655" y="539492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10"/>
          <p:cNvSpPr txBox="1"/>
          <p:nvPr/>
        </p:nvSpPr>
        <p:spPr>
          <a:xfrm>
            <a:off x="1850179" y="3140297"/>
            <a:ext cx="50247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names of fruits with a positive stock (not 0)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7689527" y="3259950"/>
            <a:ext cx="19229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9572803" y="3154000"/>
            <a:ext cx="29721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there is no more banana, but there is still oranges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50179" y="4534557"/>
            <a:ext cx="532944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0}]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7979065" y="4965059"/>
            <a:ext cx="192298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1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1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1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1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(= ticket)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1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11"/>
          <p:cNvCxnSpPr/>
          <p:nvPr/>
        </p:nvCxnSpPr>
        <p:spPr>
          <a:xfrm>
            <a:off x="7389394" y="33663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1"/>
          <p:cNvSpPr txBox="1"/>
          <p:nvPr/>
        </p:nvSpPr>
        <p:spPr>
          <a:xfrm>
            <a:off x="8428005" y="2468598"/>
            <a:ext cx="28236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(total price)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1811813" y="288313"/>
            <a:ext cx="50854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HOW MUCH DO I PAY ?</a:t>
            </a:r>
            <a:endParaRPr/>
          </a:p>
        </p:txBody>
      </p:sp>
      <p:cxnSp>
        <p:nvCxnSpPr>
          <p:cNvPr id="277" name="Google Shape;277;p11"/>
          <p:cNvCxnSpPr/>
          <p:nvPr/>
        </p:nvCxnSpPr>
        <p:spPr>
          <a:xfrm>
            <a:off x="7389394" y="5732073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1"/>
          <p:cNvSpPr txBox="1"/>
          <p:nvPr/>
        </p:nvSpPr>
        <p:spPr>
          <a:xfrm>
            <a:off x="1872254" y="3059244"/>
            <a:ext cx="583934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‘quantity’:3,‘price’:10},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‘quantity’:4,‘price’:14}]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sum of what the customer needs to pay from the ticket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8055365" y="3584145"/>
            <a:ext cx="42029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 buy 3 Bananas that cost 10, and 4 Oranges that cost 14. So I pay 3*10 + 4*14 = 86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904699" y="5131909"/>
            <a:ext cx="54083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‘quantity’:10, ‘price’:1},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‘quantity’:3, ‘price’:4},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 2, ‘price’:15}]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8988801" y="3122009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8927641" y="5444600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8542928" y="6018282"/>
            <a:ext cx="28496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+ 3*4 + 15*2 = 52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13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1" name="Google Shape;311;p13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13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3" name="Google Shape;313;p13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13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6" name="Google Shape;316;p13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1811813" y="288313"/>
            <a:ext cx="51913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CHECK THE DIMENSION</a:t>
            </a:r>
            <a:endParaRPr/>
          </a:p>
        </p:txBody>
      </p:sp>
      <p:cxnSp>
        <p:nvCxnSpPr>
          <p:cNvPr id="318" name="Google Shape;318;p13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9" name="Google Shape;319;p13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1888476" y="1497333"/>
            <a:ext cx="1018990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number of rows and column of the array2D. Returns only 1 number if it is square.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22" name="Google Shape;322;p13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23" name="Google Shape;323;p13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4" name="Google Shape;324;p13"/>
          <p:cNvSpPr txBox="1"/>
          <p:nvPr/>
        </p:nvSpPr>
        <p:spPr>
          <a:xfrm>
            <a:off x="8992751" y="3315785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3"/>
          <p:cNvSpPr txBox="1"/>
          <p:nvPr/>
        </p:nvSpPr>
        <p:spPr>
          <a:xfrm>
            <a:off x="8992751" y="5834748"/>
            <a:ext cx="954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[3,2]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3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[2,5]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p14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4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14"/>
          <p:cNvSpPr txBox="1"/>
          <p:nvPr/>
        </p:nvSpPr>
        <p:spPr>
          <a:xfrm>
            <a:off x="3693489" y="2515998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4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3" name="Google Shape;343;p14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44" name="Google Shape;344;p14"/>
          <p:cNvSpPr txBox="1"/>
          <p:nvPr/>
        </p:nvSpPr>
        <p:spPr>
          <a:xfrm>
            <a:off x="1811813" y="288313"/>
            <a:ext cx="25362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FIND THE 1</a:t>
            </a:r>
            <a:endParaRPr/>
          </a:p>
        </p:txBody>
      </p:sp>
      <p:cxnSp>
        <p:nvCxnSpPr>
          <p:cNvPr id="345" name="Google Shape;345;p14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p14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[0,0,0]]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the position of the 1 in the array 2D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[[0,0,0,0,0],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[0,0,0,1,0]]</a:t>
            </a:r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50" name="Google Shape;350;p14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1" name="Google Shape;351;p14"/>
          <p:cNvSpPr txBox="1"/>
          <p:nvPr/>
        </p:nvSpPr>
        <p:spPr>
          <a:xfrm>
            <a:off x="9062261" y="3333543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[1,1]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8992751" y="583474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[2,0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9120940" y="4733208"/>
            <a:ext cx="9541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[1,3]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1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1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15"/>
          <p:cNvSpPr txBox="1"/>
          <p:nvPr/>
        </p:nvSpPr>
        <p:spPr>
          <a:xfrm>
            <a:off x="3937507" y="2575707"/>
            <a:ext cx="21723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cxnSp>
        <p:nvCxnSpPr>
          <p:cNvPr id="368" name="Google Shape;368;p15"/>
          <p:cNvCxnSpPr/>
          <p:nvPr/>
        </p:nvCxnSpPr>
        <p:spPr>
          <a:xfrm>
            <a:off x="7979065" y="2808087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9" name="Google Shape;369;p15"/>
          <p:cNvCxnSpPr/>
          <p:nvPr/>
        </p:nvCxnSpPr>
        <p:spPr>
          <a:xfrm>
            <a:off x="7389394" y="3609137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15"/>
          <p:cNvSpPr txBox="1"/>
          <p:nvPr/>
        </p:nvSpPr>
        <p:spPr>
          <a:xfrm>
            <a:off x="8428005" y="2468598"/>
            <a:ext cx="28236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371" name="Google Shape;371;p15"/>
          <p:cNvSpPr txBox="1"/>
          <p:nvPr/>
        </p:nvSpPr>
        <p:spPr>
          <a:xfrm>
            <a:off x="1811813" y="288313"/>
            <a:ext cx="49916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INVERT THE NUMBERS</a:t>
            </a:r>
            <a:endParaRPr/>
          </a:p>
        </p:txBody>
      </p:sp>
      <p:cxnSp>
        <p:nvCxnSpPr>
          <p:cNvPr id="372" name="Google Shape;372;p15"/>
          <p:cNvCxnSpPr/>
          <p:nvPr/>
        </p:nvCxnSpPr>
        <p:spPr>
          <a:xfrm>
            <a:off x="7389394" y="4880530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3" name="Google Shape;373;p15"/>
          <p:cNvSpPr txBox="1"/>
          <p:nvPr/>
        </p:nvSpPr>
        <p:spPr>
          <a:xfrm>
            <a:off x="3510925" y="300897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[1,0,0]]</a:t>
            </a:r>
            <a:endParaRPr/>
          </a:p>
        </p:txBody>
      </p:sp>
      <p:sp>
        <p:nvSpPr>
          <p:cNvPr id="374" name="Google Shape;374;p1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all the 0 to 1 and the 1 to 0 in an array 2D</a:t>
            </a:r>
            <a:endParaRPr/>
          </a:p>
        </p:txBody>
      </p:sp>
      <p:sp>
        <p:nvSpPr>
          <p:cNvPr id="375" name="Google Shape;375;p15"/>
          <p:cNvSpPr txBox="1"/>
          <p:nvPr/>
        </p:nvSpPr>
        <p:spPr>
          <a:xfrm>
            <a:off x="8568737" y="3012713"/>
            <a:ext cx="25833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[0,1,1]]</a:t>
            </a:r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3246482" y="4440517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[[1,0,1,0,1],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[0,1,0,1,0]]</a:t>
            </a:r>
            <a:endParaRPr/>
          </a:p>
        </p:txBody>
      </p:sp>
      <p:sp>
        <p:nvSpPr>
          <p:cNvPr id="377" name="Google Shape;377;p15"/>
          <p:cNvSpPr txBox="1"/>
          <p:nvPr/>
        </p:nvSpPr>
        <p:spPr>
          <a:xfrm>
            <a:off x="8473234" y="4465032"/>
            <a:ext cx="32660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[[0,1,0,1,0],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[1,0,1,0,1]]</a:t>
            </a:r>
            <a:endParaRPr/>
          </a:p>
        </p:txBody>
      </p:sp>
      <p:sp>
        <p:nvSpPr>
          <p:cNvPr id="378" name="Google Shape;378;p15"/>
          <p:cNvSpPr txBox="1"/>
          <p:nvPr/>
        </p:nvSpPr>
        <p:spPr>
          <a:xfrm>
            <a:off x="3374870" y="543360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[1,0]]</a:t>
            </a:r>
            <a:endParaRPr/>
          </a:p>
        </p:txBody>
      </p:sp>
      <p:cxnSp>
        <p:nvCxnSpPr>
          <p:cNvPr id="379" name="Google Shape;379;p15"/>
          <p:cNvCxnSpPr/>
          <p:nvPr/>
        </p:nvCxnSpPr>
        <p:spPr>
          <a:xfrm>
            <a:off x="7389394" y="621436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0" name="Google Shape;380;p15"/>
          <p:cNvSpPr txBox="1"/>
          <p:nvPr/>
        </p:nvSpPr>
        <p:spPr>
          <a:xfrm>
            <a:off x="8670513" y="5551758"/>
            <a:ext cx="32660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[0,1]]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68588" y="4056701"/>
            <a:ext cx="2823300" cy="180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3091791" y="888257"/>
            <a:ext cx="6096000" cy="25545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{‘Potatoe’ :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‘strawberry’:4,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‘Banana’ : 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dic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Strawberry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  <a:p>
            <a:pPr marL="685800" marR="0" lvl="0" indent="-685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[‘Banana’])</a:t>
            </a:r>
            <a:endParaRPr dirty="0"/>
          </a:p>
        </p:txBody>
      </p:sp>
      <p:sp>
        <p:nvSpPr>
          <p:cNvPr id="169" name="Google Shape;169;p6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Potatoe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‘Mango’, ‘quantity’:5}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Mango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7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‘quantity’:16}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Banana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8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2381401" y="981256"/>
            <a:ext cx="8756497" cy="20621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 {‘name’ : ‘Mango’, ‘quantity’:5},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{‘name’ : ‘Banana’, ‘quantity’:16}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fruit_stock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[1][‘quantity’])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3048000" y="999657"/>
            <a:ext cx="6096000" cy="22467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[[0,0,1],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[0,1,0],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   [1,0,0]]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8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array2D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[0][1])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268588" y="4056701"/>
            <a:ext cx="2823203" cy="18016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[0,0,1]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329796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6327348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9356729" y="4056701"/>
            <a:ext cx="2663227" cy="18016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306287" y="5592419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4335667" y="5592418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7365047" y="5592417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10394428" y="5592416"/>
            <a:ext cx="587828" cy="5318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2" descr="Bay Area Quiz Club | Events | Palo Alto City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33835" cy="1471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5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5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5935026" y="2458175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" name="Google Shape;152;p5"/>
          <p:cNvCxnSpPr/>
          <p:nvPr/>
        </p:nvCxnSpPr>
        <p:spPr>
          <a:xfrm>
            <a:off x="5269055" y="3519906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5"/>
          <p:cNvSpPr txBox="1"/>
          <p:nvPr/>
        </p:nvSpPr>
        <p:spPr>
          <a:xfrm>
            <a:off x="6635061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11813" y="288313"/>
            <a:ext cx="48232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5269055" y="529003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 txBox="1"/>
          <p:nvPr/>
        </p:nvSpPr>
        <p:spPr>
          <a:xfrm>
            <a:off x="3035513" y="3197595"/>
            <a:ext cx="18971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{‘Mango’ : 7,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‘Orange’:3,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1}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program that counts the quantity of fruits in stock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2890837" y="4792654"/>
            <a:ext cx="245384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{‘Apple’ : 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‘Orange’ : 8,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‘Pear’ : 20,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‘Banana’ : 4}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6836625" y="3219492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8250601" y="3281047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7+3+1 = 11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6883602" y="5076886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8157411" y="5090705"/>
            <a:ext cx="31585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0+8+20+4 = 32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-1" y="6792686"/>
            <a:ext cx="12192000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3505" y="208869"/>
            <a:ext cx="9048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155574" y="2643746"/>
            <a:ext cx="18971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 rot="10800000" flipH="1">
            <a:off x="182880" y="2458810"/>
            <a:ext cx="11504292" cy="227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9"/>
          <p:cNvSpPr txBox="1"/>
          <p:nvPr/>
        </p:nvSpPr>
        <p:spPr>
          <a:xfrm>
            <a:off x="182880" y="1546742"/>
            <a:ext cx="1869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/>
          <p:nvPr/>
        </p:nvCxnSpPr>
        <p:spPr>
          <a:xfrm>
            <a:off x="1888476" y="2458175"/>
            <a:ext cx="0" cy="37773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9"/>
          <p:cNvSpPr txBox="1"/>
          <p:nvPr/>
        </p:nvSpPr>
        <p:spPr>
          <a:xfrm>
            <a:off x="3276354" y="2517371"/>
            <a:ext cx="2172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9"/>
          <p:cNvCxnSpPr/>
          <p:nvPr/>
        </p:nvCxnSpPr>
        <p:spPr>
          <a:xfrm>
            <a:off x="7319816" y="2517371"/>
            <a:ext cx="0" cy="39060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9"/>
          <p:cNvCxnSpPr/>
          <p:nvPr/>
        </p:nvCxnSpPr>
        <p:spPr>
          <a:xfrm>
            <a:off x="7037868" y="3531709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24;p9"/>
          <p:cNvSpPr txBox="1"/>
          <p:nvPr/>
        </p:nvSpPr>
        <p:spPr>
          <a:xfrm>
            <a:off x="7560645" y="2517371"/>
            <a:ext cx="1379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811813" y="288313"/>
            <a:ext cx="41567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COUNT THE STOCK</a:t>
            </a:r>
            <a:endParaRPr/>
          </a:p>
        </p:txBody>
      </p:sp>
      <p:cxnSp>
        <p:nvCxnSpPr>
          <p:cNvPr id="226" name="Google Shape;226;p9"/>
          <p:cNvCxnSpPr/>
          <p:nvPr/>
        </p:nvCxnSpPr>
        <p:spPr>
          <a:xfrm>
            <a:off x="6983428" y="5508345"/>
            <a:ext cx="133194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9"/>
          <p:cNvSpPr txBox="1"/>
          <p:nvPr/>
        </p:nvSpPr>
        <p:spPr>
          <a:xfrm>
            <a:off x="1850179" y="3140297"/>
            <a:ext cx="518214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‘Banana’, ‘quantity’:16},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‘Orange’, ‘quantity’:4}]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1888476" y="1497333"/>
            <a:ext cx="101899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quantity of fruits in stock, from an array of dictionaries.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8610638" y="3295618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9432652" y="3300876"/>
            <a:ext cx="29721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16+4 = 20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8775912" y="5246735"/>
            <a:ext cx="76673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9007633" y="5621189"/>
            <a:ext cx="3822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10 + 7 + 20 = 37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1888475" y="4908181"/>
            <a:ext cx="543133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[{‘name’ : ‘Pear’, ‘quantity’:10},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‘Banana’, ‘quantity’:7},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{‘name’ : ‘Apple’, ‘quantity’:20}]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1152</Words>
  <Application>Microsoft Office PowerPoint</Application>
  <PresentationFormat>Widescreen</PresentationFormat>
  <Paragraphs>261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Mengheang Pho</cp:lastModifiedBy>
  <cp:revision>2</cp:revision>
  <dcterms:created xsi:type="dcterms:W3CDTF">2021-02-18T01:55:32Z</dcterms:created>
  <dcterms:modified xsi:type="dcterms:W3CDTF">2022-09-22T00:44:29Z</dcterms:modified>
</cp:coreProperties>
</file>