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450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mEt1IKFqEwJZQQUltAxeiVjjy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0C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788170" y="3043003"/>
            <a:ext cx="683551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DICTIONARRY</a:t>
            </a:r>
            <a:endParaRPr sz="7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114747" y="262804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/>
        </p:nvSpPr>
        <p:spPr>
          <a:xfrm>
            <a:off x="1647999" y="1285796"/>
            <a:ext cx="56209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 = { }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studentsAge['sokan'] = 25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3"/>
          <p:cNvSpPr/>
          <p:nvPr/>
        </p:nvSpPr>
        <p:spPr>
          <a:xfrm flipH="1">
            <a:off x="6693392" y="2176635"/>
            <a:ext cx="1151169" cy="3094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8073218" y="2059711"/>
            <a:ext cx="239360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'sokan': 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13"/>
          <p:cNvSpPr/>
          <p:nvPr/>
        </p:nvSpPr>
        <p:spPr>
          <a:xfrm>
            <a:off x="915039" y="2058923"/>
            <a:ext cx="407963" cy="40796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915039" y="268420"/>
            <a:ext cx="386118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4- Remove 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 </a:t>
            </a:r>
            <a:endParaRPr sz="4000" b="1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/>
        </p:nvSpPr>
        <p:spPr>
          <a:xfrm>
            <a:off x="1647999" y="1285796"/>
            <a:ext cx="56209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= { }</a:t>
            </a:r>
            <a:endParaRPr sz="2400" b="0" i="0" u="none" strike="noStrike" cap="none" dirty="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sokan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'] = 25</a:t>
            </a:r>
            <a:endParaRPr sz="2400" b="0" i="0" u="none" strike="noStrike" cap="none" dirty="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14"/>
          <p:cNvSpPr/>
          <p:nvPr/>
        </p:nvSpPr>
        <p:spPr>
          <a:xfrm flipH="1">
            <a:off x="6693391" y="3774908"/>
            <a:ext cx="1151169" cy="3094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8073217" y="3657984"/>
            <a:ext cx="8643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 }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1011014" y="3576874"/>
            <a:ext cx="407963" cy="40796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915039" y="268420"/>
            <a:ext cx="386118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4- Remove 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 </a:t>
            </a:r>
            <a:endParaRPr sz="4000" b="1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1647997" y="3550024"/>
            <a:ext cx="56209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studentsAge.pop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sokan</a:t>
            </a: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0"/>
            <a:ext cx="227564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34" y="572412"/>
            <a:ext cx="274396" cy="5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5360" y="1201319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13A925-7623-9CAF-828A-5CD3F574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31" y="608933"/>
            <a:ext cx="274396" cy="5457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741BE3-8C2A-2E04-AA80-42DF89897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15" y="608933"/>
            <a:ext cx="274396" cy="545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148DA1-C43D-58CE-926F-F7803B5F9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71" y="608933"/>
            <a:ext cx="274396" cy="54574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C119E42-65F8-37FF-2A85-B95D853F6766}"/>
              </a:ext>
            </a:extLst>
          </p:cNvPr>
          <p:cNvSpPr/>
          <p:nvPr/>
        </p:nvSpPr>
        <p:spPr>
          <a:xfrm>
            <a:off x="1016570" y="814174"/>
            <a:ext cx="400973" cy="272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80F1F1-97AB-FA0F-4CA6-7A7721867A0E}"/>
              </a:ext>
            </a:extLst>
          </p:cNvPr>
          <p:cNvSpPr txBox="1"/>
          <p:nvPr/>
        </p:nvSpPr>
        <p:spPr>
          <a:xfrm>
            <a:off x="674634" y="2572341"/>
            <a:ext cx="96824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</a:rPr>
              <a:t>studentRecord</a:t>
            </a:r>
            <a:r>
              <a:rPr lang="en-US" sz="1800" dirty="0">
                <a:latin typeface="Consolas" panose="020B0609020204030204" pitchFamily="49" charset="0"/>
              </a:rPr>
              <a:t> = [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{"studentName":"Seyla","class":“wep-a","algorithm":98,"html":90},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{"studentName":"</a:t>
            </a:r>
            <a:r>
              <a:rPr lang="en-US" sz="1800" dirty="0" err="1">
                <a:latin typeface="Consolas" panose="020B0609020204030204" pitchFamily="49" charset="0"/>
              </a:rPr>
              <a:t>seyha</a:t>
            </a:r>
            <a:r>
              <a:rPr lang="en-US" sz="1800" dirty="0">
                <a:latin typeface="Consolas" panose="020B0609020204030204" pitchFamily="49" charset="0"/>
              </a:rPr>
              <a:t>"," class":" wep-b","algorithm":80,"html":90},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{"studentName":"Villa"," class":" wep-a","algorithm":96,"html":92},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{"studentName":"</a:t>
            </a:r>
            <a:r>
              <a:rPr lang="en-US" sz="1800" dirty="0" err="1">
                <a:latin typeface="Consolas" panose="020B0609020204030204" pitchFamily="49" charset="0"/>
              </a:rPr>
              <a:t>mengheang</a:t>
            </a:r>
            <a:r>
              <a:rPr lang="en-US" sz="1800" dirty="0">
                <a:latin typeface="Consolas" panose="020B0609020204030204" pitchFamily="49" charset="0"/>
              </a:rPr>
              <a:t>"," class":" wep-a","algorithm":66,"html":54},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575C6-4EC7-8DD6-683C-8338C61AAEF9}"/>
              </a:ext>
            </a:extLst>
          </p:cNvPr>
          <p:cNvSpPr txBox="1"/>
          <p:nvPr/>
        </p:nvSpPr>
        <p:spPr>
          <a:xfrm>
            <a:off x="1618029" y="4668698"/>
            <a:ext cx="662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Write the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steps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your algorithm on paper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14DC2-1FFF-5323-2949-41B8EA9F7EC1}"/>
              </a:ext>
            </a:extLst>
          </p:cNvPr>
          <p:cNvSpPr txBox="1"/>
          <p:nvPr/>
        </p:nvSpPr>
        <p:spPr>
          <a:xfrm>
            <a:off x="1618029" y="5350297"/>
            <a:ext cx="5978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your algorithm on computer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2D5FFE-0AE8-335D-EFB3-3D17044D844B}"/>
              </a:ext>
            </a:extLst>
          </p:cNvPr>
          <p:cNvSpPr txBox="1"/>
          <p:nvPr/>
        </p:nvSpPr>
        <p:spPr>
          <a:xfrm>
            <a:off x="1016570" y="1661074"/>
            <a:ext cx="1064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 want to print the average of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topic for class 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WEP A</a:t>
            </a:r>
          </a:p>
        </p:txBody>
      </p:sp>
    </p:spTree>
    <p:extLst>
      <p:ext uri="{BB962C8B-B14F-4D97-AF65-F5344CB8AC3E}">
        <p14:creationId xmlns:p14="http://schemas.microsoft.com/office/powerpoint/2010/main" val="420390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2419413" y="2346027"/>
            <a:ext cx="670523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with duplicated values in array</a:t>
            </a:r>
            <a:endParaRPr sz="4000" b="1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1798013" y="281251"/>
            <a:ext cx="854682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4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 a </a:t>
            </a: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an </a:t>
            </a:r>
            <a:r>
              <a:rPr lang="en-US" sz="4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4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4929168" y="1448870"/>
            <a:ext cx="29354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[</a:t>
            </a:r>
            <a:r>
              <a:rPr lang="en-US" sz="3000" b="0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1, 2, 3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3000" b="0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3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5034965" y="4219195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 2, 3]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5386723" y="6119292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228129" y="6119292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7124417" y="6156256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765715" y="6156256"/>
            <a:ext cx="10422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INDEX: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 rot="10800000" flipH="1">
            <a:off x="5460743" y="5138069"/>
            <a:ext cx="266138" cy="7702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 rot="10800000" flipH="1">
            <a:off x="6316280" y="5138068"/>
            <a:ext cx="266138" cy="7702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 rot="10800000" flipH="1">
            <a:off x="7198437" y="5138067"/>
            <a:ext cx="266138" cy="7702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858996" y="448984"/>
            <a:ext cx="884537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4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Dictionary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 a </a:t>
            </a: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a </a:t>
            </a:r>
            <a:r>
              <a:rPr lang="en-US" sz="40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endParaRPr sz="4000" b="1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232281" y="1893121"/>
            <a:ext cx="1161087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 "</a:t>
            </a:r>
            <a:r>
              <a:rPr lang="en-US" sz="30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cambodia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-US" sz="3000" b="0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"</a:t>
            </a:r>
            <a:r>
              <a:rPr lang="en-US" sz="30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thailand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: </a:t>
            </a:r>
            <a:r>
              <a:rPr lang="en-US" sz="3000" b="0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"</a:t>
            </a:r>
            <a:r>
              <a:rPr lang="en-US" sz="30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france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: </a:t>
            </a:r>
            <a:r>
              <a:rPr lang="en-US" sz="3000" b="0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45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3000" b="0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["</a:t>
            </a:r>
            <a:r>
              <a:rPr lang="en-US" sz="30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cambodia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"]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3853969" y="4461917"/>
            <a:ext cx="56509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-US" sz="2500" b="0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         </a:t>
            </a:r>
            <a:r>
              <a:rPr lang="en-US" sz="2500" b="0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        </a:t>
            </a:r>
            <a:r>
              <a:rPr lang="en-US" sz="2500" b="0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45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5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3481527" y="5880870"/>
            <a:ext cx="194796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cambodia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2094738" y="5880870"/>
            <a:ext cx="70493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KEY:</a:t>
            </a:r>
            <a:endParaRPr sz="2400" b="0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5927093" y="5881445"/>
            <a:ext cx="18838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thailand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8330097" y="5880869"/>
            <a:ext cx="1544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france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 rot="10800000" flipH="1">
            <a:off x="4455511" y="5061110"/>
            <a:ext cx="266138" cy="77023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 rot="10800000" flipH="1">
            <a:off x="6735948" y="5110634"/>
            <a:ext cx="266138" cy="77023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 rot="10800000" flipH="1">
            <a:off x="8915376" y="5112664"/>
            <a:ext cx="266138" cy="77023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821832" y="3015928"/>
            <a:ext cx="1060771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dictionaryName  =  </a:t>
            </a: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44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44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… </a:t>
            </a: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 rot="10800000" flipH="1">
            <a:off x="5301823" y="3785369"/>
            <a:ext cx="407963" cy="77372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4744004" y="4746591"/>
            <a:ext cx="16273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Start dictionary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 rot="10800000" flipH="1">
            <a:off x="10962205" y="3716277"/>
            <a:ext cx="407963" cy="77372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10571781" y="4746591"/>
            <a:ext cx="15355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End dictionary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8119603">
            <a:off x="6750191" y="3531503"/>
            <a:ext cx="368063" cy="101530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5390904" y="1902414"/>
            <a:ext cx="29068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 to separate each items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 rot="-1889873">
            <a:off x="7439646" y="2294383"/>
            <a:ext cx="368063" cy="924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580430" y="420805"/>
            <a:ext cx="63537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1- Let’s </a:t>
            </a:r>
            <a:r>
              <a:rPr lang="en-US" sz="4000" b="1" i="0" u="sng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 an dictionary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6714938" y="4461668"/>
            <a:ext cx="31695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Colon to separate key and value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/>
        </p:nvSpPr>
        <p:spPr>
          <a:xfrm>
            <a:off x="412458" y="1762260"/>
            <a:ext cx="11367083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D72B1"/>
                </a:solidFill>
                <a:latin typeface="Consolas"/>
                <a:ea typeface="Consolas"/>
                <a:cs typeface="Consolas"/>
                <a:sym typeface="Consolas"/>
              </a:rPr>
              <a:t>countries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"khmer": 17,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"thai" : 30,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"vietnam": 50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countries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["khmer"])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149" y="436630"/>
            <a:ext cx="848457" cy="861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/>
        </p:nvSpPr>
        <p:spPr>
          <a:xfrm>
            <a:off x="478220" y="268420"/>
            <a:ext cx="47348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2- Adding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Items </a:t>
            </a:r>
            <a:endParaRPr sz="4000" b="1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1647999" y="1285796"/>
            <a:ext cx="56209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 = { }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studentsAge['sokan'] = 25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7"/>
          <p:cNvSpPr/>
          <p:nvPr/>
        </p:nvSpPr>
        <p:spPr>
          <a:xfrm flipH="1">
            <a:off x="6974746" y="2486125"/>
            <a:ext cx="1151169" cy="3094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8354572" y="2369201"/>
            <a:ext cx="25635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'sokan': 25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921726" y="2078162"/>
            <a:ext cx="407963" cy="40796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/>
        </p:nvSpPr>
        <p:spPr>
          <a:xfrm>
            <a:off x="1647999" y="1285796"/>
            <a:ext cx="56209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 = { }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studentsAge['sokan'] = 25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1647998" y="2956190"/>
            <a:ext cx="56209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studentsAge['seiha'] = 95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8"/>
          <p:cNvSpPr/>
          <p:nvPr/>
        </p:nvSpPr>
        <p:spPr>
          <a:xfrm flipH="1">
            <a:off x="6974746" y="3401610"/>
            <a:ext cx="1151169" cy="3094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8354572" y="3284686"/>
            <a:ext cx="273344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'sokan': 25,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‘seiha': 95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901219" y="2956190"/>
            <a:ext cx="407963" cy="40796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478220" y="268420"/>
            <a:ext cx="47348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2- Adding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Items </a:t>
            </a:r>
            <a:endParaRPr sz="4000" b="1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/>
        </p:nvSpPr>
        <p:spPr>
          <a:xfrm>
            <a:off x="1647999" y="1285796"/>
            <a:ext cx="56209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 = { }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studentsAge['sokan'] = 25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1647998" y="2956190"/>
            <a:ext cx="56209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studentsAge['seiha'] = 95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1788109" y="5462409"/>
            <a:ext cx="56209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studentsAge[‘sokan'] = 35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1041330" y="5462409"/>
            <a:ext cx="407963" cy="40796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9"/>
          <p:cNvSpPr/>
          <p:nvPr/>
        </p:nvSpPr>
        <p:spPr>
          <a:xfrm flipH="1">
            <a:off x="6974746" y="5396527"/>
            <a:ext cx="1151169" cy="3094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8354572" y="5279603"/>
            <a:ext cx="273344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'sokan':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‘seiha': 95,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6" name="Google Shape;17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5600" y="321334"/>
            <a:ext cx="737516" cy="73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9"/>
          <p:cNvSpPr txBox="1"/>
          <p:nvPr/>
        </p:nvSpPr>
        <p:spPr>
          <a:xfrm rot="-1566351">
            <a:off x="9014055" y="1040904"/>
            <a:ext cx="267092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Each key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UNIQUE !</a:t>
            </a:r>
            <a:endParaRPr sz="4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478220" y="268420"/>
            <a:ext cx="47348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2- Adding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Items </a:t>
            </a:r>
            <a:endParaRPr sz="4000" b="1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412</Words>
  <Application>Microsoft Office PowerPoint</Application>
  <PresentationFormat>Widescreen</PresentationFormat>
  <Paragraphs>92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Visal Sork</cp:lastModifiedBy>
  <cp:revision>3</cp:revision>
  <dcterms:created xsi:type="dcterms:W3CDTF">2020-01-30T10:34:45Z</dcterms:created>
  <dcterms:modified xsi:type="dcterms:W3CDTF">2022-10-04T04:22:19Z</dcterms:modified>
</cp:coreProperties>
</file>