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7A79-AB07-4174-A0E4-8E9FD635E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E7EB7-EF7D-408A-A4D3-6F6A070B3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086A9-55B9-4531-BEF4-FA8FF66D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30C4-83F6-4219-ABB0-C8C5545B14A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3C233-A325-4627-8D3B-C2841DED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B0CCE-6A27-4B7D-8699-41D2B570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5ABB-EE19-413F-97EC-C11417BC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5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71F7-809B-45F0-9470-ED35264D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67814-A6F8-42C1-B7C9-F35DDE68E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5C777-291F-4332-8A9F-2F90E326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30C4-83F6-4219-ABB0-C8C5545B14A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B08B1-92E6-4166-A9EB-2EF71730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B01-2037-42E2-AB65-D3ADD857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5ABB-EE19-413F-97EC-C11417BC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1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D78A4-E601-4325-A724-870B1F9EB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1429A-BDA4-4480-B3AA-BE07B0D19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27363-9F7B-43C3-9929-D91E4516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30C4-83F6-4219-ABB0-C8C5545B14A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47C8A-2178-42CB-87F8-25E1AEFC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9EAE6-F146-4152-93C6-E007AF52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5ABB-EE19-413F-97EC-C11417BC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1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45A5-B06C-410F-8E14-D089EA32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8DB6-A05C-4822-978E-86526624E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87142-7B88-4628-96C2-94CC747E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30C4-83F6-4219-ABB0-C8C5545B14A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DAE2F-BE4F-4E6C-8050-C7C43E9A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FB116-16D4-498D-9274-82E11EDB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5ABB-EE19-413F-97EC-C11417BC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3C29-3DA1-49AB-9B25-49FBBFF8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6CAF1-028B-4D7E-AB53-349DF3A48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A6F6-058B-4C8F-BE26-3CC48591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30C4-83F6-4219-ABB0-C8C5545B14A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0E55-2303-47D9-8FF5-EC43D735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AB9D8-56E4-4048-AF95-CA8D2866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5ABB-EE19-413F-97EC-C11417BC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2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DFC8-6EAF-4975-B299-2529A007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E89A-2AA1-49AE-AD2B-C5D40A695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1E5BE-CB7B-42E1-83E3-77C236E9C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F1427-77FF-4078-B085-97E95DB3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30C4-83F6-4219-ABB0-C8C5545B14A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382F6-58B2-4F8F-B111-1C10FA6B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49829-416D-4EDD-8D5F-DAC50F1F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5ABB-EE19-413F-97EC-C11417BC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922A-45EF-422A-8082-DCA07868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91FE8-A81C-4FB3-A803-534E3434E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7D95F-AD1C-4EC7-8C5D-5A9494E88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7C850-1F5C-4003-8845-225D89C26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9802B-FDEB-4E6B-8F90-A89160718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8ABD6-C3E7-491A-952C-DC97165C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30C4-83F6-4219-ABB0-C8C5545B14A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8E0A2-17E1-4856-9702-C16D853A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4B1B4-03DB-46B5-BBDE-D9EF4E04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5ABB-EE19-413F-97EC-C11417BC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0320-A5F8-4ABB-8899-167BB450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1025A-7D74-4A0C-966E-EC353C3B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30C4-83F6-4219-ABB0-C8C5545B14A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32A68-5BED-4754-9DF1-C256D08F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006CF-7935-446F-9781-51CA1105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5ABB-EE19-413F-97EC-C11417BC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9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6B8BE-78EB-4EC6-9A2E-62BDAAC2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30C4-83F6-4219-ABB0-C8C5545B14A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125EA-EB3D-4B9E-B0A1-DF39C8B5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C15AC-8A9F-48FF-AAB8-0D56A068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5ABB-EE19-413F-97EC-C11417BC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8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84D6-4D66-459B-8D6C-376511F8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201AF-1105-410C-AE23-E7EA94DBE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FDA7C-57FC-4B00-8A1A-316D28BD1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80413-0509-4C17-AA0A-343AF3D6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30C4-83F6-4219-ABB0-C8C5545B14A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CD792-55F5-40FF-85C2-9E98F2E8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A32E0-62F4-491C-9E2C-FB32C445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5ABB-EE19-413F-97EC-C11417BC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1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C099-91BE-4446-B7DC-531394E9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84353-7531-44C5-8222-1FD092083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38C69-D559-42CC-B589-4976A4282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94BAC-E91D-4C24-A317-E999B8D4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30C4-83F6-4219-ABB0-C8C5545B14A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59832-2B73-4FB8-B528-3F4EC09B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3363E-BED1-44BA-8FC3-2786FD2C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5ABB-EE19-413F-97EC-C11417BC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3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1EBDD-6C3C-422E-B38A-4A0F6A97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42840-C96F-46CF-8B24-C9ABEA09F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5B3D4-4019-49F5-8006-D1DFE9B01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E30C4-83F6-4219-ABB0-C8C5545B14A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264-BF6F-4F58-9F63-D02C5CFBC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F40AE-E6C6-42B6-8009-717051DE3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5ABB-EE19-413F-97EC-C11417BC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5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9195CB-0A24-4B52-AA33-E7817C55278D}"/>
              </a:ext>
            </a:extLst>
          </p:cNvPr>
          <p:cNvSpPr txBox="1"/>
          <p:nvPr/>
        </p:nvSpPr>
        <p:spPr>
          <a:xfrm>
            <a:off x="828675" y="1300149"/>
            <a:ext cx="83050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a function to exchange the money from dollar to Khmer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92D050"/>
                </a:solidFill>
              </a:rPr>
              <a:t>Function name: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/>
              <a:t>ExchangeDollarToKhmer</a:t>
            </a:r>
            <a:r>
              <a:rPr lang="en-US" sz="2400" dirty="0"/>
              <a:t>()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Parameter: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number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Return: </a:t>
            </a:r>
            <a:r>
              <a:rPr lang="en-US" sz="2400" dirty="0"/>
              <a:t>the result Exchange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7318DF6-FCDB-46D5-B97A-5857A22FA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423127"/>
              </p:ext>
            </p:extLst>
          </p:nvPr>
        </p:nvGraphicFramePr>
        <p:xfrm>
          <a:off x="828675" y="3867795"/>
          <a:ext cx="10534650" cy="200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325">
                  <a:extLst>
                    <a:ext uri="{9D8B030D-6E8A-4147-A177-3AD203B41FA5}">
                      <a16:colId xmlns:a16="http://schemas.microsoft.com/office/drawing/2014/main" val="423641809"/>
                    </a:ext>
                  </a:extLst>
                </a:gridCol>
                <a:gridCol w="5267325">
                  <a:extLst>
                    <a:ext uri="{9D8B030D-6E8A-4147-A177-3AD203B41FA5}">
                      <a16:colId xmlns:a16="http://schemas.microsoft.com/office/drawing/2014/main" val="466092909"/>
                    </a:ext>
                  </a:extLst>
                </a:gridCol>
              </a:tblGrid>
              <a:tr h="461322">
                <a:tc>
                  <a:txBody>
                    <a:bodyPr/>
                    <a:lstStyle/>
                    <a:p>
                      <a:r>
                        <a:rPr lang="en-US" dirty="0"/>
                        <a:t>Parameter($)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35724"/>
                  </a:ext>
                </a:extLst>
              </a:tr>
              <a:tr h="7729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312318"/>
                  </a:ext>
                </a:extLst>
              </a:tr>
              <a:tr h="7729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715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6B3424-F893-4021-B605-309013478059}"/>
              </a:ext>
            </a:extLst>
          </p:cNvPr>
          <p:cNvSpPr txBox="1"/>
          <p:nvPr/>
        </p:nvSpPr>
        <p:spPr>
          <a:xfrm>
            <a:off x="4929187" y="357188"/>
            <a:ext cx="21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Activity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21DCA-BE83-4A83-BD56-2A0833A5780A}"/>
              </a:ext>
            </a:extLst>
          </p:cNvPr>
          <p:cNvSpPr txBox="1"/>
          <p:nvPr/>
        </p:nvSpPr>
        <p:spPr>
          <a:xfrm>
            <a:off x="914401" y="3371847"/>
            <a:ext cx="271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NOTE:  1 dollar = 4000 riels</a:t>
            </a:r>
          </a:p>
        </p:txBody>
      </p:sp>
    </p:spTree>
    <p:extLst>
      <p:ext uri="{BB962C8B-B14F-4D97-AF65-F5344CB8AC3E}">
        <p14:creationId xmlns:p14="http://schemas.microsoft.com/office/powerpoint/2010/main" val="58907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9195CB-0A24-4B52-AA33-E7817C55278D}"/>
              </a:ext>
            </a:extLst>
          </p:cNvPr>
          <p:cNvSpPr txBox="1"/>
          <p:nvPr/>
        </p:nvSpPr>
        <p:spPr>
          <a:xfrm>
            <a:off x="828675" y="1300149"/>
            <a:ext cx="98218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a function to display </a:t>
            </a:r>
            <a:r>
              <a:rPr lang="en-US" sz="2400" b="1" dirty="0"/>
              <a:t>rectangle</a:t>
            </a:r>
            <a:r>
              <a:rPr lang="en-US" sz="2400" dirty="0"/>
              <a:t> of “</a:t>
            </a:r>
            <a:r>
              <a:rPr lang="en-US" sz="2400" b="1" dirty="0"/>
              <a:t>X</a:t>
            </a:r>
            <a:r>
              <a:rPr lang="en-US" sz="2400" dirty="0"/>
              <a:t>” follow the number of parameter.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92D050"/>
                </a:solidFill>
              </a:rPr>
              <a:t>Function name: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/>
              <a:t>rectangle()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Parameter: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number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Return: </a:t>
            </a:r>
            <a:r>
              <a:rPr lang="en-US" sz="2400" dirty="0"/>
              <a:t>rectangle of X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7318DF6-FCDB-46D5-B97A-5857A22FA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10063"/>
              </p:ext>
            </p:extLst>
          </p:nvPr>
        </p:nvGraphicFramePr>
        <p:xfrm>
          <a:off x="828675" y="3267708"/>
          <a:ext cx="10534650" cy="311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325">
                  <a:extLst>
                    <a:ext uri="{9D8B030D-6E8A-4147-A177-3AD203B41FA5}">
                      <a16:colId xmlns:a16="http://schemas.microsoft.com/office/drawing/2014/main" val="423641809"/>
                    </a:ext>
                  </a:extLst>
                </a:gridCol>
                <a:gridCol w="5267325">
                  <a:extLst>
                    <a:ext uri="{9D8B030D-6E8A-4147-A177-3AD203B41FA5}">
                      <a16:colId xmlns:a16="http://schemas.microsoft.com/office/drawing/2014/main" val="466092909"/>
                    </a:ext>
                  </a:extLst>
                </a:gridCol>
              </a:tblGrid>
              <a:tr h="461322">
                <a:tc>
                  <a:txBody>
                    <a:bodyPr/>
                    <a:lstStyle/>
                    <a:p>
                      <a:r>
                        <a:rPr lang="en-US" dirty="0"/>
                        <a:t>Parameter(number)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35724"/>
                  </a:ext>
                </a:extLst>
              </a:tr>
              <a:tr h="7729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  <a:p>
                      <a:r>
                        <a:rPr lang="en-US" dirty="0"/>
                        <a:t>XXX</a:t>
                      </a:r>
                    </a:p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312318"/>
                  </a:ext>
                </a:extLst>
              </a:tr>
              <a:tr h="7729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XXXXX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XXXXX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XXXXX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XXXXX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XXXXX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715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6B3424-F893-4021-B605-309013478059}"/>
              </a:ext>
            </a:extLst>
          </p:cNvPr>
          <p:cNvSpPr txBox="1"/>
          <p:nvPr/>
        </p:nvSpPr>
        <p:spPr>
          <a:xfrm>
            <a:off x="4929187" y="357188"/>
            <a:ext cx="21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Activity 02</a:t>
            </a:r>
          </a:p>
        </p:txBody>
      </p:sp>
    </p:spTree>
    <p:extLst>
      <p:ext uri="{BB962C8B-B14F-4D97-AF65-F5344CB8AC3E}">
        <p14:creationId xmlns:p14="http://schemas.microsoft.com/office/powerpoint/2010/main" val="198294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9195CB-0A24-4B52-AA33-E7817C55278D}"/>
              </a:ext>
            </a:extLst>
          </p:cNvPr>
          <p:cNvSpPr txBox="1"/>
          <p:nvPr/>
        </p:nvSpPr>
        <p:spPr>
          <a:xfrm>
            <a:off x="828675" y="1300149"/>
            <a:ext cx="79207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a function to count the number of letter “X” in a string.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92D050"/>
                </a:solidFill>
              </a:rPr>
              <a:t>Function name:</a:t>
            </a:r>
            <a:r>
              <a:rPr lang="en-US" sz="2400" dirty="0">
                <a:solidFill>
                  <a:srgbClr val="92D050"/>
                </a:solidFill>
              </a:rPr>
              <a:t>  </a:t>
            </a:r>
            <a:r>
              <a:rPr lang="en-US" sz="2400" dirty="0" err="1"/>
              <a:t>countLetterX</a:t>
            </a:r>
            <a:r>
              <a:rPr lang="en-US" sz="2400" dirty="0"/>
              <a:t>()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Parameter:</a:t>
            </a:r>
            <a:r>
              <a:rPr lang="en-US" sz="2400" dirty="0">
                <a:solidFill>
                  <a:srgbClr val="0070C0"/>
                </a:solidFill>
              </a:rPr>
              <a:t> String</a:t>
            </a:r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Return: </a:t>
            </a:r>
            <a:r>
              <a:rPr lang="en-US" sz="2400" dirty="0"/>
              <a:t>number of letter X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7318DF6-FCDB-46D5-B97A-5857A22FA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54755"/>
              </p:ext>
            </p:extLst>
          </p:nvPr>
        </p:nvGraphicFramePr>
        <p:xfrm>
          <a:off x="828675" y="3267708"/>
          <a:ext cx="10534650" cy="2685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325">
                  <a:extLst>
                    <a:ext uri="{9D8B030D-6E8A-4147-A177-3AD203B41FA5}">
                      <a16:colId xmlns:a16="http://schemas.microsoft.com/office/drawing/2014/main" val="423641809"/>
                    </a:ext>
                  </a:extLst>
                </a:gridCol>
                <a:gridCol w="5267325">
                  <a:extLst>
                    <a:ext uri="{9D8B030D-6E8A-4147-A177-3AD203B41FA5}">
                      <a16:colId xmlns:a16="http://schemas.microsoft.com/office/drawing/2014/main" val="466092909"/>
                    </a:ext>
                  </a:extLst>
                </a:gridCol>
              </a:tblGrid>
              <a:tr h="445661">
                <a:tc>
                  <a:txBody>
                    <a:bodyPr/>
                    <a:lstStyle/>
                    <a:p>
                      <a:r>
                        <a:rPr lang="en-US" dirty="0"/>
                        <a:t>Parameter(number)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35724"/>
                  </a:ext>
                </a:extLst>
              </a:tr>
              <a:tr h="746665">
                <a:tc>
                  <a:txBody>
                    <a:bodyPr/>
                    <a:lstStyle/>
                    <a:p>
                      <a:r>
                        <a:rPr lang="en-US" dirty="0"/>
                        <a:t>AADDXXXDD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312318"/>
                  </a:ext>
                </a:extLst>
              </a:tr>
              <a:tr h="746665">
                <a:tc>
                  <a:txBody>
                    <a:bodyPr/>
                    <a:lstStyle/>
                    <a:p>
                      <a:r>
                        <a:rPr lang="en-US" dirty="0"/>
                        <a:t>BBBDDDSSS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71559"/>
                  </a:ext>
                </a:extLst>
              </a:tr>
              <a:tr h="746665">
                <a:tc>
                  <a:txBody>
                    <a:bodyPr/>
                    <a:lstStyle/>
                    <a:p>
                      <a:r>
                        <a:rPr lang="en-US" dirty="0"/>
                        <a:t>XXXXEEE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734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6B3424-F893-4021-B605-309013478059}"/>
              </a:ext>
            </a:extLst>
          </p:cNvPr>
          <p:cNvSpPr txBox="1"/>
          <p:nvPr/>
        </p:nvSpPr>
        <p:spPr>
          <a:xfrm>
            <a:off x="4929187" y="357188"/>
            <a:ext cx="21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Activity 03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433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129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Lysa Thorn</dc:creator>
  <cp:lastModifiedBy>Mengheang Pho</cp:lastModifiedBy>
  <cp:revision>3</cp:revision>
  <dcterms:created xsi:type="dcterms:W3CDTF">2021-08-30T15:06:21Z</dcterms:created>
  <dcterms:modified xsi:type="dcterms:W3CDTF">2022-08-08T01:50:55Z</dcterms:modified>
</cp:coreProperties>
</file>