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TCYoGi75q+sN0N/jos6n7uRNF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06-TK-blue-eyes-guy-CORRECTION.py</a:t>
            </a:r>
            <a:endParaRPr/>
          </a:p>
        </p:txBody>
      </p:sp>
      <p:sp>
        <p:nvSpPr>
          <p:cNvPr id="183" name="Google Shape;18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01-random.py</a:t>
            </a: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02-random.py</a:t>
            </a:r>
            <a:endParaRPr/>
          </a:p>
        </p:txBody>
      </p:sp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03-secretlover-startCode.py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03-secretlover-correction.py</a:t>
            </a:r>
            <a:endParaRPr/>
          </a:p>
        </p:txBody>
      </p:sp>
      <p:sp>
        <p:nvSpPr>
          <p:cNvPr id="131" name="Google Shape;13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04-TK-intro.py</a:t>
            </a:r>
            <a:endParaRPr sz="1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05-TK-rectangle-oval.py</a:t>
            </a:r>
            <a:endParaRPr/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odule_random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30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dirty="0"/>
              <a:t>Python </a:t>
            </a:r>
            <a:r>
              <a:rPr lang="fr-FR" dirty="0" err="1"/>
              <a:t>libraries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51985" y="2821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 err="1"/>
              <a:t>From</a:t>
            </a:r>
            <a:r>
              <a:rPr lang="fr-FR" dirty="0"/>
              <a:t> terminal to gaming</a:t>
            </a:r>
          </a:p>
        </p:txBody>
      </p:sp>
      <p:pic>
        <p:nvPicPr>
          <p:cNvPr id="90" name="Google Shape;90;p1" descr="How do I delete a directory in Linux terminal? - nixCraf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082" y="3886711"/>
            <a:ext cx="2041439" cy="184036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5165939" y="4313426"/>
            <a:ext cx="1375719" cy="9864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762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 descr="Vidéo : voici le meilleur joueur de Super Mario Bros au mon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046" y="3933956"/>
            <a:ext cx="3102050" cy="174542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Blue eyes clown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126748" y="98912"/>
            <a:ext cx="2236206" cy="11860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30 minutes</a:t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7824868" y="1811322"/>
            <a:ext cx="4072605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drawing skill in python is so good right 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rectangles in this guy 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ovals 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Code it !</a:t>
            </a:r>
            <a:endParaRPr sz="36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Try to do better than me if possible ! Next session we have a </a:t>
            </a:r>
            <a:r>
              <a:rPr lang="fr-FR" sz="1800" b="1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beauty contest </a:t>
            </a:r>
            <a:r>
              <a:rPr lang="fr-FR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of your clowns</a:t>
            </a:r>
            <a:endParaRPr/>
          </a:p>
        </p:txBody>
      </p:sp>
      <p:pic>
        <p:nvPicPr>
          <p:cNvPr id="188" name="Google Shape;188;p10" descr="Pin on Home decor - Her Options"/>
          <p:cNvPicPr preferRelativeResize="0"/>
          <p:nvPr/>
        </p:nvPicPr>
        <p:blipFill rotWithShape="1">
          <a:blip r:embed="rId3">
            <a:alphaModFix/>
          </a:blip>
          <a:srcRect l="11019" t="11405" r="9362" b="16496"/>
          <a:stretch/>
        </p:blipFill>
        <p:spPr>
          <a:xfrm>
            <a:off x="486241" y="2997215"/>
            <a:ext cx="1876713" cy="2306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4188" y="1811322"/>
            <a:ext cx="4456495" cy="4678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What is a library ?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68859" y="3901180"/>
            <a:ext cx="1043336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the code below.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rgbClr val="569CD6"/>
                </a:solidFill>
                <a:latin typeface="Calibri"/>
                <a:ea typeface="Calibri"/>
                <a:cs typeface="Calibri"/>
                <a:sym typeface="Calibri"/>
              </a:rPr>
              <a:t>What is printed 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it again….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rgbClr val="569CD6"/>
                </a:solidFill>
                <a:latin typeface="Calibri"/>
                <a:ea typeface="Calibri"/>
                <a:cs typeface="Calibri"/>
                <a:sym typeface="Calibri"/>
              </a:rPr>
              <a:t>What is printed ?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838200" y="1788182"/>
            <a:ext cx="11187065" cy="1820084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random </a:t>
            </a:r>
            <a:r>
              <a:rPr lang="fr-FR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shuffle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students = [</a:t>
            </a:r>
            <a:r>
              <a:rPr lang="fr-FR" sz="2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"Chanthy"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"Bunthoeun"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"Sreyleak"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"Nika"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"Sambo"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shuffle(students)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print(students)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What is a library ?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588474" y="3082726"/>
            <a:ext cx="11187065" cy="1820084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random </a:t>
            </a:r>
            <a:r>
              <a:rPr lang="fr-FR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shuffle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students = [</a:t>
            </a:r>
            <a:r>
              <a:rPr lang="fr-FR" sz="2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"Chanthy"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"Bunthoeun"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"Sreyleak"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"Nika"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"Sambo"</a:t>
            </a: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shuffle(students)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print(students)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977775" y="1339914"/>
            <a:ext cx="3594226" cy="1403287"/>
          </a:xfrm>
          <a:prstGeom prst="wedgeRoundRectCallout">
            <a:avLst>
              <a:gd name="adj1" fmla="val -21337"/>
              <a:gd name="adj2" fmla="val 79275"/>
              <a:gd name="adj3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fr-FR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fr-F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852312" y="1328569"/>
            <a:ext cx="3594226" cy="1403287"/>
          </a:xfrm>
          <a:prstGeom prst="wedgeRoundRectCallout">
            <a:avLst>
              <a:gd name="adj1" fmla="val -86072"/>
              <a:gd name="adj2" fmla="val 76694"/>
              <a:gd name="adj3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shuffle</a:t>
            </a: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a function in the library which we want to use in our code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431264" y="5242335"/>
            <a:ext cx="3385996" cy="1403287"/>
          </a:xfrm>
          <a:prstGeom prst="wedgeRoundRectCallout">
            <a:avLst>
              <a:gd name="adj1" fmla="val -58112"/>
              <a:gd name="adj2" fmla="val -113628"/>
              <a:gd name="adj3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import i can use shuffle as if it was my own function !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The Random function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This is the list of functions in the library random: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https://www.w3schools.com/python/module_random.asp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Create a code that displays </a:t>
            </a:r>
            <a:r>
              <a:rPr lang="fr-FR" b="1"/>
              <a:t>3</a:t>
            </a:r>
            <a:r>
              <a:rPr lang="fr-FR"/>
              <a:t> random numbers between </a:t>
            </a:r>
            <a:r>
              <a:rPr lang="fr-FR" b="1"/>
              <a:t>0</a:t>
            </a:r>
            <a:r>
              <a:rPr lang="fr-FR"/>
              <a:t> and </a:t>
            </a:r>
            <a:r>
              <a:rPr lang="fr-FR" b="1"/>
              <a:t>100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The numbers must be </a:t>
            </a:r>
            <a:r>
              <a:rPr lang="fr-FR" b="1" u="sng"/>
              <a:t>different every time I run code</a:t>
            </a:r>
            <a:endParaRPr b="1" u="sng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« </a:t>
            </a:r>
            <a:r>
              <a:rPr lang="fr-FR" b="1"/>
              <a:t>randrange</a:t>
            </a:r>
            <a:r>
              <a:rPr lang="fr-FR"/>
              <a:t> » is your friend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6483434" y="5074095"/>
            <a:ext cx="1949513" cy="14773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Example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Number 1 : 22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Number 2 : 82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Number 3 : 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8650587" y="5074095"/>
            <a:ext cx="1949513" cy="147732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Example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Number 1 : 72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Number 2 : 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Number 3 : 89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26748" y="98912"/>
            <a:ext cx="2236206" cy="11860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 minutes</a:t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The Random function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2253804" y="2639143"/>
            <a:ext cx="7352533" cy="254930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fr-FR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random </a:t>
            </a:r>
            <a:r>
              <a:rPr lang="fr-FR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randrange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print(randrange(</a:t>
            </a:r>
            <a:r>
              <a:rPr lang="fr-FR" sz="2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-FR" sz="2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print(randrange(</a:t>
            </a:r>
            <a:r>
              <a:rPr lang="fr-FR" sz="2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-FR" sz="2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print(randrange(</a:t>
            </a:r>
            <a:r>
              <a:rPr lang="fr-FR" sz="2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-FR" sz="2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fr-FR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Lover finder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Use the starting code </a:t>
            </a:r>
            <a:r>
              <a:rPr lang="fr-FR" sz="2400" i="1"/>
              <a:t>«  03-secretlover-startCode.py » </a:t>
            </a:r>
            <a:r>
              <a:rPr lang="fr-FR"/>
              <a:t>to create a program that discover who is your secret lover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fr-FR" b="1">
                <a:solidFill>
                  <a:srgbClr val="002060"/>
                </a:solidFill>
              </a:rPr>
              <a:t>Input :</a:t>
            </a:r>
            <a:endParaRPr b="1">
              <a:solidFill>
                <a:srgbClr val="00206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Ask user to input his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fr-FR" b="1">
                <a:solidFill>
                  <a:srgbClr val="002060"/>
                </a:solidFill>
              </a:rPr>
              <a:t>Output 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Print the name of the secret lover choosen </a:t>
            </a:r>
            <a:r>
              <a:rPr lang="fr-FR" b="1" u="sng"/>
              <a:t>randomly</a:t>
            </a:r>
            <a:r>
              <a:rPr lang="fr-FR"/>
              <a:t> in the student array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126748" y="98912"/>
            <a:ext cx="2236206" cy="11860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20 minutes</a:t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35388" y="5896400"/>
            <a:ext cx="5860612" cy="830997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is your name ? Ronan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Ronan secret lover is Sreyneth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6209166" y="5896401"/>
            <a:ext cx="5860612" cy="830997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is your name ? Seiha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Seiha secret lover is Dyna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235388" y="4910623"/>
            <a:ext cx="5860612" cy="830997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is your name ? Rady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Rady secret lover is Sophea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6209166" y="4910624"/>
            <a:ext cx="5860612" cy="830997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is your name ? Jonathan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Jonathan secret lover is Chanthy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TK library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TK is a library to display windows and draw shapes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2739775" y="2507943"/>
            <a:ext cx="9363182" cy="4247317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tkinter </a:t>
            </a:r>
            <a:r>
              <a:rPr lang="fr-F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tk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Create an empty window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 = tk.Tk()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Set TK window size to width 600 px and height 200 px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root.geometry(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"600x200"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Create a frame in the window (frame is a container, like "div" in HTML)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frame = tk.Frame()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Set the title of the frame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frame.master.title(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 PNC"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HERE YOU CAN START TO DRAW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Display all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root.mainloop()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74661" y="2617866"/>
            <a:ext cx="2239766" cy="4027470"/>
          </a:xfrm>
          <a:prstGeom prst="wedgeRoundRectCallout">
            <a:avLst>
              <a:gd name="adj1" fmla="val 62653"/>
              <a:gd name="adj2" fmla="val -21939"/>
              <a:gd name="adj3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the basic code to display an empty window.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it for every exercise !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7263830" y="3084378"/>
            <a:ext cx="455128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width of the rectangle 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height of the rectangle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0696" y="1909288"/>
            <a:ext cx="4398313" cy="4617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8"/>
          <p:cNvCxnSpPr/>
          <p:nvPr/>
        </p:nvCxnSpPr>
        <p:spPr>
          <a:xfrm>
            <a:off x="1970696" y="2124813"/>
            <a:ext cx="0" cy="4691058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6" name="Google Shape;156;p8"/>
          <p:cNvCxnSpPr/>
          <p:nvPr/>
        </p:nvCxnSpPr>
        <p:spPr>
          <a:xfrm>
            <a:off x="1970696" y="2124813"/>
            <a:ext cx="4995188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7" name="Google Shape;157;p8"/>
          <p:cNvSpPr txBox="1"/>
          <p:nvPr/>
        </p:nvSpPr>
        <p:spPr>
          <a:xfrm>
            <a:off x="6727602" y="1556688"/>
            <a:ext cx="349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800" b="1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1512570" y="6265176"/>
            <a:ext cx="3545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800" b="1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1434822" y="668205"/>
            <a:ext cx="9300681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create_rectangle(</a:t>
            </a:r>
            <a:r>
              <a:rPr lang="fr-FR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fr-FR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-FR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-FR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fr-FR" sz="24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-FR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fill=</a:t>
            </a:r>
            <a:r>
              <a:rPr lang="fr-FR" sz="2400" b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"#0000FF"</a:t>
            </a:r>
            <a:r>
              <a:rPr lang="fr-FR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1612103" y="1724622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434823" y="129531"/>
            <a:ext cx="930068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create_rectangle(</a:t>
            </a:r>
            <a:r>
              <a:rPr lang="fr-FR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fr-FR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y1</a:t>
            </a:r>
            <a:r>
              <a:rPr lang="fr-FR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x2</a:t>
            </a:r>
            <a:r>
              <a:rPr lang="fr-FR" sz="2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y2, optional parameters…)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2647789" y="3163709"/>
            <a:ext cx="801385" cy="11401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8"/>
          <p:cNvCxnSpPr/>
          <p:nvPr/>
        </p:nvCxnSpPr>
        <p:spPr>
          <a:xfrm flipH="1">
            <a:off x="2647786" y="2063169"/>
            <a:ext cx="2951" cy="1105401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8"/>
          <p:cNvCxnSpPr/>
          <p:nvPr/>
        </p:nvCxnSpPr>
        <p:spPr>
          <a:xfrm flipH="1">
            <a:off x="3449173" y="2063169"/>
            <a:ext cx="1" cy="1105401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8"/>
          <p:cNvCxnSpPr/>
          <p:nvPr/>
        </p:nvCxnSpPr>
        <p:spPr>
          <a:xfrm>
            <a:off x="1795807" y="3163145"/>
            <a:ext cx="851981" cy="10851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8"/>
          <p:cNvCxnSpPr/>
          <p:nvPr/>
        </p:nvCxnSpPr>
        <p:spPr>
          <a:xfrm>
            <a:off x="1795806" y="4261583"/>
            <a:ext cx="851981" cy="10851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8"/>
          <p:cNvSpPr txBox="1"/>
          <p:nvPr/>
        </p:nvSpPr>
        <p:spPr>
          <a:xfrm>
            <a:off x="690114" y="2976960"/>
            <a:ext cx="11417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Y1    20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690114" y="4086658"/>
            <a:ext cx="11417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Y2    100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2418803" y="1195994"/>
            <a:ext cx="12620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X1           X2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2418803" y="1507109"/>
            <a:ext cx="12620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10           50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TK library</a:t>
            </a: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9754456" cy="3364196"/>
          </a:xfrm>
          <a:prstGeom prst="rect">
            <a:avLst/>
          </a:prstGeom>
          <a:solidFill>
            <a:srgbClr val="F0F0F0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fr-FR" sz="20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fr-FR" sz="20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tk.Canvas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(frame)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fr-FR" sz="20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canvas.create_rectangle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2000" b="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2000" b="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"#FF0000"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fr-FR" sz="20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canvas.create_oval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2000" b="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550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550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2000" b="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"#000000"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fr-FR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canvas.create_text</a:t>
            </a:r>
            <a:r>
              <a:rPr lang="fr-FR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200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fr-FR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fr-FR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fr-FR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"Just do </a:t>
            </a:r>
            <a:r>
              <a:rPr lang="fr-FR" sz="20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fr-FR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font=(</a:t>
            </a:r>
            <a:r>
              <a:rPr lang="fr-FR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0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Purisa</a:t>
            </a:r>
            <a:r>
              <a:rPr lang="fr-FR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r>
              <a:rPr lang="fr-FR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000"/>
              <a:buNone/>
            </a:pPr>
            <a:r>
              <a:rPr lang="fr-FR" sz="2000" b="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pack </a:t>
            </a:r>
            <a:r>
              <a:rPr lang="fr-FR" sz="2000" b="0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means</a:t>
            </a:r>
            <a:r>
              <a:rPr lang="fr-FR" sz="2000" b="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"</a:t>
            </a:r>
            <a:r>
              <a:rPr lang="fr-FR" sz="2000" b="0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draw</a:t>
            </a:r>
            <a:r>
              <a:rPr lang="fr-FR" sz="2000" b="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2000" b="0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what</a:t>
            </a:r>
            <a:r>
              <a:rPr lang="fr-FR" sz="2000" b="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fr-FR" sz="2000" b="0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you</a:t>
            </a:r>
            <a:r>
              <a:rPr lang="fr-FR" sz="2000" b="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put </a:t>
            </a:r>
            <a:r>
              <a:rPr lang="fr-FR" sz="2000" b="0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inside</a:t>
            </a:r>
            <a:r>
              <a:rPr lang="fr-FR" sz="2000" b="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0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fr-FR" sz="20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canvas.pack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(expand=</a:t>
            </a:r>
            <a:r>
              <a:rPr lang="fr-FR" sz="2000" b="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2000" b="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-FR" sz="2000" b="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both</a:t>
            </a:r>
            <a:r>
              <a:rPr lang="fr-FR" sz="2000" b="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fr-FR" sz="20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frame.pack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(expand=</a:t>
            </a:r>
            <a:r>
              <a:rPr lang="fr-FR" sz="2000" b="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2000" b="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-FR" sz="2000" b="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both</a:t>
            </a:r>
            <a:r>
              <a:rPr lang="fr-FR" sz="2000" b="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-FR" sz="20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0027" y="3642678"/>
            <a:ext cx="2945258" cy="309203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/>
          <p:nvPr/>
        </p:nvSpPr>
        <p:spPr>
          <a:xfrm>
            <a:off x="8856324" y="154112"/>
            <a:ext cx="2513743" cy="1633591"/>
          </a:xfrm>
          <a:prstGeom prst="wedgeRoundRectCallout">
            <a:avLst>
              <a:gd name="adj1" fmla="val -113322"/>
              <a:gd name="adj2" fmla="val 6830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Optional parameter syntax.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dont put it, your rectangle will have transparent background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Widescreen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Thème Office</vt:lpstr>
      <vt:lpstr>Python libraries</vt:lpstr>
      <vt:lpstr>What is a library ?</vt:lpstr>
      <vt:lpstr>What is a library ?</vt:lpstr>
      <vt:lpstr>The Random function</vt:lpstr>
      <vt:lpstr>The Random function</vt:lpstr>
      <vt:lpstr>Lover finder</vt:lpstr>
      <vt:lpstr>TK library</vt:lpstr>
      <vt:lpstr>PowerPoint Presentation</vt:lpstr>
      <vt:lpstr>TK library</vt:lpstr>
      <vt:lpstr>Blue eyes clown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dc:creator>Jonathan Faucher</dc:creator>
  <cp:lastModifiedBy>Mengheang Pho</cp:lastModifiedBy>
  <cp:revision>2</cp:revision>
  <dcterms:created xsi:type="dcterms:W3CDTF">2021-01-08T06:08:02Z</dcterms:created>
  <dcterms:modified xsi:type="dcterms:W3CDTF">2022-10-10T01:22:35Z</dcterms:modified>
</cp:coreProperties>
</file>