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64" r:id="rId4"/>
    <p:sldId id="267" r:id="rId5"/>
    <p:sldId id="271" r:id="rId6"/>
    <p:sldId id="265" r:id="rId7"/>
    <p:sldId id="268" r:id="rId8"/>
    <p:sldId id="273" r:id="rId9"/>
    <p:sldId id="272" r:id="rId10"/>
    <p:sldId id="28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0F0F0"/>
    <a:srgbClr val="002060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07" autoAdjust="0"/>
  </p:normalViewPr>
  <p:slideViewPr>
    <p:cSldViewPr snapToGrid="0">
      <p:cViewPr varScale="1">
        <p:scale>
          <a:sx n="62" d="100"/>
          <a:sy n="62" d="100"/>
        </p:scale>
        <p:origin x="10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32E16-F19D-45A2-AE61-9511890EF9EF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B842-94B6-474E-B671-A743B93756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83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rathana</a:t>
            </a:r>
            <a:r>
              <a:rPr lang="fr-FR" dirty="0"/>
              <a:t>, </a:t>
            </a:r>
            <a:r>
              <a:rPr lang="fr-FR" dirty="0" err="1"/>
              <a:t>thavroth</a:t>
            </a:r>
            <a:r>
              <a:rPr lang="fr-FR" dirty="0"/>
              <a:t>, and </a:t>
            </a:r>
            <a:r>
              <a:rPr lang="fr-FR" dirty="0" err="1"/>
              <a:t>vorak</a:t>
            </a:r>
            <a:r>
              <a:rPr lang="fr-FR" dirty="0"/>
              <a:t> for class 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0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01-quizz01.py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01-quizz02.py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01-quizz03.py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7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01-quizz04.py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4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02-theLine-CORRECTION.py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0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03-theGrid-CORRECTION.py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05-theColorfulBorderGrid-CORRECTION.py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9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1A90-BAD0-48CD-A8C2-67E4D3D3AA9B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1BA1-51A2-48C0-B679-AFAC3D9E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/>
              <a:t>Python </a:t>
            </a:r>
            <a:r>
              <a:rPr lang="fr-FR" dirty="0" err="1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terminal to gaming</a:t>
            </a:r>
          </a:p>
        </p:txBody>
      </p:sp>
      <p:pic>
        <p:nvPicPr>
          <p:cNvPr id="1026" name="Picture 2" descr="How do I delete a directory in Linux terminal? - nix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82" y="3886711"/>
            <a:ext cx="2041439" cy="18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5165939" y="4313426"/>
            <a:ext cx="1375719" cy="986481"/>
          </a:xfrm>
          <a:prstGeom prst="rightArrow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Vidéo : voici le meilleur joueur de Super Mario Bros au mo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46" y="3933956"/>
            <a:ext cx="3102050" cy="1745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283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602" y="365125"/>
            <a:ext cx="8333198" cy="1325563"/>
          </a:xfrm>
        </p:spPr>
        <p:txBody>
          <a:bodyPr/>
          <a:lstStyle/>
          <a:p>
            <a:pPr algn="ctr"/>
            <a:r>
              <a:rPr lang="fr-FR" dirty="0"/>
              <a:t>The </a:t>
            </a:r>
            <a:r>
              <a:rPr lang="fr-FR" dirty="0" err="1"/>
              <a:t>colorful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square size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094" y="1690688"/>
            <a:ext cx="6521624" cy="4972103"/>
          </a:xfrm>
        </p:spPr>
        <p:txBody>
          <a:bodyPr>
            <a:normAutofit/>
          </a:bodyPr>
          <a:lstStyle/>
          <a:p>
            <a:r>
              <a:rPr lang="fr-FR" dirty="0" err="1"/>
              <a:t>Using</a:t>
            </a:r>
            <a:r>
              <a:rPr lang="fr-FR" dirty="0"/>
              <a:t> :</a:t>
            </a:r>
          </a:p>
          <a:p>
            <a:pPr lvl="1"/>
            <a:r>
              <a:rPr lang="fr-FR" sz="3200" b="1" dirty="0">
                <a:solidFill>
                  <a:srgbClr val="00B0F0"/>
                </a:solidFill>
              </a:rPr>
              <a:t>2 </a:t>
            </a:r>
            <a:r>
              <a:rPr lang="fr-FR" sz="3200" b="1" dirty="0" err="1">
                <a:solidFill>
                  <a:srgbClr val="00B0F0"/>
                </a:solidFill>
              </a:rPr>
              <a:t>loops</a:t>
            </a:r>
            <a:endParaRPr lang="fr-FR" sz="3200" b="1" dirty="0">
              <a:solidFill>
                <a:srgbClr val="00B0F0"/>
              </a:solidFill>
            </a:endParaRPr>
          </a:p>
          <a:p>
            <a:pPr lvl="1"/>
            <a:r>
              <a:rPr lang="fr-FR" sz="3200" b="1" dirty="0">
                <a:solidFill>
                  <a:srgbClr val="00B0F0"/>
                </a:solidFill>
              </a:rPr>
              <a:t>1 if and 1 </a:t>
            </a:r>
            <a:r>
              <a:rPr lang="fr-FR" sz="3200" b="1" dirty="0" err="1">
                <a:solidFill>
                  <a:srgbClr val="00B0F0"/>
                </a:solidFill>
              </a:rPr>
              <a:t>elif</a:t>
            </a:r>
            <a:endParaRPr lang="fr-FR" sz="3200" b="1" dirty="0">
              <a:solidFill>
                <a:srgbClr val="00B0F0"/>
              </a:solidFill>
            </a:endParaRPr>
          </a:p>
          <a:p>
            <a:pPr lvl="1"/>
            <a:r>
              <a:rPr lang="fr-FR" sz="3200" b="1" dirty="0">
                <a:solidFill>
                  <a:srgbClr val="00B0F0"/>
                </a:solidFill>
              </a:rPr>
              <a:t>an </a:t>
            </a:r>
            <a:r>
              <a:rPr lang="fr-FR" sz="3200" b="1" dirty="0" err="1">
                <a:solidFill>
                  <a:srgbClr val="00B0F0"/>
                </a:solidFill>
              </a:rPr>
              <a:t>array</a:t>
            </a:r>
            <a:r>
              <a:rPr lang="fr-FR" sz="3200" b="1" dirty="0">
                <a:solidFill>
                  <a:srgbClr val="00B0F0"/>
                </a:solidFill>
              </a:rPr>
              <a:t> of </a:t>
            </a:r>
            <a:r>
              <a:rPr lang="fr-FR" sz="3200" b="1" dirty="0" err="1">
                <a:solidFill>
                  <a:srgbClr val="00B0F0"/>
                </a:solidFill>
              </a:rPr>
              <a:t>colors</a:t>
            </a:r>
            <a:r>
              <a:rPr lang="fr-FR" sz="3200" b="1" dirty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lang="fr-FR" sz="3200" b="1" dirty="0">
                <a:solidFill>
                  <a:srgbClr val="00B0F0"/>
                </a:solidFill>
              </a:rPr>
              <a:t>a </a:t>
            </a:r>
            <a:r>
              <a:rPr lang="fr-FR" sz="3200" b="1" dirty="0" err="1">
                <a:solidFill>
                  <a:srgbClr val="00B0F0"/>
                </a:solidFill>
              </a:rPr>
              <a:t>random</a:t>
            </a:r>
            <a:r>
              <a:rPr lang="fr-FR" sz="3200" b="1" dirty="0">
                <a:solidFill>
                  <a:srgbClr val="00B0F0"/>
                </a:solidFill>
              </a:rPr>
              <a:t> </a:t>
            </a:r>
            <a:r>
              <a:rPr lang="fr-FR" sz="3200" b="1" dirty="0" err="1">
                <a:solidFill>
                  <a:srgbClr val="00B0F0"/>
                </a:solidFill>
              </a:rPr>
              <a:t>number</a:t>
            </a:r>
            <a:endParaRPr lang="fr-FR" sz="3200" b="1" dirty="0">
              <a:solidFill>
                <a:srgbClr val="00B0F0"/>
              </a:solidFill>
            </a:endParaRPr>
          </a:p>
          <a:p>
            <a:pPr lvl="1"/>
            <a:endParaRPr lang="fr-FR" sz="3200" b="1" dirty="0">
              <a:solidFill>
                <a:srgbClr val="00B0F0"/>
              </a:solidFill>
            </a:endParaRPr>
          </a:p>
          <a:p>
            <a:r>
              <a:rPr lang="fr-FR" sz="3600" b="1" dirty="0">
                <a:solidFill>
                  <a:srgbClr val="00B0F0"/>
                </a:solidFill>
              </a:rPr>
              <a:t>Tips : </a:t>
            </a:r>
            <a:r>
              <a:rPr lang="fr-FR" sz="3600" dirty="0"/>
              <a:t>Start by </a:t>
            </a:r>
            <a:r>
              <a:rPr lang="fr-FR" sz="3600" dirty="0" err="1"/>
              <a:t>doing</a:t>
            </a:r>
            <a:r>
              <a:rPr lang="fr-FR" sz="3600" dirty="0"/>
              <a:t> the border of the square</a:t>
            </a:r>
          </a:p>
          <a:p>
            <a:endParaRPr lang="fr-FR" sz="3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Practice</a:t>
            </a:r>
            <a:endParaRPr lang="fr-FR" b="1" dirty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20 min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1" y="1690688"/>
            <a:ext cx="4531983" cy="47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393" y="365125"/>
            <a:ext cx="10515600" cy="1325563"/>
          </a:xfrm>
        </p:spPr>
        <p:txBody>
          <a:bodyPr/>
          <a:lstStyle/>
          <a:p>
            <a:r>
              <a:rPr lang="en-US" dirty="0"/>
              <a:t>Student works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9189" y="163893"/>
            <a:ext cx="10942833" cy="40246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TODO STARTER :: Display the best art works from 3 students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6BA508-2547-A86D-A8F2-E19B1965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96" y="1762170"/>
            <a:ext cx="2514183" cy="252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B8C84-DD94-FE93-A732-E269756691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12" b="25880"/>
          <a:stretch/>
        </p:blipFill>
        <p:spPr>
          <a:xfrm>
            <a:off x="1258777" y="4460458"/>
            <a:ext cx="1948284" cy="19616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00C062-EC5E-EFD5-5EBE-41E1A13BA5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531" b="6149"/>
          <a:stretch/>
        </p:blipFill>
        <p:spPr>
          <a:xfrm>
            <a:off x="4922001" y="1824350"/>
            <a:ext cx="2347999" cy="2399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01F7E5-8570-AB26-9459-CF266D5A1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858" y="4460458"/>
            <a:ext cx="1948284" cy="19482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756B32-6AB5-4611-0919-F213F9F81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219" y="1762170"/>
            <a:ext cx="2296390" cy="23999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2676E-BAA6-D48A-3B59-FE332AF04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3840" y="4460458"/>
            <a:ext cx="1609383" cy="1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434822" y="191175"/>
            <a:ext cx="9300681" cy="6604148"/>
            <a:chOff x="1434822" y="191175"/>
            <a:chExt cx="9300681" cy="660414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4976" y="1888740"/>
              <a:ext cx="4398313" cy="4617498"/>
            </a:xfrm>
            <a:prstGeom prst="rect">
              <a:avLst/>
            </a:prstGeom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4004976" y="2104265"/>
              <a:ext cx="0" cy="469105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4004976" y="2104265"/>
              <a:ext cx="499518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8761882" y="153614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5B9BD5"/>
                  </a:solidFill>
                </a:rPr>
                <a:t>x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546850" y="6244628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5B9BD5"/>
                  </a:solidFill>
                </a:rPr>
                <a:t>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4822" y="729849"/>
              <a:ext cx="930068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fill=</a:t>
              </a:r>
              <a:r>
                <a:rPr lang="en-US" sz="2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"#0000FF"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646383" y="17040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5B9BD5"/>
                  </a:solidFill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34823" y="191175"/>
              <a:ext cx="930068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x1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y1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x2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y2, optional parameters…)</a:t>
              </a:r>
              <a:endParaRPr lang="fr-FR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2069" y="3143161"/>
              <a:ext cx="801385" cy="1140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H="1">
              <a:off x="4682066" y="2042621"/>
              <a:ext cx="295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5483453" y="2042621"/>
              <a:ext cx="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830087" y="3142597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830086" y="4241035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2724394" y="2956412"/>
              <a:ext cx="1141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Y1    20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724394" y="4066110"/>
              <a:ext cx="1141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Y2    100</a:t>
              </a: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53083" y="1175446"/>
              <a:ext cx="126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X1           X2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453083" y="1486561"/>
              <a:ext cx="126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10           50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68746" y="3026477"/>
            <a:ext cx="3354185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161" y="3027934"/>
            <a:ext cx="3145164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7" name="Ellipse 6"/>
          <p:cNvSpPr/>
          <p:nvPr/>
        </p:nvSpPr>
        <p:spPr>
          <a:xfrm>
            <a:off x="1583175" y="3852515"/>
            <a:ext cx="965135" cy="16178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418706" y="1896189"/>
            <a:ext cx="10115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"#0000FF"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Ellipse 15"/>
          <p:cNvSpPr/>
          <p:nvPr/>
        </p:nvSpPr>
        <p:spPr>
          <a:xfrm rot="5400000">
            <a:off x="9650890" y="3781298"/>
            <a:ext cx="836846" cy="1865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 rot="5400000">
            <a:off x="5401043" y="4171952"/>
            <a:ext cx="942434" cy="979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70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129879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8" name="Ellipse 27"/>
          <p:cNvSpPr/>
          <p:nvPr/>
        </p:nvSpPr>
        <p:spPr>
          <a:xfrm>
            <a:off x="5277397" y="3866695"/>
            <a:ext cx="1373838" cy="137383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0419" y="3027934"/>
            <a:ext cx="3247906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5" name="Ellipse 4"/>
          <p:cNvSpPr/>
          <p:nvPr/>
        </p:nvSpPr>
        <p:spPr>
          <a:xfrm>
            <a:off x="1750266" y="3704550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750265" y="4213119"/>
            <a:ext cx="513707" cy="5137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50264" y="4726826"/>
            <a:ext cx="513707" cy="5137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531831" y="4121129"/>
            <a:ext cx="864972" cy="8649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707462" y="4296760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0257364" y="4804619"/>
            <a:ext cx="1373838" cy="137383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547476" y="3992938"/>
            <a:ext cx="864972" cy="8649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9156580" y="3447696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418706" y="1569294"/>
            <a:ext cx="10115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"#FF0000"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"#00FF00"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"#0000FF"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3226" y="3027933"/>
            <a:ext cx="3362391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351" y="3027934"/>
            <a:ext cx="3187974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350" y="1826903"/>
            <a:ext cx="1129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index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(index *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"#FF0000"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786635" y="3234910"/>
            <a:ext cx="513710" cy="2558259"/>
            <a:chOff x="1109606" y="3431569"/>
            <a:chExt cx="513710" cy="2558259"/>
          </a:xfrm>
        </p:grpSpPr>
        <p:sp>
          <p:nvSpPr>
            <p:cNvPr id="5" name="Ellipse 4"/>
            <p:cNvSpPr/>
            <p:nvPr/>
          </p:nvSpPr>
          <p:spPr>
            <a:xfrm>
              <a:off x="1109609" y="3431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109608" y="3940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109607" y="4453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109607" y="4962414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1109606" y="5476121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 rot="5400000">
            <a:off x="5643707" y="3341301"/>
            <a:ext cx="513710" cy="2558259"/>
            <a:chOff x="5289476" y="3296293"/>
            <a:chExt cx="513710" cy="2558259"/>
          </a:xfrm>
        </p:grpSpPr>
        <p:sp>
          <p:nvSpPr>
            <p:cNvPr id="10" name="Ellipse 9"/>
            <p:cNvSpPr/>
            <p:nvPr/>
          </p:nvSpPr>
          <p:spPr>
            <a:xfrm rot="16200000">
              <a:off x="5289479" y="3296293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 rot="16200000">
              <a:off x="5289478" y="3804862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16200000">
              <a:off x="5289477" y="4318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16200000">
              <a:off x="5289477" y="4827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 rot="16200000">
              <a:off x="5289476" y="5340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2700000">
            <a:off x="9931685" y="3238545"/>
            <a:ext cx="513710" cy="2558259"/>
            <a:chOff x="5289476" y="3296293"/>
            <a:chExt cx="513710" cy="2558259"/>
          </a:xfrm>
        </p:grpSpPr>
        <p:sp>
          <p:nvSpPr>
            <p:cNvPr id="17" name="Ellipse 16"/>
            <p:cNvSpPr/>
            <p:nvPr/>
          </p:nvSpPr>
          <p:spPr>
            <a:xfrm rot="16200000">
              <a:off x="5289479" y="3296293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 rot="16200000">
              <a:off x="5289478" y="3804862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 rot="16200000">
              <a:off x="5289477" y="4318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16200000">
              <a:off x="5289477" y="4827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16200000">
              <a:off x="5289476" y="5340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594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ERROR</a:t>
            </a:r>
            <a:endParaRPr lang="fr-FR" sz="4000" b="1" dirty="0">
              <a:ln w="6600">
                <a:solidFill>
                  <a:schemeClr val="tx1"/>
                </a:solidFill>
                <a:prstDash val="solid"/>
              </a:ln>
            </a:endParaRPr>
          </a:p>
          <a:p>
            <a:pPr algn="ctr"/>
            <a:endParaRPr lang="fr-FR" sz="4000" b="1" dirty="0"/>
          </a:p>
          <a:p>
            <a:pPr algn="ctr"/>
            <a:br>
              <a:rPr lang="fr-FR" sz="4000" b="1" dirty="0"/>
            </a:br>
            <a:r>
              <a:rPr lang="fr-FR" sz="4000" b="1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0040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596" y="3026477"/>
            <a:ext cx="3579052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402" y="1826903"/>
            <a:ext cx="11464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index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 rot="16738569">
            <a:off x="4708045" y="3528693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 rot="16738569">
            <a:off x="5220199" y="4037261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 rot="16738569">
            <a:off x="5680495" y="4624828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 rot="16738569">
            <a:off x="6194558" y="5199210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 rot="16991893">
            <a:off x="6832852" y="5793169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1892675" y="3491763"/>
            <a:ext cx="513710" cy="2558259"/>
            <a:chOff x="1109606" y="3431569"/>
            <a:chExt cx="513710" cy="2558259"/>
          </a:xfrm>
          <a:noFill/>
        </p:grpSpPr>
        <p:sp>
          <p:nvSpPr>
            <p:cNvPr id="27" name="Ellipse 26"/>
            <p:cNvSpPr/>
            <p:nvPr/>
          </p:nvSpPr>
          <p:spPr>
            <a:xfrm>
              <a:off x="1109609" y="3431569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109608" y="3940138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09607" y="4453845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109607" y="4962414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109606" y="5476121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619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166"/>
          </a:xfrm>
        </p:spPr>
        <p:txBody>
          <a:bodyPr>
            <a:normAutofit/>
          </a:bodyPr>
          <a:lstStyle/>
          <a:p>
            <a:r>
              <a:rPr lang="en-US" dirty="0"/>
              <a:t>Using only </a:t>
            </a:r>
            <a:r>
              <a:rPr lang="en-US" b="1" dirty="0">
                <a:solidFill>
                  <a:schemeClr val="accent1"/>
                </a:solidFill>
              </a:rPr>
              <a:t>1 loop</a:t>
            </a:r>
            <a:r>
              <a:rPr lang="en-US" dirty="0"/>
              <a:t>,</a:t>
            </a:r>
            <a:r>
              <a:rPr lang="en-US" b="1" dirty="0">
                <a:solidFill>
                  <a:schemeClr val="accent1"/>
                </a:solidFill>
              </a:rPr>
              <a:t> 1 if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1"/>
                </a:solidFill>
              </a:rPr>
              <a:t> 1 random number </a:t>
            </a:r>
            <a:r>
              <a:rPr lang="en-US" dirty="0"/>
              <a:t>draw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red circle should have </a:t>
            </a:r>
            <a:r>
              <a:rPr lang="en-US" b="1" dirty="0">
                <a:solidFill>
                  <a:srgbClr val="5B9BD5"/>
                </a:solidFill>
              </a:rPr>
              <a:t>different position </a:t>
            </a:r>
            <a:r>
              <a:rPr lang="en-US" b="1" dirty="0" err="1">
                <a:solidFill>
                  <a:srgbClr val="5B9BD5"/>
                </a:solidFill>
              </a:rPr>
              <a:t>everytime</a:t>
            </a:r>
            <a:r>
              <a:rPr lang="en-US" b="1" dirty="0">
                <a:solidFill>
                  <a:srgbClr val="5B9BD5"/>
                </a:solidFill>
              </a:rPr>
              <a:t> you run</a:t>
            </a:r>
            <a:r>
              <a:rPr lang="en-US" dirty="0"/>
              <a:t> the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Practice</a:t>
            </a:r>
            <a:endParaRPr lang="fr-FR" b="1" dirty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20 min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14" y="2508881"/>
            <a:ext cx="5258534" cy="22101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7" y="5940247"/>
            <a:ext cx="2040215" cy="8574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76" y="5944564"/>
            <a:ext cx="2029941" cy="85316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351" y="5938128"/>
            <a:ext cx="2041010" cy="8578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295" y="5938128"/>
            <a:ext cx="2041010" cy="8578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8553" y="5934864"/>
            <a:ext cx="2048776" cy="8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</a:t>
            </a:r>
            <a:r>
              <a:rPr lang="fr-FR" dirty="0" err="1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166"/>
          </a:xfrm>
        </p:spPr>
        <p:txBody>
          <a:bodyPr>
            <a:normAutofit/>
          </a:bodyPr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2 </a:t>
            </a:r>
            <a:r>
              <a:rPr lang="fr-FR" b="1" dirty="0" err="1">
                <a:solidFill>
                  <a:schemeClr val="accent1"/>
                </a:solidFill>
              </a:rPr>
              <a:t>loops</a:t>
            </a:r>
            <a:r>
              <a:rPr lang="fr-FR" dirty="0"/>
              <a:t> and </a:t>
            </a:r>
            <a:r>
              <a:rPr lang="fr-FR" b="1" dirty="0">
                <a:solidFill>
                  <a:schemeClr val="accent1"/>
                </a:solidFill>
              </a:rPr>
              <a:t>1 if/</a:t>
            </a:r>
            <a:r>
              <a:rPr lang="fr-FR" b="1" dirty="0" err="1">
                <a:solidFill>
                  <a:schemeClr val="accent1"/>
                </a:solidFill>
              </a:rPr>
              <a:t>else</a:t>
            </a:r>
            <a:r>
              <a:rPr lang="fr-FR" dirty="0"/>
              <a:t>, </a:t>
            </a:r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b="1" dirty="0"/>
              <a:t>Bonus</a:t>
            </a:r>
            <a:r>
              <a:rPr lang="fr-FR" dirty="0"/>
              <a:t>: 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1"/>
                </a:solidFill>
              </a:rPr>
              <a:t>margins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circles</a:t>
            </a:r>
            <a:r>
              <a:rPr lang="fr-FR" dirty="0"/>
              <a:t> ?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69" y="2343027"/>
            <a:ext cx="3171061" cy="34697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603" y="2813393"/>
            <a:ext cx="2041989" cy="2280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Practice</a:t>
            </a:r>
            <a:endParaRPr lang="fr-FR" b="1" dirty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896086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360</Words>
  <Application>Microsoft Office PowerPoint</Application>
  <PresentationFormat>Widescreen</PresentationFormat>
  <Paragraphs>100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Thème Office</vt:lpstr>
      <vt:lpstr>Python libraries</vt:lpstr>
      <vt:lpstr>Student works</vt:lpstr>
      <vt:lpstr>PowerPoint Presentation</vt:lpstr>
      <vt:lpstr>Quiz</vt:lpstr>
      <vt:lpstr>Quiz</vt:lpstr>
      <vt:lpstr>Quiz</vt:lpstr>
      <vt:lpstr>Quiz</vt:lpstr>
      <vt:lpstr>The line</vt:lpstr>
      <vt:lpstr>The grid</vt:lpstr>
      <vt:lpstr>The colorful grid with different square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Jonathan Faucher</dc:creator>
  <cp:lastModifiedBy>Mengheang Pho</cp:lastModifiedBy>
  <cp:revision>75</cp:revision>
  <dcterms:created xsi:type="dcterms:W3CDTF">2021-01-08T06:08:02Z</dcterms:created>
  <dcterms:modified xsi:type="dcterms:W3CDTF">2022-10-12T03:02:06Z</dcterms:modified>
</cp:coreProperties>
</file>