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D8B34-849F-420B-8FC2-DA1A5B0C4C0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5739C-88A1-4BF8-8604-C36C0CB5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1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5739C-88A1-4BF8-8604-C36C0CB57F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9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67E1-2733-4AC0-98B6-4D75B8C7A9C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1653-9B7B-490D-8BDB-D52B3C6F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5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67E1-2733-4AC0-98B6-4D75B8C7A9C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1653-9B7B-490D-8BDB-D52B3C6F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67E1-2733-4AC0-98B6-4D75B8C7A9C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1653-9B7B-490D-8BDB-D52B3C6F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3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67E1-2733-4AC0-98B6-4D75B8C7A9C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1653-9B7B-490D-8BDB-D52B3C6F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6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67E1-2733-4AC0-98B6-4D75B8C7A9C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1653-9B7B-490D-8BDB-D52B3C6F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6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67E1-2733-4AC0-98B6-4D75B8C7A9C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1653-9B7B-490D-8BDB-D52B3C6F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7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67E1-2733-4AC0-98B6-4D75B8C7A9C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1653-9B7B-490D-8BDB-D52B3C6F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0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67E1-2733-4AC0-98B6-4D75B8C7A9C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1653-9B7B-490D-8BDB-D52B3C6F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1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67E1-2733-4AC0-98B6-4D75B8C7A9C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1653-9B7B-490D-8BDB-D52B3C6F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67E1-2733-4AC0-98B6-4D75B8C7A9C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1653-9B7B-490D-8BDB-D52B3C6F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8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67E1-2733-4AC0-98B6-4D75B8C7A9C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1653-9B7B-490D-8BDB-D52B3C6F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67E1-2733-4AC0-98B6-4D75B8C7A9C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1653-9B7B-490D-8BDB-D52B3C6F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264" y="471946"/>
            <a:ext cx="220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# ACTIVITY 01  15mn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336" y="841278"/>
            <a:ext cx="4476944" cy="4716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9264" y="1415845"/>
            <a:ext cx="5152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 the shape following the picture</a:t>
            </a: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Window size: </a:t>
            </a:r>
            <a:r>
              <a:rPr lang="en-US" dirty="0">
                <a:solidFill>
                  <a:srgbClr val="FF0000"/>
                </a:solidFill>
              </a:rPr>
              <a:t>600x600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Title: </a:t>
            </a:r>
            <a:r>
              <a:rPr lang="en-US" dirty="0">
                <a:solidFill>
                  <a:srgbClr val="FFC000"/>
                </a:solidFill>
              </a:rPr>
              <a:t>PNC UI GAME</a:t>
            </a:r>
          </a:p>
        </p:txBody>
      </p:sp>
    </p:spTree>
    <p:extLst>
      <p:ext uri="{BB962C8B-B14F-4D97-AF65-F5344CB8AC3E}">
        <p14:creationId xmlns:p14="http://schemas.microsoft.com/office/powerpoint/2010/main" val="208854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264" y="471946"/>
            <a:ext cx="220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# ACTIVITY </a:t>
            </a:r>
            <a:r>
              <a:rPr lang="en-US" b="1">
                <a:solidFill>
                  <a:schemeClr val="accent6"/>
                </a:solidFill>
              </a:rPr>
              <a:t>02  15mn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264" y="1415845"/>
            <a:ext cx="5152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 the shape following the picture</a:t>
            </a: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Window size: </a:t>
            </a:r>
            <a:r>
              <a:rPr lang="en-US" dirty="0">
                <a:solidFill>
                  <a:srgbClr val="FF0000"/>
                </a:solidFill>
              </a:rPr>
              <a:t>600x600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Title: </a:t>
            </a:r>
            <a:r>
              <a:rPr lang="en-US" dirty="0">
                <a:solidFill>
                  <a:srgbClr val="FFC000"/>
                </a:solidFill>
              </a:rPr>
              <a:t>PNC UI GAME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987" y="656612"/>
            <a:ext cx="5112774" cy="537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4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264" y="471946"/>
            <a:ext cx="220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# ACTIVITY 03  60mn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296" y="1462011"/>
            <a:ext cx="61254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 the shape following the picture</a:t>
            </a: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Window size: </a:t>
            </a:r>
            <a:r>
              <a:rPr lang="en-US" dirty="0">
                <a:solidFill>
                  <a:srgbClr val="FF0000"/>
                </a:solidFill>
              </a:rPr>
              <a:t>600x600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Title: </a:t>
            </a:r>
            <a:r>
              <a:rPr lang="en-US" dirty="0">
                <a:solidFill>
                  <a:srgbClr val="FFC000"/>
                </a:solidFill>
              </a:rPr>
              <a:t>PNC UI GAME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Color need to be </a:t>
            </a:r>
            <a:r>
              <a:rPr lang="en-US" dirty="0">
                <a:solidFill>
                  <a:srgbClr val="00B0F0"/>
                </a:solidFill>
              </a:rPr>
              <a:t>random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colors = ['red', 'blue', 'green', 'orange', 'yellow', 'black', 'purple']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367" y="277029"/>
            <a:ext cx="5510746" cy="57862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264" y="5247705"/>
            <a:ext cx="5506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You need to use loop to draw those shape!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50" y="4476522"/>
            <a:ext cx="974453" cy="97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2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90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 HEY</dc:creator>
  <cp:lastModifiedBy>Mengheang Pho</cp:lastModifiedBy>
  <cp:revision>3</cp:revision>
  <dcterms:created xsi:type="dcterms:W3CDTF">2021-11-22T03:54:00Z</dcterms:created>
  <dcterms:modified xsi:type="dcterms:W3CDTF">2022-10-11T02:03:14Z</dcterms:modified>
</cp:coreProperties>
</file>