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cHWpQS36tzGxwof7bP9HQzHzL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79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289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but not sure to put it because using images is quite confusing with tkinter</a:t>
            </a: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27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68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15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22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 the s8-01-arrayToDrawing-INST.py code to complete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tips on using a loop and canvas.create_rectangle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correction is in s8-01-arrayToDrawing-COR.py </a:t>
            </a: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97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here is to make them understand they first need to code a function that returns the index of the 1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Tell them the one should not go out of the array by </a:t>
            </a: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72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be easy now </a:t>
            </a:r>
            <a:endParaRPr/>
          </a:p>
        </p:txBody>
      </p:sp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57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be easy now </a:t>
            </a:r>
            <a:endParaRPr/>
          </a:p>
        </p:txBody>
      </p:sp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84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libraries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From terminal to gaming</a:t>
            </a:r>
            <a:endParaRPr/>
          </a:p>
        </p:txBody>
      </p:sp>
      <p:pic>
        <p:nvPicPr>
          <p:cNvPr id="91" name="Google Shape;91;p1" descr="How do I delete a directory in Linux terminal? - nixCraf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082" y="3886711"/>
            <a:ext cx="2041439" cy="184036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5165939" y="4313426"/>
            <a:ext cx="1375719" cy="9864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762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Vidéo : voici le meilleur joueur de Super Mario Bros au mon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046" y="3933956"/>
            <a:ext cx="3102050" cy="174542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</a:t>
            </a:fld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u="sng">
                <a:solidFill>
                  <a:srgbClr val="FF0000"/>
                </a:solidFill>
              </a:rPr>
              <a:t>BONUS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38200" y="1463675"/>
            <a:ext cx="10515600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→  Move a Mario image instead of a stupid square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507" y="2571630"/>
            <a:ext cx="9408986" cy="282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2490651" y="373520"/>
            <a:ext cx="663341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 3 WAY TO SELECT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RANDOM VALUE IN THIS LIST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919528" y="2351578"/>
            <a:ext cx="7617844" cy="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colors = [</a:t>
            </a:r>
            <a:r>
              <a:rPr lang="en-US" sz="28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314994" y="4267200"/>
            <a:ext cx="1930337" cy="76944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505758" y="4267199"/>
            <a:ext cx="2190023" cy="76944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SHUFFLE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686243" y="4267199"/>
            <a:ext cx="2311851" cy="76944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443769" y="643221"/>
            <a:ext cx="879670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ORGANISATION YOUR CODE BY SECTIONS</a:t>
            </a:r>
            <a:endParaRPr sz="3000"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3187817" y="1761688"/>
            <a:ext cx="249837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IMPORTS</a:t>
            </a:r>
            <a:endParaRPr sz="3000"/>
          </a:p>
        </p:txBody>
      </p:sp>
      <p:sp>
        <p:nvSpPr>
          <p:cNvPr id="110" name="Google Shape;110;p3"/>
          <p:cNvSpPr txBox="1"/>
          <p:nvPr/>
        </p:nvSpPr>
        <p:spPr>
          <a:xfrm>
            <a:off x="3187817" y="2525086"/>
            <a:ext cx="31744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sz="3000"/>
          </a:p>
        </p:txBody>
      </p:sp>
      <p:sp>
        <p:nvSpPr>
          <p:cNvPr id="111" name="Google Shape;111;p3"/>
          <p:cNvSpPr txBox="1"/>
          <p:nvPr/>
        </p:nvSpPr>
        <p:spPr>
          <a:xfrm>
            <a:off x="3187816" y="3444664"/>
            <a:ext cx="500015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GLOBAL VARIABLES</a:t>
            </a:r>
            <a:endParaRPr sz="3000"/>
          </a:p>
        </p:txBody>
      </p:sp>
      <p:sp>
        <p:nvSpPr>
          <p:cNvPr id="112" name="Google Shape;112;p3"/>
          <p:cNvSpPr txBox="1"/>
          <p:nvPr/>
        </p:nvSpPr>
        <p:spPr>
          <a:xfrm>
            <a:off x="3187816" y="4453797"/>
            <a:ext cx="313239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3000"/>
          </a:p>
        </p:txBody>
      </p:sp>
      <p:sp>
        <p:nvSpPr>
          <p:cNvPr id="113" name="Google Shape;113;p3"/>
          <p:cNvSpPr txBox="1"/>
          <p:nvPr/>
        </p:nvSpPr>
        <p:spPr>
          <a:xfrm>
            <a:off x="3208848" y="5501438"/>
            <a:ext cx="665586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GRAPHICS INITIALIZATION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154" y="275647"/>
            <a:ext cx="6596006" cy="590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From data structure to graphism 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4253948" y="2103437"/>
            <a:ext cx="3087757" cy="71230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5611368" y="3063852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818" y="4604018"/>
            <a:ext cx="9164329" cy="10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861391" y="384312"/>
            <a:ext cx="267693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258956" y="2832653"/>
            <a:ext cx="2279374" cy="702365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arrayToDrawing</a:t>
            </a:r>
            <a:r>
              <a:rPr lang="en-US" sz="18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4068417" y="2944368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0536" y="286158"/>
            <a:ext cx="5706271" cy="60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3796728" y="3882889"/>
            <a:ext cx="1745411" cy="702364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grid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rot="10800000">
            <a:off x="4411847" y="3535018"/>
            <a:ext cx="291548" cy="2418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838200" y="773991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en-US" sz="3000" b="1" u="sng">
                <a:solidFill>
                  <a:srgbClr val="FF0000"/>
                </a:solidFill>
              </a:rPr>
              <a:t>STEP 2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838200" y="1436687"/>
            <a:ext cx="105156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→ Use events to change the index of the 1 in the array, with your keyboard.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362074" y="2568178"/>
            <a:ext cx="3705225" cy="54649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362074" y="4133453"/>
            <a:ext cx="3705225" cy="54649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62074" y="5946379"/>
            <a:ext cx="3705225" cy="54649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3812857" y="3297835"/>
            <a:ext cx="454833" cy="5464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504950" y="3178970"/>
            <a:ext cx="1914527" cy="89902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“R”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3812857" y="4951217"/>
            <a:ext cx="454833" cy="5464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504950" y="4832352"/>
            <a:ext cx="1914527" cy="89902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“L”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6096000" y="3444874"/>
            <a:ext cx="58478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1 should never get out of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an intermediate function that is not bind to an event 	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body" idx="1"/>
          </p:nvPr>
        </p:nvSpPr>
        <p:spPr>
          <a:xfrm>
            <a:off x="838200" y="1463675"/>
            <a:ext cx="105156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→  Now, make your square move to the right and left on your canvas, by combining the two codes. 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838200" y="773991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en-US" sz="3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01576"/>
            <a:ext cx="3738962" cy="82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838200" y="4084427"/>
            <a:ext cx="3738962" cy="7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394325"/>
            <a:ext cx="3738962" cy="8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4762499" y="2909070"/>
            <a:ext cx="304800" cy="1442414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762499" y="4641595"/>
            <a:ext cx="304800" cy="1442414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5467350" y="4944815"/>
            <a:ext cx="1914527" cy="89902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“R”</a:t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467350" y="3180767"/>
            <a:ext cx="1914527" cy="89902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“L”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838200" y="1463675"/>
            <a:ext cx="105156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→  Now, do the same exercise but vertically 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838200" y="773991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en-US" sz="3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2651" y="2127958"/>
            <a:ext cx="1203114" cy="39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8332" y="2014605"/>
            <a:ext cx="960997" cy="41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1896" y="1931987"/>
            <a:ext cx="1203114" cy="395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Thème Office</vt:lpstr>
      <vt:lpstr>Python libraries</vt:lpstr>
      <vt:lpstr>PowerPoint Presentation</vt:lpstr>
      <vt:lpstr>PowerPoint Presentation</vt:lpstr>
      <vt:lpstr>PowerPoint Presentation</vt:lpstr>
      <vt:lpstr>From data structure to graphism </vt:lpstr>
      <vt:lpstr>PowerPoint Presentation</vt:lpstr>
      <vt:lpstr>STEP 2</vt:lpstr>
      <vt:lpstr>PowerPoint Presentation</vt:lpstr>
      <vt:lpstr>PowerPoint Presentation</vt:lpstr>
      <vt:lpstr>BONUS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Edouard Lajouanie</dc:creator>
  <cp:lastModifiedBy>RONAN</cp:lastModifiedBy>
  <cp:revision>1</cp:revision>
  <dcterms:created xsi:type="dcterms:W3CDTF">2021-02-08T08:41:28Z</dcterms:created>
  <dcterms:modified xsi:type="dcterms:W3CDTF">2021-12-14T07:52:39Z</dcterms:modified>
</cp:coreProperties>
</file>