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408" r:id="rId3"/>
    <p:sldId id="414" r:id="rId4"/>
    <p:sldId id="415" r:id="rId5"/>
    <p:sldId id="413" r:id="rId6"/>
    <p:sldId id="416" r:id="rId7"/>
    <p:sldId id="418" r:id="rId8"/>
    <p:sldId id="420" r:id="rId9"/>
    <p:sldId id="421" r:id="rId10"/>
    <p:sldId id="422" r:id="rId11"/>
    <p:sldId id="423" r:id="rId12"/>
    <p:sldId id="432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23/08/2022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23/08/2022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23/08/2022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4525" y="4680919"/>
            <a:ext cx="3131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ADD, REMOVE, INSERT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11399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 = ["apple", "banana"]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for index in range(5):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if index % 2 == 1: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 err="1"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latin typeface="Consolas" panose="020B0609020204030204" pitchFamily="49" charset="0"/>
              </a:rPr>
              <a:t>insert</a:t>
            </a:r>
            <a:r>
              <a:rPr lang="en-US" sz="3000" dirty="0">
                <a:latin typeface="Consolas" panose="020B0609020204030204" pitchFamily="49" charset="0"/>
              </a:rPr>
              <a:t>(index , "papaya " + str(index))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61" y="29127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remove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8391" y="1282887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pop</a:t>
            </a:r>
            <a:r>
              <a:rPr lang="en-US" sz="3500" dirty="0">
                <a:latin typeface="Consolas" panose="020B0609020204030204" pitchFamily="49" charset="0"/>
              </a:rPr>
              <a:t>(1)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rot="1126993" flipH="1">
            <a:off x="6303025" y="2503267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249206" y="2625553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Remove value at index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2587529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1235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2200" y="488284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02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names = ["</a:t>
            </a:r>
            <a:r>
              <a:rPr lang="en-US" sz="3000" dirty="0" err="1">
                <a:latin typeface="Consolas" panose="020B0609020204030204" pitchFamily="49" charset="0"/>
              </a:rPr>
              <a:t>bopha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romdul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darika</a:t>
            </a:r>
            <a:r>
              <a:rPr lang="en-US" sz="30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 = names 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names.pop</a:t>
            </a:r>
            <a:r>
              <a:rPr lang="en-US" sz="300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9" y="2364544"/>
            <a:ext cx="3908548" cy="390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136" y="1012772"/>
            <a:ext cx="410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SUM IT UP !!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747" y="26181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#Define an array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 = [10,11,12]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Access to values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values[index]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insert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end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append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Remove value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pop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))    </a:t>
            </a:r>
          </a:p>
        </p:txBody>
      </p:sp>
    </p:spTree>
    <p:extLst>
      <p:ext uri="{BB962C8B-B14F-4D97-AF65-F5344CB8AC3E}">
        <p14:creationId xmlns:p14="http://schemas.microsoft.com/office/powerpoint/2010/main" val="22692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213" y="1841632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</a:rPr>
              <a:t>def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</a:t>
            </a:r>
            <a:r>
              <a:rPr lang="en-US" sz="3000" dirty="0">
                <a:latin typeface="Consolas" panose="020B0609020204030204" pitchFamily="49" charset="0"/>
              </a:rPr>
              <a:t>(array):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array.</a:t>
            </a:r>
            <a:r>
              <a:rPr lang="en-US" sz="3000" b="1" dirty="0">
                <a:solidFill>
                  <a:schemeClr val="accent2"/>
                </a:solidFill>
                <a:latin typeface="Consolas" panose="020B0609020204030204" pitchFamily="49" charset="0"/>
              </a:rPr>
              <a:t>append</a:t>
            </a:r>
            <a:r>
              <a:rPr lang="en-US" sz="3000" dirty="0">
                <a:latin typeface="Consolas" panose="020B0609020204030204" pitchFamily="49" charset="0"/>
              </a:rPr>
              <a:t>(99)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return</a:t>
            </a:r>
            <a:r>
              <a:rPr lang="en-US" sz="30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[1, 2, 3]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add10( add10</a:t>
            </a:r>
            <a:r>
              <a:rPr lang="en-US" sz="3000" dirty="0">
                <a:latin typeface="Consolas" panose="020B0609020204030204" pitchFamily="49" charset="0"/>
              </a:rPr>
              <a:t>(numbers))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b="1" dirty="0">
                <a:latin typeface="Consolas" panose="020B0609020204030204" pitchFamily="49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3940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4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b="1" dirty="0">
                <a:latin typeface="Consolas" panose="020B0609020204030204" pitchFamily="49" charset="0"/>
              </a:rPr>
              <a:t>print(c</a:t>
            </a:r>
            <a:r>
              <a:rPr lang="pt-BR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print(c[0])</a:t>
            </a:r>
          </a:p>
        </p:txBody>
      </p:sp>
    </p:spTree>
    <p:extLst>
      <p:ext uri="{BB962C8B-B14F-4D97-AF65-F5344CB8AC3E}">
        <p14:creationId xmlns:p14="http://schemas.microsoft.com/office/powerpoint/2010/main" val="8538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c[0]</a:t>
            </a:r>
            <a:r>
              <a:rPr lang="pt-BR" sz="3000" dirty="0">
                <a:latin typeface="Consolas" panose="020B0609020204030204" pitchFamily="49" charset="0"/>
              </a:rPr>
              <a:t>[1])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70300" y="4245415"/>
            <a:ext cx="749300" cy="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03377" y="4639782"/>
            <a:ext cx="38100" cy="47470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4710" y="458470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[1,2,3] 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[1]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6700" y="5312215"/>
            <a:ext cx="2314439" cy="9085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2692" y="556433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2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4520936" y="5633923"/>
            <a:ext cx="1016000" cy="41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4818" y="5524425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It’s an interger !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48397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[0, 1, 2, 3, 4, 5]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a[2:5]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820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[0] = 4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</a:t>
            </a:r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[4, 2, 7]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61564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[a[0], a[1], a[2]]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[0] = 7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1140" y="291272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add</a:t>
            </a:r>
            <a:r>
              <a:rPr lang="en-US" sz="4000" b="1" dirty="0"/>
              <a:t> 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578466" y="2011438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368552" y="2158564"/>
            <a:ext cx="235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the END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313821" y="491187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57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291" y="1688255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 = ["ALGO", "HTML", "CSS"]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.append("JS")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7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7342" y="1700955"/>
            <a:ext cx="73436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text = "RONAN"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for 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 in range(</a:t>
            </a:r>
            <a:r>
              <a:rPr lang="en-US" sz="3500" dirty="0" err="1">
                <a:latin typeface="Consolas" panose="020B0609020204030204" pitchFamily="49" charset="0"/>
              </a:rPr>
              <a:t>len</a:t>
            </a:r>
            <a:r>
              <a:rPr lang="en-US" sz="35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 err="1">
                <a:latin typeface="Consolas" panose="020B0609020204030204" pitchFamily="49" charset="0"/>
              </a:rPr>
              <a:t>.</a:t>
            </a:r>
            <a:r>
              <a:rPr lang="en-US" sz="3500" b="1" dirty="0" err="1"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(text[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0346" y="291272"/>
            <a:ext cx="503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insert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insert</a:t>
            </a:r>
            <a:r>
              <a:rPr lang="en-US" sz="3500" dirty="0">
                <a:latin typeface="Consolas" panose="020B0609020204030204" pitchFamily="49" charset="0"/>
              </a:rPr>
              <a:t>(1, 40)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8235868" y="2113756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415167" y="215856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index 1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482745" y="48676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7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63" y="1898782"/>
            <a:ext cx="981230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fruits.insert(1, "orange")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4248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648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237</cp:revision>
  <dcterms:created xsi:type="dcterms:W3CDTF">2020-01-30T10:34:45Z</dcterms:created>
  <dcterms:modified xsi:type="dcterms:W3CDTF">2022-08-23T02:48:18Z</dcterms:modified>
</cp:coreProperties>
</file>