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81" r:id="rId4"/>
    <p:sldId id="261" r:id="rId5"/>
    <p:sldId id="266" r:id="rId6"/>
    <p:sldId id="264" r:id="rId7"/>
    <p:sldId id="280" r:id="rId8"/>
    <p:sldId id="265" r:id="rId9"/>
  </p:sldIdLst>
  <p:sldSz cx="9144000" cy="5143500" type="screen16x9"/>
  <p:notesSz cx="6858000" cy="9144000"/>
  <p:embeddedFontLst>
    <p:embeddedFont>
      <p:font typeface="Archivo Light" panose="020B0604020202020204" charset="0"/>
      <p:regular r:id="rId11"/>
      <p:bold r:id="rId12"/>
      <p:italic r:id="rId13"/>
      <p:boldItalic r:id="rId14"/>
    </p:embeddedFont>
    <p:embeddedFont>
      <p:font typeface="Cuprum" panose="020B0604020202020204" charset="0"/>
      <p:regular r:id="rId15"/>
      <p:bold r:id="rId16"/>
      <p:italic r:id="rId17"/>
      <p:boldItalic r:id="rId18"/>
    </p:embeddedFont>
    <p:embeddedFont>
      <p:font typeface="Orbitron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376D8D-C043-4138-8F1A-3D3BD8EF7FD9}">
          <p14:sldIdLst>
            <p14:sldId id="256"/>
            <p14:sldId id="259"/>
            <p14:sldId id="281"/>
            <p14:sldId id="261"/>
            <p14:sldId id="266"/>
            <p14:sldId id="264"/>
            <p14:sldId id="280"/>
            <p14:sldId id="265"/>
          </p14:sldIdLst>
        </p14:section>
        <p14:section name="Untitled Section" id="{3E190863-AE9F-432E-BFE9-FCA92A09543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F0FF"/>
    <a:srgbClr val="92F7FF"/>
    <a:srgbClr val="27268B"/>
    <a:srgbClr val="3F3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6D8DE-ED4E-42F7-B607-B528B7F9FF2C}">
  <a:tblStyle styleId="{A7D6D8DE-ED4E-42F7-B607-B528B7F9FF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0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1" r:id="rId5"/>
    <p:sldLayoutId id="2147483665" r:id="rId6"/>
    <p:sldLayoutId id="2147483670" r:id="rId7"/>
    <p:sldLayoutId id="2147483672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5"/>
          <p:cNvGrpSpPr/>
          <p:nvPr/>
        </p:nvGrpSpPr>
        <p:grpSpPr>
          <a:xfrm>
            <a:off x="5142273" y="213812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905215" y="3360989"/>
            <a:ext cx="2311827" cy="113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roup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:</a:t>
            </a:r>
          </a:p>
          <a:p>
            <a:pPr marL="0" indent="0"/>
            <a:r>
              <a:rPr lang="en-US" sz="1400" dirty="0" smtClean="0"/>
              <a:t>Mengkorng ly</a:t>
            </a:r>
          </a:p>
          <a:p>
            <a:pPr marL="0" indent="0"/>
            <a:r>
              <a:rPr lang="en-US" sz="1400" dirty="0" smtClean="0"/>
              <a:t>Dyna phung</a:t>
            </a:r>
          </a:p>
          <a:p>
            <a:pPr marL="0" indent="0"/>
            <a:r>
              <a:rPr lang="en-US" sz="1400" dirty="0" smtClean="0"/>
              <a:t>Veak khlorp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895973" y="1429797"/>
            <a:ext cx="4324920" cy="1969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>
                    <a:lumMod val="75000"/>
                  </a:schemeClr>
                </a:solidFill>
              </a:rPr>
              <a:t>TEACHNOLOGY</a:t>
            </a:r>
            <a:r>
              <a:rPr lang="en" sz="3600" dirty="0" smtClean="0"/>
              <a:t> </a:t>
            </a:r>
            <a:r>
              <a:rPr lang="en" sz="3600" dirty="0" smtClean="0">
                <a:solidFill>
                  <a:srgbClr val="2EF0FF"/>
                </a:solidFill>
              </a:rPr>
              <a:t>&amp;</a:t>
            </a:r>
            <a:r>
              <a:rPr lang="en" sz="3600" dirty="0" smtClean="0"/>
              <a:t> </a:t>
            </a:r>
            <a:r>
              <a:rPr lang="en" sz="3600" dirty="0" smtClean="0">
                <a:solidFill>
                  <a:schemeClr val="tx1"/>
                </a:solidFill>
              </a:rPr>
              <a:t>Its effects 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Google Shape;1381;p35"/>
          <p:cNvSpPr txBox="1">
            <a:spLocks/>
          </p:cNvSpPr>
          <p:nvPr/>
        </p:nvSpPr>
        <p:spPr>
          <a:xfrm>
            <a:off x="896544" y="3050525"/>
            <a:ext cx="4653868" cy="49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6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Light"/>
              <a:buNone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Eenglish Trainer : </a:t>
            </a:r>
            <a:r>
              <a:rPr lang="en-US" sz="1400" dirty="0" smtClean="0">
                <a:solidFill>
                  <a:schemeClr val="tx1"/>
                </a:solidFill>
              </a:rPr>
              <a:t>Sovanchansreyleap KHENG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8"/>
          <p:cNvSpPr txBox="1">
            <a:spLocks noGrp="1"/>
          </p:cNvSpPr>
          <p:nvPr>
            <p:ph type="title"/>
          </p:nvPr>
        </p:nvSpPr>
        <p:spPr>
          <a:xfrm>
            <a:off x="935363" y="1756136"/>
            <a:ext cx="5047113" cy="1548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tx1"/>
                </a:solidFill>
              </a:rPr>
              <a:t>What is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5400" dirty="0" smtClean="0">
                <a:solidFill>
                  <a:schemeClr val="accent1">
                    <a:lumMod val="75000"/>
                  </a:schemeClr>
                </a:solidFill>
              </a:rPr>
              <a:t>technology?</a:t>
            </a:r>
            <a:endParaRPr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2970" y="1792855"/>
            <a:ext cx="1625766" cy="1554766"/>
            <a:chOff x="6192970" y="1792855"/>
            <a:chExt cx="1625766" cy="1554766"/>
          </a:xfrm>
        </p:grpSpPr>
        <p:grpSp>
          <p:nvGrpSpPr>
            <p:cNvPr id="1572" name="Google Shape;1572;p38"/>
            <p:cNvGrpSpPr/>
            <p:nvPr/>
          </p:nvGrpSpPr>
          <p:grpSpPr>
            <a:xfrm>
              <a:off x="6192970" y="1792855"/>
              <a:ext cx="1625766" cy="1554766"/>
              <a:chOff x="6652533" y="1529057"/>
              <a:chExt cx="1496195" cy="1430854"/>
            </a:xfrm>
          </p:grpSpPr>
          <p:sp>
            <p:nvSpPr>
              <p:cNvPr id="1573" name="Google Shape;1573;p38"/>
              <p:cNvSpPr/>
              <p:nvPr/>
            </p:nvSpPr>
            <p:spPr>
              <a:xfrm>
                <a:off x="6652533" y="1602231"/>
                <a:ext cx="1416478" cy="1357680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730919" y="1529057"/>
                <a:ext cx="1417809" cy="1357680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38"/>
            <p:cNvGrpSpPr/>
            <p:nvPr/>
          </p:nvGrpSpPr>
          <p:grpSpPr>
            <a:xfrm>
              <a:off x="6640838" y="2331500"/>
              <a:ext cx="730018" cy="477474"/>
              <a:chOff x="6640838" y="2331500"/>
              <a:chExt cx="730018" cy="477474"/>
            </a:xfrm>
          </p:grpSpPr>
          <p:sp>
            <p:nvSpPr>
              <p:cNvPr id="1579" name="Google Shape;1579;p38"/>
              <p:cNvSpPr/>
              <p:nvPr/>
            </p:nvSpPr>
            <p:spPr>
              <a:xfrm>
                <a:off x="6640838" y="2331500"/>
                <a:ext cx="519523" cy="477474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9493" extrusionOk="0">
                    <a:moveTo>
                      <a:pt x="5003" y="1"/>
                    </a:moveTo>
                    <a:cubicBezTo>
                      <a:pt x="4318" y="1"/>
                      <a:pt x="3652" y="286"/>
                      <a:pt x="3139" y="762"/>
                    </a:cubicBezTo>
                    <a:lnTo>
                      <a:pt x="1028" y="2873"/>
                    </a:lnTo>
                    <a:cubicBezTo>
                      <a:pt x="0" y="3900"/>
                      <a:pt x="0" y="5574"/>
                      <a:pt x="1028" y="6620"/>
                    </a:cubicBezTo>
                    <a:lnTo>
                      <a:pt x="3139" y="8731"/>
                    </a:lnTo>
                    <a:cubicBezTo>
                      <a:pt x="3652" y="9226"/>
                      <a:pt x="4318" y="9492"/>
                      <a:pt x="5003" y="9492"/>
                    </a:cubicBezTo>
                    <a:cubicBezTo>
                      <a:pt x="5688" y="9492"/>
                      <a:pt x="6353" y="9207"/>
                      <a:pt x="6848" y="8731"/>
                    </a:cubicBezTo>
                    <a:lnTo>
                      <a:pt x="7114" y="8465"/>
                    </a:lnTo>
                    <a:lnTo>
                      <a:pt x="6239" y="7590"/>
                    </a:lnTo>
                    <a:lnTo>
                      <a:pt x="5973" y="7857"/>
                    </a:lnTo>
                    <a:cubicBezTo>
                      <a:pt x="5707" y="8123"/>
                      <a:pt x="5364" y="8256"/>
                      <a:pt x="5003" y="8256"/>
                    </a:cubicBezTo>
                    <a:cubicBezTo>
                      <a:pt x="4623" y="8256"/>
                      <a:pt x="4280" y="8123"/>
                      <a:pt x="4014" y="7857"/>
                    </a:cubicBezTo>
                    <a:lnTo>
                      <a:pt x="1903" y="5745"/>
                    </a:lnTo>
                    <a:cubicBezTo>
                      <a:pt x="1370" y="5194"/>
                      <a:pt x="1370" y="4319"/>
                      <a:pt x="1903" y="3767"/>
                    </a:cubicBezTo>
                    <a:lnTo>
                      <a:pt x="4014" y="1637"/>
                    </a:lnTo>
                    <a:cubicBezTo>
                      <a:pt x="4280" y="1389"/>
                      <a:pt x="4642" y="1237"/>
                      <a:pt x="5003" y="1237"/>
                    </a:cubicBezTo>
                    <a:cubicBezTo>
                      <a:pt x="5383" y="1237"/>
                      <a:pt x="5707" y="1389"/>
                      <a:pt x="5973" y="1637"/>
                    </a:cubicBezTo>
                    <a:lnTo>
                      <a:pt x="6239" y="1903"/>
                    </a:lnTo>
                    <a:lnTo>
                      <a:pt x="6506" y="2169"/>
                    </a:lnTo>
                    <a:lnTo>
                      <a:pt x="7381" y="3044"/>
                    </a:lnTo>
                    <a:lnTo>
                      <a:pt x="7647" y="3311"/>
                    </a:lnTo>
                    <a:lnTo>
                      <a:pt x="8826" y="4490"/>
                    </a:lnTo>
                    <a:cubicBezTo>
                      <a:pt x="8940" y="4642"/>
                      <a:pt x="8940" y="4832"/>
                      <a:pt x="8826" y="4965"/>
                    </a:cubicBezTo>
                    <a:lnTo>
                      <a:pt x="7647" y="6164"/>
                    </a:lnTo>
                    <a:lnTo>
                      <a:pt x="8522" y="7039"/>
                    </a:lnTo>
                    <a:lnTo>
                      <a:pt x="9701" y="5859"/>
                    </a:lnTo>
                    <a:cubicBezTo>
                      <a:pt x="10329" y="5232"/>
                      <a:pt x="10329" y="4243"/>
                      <a:pt x="9701" y="3615"/>
                    </a:cubicBezTo>
                    <a:lnTo>
                      <a:pt x="8522" y="2436"/>
                    </a:lnTo>
                    <a:lnTo>
                      <a:pt x="8255" y="2169"/>
                    </a:lnTo>
                    <a:lnTo>
                      <a:pt x="7381" y="1294"/>
                    </a:lnTo>
                    <a:lnTo>
                      <a:pt x="7114" y="1028"/>
                    </a:lnTo>
                    <a:lnTo>
                      <a:pt x="6848" y="762"/>
                    </a:lnTo>
                    <a:cubicBezTo>
                      <a:pt x="6353" y="267"/>
                      <a:pt x="5688" y="1"/>
                      <a:pt x="5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6863756" y="2331500"/>
                <a:ext cx="507099" cy="476519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9474" extrusionOk="0">
                    <a:moveTo>
                      <a:pt x="5345" y="1"/>
                    </a:moveTo>
                    <a:cubicBezTo>
                      <a:pt x="4641" y="1"/>
                      <a:pt x="3995" y="286"/>
                      <a:pt x="3500" y="762"/>
                    </a:cubicBezTo>
                    <a:lnTo>
                      <a:pt x="3234" y="1028"/>
                    </a:lnTo>
                    <a:lnTo>
                      <a:pt x="4109" y="1903"/>
                    </a:lnTo>
                    <a:lnTo>
                      <a:pt x="4375" y="1637"/>
                    </a:lnTo>
                    <a:cubicBezTo>
                      <a:pt x="4641" y="1389"/>
                      <a:pt x="4984" y="1237"/>
                      <a:pt x="5345" y="1237"/>
                    </a:cubicBezTo>
                    <a:cubicBezTo>
                      <a:pt x="5726" y="1237"/>
                      <a:pt x="6068" y="1389"/>
                      <a:pt x="6315" y="1637"/>
                    </a:cubicBezTo>
                    <a:lnTo>
                      <a:pt x="8446" y="3767"/>
                    </a:lnTo>
                    <a:cubicBezTo>
                      <a:pt x="8693" y="4014"/>
                      <a:pt x="8845" y="4376"/>
                      <a:pt x="8845" y="4737"/>
                    </a:cubicBezTo>
                    <a:cubicBezTo>
                      <a:pt x="8845" y="5118"/>
                      <a:pt x="8693" y="5441"/>
                      <a:pt x="8446" y="5707"/>
                    </a:cubicBezTo>
                    <a:lnTo>
                      <a:pt x="6315" y="7818"/>
                    </a:lnTo>
                    <a:cubicBezTo>
                      <a:pt x="6049" y="8094"/>
                      <a:pt x="5692" y="8232"/>
                      <a:pt x="5336" y="8232"/>
                    </a:cubicBezTo>
                    <a:cubicBezTo>
                      <a:pt x="4979" y="8232"/>
                      <a:pt x="4622" y="8094"/>
                      <a:pt x="4356" y="7818"/>
                    </a:cubicBezTo>
                    <a:lnTo>
                      <a:pt x="4090" y="7571"/>
                    </a:lnTo>
                    <a:lnTo>
                      <a:pt x="3823" y="7305"/>
                    </a:lnTo>
                    <a:lnTo>
                      <a:pt x="2949" y="6430"/>
                    </a:lnTo>
                    <a:lnTo>
                      <a:pt x="2682" y="6164"/>
                    </a:lnTo>
                    <a:lnTo>
                      <a:pt x="1503" y="4984"/>
                    </a:lnTo>
                    <a:cubicBezTo>
                      <a:pt x="1370" y="4851"/>
                      <a:pt x="1370" y="4642"/>
                      <a:pt x="1503" y="4509"/>
                    </a:cubicBezTo>
                    <a:lnTo>
                      <a:pt x="2682" y="3311"/>
                    </a:lnTo>
                    <a:lnTo>
                      <a:pt x="1807" y="2436"/>
                    </a:lnTo>
                    <a:lnTo>
                      <a:pt x="609" y="3615"/>
                    </a:lnTo>
                    <a:cubicBezTo>
                      <a:pt x="0" y="4243"/>
                      <a:pt x="0" y="5232"/>
                      <a:pt x="609" y="5859"/>
                    </a:cubicBezTo>
                    <a:lnTo>
                      <a:pt x="1807" y="7039"/>
                    </a:lnTo>
                    <a:lnTo>
                      <a:pt x="2074" y="7305"/>
                    </a:lnTo>
                    <a:lnTo>
                      <a:pt x="2949" y="8180"/>
                    </a:lnTo>
                    <a:lnTo>
                      <a:pt x="3215" y="8446"/>
                    </a:lnTo>
                    <a:lnTo>
                      <a:pt x="3443" y="8712"/>
                    </a:lnTo>
                    <a:cubicBezTo>
                      <a:pt x="3938" y="9207"/>
                      <a:pt x="4603" y="9473"/>
                      <a:pt x="5307" y="9473"/>
                    </a:cubicBezTo>
                    <a:cubicBezTo>
                      <a:pt x="6011" y="9473"/>
                      <a:pt x="6658" y="9188"/>
                      <a:pt x="7152" y="8712"/>
                    </a:cubicBezTo>
                    <a:lnTo>
                      <a:pt x="9263" y="6601"/>
                    </a:lnTo>
                    <a:cubicBezTo>
                      <a:pt x="9777" y="6088"/>
                      <a:pt x="10024" y="5422"/>
                      <a:pt x="10024" y="4737"/>
                    </a:cubicBezTo>
                    <a:cubicBezTo>
                      <a:pt x="10081" y="4052"/>
                      <a:pt x="9815" y="3387"/>
                      <a:pt x="9321" y="2892"/>
                    </a:cubicBezTo>
                    <a:lnTo>
                      <a:pt x="7209" y="762"/>
                    </a:lnTo>
                    <a:cubicBezTo>
                      <a:pt x="6696" y="267"/>
                      <a:pt x="6030" y="1"/>
                      <a:pt x="5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88305" y="3637855"/>
            <a:ext cx="1580995" cy="889678"/>
            <a:chOff x="592213" y="3650472"/>
            <a:chExt cx="1580995" cy="889678"/>
          </a:xfrm>
        </p:grpSpPr>
        <p:grpSp>
          <p:nvGrpSpPr>
            <p:cNvPr id="1566" name="Google Shape;1566;p38"/>
            <p:cNvGrpSpPr/>
            <p:nvPr/>
          </p:nvGrpSpPr>
          <p:grpSpPr>
            <a:xfrm>
              <a:off x="592213" y="4208056"/>
              <a:ext cx="1021756" cy="332094"/>
              <a:chOff x="7289663" y="3996131"/>
              <a:chExt cx="1021756" cy="332094"/>
            </a:xfrm>
          </p:grpSpPr>
          <p:sp>
            <p:nvSpPr>
              <p:cNvPr id="1567" name="Google Shape;1567;p38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1" name="Google Shape;1581;p38"/>
            <p:cNvGrpSpPr/>
            <p:nvPr/>
          </p:nvGrpSpPr>
          <p:grpSpPr>
            <a:xfrm>
              <a:off x="1423411" y="3650472"/>
              <a:ext cx="749797" cy="717499"/>
              <a:chOff x="7847861" y="3178722"/>
              <a:chExt cx="749797" cy="717499"/>
            </a:xfrm>
          </p:grpSpPr>
          <p:sp>
            <p:nvSpPr>
              <p:cNvPr id="1582" name="Google Shape;1582;p38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8"/>
          <p:cNvSpPr txBox="1">
            <a:spLocks noGrp="1"/>
          </p:cNvSpPr>
          <p:nvPr>
            <p:ph type="subTitle" idx="1"/>
          </p:nvPr>
        </p:nvSpPr>
        <p:spPr>
          <a:xfrm>
            <a:off x="947140" y="1770599"/>
            <a:ext cx="5331004" cy="1602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" sz="3200" dirty="0" smtClean="0">
                <a:solidFill>
                  <a:schemeClr val="accent1">
                    <a:lumMod val="75000"/>
                  </a:schemeClr>
                </a:solidFill>
                <a:latin typeface="Orbitron" panose="020B0604020202020204" charset="0"/>
              </a:rPr>
              <a:t>Technology</a:t>
            </a:r>
            <a:r>
              <a:rPr lang="e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/>
              <a:t>the application of knowledge for achieving practical goals in a reproducible way.</a:t>
            </a:r>
            <a:endParaRPr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192970" y="1792855"/>
            <a:ext cx="1625766" cy="1554766"/>
            <a:chOff x="6192970" y="1792855"/>
            <a:chExt cx="1625766" cy="1554766"/>
          </a:xfrm>
        </p:grpSpPr>
        <p:grpSp>
          <p:nvGrpSpPr>
            <p:cNvPr id="1572" name="Google Shape;1572;p38"/>
            <p:cNvGrpSpPr/>
            <p:nvPr/>
          </p:nvGrpSpPr>
          <p:grpSpPr>
            <a:xfrm>
              <a:off x="6192970" y="1792855"/>
              <a:ext cx="1625766" cy="1554766"/>
              <a:chOff x="6652533" y="1529057"/>
              <a:chExt cx="1496195" cy="1430854"/>
            </a:xfrm>
          </p:grpSpPr>
          <p:sp>
            <p:nvSpPr>
              <p:cNvPr id="1573" name="Google Shape;1573;p38"/>
              <p:cNvSpPr/>
              <p:nvPr/>
            </p:nvSpPr>
            <p:spPr>
              <a:xfrm>
                <a:off x="6652533" y="1602231"/>
                <a:ext cx="1416478" cy="1357680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730919" y="1529057"/>
                <a:ext cx="1417809" cy="1357680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38"/>
            <p:cNvGrpSpPr/>
            <p:nvPr/>
          </p:nvGrpSpPr>
          <p:grpSpPr>
            <a:xfrm>
              <a:off x="6640838" y="2331500"/>
              <a:ext cx="730018" cy="477474"/>
              <a:chOff x="6640838" y="2331500"/>
              <a:chExt cx="730018" cy="477474"/>
            </a:xfrm>
          </p:grpSpPr>
          <p:sp>
            <p:nvSpPr>
              <p:cNvPr id="1579" name="Google Shape;1579;p38"/>
              <p:cNvSpPr/>
              <p:nvPr/>
            </p:nvSpPr>
            <p:spPr>
              <a:xfrm>
                <a:off x="6640838" y="2331500"/>
                <a:ext cx="519523" cy="477474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9493" extrusionOk="0">
                    <a:moveTo>
                      <a:pt x="5003" y="1"/>
                    </a:moveTo>
                    <a:cubicBezTo>
                      <a:pt x="4318" y="1"/>
                      <a:pt x="3652" y="286"/>
                      <a:pt x="3139" y="762"/>
                    </a:cubicBezTo>
                    <a:lnTo>
                      <a:pt x="1028" y="2873"/>
                    </a:lnTo>
                    <a:cubicBezTo>
                      <a:pt x="0" y="3900"/>
                      <a:pt x="0" y="5574"/>
                      <a:pt x="1028" y="6620"/>
                    </a:cubicBezTo>
                    <a:lnTo>
                      <a:pt x="3139" y="8731"/>
                    </a:lnTo>
                    <a:cubicBezTo>
                      <a:pt x="3652" y="9226"/>
                      <a:pt x="4318" y="9492"/>
                      <a:pt x="5003" y="9492"/>
                    </a:cubicBezTo>
                    <a:cubicBezTo>
                      <a:pt x="5688" y="9492"/>
                      <a:pt x="6353" y="9207"/>
                      <a:pt x="6848" y="8731"/>
                    </a:cubicBezTo>
                    <a:lnTo>
                      <a:pt x="7114" y="8465"/>
                    </a:lnTo>
                    <a:lnTo>
                      <a:pt x="6239" y="7590"/>
                    </a:lnTo>
                    <a:lnTo>
                      <a:pt x="5973" y="7857"/>
                    </a:lnTo>
                    <a:cubicBezTo>
                      <a:pt x="5707" y="8123"/>
                      <a:pt x="5364" y="8256"/>
                      <a:pt x="5003" y="8256"/>
                    </a:cubicBezTo>
                    <a:cubicBezTo>
                      <a:pt x="4623" y="8256"/>
                      <a:pt x="4280" y="8123"/>
                      <a:pt x="4014" y="7857"/>
                    </a:cubicBezTo>
                    <a:lnTo>
                      <a:pt x="1903" y="5745"/>
                    </a:lnTo>
                    <a:cubicBezTo>
                      <a:pt x="1370" y="5194"/>
                      <a:pt x="1370" y="4319"/>
                      <a:pt x="1903" y="3767"/>
                    </a:cubicBezTo>
                    <a:lnTo>
                      <a:pt x="4014" y="1637"/>
                    </a:lnTo>
                    <a:cubicBezTo>
                      <a:pt x="4280" y="1389"/>
                      <a:pt x="4642" y="1237"/>
                      <a:pt x="5003" y="1237"/>
                    </a:cubicBezTo>
                    <a:cubicBezTo>
                      <a:pt x="5383" y="1237"/>
                      <a:pt x="5707" y="1389"/>
                      <a:pt x="5973" y="1637"/>
                    </a:cubicBezTo>
                    <a:lnTo>
                      <a:pt x="6239" y="1903"/>
                    </a:lnTo>
                    <a:lnTo>
                      <a:pt x="6506" y="2169"/>
                    </a:lnTo>
                    <a:lnTo>
                      <a:pt x="7381" y="3044"/>
                    </a:lnTo>
                    <a:lnTo>
                      <a:pt x="7647" y="3311"/>
                    </a:lnTo>
                    <a:lnTo>
                      <a:pt x="8826" y="4490"/>
                    </a:lnTo>
                    <a:cubicBezTo>
                      <a:pt x="8940" y="4642"/>
                      <a:pt x="8940" y="4832"/>
                      <a:pt x="8826" y="4965"/>
                    </a:cubicBezTo>
                    <a:lnTo>
                      <a:pt x="7647" y="6164"/>
                    </a:lnTo>
                    <a:lnTo>
                      <a:pt x="8522" y="7039"/>
                    </a:lnTo>
                    <a:lnTo>
                      <a:pt x="9701" y="5859"/>
                    </a:lnTo>
                    <a:cubicBezTo>
                      <a:pt x="10329" y="5232"/>
                      <a:pt x="10329" y="4243"/>
                      <a:pt x="9701" y="3615"/>
                    </a:cubicBezTo>
                    <a:lnTo>
                      <a:pt x="8522" y="2436"/>
                    </a:lnTo>
                    <a:lnTo>
                      <a:pt x="8255" y="2169"/>
                    </a:lnTo>
                    <a:lnTo>
                      <a:pt x="7381" y="1294"/>
                    </a:lnTo>
                    <a:lnTo>
                      <a:pt x="7114" y="1028"/>
                    </a:lnTo>
                    <a:lnTo>
                      <a:pt x="6848" y="762"/>
                    </a:lnTo>
                    <a:cubicBezTo>
                      <a:pt x="6353" y="267"/>
                      <a:pt x="5688" y="1"/>
                      <a:pt x="5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6863756" y="2331500"/>
                <a:ext cx="507099" cy="476519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9474" extrusionOk="0">
                    <a:moveTo>
                      <a:pt x="5345" y="1"/>
                    </a:moveTo>
                    <a:cubicBezTo>
                      <a:pt x="4641" y="1"/>
                      <a:pt x="3995" y="286"/>
                      <a:pt x="3500" y="762"/>
                    </a:cubicBezTo>
                    <a:lnTo>
                      <a:pt x="3234" y="1028"/>
                    </a:lnTo>
                    <a:lnTo>
                      <a:pt x="4109" y="1903"/>
                    </a:lnTo>
                    <a:lnTo>
                      <a:pt x="4375" y="1637"/>
                    </a:lnTo>
                    <a:cubicBezTo>
                      <a:pt x="4641" y="1389"/>
                      <a:pt x="4984" y="1237"/>
                      <a:pt x="5345" y="1237"/>
                    </a:cubicBezTo>
                    <a:cubicBezTo>
                      <a:pt x="5726" y="1237"/>
                      <a:pt x="6068" y="1389"/>
                      <a:pt x="6315" y="1637"/>
                    </a:cubicBezTo>
                    <a:lnTo>
                      <a:pt x="8446" y="3767"/>
                    </a:lnTo>
                    <a:cubicBezTo>
                      <a:pt x="8693" y="4014"/>
                      <a:pt x="8845" y="4376"/>
                      <a:pt x="8845" y="4737"/>
                    </a:cubicBezTo>
                    <a:cubicBezTo>
                      <a:pt x="8845" y="5118"/>
                      <a:pt x="8693" y="5441"/>
                      <a:pt x="8446" y="5707"/>
                    </a:cubicBezTo>
                    <a:lnTo>
                      <a:pt x="6315" y="7818"/>
                    </a:lnTo>
                    <a:cubicBezTo>
                      <a:pt x="6049" y="8094"/>
                      <a:pt x="5692" y="8232"/>
                      <a:pt x="5336" y="8232"/>
                    </a:cubicBezTo>
                    <a:cubicBezTo>
                      <a:pt x="4979" y="8232"/>
                      <a:pt x="4622" y="8094"/>
                      <a:pt x="4356" y="7818"/>
                    </a:cubicBezTo>
                    <a:lnTo>
                      <a:pt x="4090" y="7571"/>
                    </a:lnTo>
                    <a:lnTo>
                      <a:pt x="3823" y="7305"/>
                    </a:lnTo>
                    <a:lnTo>
                      <a:pt x="2949" y="6430"/>
                    </a:lnTo>
                    <a:lnTo>
                      <a:pt x="2682" y="6164"/>
                    </a:lnTo>
                    <a:lnTo>
                      <a:pt x="1503" y="4984"/>
                    </a:lnTo>
                    <a:cubicBezTo>
                      <a:pt x="1370" y="4851"/>
                      <a:pt x="1370" y="4642"/>
                      <a:pt x="1503" y="4509"/>
                    </a:cubicBezTo>
                    <a:lnTo>
                      <a:pt x="2682" y="3311"/>
                    </a:lnTo>
                    <a:lnTo>
                      <a:pt x="1807" y="2436"/>
                    </a:lnTo>
                    <a:lnTo>
                      <a:pt x="609" y="3615"/>
                    </a:lnTo>
                    <a:cubicBezTo>
                      <a:pt x="0" y="4243"/>
                      <a:pt x="0" y="5232"/>
                      <a:pt x="609" y="5859"/>
                    </a:cubicBezTo>
                    <a:lnTo>
                      <a:pt x="1807" y="7039"/>
                    </a:lnTo>
                    <a:lnTo>
                      <a:pt x="2074" y="7305"/>
                    </a:lnTo>
                    <a:lnTo>
                      <a:pt x="2949" y="8180"/>
                    </a:lnTo>
                    <a:lnTo>
                      <a:pt x="3215" y="8446"/>
                    </a:lnTo>
                    <a:lnTo>
                      <a:pt x="3443" y="8712"/>
                    </a:lnTo>
                    <a:cubicBezTo>
                      <a:pt x="3938" y="9207"/>
                      <a:pt x="4603" y="9473"/>
                      <a:pt x="5307" y="9473"/>
                    </a:cubicBezTo>
                    <a:cubicBezTo>
                      <a:pt x="6011" y="9473"/>
                      <a:pt x="6658" y="9188"/>
                      <a:pt x="7152" y="8712"/>
                    </a:cubicBezTo>
                    <a:lnTo>
                      <a:pt x="9263" y="6601"/>
                    </a:lnTo>
                    <a:cubicBezTo>
                      <a:pt x="9777" y="6088"/>
                      <a:pt x="10024" y="5422"/>
                      <a:pt x="10024" y="4737"/>
                    </a:cubicBezTo>
                    <a:cubicBezTo>
                      <a:pt x="10081" y="4052"/>
                      <a:pt x="9815" y="3387"/>
                      <a:pt x="9321" y="2892"/>
                    </a:cubicBezTo>
                    <a:lnTo>
                      <a:pt x="7209" y="762"/>
                    </a:lnTo>
                    <a:cubicBezTo>
                      <a:pt x="6696" y="267"/>
                      <a:pt x="6030" y="1"/>
                      <a:pt x="5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88305" y="3637855"/>
            <a:ext cx="1580995" cy="889678"/>
            <a:chOff x="592213" y="3650472"/>
            <a:chExt cx="1580995" cy="889678"/>
          </a:xfrm>
        </p:grpSpPr>
        <p:grpSp>
          <p:nvGrpSpPr>
            <p:cNvPr id="1566" name="Google Shape;1566;p38"/>
            <p:cNvGrpSpPr/>
            <p:nvPr/>
          </p:nvGrpSpPr>
          <p:grpSpPr>
            <a:xfrm>
              <a:off x="592213" y="4208056"/>
              <a:ext cx="1021756" cy="332094"/>
              <a:chOff x="7289663" y="3996131"/>
              <a:chExt cx="1021756" cy="332094"/>
            </a:xfrm>
          </p:grpSpPr>
          <p:sp>
            <p:nvSpPr>
              <p:cNvPr id="1567" name="Google Shape;1567;p38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1" name="Google Shape;1581;p38"/>
            <p:cNvGrpSpPr/>
            <p:nvPr/>
          </p:nvGrpSpPr>
          <p:grpSpPr>
            <a:xfrm>
              <a:off x="1423411" y="3650472"/>
              <a:ext cx="749797" cy="717499"/>
              <a:chOff x="7847861" y="3178722"/>
              <a:chExt cx="749797" cy="717499"/>
            </a:xfrm>
          </p:grpSpPr>
          <p:sp>
            <p:nvSpPr>
              <p:cNvPr id="1582" name="Google Shape;1582;p38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4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36770" y="1731387"/>
            <a:ext cx="4685550" cy="2146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Advantages</a:t>
            </a:r>
            <a:r>
              <a:rPr lang="en" sz="4000" dirty="0" smtClean="0"/>
              <a:t> </a:t>
            </a:r>
            <a:r>
              <a:rPr lang="en" sz="4000" dirty="0" smtClean="0"/>
              <a:t/>
            </a:r>
            <a:br>
              <a:rPr lang="en" sz="4000" dirty="0" smtClean="0"/>
            </a:br>
            <a:r>
              <a:rPr lang="en" sz="2800" b="0" dirty="0" smtClean="0"/>
              <a:t>of </a:t>
            </a:r>
            <a:r>
              <a:rPr lang="en" sz="2800" b="0" dirty="0" smtClean="0">
                <a:solidFill>
                  <a:schemeClr val="tx1"/>
                </a:solidFill>
              </a:rPr>
              <a:t>technology</a:t>
            </a:r>
            <a:endParaRPr sz="2800" b="0" dirty="0">
              <a:solidFill>
                <a:schemeClr val="tx1"/>
              </a:solidFill>
            </a:endParaRPr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45"/>
          <p:cNvGrpSpPr/>
          <p:nvPr/>
        </p:nvGrpSpPr>
        <p:grpSpPr>
          <a:xfrm>
            <a:off x="3349911" y="1661109"/>
            <a:ext cx="749797" cy="717499"/>
            <a:chOff x="1317586" y="1856572"/>
            <a:chExt cx="749797" cy="717499"/>
          </a:xfrm>
        </p:grpSpPr>
        <p:sp>
          <p:nvSpPr>
            <p:cNvPr id="1933" name="Google Shape;1933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45"/>
          <p:cNvGrpSpPr/>
          <p:nvPr/>
        </p:nvGrpSpPr>
        <p:grpSpPr>
          <a:xfrm>
            <a:off x="5050748" y="1661122"/>
            <a:ext cx="749797" cy="717499"/>
            <a:chOff x="1317586" y="1856572"/>
            <a:chExt cx="749797" cy="717499"/>
          </a:xfrm>
        </p:grpSpPr>
        <p:sp>
          <p:nvSpPr>
            <p:cNvPr id="1936" name="Google Shape;1936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45"/>
          <p:cNvGrpSpPr/>
          <p:nvPr/>
        </p:nvGrpSpPr>
        <p:grpSpPr>
          <a:xfrm>
            <a:off x="3349914" y="3247859"/>
            <a:ext cx="749797" cy="717499"/>
            <a:chOff x="1317586" y="1856572"/>
            <a:chExt cx="749797" cy="717499"/>
          </a:xfrm>
        </p:grpSpPr>
        <p:sp>
          <p:nvSpPr>
            <p:cNvPr id="1939" name="Google Shape;1939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45"/>
          <p:cNvGrpSpPr/>
          <p:nvPr/>
        </p:nvGrpSpPr>
        <p:grpSpPr>
          <a:xfrm>
            <a:off x="5050751" y="3247872"/>
            <a:ext cx="749797" cy="717499"/>
            <a:chOff x="1317586" y="1856572"/>
            <a:chExt cx="749797" cy="717499"/>
          </a:xfrm>
        </p:grpSpPr>
        <p:sp>
          <p:nvSpPr>
            <p:cNvPr id="1942" name="Google Shape;1942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45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" dirty="0" smtClean="0">
                <a:solidFill>
                  <a:schemeClr val="accent1"/>
                </a:solidFill>
              </a:rPr>
              <a:t>dvantages of technology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6" name="Google Shape;1946;p45"/>
          <p:cNvSpPr txBox="1">
            <a:spLocks noGrp="1"/>
          </p:cNvSpPr>
          <p:nvPr>
            <p:ph type="title"/>
          </p:nvPr>
        </p:nvSpPr>
        <p:spPr>
          <a:xfrm>
            <a:off x="876653" y="1761193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Save </a:t>
            </a:r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948" name="Google Shape;1948;p45"/>
          <p:cNvSpPr txBox="1">
            <a:spLocks noGrp="1"/>
          </p:cNvSpPr>
          <p:nvPr>
            <p:ph type="title" idx="2"/>
          </p:nvPr>
        </p:nvSpPr>
        <p:spPr>
          <a:xfrm>
            <a:off x="6300295" y="1647198"/>
            <a:ext cx="2375619" cy="719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communication</a:t>
            </a:r>
          </a:p>
        </p:txBody>
      </p:sp>
      <p:sp>
        <p:nvSpPr>
          <p:cNvPr id="1950" name="Google Shape;1950;p45"/>
          <p:cNvSpPr txBox="1">
            <a:spLocks noGrp="1"/>
          </p:cNvSpPr>
          <p:nvPr>
            <p:ph type="title" idx="4"/>
          </p:nvPr>
        </p:nvSpPr>
        <p:spPr>
          <a:xfrm>
            <a:off x="30707" y="3034877"/>
            <a:ext cx="2843688" cy="1066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Technology accelerates Everything</a:t>
            </a:r>
          </a:p>
        </p:txBody>
      </p:sp>
      <p:sp>
        <p:nvSpPr>
          <p:cNvPr id="1951" name="Google Shape;1951;p45"/>
          <p:cNvSpPr txBox="1">
            <a:spLocks noGrp="1"/>
          </p:cNvSpPr>
          <p:nvPr>
            <p:ph type="title" idx="6"/>
          </p:nvPr>
        </p:nvSpPr>
        <p:spPr>
          <a:xfrm>
            <a:off x="6288589" y="330441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Safer storage</a:t>
            </a:r>
          </a:p>
        </p:txBody>
      </p:sp>
      <p:grpSp>
        <p:nvGrpSpPr>
          <p:cNvPr id="1953" name="Google Shape;1953;p45"/>
          <p:cNvGrpSpPr/>
          <p:nvPr/>
        </p:nvGrpSpPr>
        <p:grpSpPr>
          <a:xfrm>
            <a:off x="5231055" y="1810846"/>
            <a:ext cx="418122" cy="418091"/>
            <a:chOff x="6691023" y="1337546"/>
            <a:chExt cx="418122" cy="418091"/>
          </a:xfrm>
          <a:solidFill>
            <a:schemeClr val="tx1"/>
          </a:solidFill>
        </p:grpSpPr>
        <p:sp>
          <p:nvSpPr>
            <p:cNvPr id="1954" name="Google Shape;1954;p45"/>
            <p:cNvSpPr/>
            <p:nvPr/>
          </p:nvSpPr>
          <p:spPr>
            <a:xfrm>
              <a:off x="6785652" y="1337546"/>
              <a:ext cx="323492" cy="283013"/>
            </a:xfrm>
            <a:custGeom>
              <a:avLst/>
              <a:gdLst/>
              <a:ahLst/>
              <a:cxnLst/>
              <a:rect l="l" t="t" r="r" b="b"/>
              <a:pathLst>
                <a:path w="10341" h="9047" extrusionOk="0">
                  <a:moveTo>
                    <a:pt x="3659" y="0"/>
                  </a:moveTo>
                  <a:cubicBezTo>
                    <a:pt x="2418" y="0"/>
                    <a:pt x="1165" y="366"/>
                    <a:pt x="1" y="1061"/>
                  </a:cubicBezTo>
                  <a:cubicBezTo>
                    <a:pt x="222" y="1214"/>
                    <a:pt x="411" y="1412"/>
                    <a:pt x="554" y="1645"/>
                  </a:cubicBezTo>
                  <a:cubicBezTo>
                    <a:pt x="1555" y="1073"/>
                    <a:pt x="2596" y="784"/>
                    <a:pt x="3659" y="784"/>
                  </a:cubicBezTo>
                  <a:cubicBezTo>
                    <a:pt x="5234" y="784"/>
                    <a:pt x="6716" y="1397"/>
                    <a:pt x="7830" y="2511"/>
                  </a:cubicBezTo>
                  <a:cubicBezTo>
                    <a:pt x="8945" y="3626"/>
                    <a:pt x="9557" y="5106"/>
                    <a:pt x="9557" y="6682"/>
                  </a:cubicBezTo>
                  <a:cubicBezTo>
                    <a:pt x="9557" y="7483"/>
                    <a:pt x="9481" y="8028"/>
                    <a:pt x="9264" y="8617"/>
                  </a:cubicBezTo>
                  <a:cubicBezTo>
                    <a:pt x="9517" y="8713"/>
                    <a:pt x="9747" y="8861"/>
                    <a:pt x="9937" y="9047"/>
                  </a:cubicBezTo>
                  <a:cubicBezTo>
                    <a:pt x="10233" y="8309"/>
                    <a:pt x="10341" y="7638"/>
                    <a:pt x="10341" y="6682"/>
                  </a:cubicBezTo>
                  <a:cubicBezTo>
                    <a:pt x="10341" y="4898"/>
                    <a:pt x="9645" y="3219"/>
                    <a:pt x="8384" y="1958"/>
                  </a:cubicBezTo>
                  <a:cubicBezTo>
                    <a:pt x="7122" y="696"/>
                    <a:pt x="5444" y="0"/>
                    <a:pt x="36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015798" y="1627785"/>
              <a:ext cx="76830" cy="71387"/>
            </a:xfrm>
            <a:custGeom>
              <a:avLst/>
              <a:gdLst/>
              <a:ahLst/>
              <a:cxnLst/>
              <a:rect l="l" t="t" r="r" b="b"/>
              <a:pathLst>
                <a:path w="2456" h="2282" extrusionOk="0">
                  <a:moveTo>
                    <a:pt x="1229" y="0"/>
                  </a:moveTo>
                  <a:cubicBezTo>
                    <a:pt x="1169" y="0"/>
                    <a:pt x="1108" y="5"/>
                    <a:pt x="1046" y="15"/>
                  </a:cubicBezTo>
                  <a:cubicBezTo>
                    <a:pt x="424" y="115"/>
                    <a:pt x="1" y="701"/>
                    <a:pt x="102" y="1323"/>
                  </a:cubicBezTo>
                  <a:cubicBezTo>
                    <a:pt x="193" y="1883"/>
                    <a:pt x="677" y="2282"/>
                    <a:pt x="1226" y="2282"/>
                  </a:cubicBezTo>
                  <a:cubicBezTo>
                    <a:pt x="1287" y="2282"/>
                    <a:pt x="1348" y="2277"/>
                    <a:pt x="1410" y="2267"/>
                  </a:cubicBezTo>
                  <a:cubicBezTo>
                    <a:pt x="2032" y="2166"/>
                    <a:pt x="2455" y="1580"/>
                    <a:pt x="2354" y="959"/>
                  </a:cubicBezTo>
                  <a:cubicBezTo>
                    <a:pt x="2264" y="400"/>
                    <a:pt x="1779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6712295" y="1384595"/>
              <a:ext cx="78519" cy="71387"/>
            </a:xfrm>
            <a:custGeom>
              <a:avLst/>
              <a:gdLst/>
              <a:ahLst/>
              <a:cxnLst/>
              <a:rect l="l" t="t" r="r" b="b"/>
              <a:pathLst>
                <a:path w="2510" h="2282" extrusionOk="0">
                  <a:moveTo>
                    <a:pt x="1256" y="0"/>
                  </a:moveTo>
                  <a:cubicBezTo>
                    <a:pt x="1169" y="0"/>
                    <a:pt x="1081" y="10"/>
                    <a:pt x="993" y="31"/>
                  </a:cubicBezTo>
                  <a:cubicBezTo>
                    <a:pt x="379" y="176"/>
                    <a:pt x="1" y="790"/>
                    <a:pt x="146" y="1404"/>
                  </a:cubicBezTo>
                  <a:cubicBezTo>
                    <a:pt x="269" y="1928"/>
                    <a:pt x="738" y="2282"/>
                    <a:pt x="1254" y="2282"/>
                  </a:cubicBezTo>
                  <a:cubicBezTo>
                    <a:pt x="1341" y="2282"/>
                    <a:pt x="1429" y="2272"/>
                    <a:pt x="1517" y="2251"/>
                  </a:cubicBezTo>
                  <a:cubicBezTo>
                    <a:pt x="2130" y="2106"/>
                    <a:pt x="2510" y="1492"/>
                    <a:pt x="2365" y="879"/>
                  </a:cubicBezTo>
                  <a:cubicBezTo>
                    <a:pt x="2241" y="354"/>
                    <a:pt x="1773" y="0"/>
                    <a:pt x="12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6691023" y="1461112"/>
              <a:ext cx="331813" cy="294525"/>
            </a:xfrm>
            <a:custGeom>
              <a:avLst/>
              <a:gdLst/>
              <a:ahLst/>
              <a:cxnLst/>
              <a:rect l="l" t="t" r="r" b="b"/>
              <a:pathLst>
                <a:path w="10607" h="9415" extrusionOk="0">
                  <a:moveTo>
                    <a:pt x="523" y="1"/>
                  </a:moveTo>
                  <a:cubicBezTo>
                    <a:pt x="378" y="305"/>
                    <a:pt x="266" y="615"/>
                    <a:pt x="185" y="941"/>
                  </a:cubicBezTo>
                  <a:cubicBezTo>
                    <a:pt x="60" y="1450"/>
                    <a:pt x="1" y="2020"/>
                    <a:pt x="1" y="2732"/>
                  </a:cubicBezTo>
                  <a:cubicBezTo>
                    <a:pt x="1" y="4517"/>
                    <a:pt x="696" y="6196"/>
                    <a:pt x="1958" y="7457"/>
                  </a:cubicBezTo>
                  <a:cubicBezTo>
                    <a:pt x="3220" y="8719"/>
                    <a:pt x="4898" y="9415"/>
                    <a:pt x="6683" y="9415"/>
                  </a:cubicBezTo>
                  <a:cubicBezTo>
                    <a:pt x="8146" y="9415"/>
                    <a:pt x="9436" y="8986"/>
                    <a:pt x="10606" y="8109"/>
                  </a:cubicBezTo>
                  <a:cubicBezTo>
                    <a:pt x="10380" y="7968"/>
                    <a:pt x="10182" y="7780"/>
                    <a:pt x="10031" y="7561"/>
                  </a:cubicBezTo>
                  <a:cubicBezTo>
                    <a:pt x="9023" y="8288"/>
                    <a:pt x="7943" y="8631"/>
                    <a:pt x="6684" y="8631"/>
                  </a:cubicBezTo>
                  <a:cubicBezTo>
                    <a:pt x="5108" y="8631"/>
                    <a:pt x="3627" y="8017"/>
                    <a:pt x="2513" y="6903"/>
                  </a:cubicBezTo>
                  <a:cubicBezTo>
                    <a:pt x="1399" y="5789"/>
                    <a:pt x="786" y="4308"/>
                    <a:pt x="786" y="2732"/>
                  </a:cubicBezTo>
                  <a:cubicBezTo>
                    <a:pt x="786" y="1774"/>
                    <a:pt x="896" y="1090"/>
                    <a:pt x="1171" y="462"/>
                  </a:cubicBezTo>
                  <a:cubicBezTo>
                    <a:pt x="924" y="355"/>
                    <a:pt x="703" y="198"/>
                    <a:pt x="5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6871492" y="1447160"/>
              <a:ext cx="57654" cy="86434"/>
            </a:xfrm>
            <a:custGeom>
              <a:avLst/>
              <a:gdLst/>
              <a:ahLst/>
              <a:cxnLst/>
              <a:rect l="l" t="t" r="r" b="b"/>
              <a:pathLst>
                <a:path w="1843" h="2763" extrusionOk="0">
                  <a:moveTo>
                    <a:pt x="920" y="1"/>
                  </a:moveTo>
                  <a:cubicBezTo>
                    <a:pt x="820" y="121"/>
                    <a:pt x="698" y="286"/>
                    <a:pt x="577" y="505"/>
                  </a:cubicBezTo>
                  <a:cubicBezTo>
                    <a:pt x="339" y="939"/>
                    <a:pt x="59" y="1670"/>
                    <a:pt x="1" y="2760"/>
                  </a:cubicBezTo>
                  <a:lnTo>
                    <a:pt x="1842" y="2762"/>
                  </a:lnTo>
                  <a:cubicBezTo>
                    <a:pt x="1760" y="1218"/>
                    <a:pt x="1234" y="373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6932805" y="1447472"/>
              <a:ext cx="71074" cy="86183"/>
            </a:xfrm>
            <a:custGeom>
              <a:avLst/>
              <a:gdLst/>
              <a:ahLst/>
              <a:cxnLst/>
              <a:rect l="l" t="t" r="r" b="b"/>
              <a:pathLst>
                <a:path w="2272" h="2755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586"/>
                    <a:pt x="672" y="1473"/>
                    <a:pt x="734" y="2753"/>
                  </a:cubicBezTo>
                  <a:lnTo>
                    <a:pt x="2271" y="2754"/>
                  </a:lnTo>
                  <a:cubicBezTo>
                    <a:pt x="2105" y="1465"/>
                    <a:pt x="1202" y="40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6871523" y="1560121"/>
              <a:ext cx="57654" cy="86402"/>
            </a:xfrm>
            <a:custGeom>
              <a:avLst/>
              <a:gdLst/>
              <a:ahLst/>
              <a:cxnLst/>
              <a:rect l="l" t="t" r="r" b="b"/>
              <a:pathLst>
                <a:path w="1843" h="2762" extrusionOk="0">
                  <a:moveTo>
                    <a:pt x="1" y="0"/>
                  </a:moveTo>
                  <a:lnTo>
                    <a:pt x="1" y="0"/>
                  </a:lnTo>
                  <a:cubicBezTo>
                    <a:pt x="83" y="1544"/>
                    <a:pt x="609" y="2389"/>
                    <a:pt x="923" y="2762"/>
                  </a:cubicBezTo>
                  <a:cubicBezTo>
                    <a:pt x="1023" y="2642"/>
                    <a:pt x="1145" y="2477"/>
                    <a:pt x="1266" y="2257"/>
                  </a:cubicBezTo>
                  <a:cubicBezTo>
                    <a:pt x="1504" y="1823"/>
                    <a:pt x="1784" y="1093"/>
                    <a:pt x="1842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6796257" y="1560089"/>
              <a:ext cx="71731" cy="86340"/>
            </a:xfrm>
            <a:custGeom>
              <a:avLst/>
              <a:gdLst/>
              <a:ahLst/>
              <a:cxnLst/>
              <a:rect l="l" t="t" r="r" b="b"/>
              <a:pathLst>
                <a:path w="2293" h="27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298"/>
                    <a:pt x="1078" y="2366"/>
                    <a:pt x="2293" y="2760"/>
                  </a:cubicBezTo>
                  <a:cubicBezTo>
                    <a:pt x="1951" y="2175"/>
                    <a:pt x="1617" y="1286"/>
                    <a:pt x="1555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6932774" y="1560183"/>
              <a:ext cx="71136" cy="86152"/>
            </a:xfrm>
            <a:custGeom>
              <a:avLst/>
              <a:gdLst/>
              <a:ahLst/>
              <a:cxnLst/>
              <a:rect l="l" t="t" r="r" b="b"/>
              <a:pathLst>
                <a:path w="2274" h="2754" extrusionOk="0">
                  <a:moveTo>
                    <a:pt x="735" y="0"/>
                  </a:moveTo>
                  <a:cubicBezTo>
                    <a:pt x="673" y="1281"/>
                    <a:pt x="339" y="2171"/>
                    <a:pt x="0" y="2754"/>
                  </a:cubicBezTo>
                  <a:cubicBezTo>
                    <a:pt x="492" y="2594"/>
                    <a:pt x="944" y="2318"/>
                    <a:pt x="1321" y="1940"/>
                  </a:cubicBezTo>
                  <a:cubicBezTo>
                    <a:pt x="1852" y="1409"/>
                    <a:pt x="2182" y="732"/>
                    <a:pt x="2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6796257" y="1447128"/>
              <a:ext cx="71825" cy="86465"/>
            </a:xfrm>
            <a:custGeom>
              <a:avLst/>
              <a:gdLst/>
              <a:ahLst/>
              <a:cxnLst/>
              <a:rect l="l" t="t" r="r" b="b"/>
              <a:pathLst>
                <a:path w="2296" h="2764" extrusionOk="0">
                  <a:moveTo>
                    <a:pt x="2295" y="1"/>
                  </a:moveTo>
                  <a:lnTo>
                    <a:pt x="2295" y="1"/>
                  </a:lnTo>
                  <a:cubicBezTo>
                    <a:pt x="1792" y="161"/>
                    <a:pt x="1334" y="438"/>
                    <a:pt x="951" y="821"/>
                  </a:cubicBezTo>
                  <a:cubicBezTo>
                    <a:pt x="422" y="1353"/>
                    <a:pt x="92" y="2030"/>
                    <a:pt x="0" y="2761"/>
                  </a:cubicBezTo>
                  <a:lnTo>
                    <a:pt x="1555" y="2763"/>
                  </a:lnTo>
                  <a:cubicBezTo>
                    <a:pt x="1617" y="1477"/>
                    <a:pt x="1954" y="585"/>
                    <a:pt x="2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8433;p78"/>
          <p:cNvGrpSpPr/>
          <p:nvPr/>
        </p:nvGrpSpPr>
        <p:grpSpPr>
          <a:xfrm>
            <a:off x="3544375" y="1836228"/>
            <a:ext cx="360868" cy="367261"/>
            <a:chOff x="-65144125" y="4094450"/>
            <a:chExt cx="311900" cy="317425"/>
          </a:xfrm>
          <a:solidFill>
            <a:schemeClr val="tx1"/>
          </a:solidFill>
        </p:grpSpPr>
        <p:sp>
          <p:nvSpPr>
            <p:cNvPr id="74" name="Google Shape;8434;p78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5" name="Google Shape;8435;p78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6" name="Google Shape;8436;p78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oogle Shape;7937;p76"/>
          <p:cNvGrpSpPr/>
          <p:nvPr/>
        </p:nvGrpSpPr>
        <p:grpSpPr>
          <a:xfrm>
            <a:off x="3568863" y="3436982"/>
            <a:ext cx="311899" cy="339253"/>
            <a:chOff x="2104275" y="3806450"/>
            <a:chExt cx="442975" cy="481825"/>
          </a:xfrm>
          <a:solidFill>
            <a:schemeClr val="tx1"/>
          </a:solidFill>
        </p:grpSpPr>
        <p:sp>
          <p:nvSpPr>
            <p:cNvPr id="78" name="Google Shape;7938;p76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7939;p76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0" name="Google Shape;8057;p76"/>
          <p:cNvGrpSpPr/>
          <p:nvPr/>
        </p:nvGrpSpPr>
        <p:grpSpPr>
          <a:xfrm>
            <a:off x="5264097" y="3439024"/>
            <a:ext cx="339411" cy="337211"/>
            <a:chOff x="5049575" y="4993600"/>
            <a:chExt cx="482050" cy="478925"/>
          </a:xfrm>
          <a:solidFill>
            <a:schemeClr val="tx1"/>
          </a:solidFill>
        </p:grpSpPr>
        <p:sp>
          <p:nvSpPr>
            <p:cNvPr id="81" name="Google Shape;8058;p76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8059;p76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8060;p76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8061;p76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" grpId="0"/>
      <p:bldP spid="1948" grpId="0"/>
      <p:bldP spid="1950" grpId="0"/>
      <p:bldP spid="19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562958" y="1987168"/>
            <a:ext cx="5628399" cy="1250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r>
              <a:rPr lang="en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4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800" b="0" dirty="0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" sz="2800" b="0" dirty="0" smtClean="0">
                <a:solidFill>
                  <a:schemeClr val="tx1"/>
                </a:solidFill>
              </a:rPr>
              <a:t>technology</a:t>
            </a:r>
            <a:endParaRPr sz="2800" b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81095" y="1225092"/>
            <a:ext cx="2783400" cy="2578500"/>
            <a:chOff x="5248850" y="1282500"/>
            <a:chExt cx="2783400" cy="2578500"/>
          </a:xfrm>
        </p:grpSpPr>
        <p:sp>
          <p:nvSpPr>
            <p:cNvPr id="1812" name="Google Shape;1812;p43"/>
            <p:cNvSpPr/>
            <p:nvPr/>
          </p:nvSpPr>
          <p:spPr>
            <a:xfrm>
              <a:off x="5248850" y="1282500"/>
              <a:ext cx="2783400" cy="2578500"/>
            </a:xfrm>
            <a:prstGeom prst="roundRect">
              <a:avLst>
                <a:gd name="adj" fmla="val 8047"/>
              </a:avLst>
            </a:prstGeom>
            <a:solidFill>
              <a:schemeClr val="dk2"/>
            </a:solidFill>
            <a:ln>
              <a:noFill/>
            </a:ln>
            <a:effectLst>
              <a:outerShdw dist="161925" dir="786000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13" name="Google Shape;1813;p43"/>
            <p:cNvPicPr preferRelativeResize="0"/>
            <p:nvPr/>
          </p:nvPicPr>
          <p:blipFill rotWithShape="1">
            <a:blip r:embed="rId3">
              <a:alphaModFix/>
            </a:blip>
            <a:srcRect l="11471" r="28091"/>
            <a:stretch/>
          </p:blipFill>
          <p:spPr>
            <a:xfrm flipH="1">
              <a:off x="5248850" y="1282500"/>
              <a:ext cx="2770500" cy="2578500"/>
            </a:xfrm>
            <a:prstGeom prst="roundRect">
              <a:avLst>
                <a:gd name="adj" fmla="val 7898"/>
              </a:avLst>
            </a:prstGeom>
            <a:noFill/>
            <a:ln>
              <a:noFill/>
            </a:ln>
          </p:spPr>
        </p:pic>
        <p:sp>
          <p:nvSpPr>
            <p:cNvPr id="1816" name="Google Shape;1816;p43"/>
            <p:cNvSpPr/>
            <p:nvPr/>
          </p:nvSpPr>
          <p:spPr>
            <a:xfrm>
              <a:off x="6107394" y="2044576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43"/>
            <p:cNvGrpSpPr/>
            <p:nvPr/>
          </p:nvGrpSpPr>
          <p:grpSpPr>
            <a:xfrm>
              <a:off x="5459112" y="1399762"/>
              <a:ext cx="609540" cy="583574"/>
              <a:chOff x="3105300" y="593625"/>
              <a:chExt cx="256800" cy="245850"/>
            </a:xfrm>
          </p:grpSpPr>
          <p:sp>
            <p:nvSpPr>
              <p:cNvPr id="1818" name="Google Shape;1818;p4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831760" y="278141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isadvantages of technology</a:t>
            </a:r>
            <a:endParaRPr dirty="0"/>
          </a:p>
        </p:txBody>
      </p:sp>
      <p:grpSp>
        <p:nvGrpSpPr>
          <p:cNvPr id="2646" name="Google Shape;2646;p59"/>
          <p:cNvGrpSpPr/>
          <p:nvPr/>
        </p:nvGrpSpPr>
        <p:grpSpPr>
          <a:xfrm>
            <a:off x="2670463" y="1408650"/>
            <a:ext cx="3884395" cy="3814121"/>
            <a:chOff x="2822863" y="1408650"/>
            <a:chExt cx="3884395" cy="3814121"/>
          </a:xfrm>
        </p:grpSpPr>
        <p:sp>
          <p:nvSpPr>
            <p:cNvPr id="2647" name="Google Shape;2647;p59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3" name="Google Shape;2663;p59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2696" name="Google Shape;2696;p59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59"/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9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9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9"/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9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9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9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9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2" name="Google Shape;2792;p59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7785" y="1610910"/>
            <a:ext cx="2836508" cy="820339"/>
            <a:chOff x="727785" y="1610910"/>
            <a:chExt cx="2836508" cy="820339"/>
          </a:xfrm>
        </p:grpSpPr>
        <p:sp>
          <p:nvSpPr>
            <p:cNvPr id="2639" name="Google Shape;2639;p59"/>
            <p:cNvSpPr txBox="1"/>
            <p:nvPr/>
          </p:nvSpPr>
          <p:spPr>
            <a:xfrm>
              <a:off x="727785" y="1610910"/>
              <a:ext cx="1512234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Orbitron" panose="020B0604020202020204" charset="0"/>
                </a:rPr>
                <a:t>Affected social life</a:t>
              </a:r>
            </a:p>
          </p:txBody>
        </p:sp>
        <p:cxnSp>
          <p:nvCxnSpPr>
            <p:cNvPr id="2801" name="Google Shape;2801;p59"/>
            <p:cNvCxnSpPr>
              <a:stCxn id="2639" idx="3"/>
            </p:cNvCxnSpPr>
            <p:nvPr/>
          </p:nvCxnSpPr>
          <p:spPr>
            <a:xfrm>
              <a:off x="2240019" y="1874760"/>
              <a:ext cx="1324274" cy="55648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5363088" y="1689677"/>
            <a:ext cx="3420242" cy="598898"/>
            <a:chOff x="5363088" y="1689677"/>
            <a:chExt cx="3420242" cy="598898"/>
          </a:xfrm>
        </p:grpSpPr>
        <p:cxnSp>
          <p:nvCxnSpPr>
            <p:cNvPr id="2800" name="Google Shape;2800;p59"/>
            <p:cNvCxnSpPr>
              <a:stCxn id="2643" idx="1"/>
            </p:cNvCxnSpPr>
            <p:nvPr/>
          </p:nvCxnSpPr>
          <p:spPr>
            <a:xfrm rot="10800000" flipV="1">
              <a:off x="5363088" y="1953527"/>
              <a:ext cx="1628422" cy="335048"/>
            </a:xfrm>
            <a:prstGeom prst="bentConnector3">
              <a:avLst>
                <a:gd name="adj1" fmla="val 40641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643" name="Google Shape;2643;p59"/>
            <p:cNvSpPr txBox="1"/>
            <p:nvPr/>
          </p:nvSpPr>
          <p:spPr>
            <a:xfrm>
              <a:off x="6991510" y="1689677"/>
              <a:ext cx="179182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Orbitron" panose="020B0604020202020204" charset="0"/>
                </a:rPr>
                <a:t>Distraction in the classroom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139274" y="3114114"/>
            <a:ext cx="3392941" cy="815889"/>
            <a:chOff x="-139274" y="3114114"/>
            <a:chExt cx="3392941" cy="815889"/>
          </a:xfrm>
        </p:grpSpPr>
        <p:sp>
          <p:nvSpPr>
            <p:cNvPr id="2641" name="Google Shape;2641;p59"/>
            <p:cNvSpPr txBox="1"/>
            <p:nvPr/>
          </p:nvSpPr>
          <p:spPr>
            <a:xfrm>
              <a:off x="-139274" y="3114114"/>
              <a:ext cx="2392832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2000" dirty="0" smtClean="0">
                  <a:solidFill>
                    <a:schemeClr val="tx1"/>
                  </a:solidFill>
                  <a:latin typeface="Orbitron" panose="020B0604020202020204" charset="0"/>
                </a:rPr>
                <a:t>Technology</a:t>
              </a:r>
            </a:p>
            <a:p>
              <a:pPr algn="r"/>
              <a:r>
                <a:rPr lang="en-US" sz="2000" dirty="0" smtClean="0">
                  <a:solidFill>
                    <a:schemeClr val="tx1"/>
                  </a:solidFill>
                  <a:latin typeface="Orbitron" panose="020B0604020202020204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Orbitron" panose="020B0604020202020204" charset="0"/>
                </a:rPr>
                <a:t>is expensive</a:t>
              </a:r>
            </a:p>
          </p:txBody>
        </p:sp>
        <p:cxnSp>
          <p:nvCxnSpPr>
            <p:cNvPr id="2802" name="Google Shape;2802;p59"/>
            <p:cNvCxnSpPr>
              <a:stCxn id="2641" idx="3"/>
            </p:cNvCxnSpPr>
            <p:nvPr/>
          </p:nvCxnSpPr>
          <p:spPr>
            <a:xfrm>
              <a:off x="2253558" y="3377964"/>
              <a:ext cx="1000109" cy="55203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" name="Group 12"/>
          <p:cNvGrpSpPr/>
          <p:nvPr/>
        </p:nvGrpSpPr>
        <p:grpSpPr>
          <a:xfrm>
            <a:off x="6210402" y="3139553"/>
            <a:ext cx="2983191" cy="541896"/>
            <a:chOff x="6179801" y="3119410"/>
            <a:chExt cx="2983191" cy="541896"/>
          </a:xfrm>
        </p:grpSpPr>
        <p:sp>
          <p:nvSpPr>
            <p:cNvPr id="2644" name="Google Shape;2644;p59"/>
            <p:cNvSpPr txBox="1"/>
            <p:nvPr/>
          </p:nvSpPr>
          <p:spPr>
            <a:xfrm>
              <a:off x="7000011" y="3119410"/>
              <a:ext cx="2162981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Orbitron" panose="020B0604020202020204" charset="0"/>
                </a:rPr>
                <a:t>Needs additional Training</a:t>
              </a:r>
            </a:p>
          </p:txBody>
        </p:sp>
        <p:cxnSp>
          <p:nvCxnSpPr>
            <p:cNvPr id="2803" name="Google Shape;2803;p59"/>
            <p:cNvCxnSpPr>
              <a:stCxn id="2644" idx="1"/>
            </p:cNvCxnSpPr>
            <p:nvPr/>
          </p:nvCxnSpPr>
          <p:spPr>
            <a:xfrm rot="10800000" flipV="1">
              <a:off x="6179801" y="3383259"/>
              <a:ext cx="820211" cy="27804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8" name="Google Shape;1828;p44"/>
          <p:cNvGrpSpPr/>
          <p:nvPr/>
        </p:nvGrpSpPr>
        <p:grpSpPr>
          <a:xfrm flipH="1">
            <a:off x="5028946" y="429471"/>
            <a:ext cx="4023614" cy="3946795"/>
            <a:chOff x="574956" y="-253549"/>
            <a:chExt cx="3441045" cy="3375349"/>
          </a:xfrm>
        </p:grpSpPr>
        <p:sp>
          <p:nvSpPr>
            <p:cNvPr id="1829" name="Google Shape;1829;p44"/>
            <p:cNvSpPr/>
            <p:nvPr/>
          </p:nvSpPr>
          <p:spPr>
            <a:xfrm>
              <a:off x="1092425" y="2833800"/>
              <a:ext cx="1967250" cy="210675"/>
            </a:xfrm>
            <a:custGeom>
              <a:avLst/>
              <a:gdLst/>
              <a:ahLst/>
              <a:cxnLst/>
              <a:rect l="l" t="t" r="r" b="b"/>
              <a:pathLst>
                <a:path w="78690" h="8427" extrusionOk="0">
                  <a:moveTo>
                    <a:pt x="39335" y="0"/>
                  </a:moveTo>
                  <a:cubicBezTo>
                    <a:pt x="17613" y="0"/>
                    <a:pt x="0" y="1883"/>
                    <a:pt x="0" y="4204"/>
                  </a:cubicBezTo>
                  <a:cubicBezTo>
                    <a:pt x="0" y="6524"/>
                    <a:pt x="17613" y="8426"/>
                    <a:pt x="39335" y="8426"/>
                  </a:cubicBezTo>
                  <a:cubicBezTo>
                    <a:pt x="61076" y="8426"/>
                    <a:pt x="78689" y="6524"/>
                    <a:pt x="78689" y="4204"/>
                  </a:cubicBezTo>
                  <a:cubicBezTo>
                    <a:pt x="78689" y="1883"/>
                    <a:pt x="61076" y="0"/>
                    <a:pt x="39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144725" y="2839500"/>
              <a:ext cx="1862650" cy="198775"/>
            </a:xfrm>
            <a:custGeom>
              <a:avLst/>
              <a:gdLst/>
              <a:ahLst/>
              <a:cxnLst/>
              <a:rect l="l" t="t" r="r" b="b"/>
              <a:pathLst>
                <a:path w="74506" h="7951" extrusionOk="0">
                  <a:moveTo>
                    <a:pt x="37243" y="0"/>
                  </a:moveTo>
                  <a:cubicBezTo>
                    <a:pt x="16663" y="0"/>
                    <a:pt x="0" y="1788"/>
                    <a:pt x="0" y="3976"/>
                  </a:cubicBezTo>
                  <a:cubicBezTo>
                    <a:pt x="0" y="6182"/>
                    <a:pt x="16663" y="7951"/>
                    <a:pt x="37243" y="7951"/>
                  </a:cubicBezTo>
                  <a:cubicBezTo>
                    <a:pt x="57824" y="7951"/>
                    <a:pt x="74505" y="6182"/>
                    <a:pt x="74505" y="3976"/>
                  </a:cubicBezTo>
                  <a:cubicBezTo>
                    <a:pt x="74505" y="1788"/>
                    <a:pt x="57824" y="0"/>
                    <a:pt x="37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266450" y="2852800"/>
              <a:ext cx="1619175" cy="149825"/>
            </a:xfrm>
            <a:custGeom>
              <a:avLst/>
              <a:gdLst/>
              <a:ahLst/>
              <a:cxnLst/>
              <a:rect l="l" t="t" r="r" b="b"/>
              <a:pathLst>
                <a:path w="64767" h="5993" extrusionOk="0">
                  <a:moveTo>
                    <a:pt x="32374" y="1"/>
                  </a:moveTo>
                  <a:cubicBezTo>
                    <a:pt x="14495" y="1"/>
                    <a:pt x="1" y="1351"/>
                    <a:pt x="1" y="2987"/>
                  </a:cubicBezTo>
                  <a:cubicBezTo>
                    <a:pt x="1" y="4642"/>
                    <a:pt x="14495" y="5992"/>
                    <a:pt x="32374" y="5992"/>
                  </a:cubicBezTo>
                  <a:cubicBezTo>
                    <a:pt x="50273" y="5992"/>
                    <a:pt x="64767" y="4642"/>
                    <a:pt x="64767" y="2987"/>
                  </a:cubicBezTo>
                  <a:cubicBezTo>
                    <a:pt x="64767" y="1351"/>
                    <a:pt x="50273" y="1"/>
                    <a:pt x="32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3217525" y="1429375"/>
              <a:ext cx="531175" cy="534700"/>
            </a:xfrm>
            <a:custGeom>
              <a:avLst/>
              <a:gdLst/>
              <a:ahLst/>
              <a:cxnLst/>
              <a:rect l="l" t="t" r="r" b="b"/>
              <a:pathLst>
                <a:path w="21247" h="21388" extrusionOk="0">
                  <a:moveTo>
                    <a:pt x="15186" y="0"/>
                  </a:moveTo>
                  <a:cubicBezTo>
                    <a:pt x="14942" y="0"/>
                    <a:pt x="14696" y="71"/>
                    <a:pt x="14475" y="218"/>
                  </a:cubicBezTo>
                  <a:cubicBezTo>
                    <a:pt x="11356" y="2234"/>
                    <a:pt x="8712" y="4897"/>
                    <a:pt x="6715" y="8035"/>
                  </a:cubicBezTo>
                  <a:cubicBezTo>
                    <a:pt x="6543" y="6685"/>
                    <a:pt x="6696" y="5296"/>
                    <a:pt x="7076" y="3984"/>
                  </a:cubicBezTo>
                  <a:cubicBezTo>
                    <a:pt x="7266" y="3280"/>
                    <a:pt x="6924" y="2538"/>
                    <a:pt x="6258" y="2253"/>
                  </a:cubicBezTo>
                  <a:lnTo>
                    <a:pt x="6239" y="2253"/>
                  </a:lnTo>
                  <a:cubicBezTo>
                    <a:pt x="6053" y="2165"/>
                    <a:pt x="5855" y="2124"/>
                    <a:pt x="5659" y="2124"/>
                  </a:cubicBezTo>
                  <a:cubicBezTo>
                    <a:pt x="5134" y="2124"/>
                    <a:pt x="4619" y="2420"/>
                    <a:pt x="4356" y="2919"/>
                  </a:cubicBezTo>
                  <a:cubicBezTo>
                    <a:pt x="2701" y="6171"/>
                    <a:pt x="2245" y="10033"/>
                    <a:pt x="3158" y="13570"/>
                  </a:cubicBezTo>
                  <a:lnTo>
                    <a:pt x="0" y="16861"/>
                  </a:lnTo>
                  <a:cubicBezTo>
                    <a:pt x="1845" y="18345"/>
                    <a:pt x="3671" y="19866"/>
                    <a:pt x="5497" y="21388"/>
                  </a:cubicBezTo>
                  <a:lnTo>
                    <a:pt x="7704" y="17679"/>
                  </a:lnTo>
                  <a:cubicBezTo>
                    <a:pt x="10443" y="17299"/>
                    <a:pt x="13011" y="15777"/>
                    <a:pt x="14684" y="13570"/>
                  </a:cubicBezTo>
                  <a:cubicBezTo>
                    <a:pt x="16434" y="13019"/>
                    <a:pt x="18222" y="12543"/>
                    <a:pt x="19972" y="12030"/>
                  </a:cubicBezTo>
                  <a:cubicBezTo>
                    <a:pt x="20448" y="11878"/>
                    <a:pt x="20695" y="11383"/>
                    <a:pt x="20543" y="10927"/>
                  </a:cubicBezTo>
                  <a:lnTo>
                    <a:pt x="20543" y="10908"/>
                  </a:lnTo>
                  <a:cubicBezTo>
                    <a:pt x="20429" y="10549"/>
                    <a:pt x="20092" y="10317"/>
                    <a:pt x="19735" y="10317"/>
                  </a:cubicBezTo>
                  <a:cubicBezTo>
                    <a:pt x="19675" y="10317"/>
                    <a:pt x="19614" y="10323"/>
                    <a:pt x="19554" y="10337"/>
                  </a:cubicBezTo>
                  <a:cubicBezTo>
                    <a:pt x="18127" y="10641"/>
                    <a:pt x="16548" y="11003"/>
                    <a:pt x="15179" y="11307"/>
                  </a:cubicBezTo>
                  <a:cubicBezTo>
                    <a:pt x="16777" y="10489"/>
                    <a:pt x="18489" y="9690"/>
                    <a:pt x="20219" y="9158"/>
                  </a:cubicBezTo>
                  <a:cubicBezTo>
                    <a:pt x="20866" y="8929"/>
                    <a:pt x="21247" y="8245"/>
                    <a:pt x="21056" y="7579"/>
                  </a:cubicBezTo>
                  <a:lnTo>
                    <a:pt x="21056" y="7560"/>
                  </a:lnTo>
                  <a:cubicBezTo>
                    <a:pt x="20897" y="7002"/>
                    <a:pt x="20403" y="6644"/>
                    <a:pt x="19855" y="6644"/>
                  </a:cubicBezTo>
                  <a:cubicBezTo>
                    <a:pt x="19750" y="6644"/>
                    <a:pt x="19642" y="6657"/>
                    <a:pt x="19535" y="6685"/>
                  </a:cubicBezTo>
                  <a:cubicBezTo>
                    <a:pt x="17633" y="7160"/>
                    <a:pt x="15769" y="7826"/>
                    <a:pt x="14057" y="8720"/>
                  </a:cubicBezTo>
                  <a:cubicBezTo>
                    <a:pt x="15731" y="7408"/>
                    <a:pt x="17633" y="6362"/>
                    <a:pt x="19630" y="5601"/>
                  </a:cubicBezTo>
                  <a:cubicBezTo>
                    <a:pt x="20391" y="5296"/>
                    <a:pt x="20733" y="4459"/>
                    <a:pt x="20429" y="3737"/>
                  </a:cubicBezTo>
                  <a:lnTo>
                    <a:pt x="20429" y="3699"/>
                  </a:lnTo>
                  <a:cubicBezTo>
                    <a:pt x="20208" y="3169"/>
                    <a:pt x="19679" y="2855"/>
                    <a:pt x="19125" y="2855"/>
                  </a:cubicBezTo>
                  <a:cubicBezTo>
                    <a:pt x="18964" y="2855"/>
                    <a:pt x="18800" y="2882"/>
                    <a:pt x="18641" y="2938"/>
                  </a:cubicBezTo>
                  <a:cubicBezTo>
                    <a:pt x="16149" y="3889"/>
                    <a:pt x="13771" y="5220"/>
                    <a:pt x="11679" y="6894"/>
                  </a:cubicBezTo>
                  <a:cubicBezTo>
                    <a:pt x="12896" y="5201"/>
                    <a:pt x="14361" y="3661"/>
                    <a:pt x="16016" y="2329"/>
                  </a:cubicBezTo>
                  <a:cubicBezTo>
                    <a:pt x="16548" y="1873"/>
                    <a:pt x="16644" y="1093"/>
                    <a:pt x="16225" y="522"/>
                  </a:cubicBezTo>
                  <a:cubicBezTo>
                    <a:pt x="16206" y="522"/>
                    <a:pt x="16206" y="503"/>
                    <a:pt x="16206" y="503"/>
                  </a:cubicBezTo>
                  <a:cubicBezTo>
                    <a:pt x="15950" y="177"/>
                    <a:pt x="15572" y="0"/>
                    <a:pt x="1518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385375" y="1630725"/>
              <a:ext cx="114150" cy="166925"/>
            </a:xfrm>
            <a:custGeom>
              <a:avLst/>
              <a:gdLst/>
              <a:ahLst/>
              <a:cxnLst/>
              <a:rect l="l" t="t" r="r" b="b"/>
              <a:pathLst>
                <a:path w="4566" h="6677" extrusionOk="0">
                  <a:moveTo>
                    <a:pt x="1" y="0"/>
                  </a:moveTo>
                  <a:lnTo>
                    <a:pt x="1" y="0"/>
                  </a:lnTo>
                  <a:cubicBezTo>
                    <a:pt x="2721" y="2302"/>
                    <a:pt x="1294" y="5897"/>
                    <a:pt x="438" y="6677"/>
                  </a:cubicBezTo>
                  <a:cubicBezTo>
                    <a:pt x="4566" y="4014"/>
                    <a:pt x="1865" y="76"/>
                    <a:pt x="1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429075" y="1653850"/>
              <a:ext cx="2023375" cy="1467950"/>
            </a:xfrm>
            <a:custGeom>
              <a:avLst/>
              <a:gdLst/>
              <a:ahLst/>
              <a:cxnLst/>
              <a:rect l="l" t="t" r="r" b="b"/>
              <a:pathLst>
                <a:path w="80935" h="58718" extrusionOk="0">
                  <a:moveTo>
                    <a:pt x="35578" y="1"/>
                  </a:moveTo>
                  <a:cubicBezTo>
                    <a:pt x="34955" y="1"/>
                    <a:pt x="34330" y="47"/>
                    <a:pt x="33706" y="141"/>
                  </a:cubicBezTo>
                  <a:lnTo>
                    <a:pt x="25375" y="1415"/>
                  </a:lnTo>
                  <a:lnTo>
                    <a:pt x="15256" y="1567"/>
                  </a:lnTo>
                  <a:lnTo>
                    <a:pt x="6544" y="103"/>
                  </a:lnTo>
                  <a:lnTo>
                    <a:pt x="1" y="32628"/>
                  </a:lnTo>
                  <a:lnTo>
                    <a:pt x="2911" y="58572"/>
                  </a:lnTo>
                  <a:cubicBezTo>
                    <a:pt x="7905" y="56799"/>
                    <a:pt x="12098" y="56203"/>
                    <a:pt x="15775" y="56203"/>
                  </a:cubicBezTo>
                  <a:cubicBezTo>
                    <a:pt x="23327" y="56203"/>
                    <a:pt x="28702" y="58718"/>
                    <a:pt x="34363" y="58718"/>
                  </a:cubicBezTo>
                  <a:cubicBezTo>
                    <a:pt x="38336" y="58718"/>
                    <a:pt x="42449" y="57480"/>
                    <a:pt x="47553" y="53266"/>
                  </a:cubicBezTo>
                  <a:lnTo>
                    <a:pt x="42018" y="34321"/>
                  </a:lnTo>
                  <a:lnTo>
                    <a:pt x="41124" y="19523"/>
                  </a:lnTo>
                  <a:lnTo>
                    <a:pt x="52080" y="28653"/>
                  </a:lnTo>
                  <a:cubicBezTo>
                    <a:pt x="53759" y="30061"/>
                    <a:pt x="55821" y="30765"/>
                    <a:pt x="57882" y="30765"/>
                  </a:cubicBezTo>
                  <a:cubicBezTo>
                    <a:pt x="60025" y="30765"/>
                    <a:pt x="62166" y="30004"/>
                    <a:pt x="63873" y="28482"/>
                  </a:cubicBezTo>
                  <a:lnTo>
                    <a:pt x="80935" y="13360"/>
                  </a:lnTo>
                  <a:lnTo>
                    <a:pt x="73516" y="4763"/>
                  </a:lnTo>
                  <a:lnTo>
                    <a:pt x="58851" y="16974"/>
                  </a:lnTo>
                  <a:lnTo>
                    <a:pt x="44205" y="3374"/>
                  </a:lnTo>
                  <a:cubicBezTo>
                    <a:pt x="41836" y="1196"/>
                    <a:pt x="38749" y="1"/>
                    <a:pt x="35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2438150" y="1823300"/>
              <a:ext cx="69450" cy="337175"/>
            </a:xfrm>
            <a:custGeom>
              <a:avLst/>
              <a:gdLst/>
              <a:ahLst/>
              <a:cxnLst/>
              <a:rect l="l" t="t" r="r" b="b"/>
              <a:pathLst>
                <a:path w="2778" h="13487" extrusionOk="0">
                  <a:moveTo>
                    <a:pt x="0" y="1"/>
                  </a:moveTo>
                  <a:lnTo>
                    <a:pt x="780" y="12726"/>
                  </a:lnTo>
                  <a:lnTo>
                    <a:pt x="1674" y="13487"/>
                  </a:lnTo>
                  <a:cubicBezTo>
                    <a:pt x="2777" y="9378"/>
                    <a:pt x="2378" y="5022"/>
                    <a:pt x="533" y="11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759125" y="2061050"/>
              <a:ext cx="141725" cy="135575"/>
            </a:xfrm>
            <a:custGeom>
              <a:avLst/>
              <a:gdLst/>
              <a:ahLst/>
              <a:cxnLst/>
              <a:rect l="l" t="t" r="r" b="b"/>
              <a:pathLst>
                <a:path w="5669" h="5423" extrusionOk="0">
                  <a:moveTo>
                    <a:pt x="4879" y="0"/>
                  </a:moveTo>
                  <a:cubicBezTo>
                    <a:pt x="2842" y="0"/>
                    <a:pt x="1077" y="1341"/>
                    <a:pt x="571" y="3292"/>
                  </a:cubicBezTo>
                  <a:lnTo>
                    <a:pt x="0" y="5422"/>
                  </a:lnTo>
                  <a:lnTo>
                    <a:pt x="5668" y="686"/>
                  </a:lnTo>
                  <a:lnTo>
                    <a:pt x="4965" y="1"/>
                  </a:lnTo>
                  <a:cubicBezTo>
                    <a:pt x="4936" y="1"/>
                    <a:pt x="4908" y="0"/>
                    <a:pt x="4879" y="0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451900" y="2036350"/>
              <a:ext cx="1019550" cy="357600"/>
            </a:xfrm>
            <a:custGeom>
              <a:avLst/>
              <a:gdLst/>
              <a:ahLst/>
              <a:cxnLst/>
              <a:rect l="l" t="t" r="r" b="b"/>
              <a:pathLst>
                <a:path w="40782" h="14304" extrusionOk="0">
                  <a:moveTo>
                    <a:pt x="4167" y="0"/>
                  </a:moveTo>
                  <a:lnTo>
                    <a:pt x="2169" y="2130"/>
                  </a:lnTo>
                  <a:lnTo>
                    <a:pt x="1" y="12991"/>
                  </a:lnTo>
                  <a:lnTo>
                    <a:pt x="4167" y="8521"/>
                  </a:lnTo>
                  <a:lnTo>
                    <a:pt x="9530" y="14304"/>
                  </a:lnTo>
                  <a:lnTo>
                    <a:pt x="14913" y="8521"/>
                  </a:lnTo>
                  <a:lnTo>
                    <a:pt x="20277" y="14304"/>
                  </a:lnTo>
                  <a:lnTo>
                    <a:pt x="25660" y="8521"/>
                  </a:lnTo>
                  <a:lnTo>
                    <a:pt x="31024" y="14304"/>
                  </a:lnTo>
                  <a:lnTo>
                    <a:pt x="36407" y="8521"/>
                  </a:lnTo>
                  <a:lnTo>
                    <a:pt x="40782" y="13239"/>
                  </a:lnTo>
                  <a:lnTo>
                    <a:pt x="40230" y="4204"/>
                  </a:lnTo>
                  <a:lnTo>
                    <a:pt x="40553" y="4508"/>
                  </a:lnTo>
                  <a:lnTo>
                    <a:pt x="36407" y="0"/>
                  </a:lnTo>
                  <a:lnTo>
                    <a:pt x="31024" y="5801"/>
                  </a:lnTo>
                  <a:lnTo>
                    <a:pt x="25660" y="0"/>
                  </a:lnTo>
                  <a:lnTo>
                    <a:pt x="20277" y="5801"/>
                  </a:lnTo>
                  <a:lnTo>
                    <a:pt x="14913" y="0"/>
                  </a:lnTo>
                  <a:lnTo>
                    <a:pt x="9530" y="580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810450" y="1462400"/>
              <a:ext cx="253000" cy="375675"/>
            </a:xfrm>
            <a:custGeom>
              <a:avLst/>
              <a:gdLst/>
              <a:ahLst/>
              <a:cxnLst/>
              <a:rect l="l" t="t" r="r" b="b"/>
              <a:pathLst>
                <a:path w="10120" h="15027" extrusionOk="0">
                  <a:moveTo>
                    <a:pt x="1" y="0"/>
                  </a:moveTo>
                  <a:lnTo>
                    <a:pt x="1" y="9967"/>
                  </a:lnTo>
                  <a:cubicBezTo>
                    <a:pt x="1" y="12782"/>
                    <a:pt x="2245" y="15026"/>
                    <a:pt x="5060" y="15026"/>
                  </a:cubicBezTo>
                  <a:cubicBezTo>
                    <a:pt x="7856" y="15026"/>
                    <a:pt x="10120" y="12782"/>
                    <a:pt x="10120" y="9967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10450" y="1462400"/>
              <a:ext cx="253000" cy="206750"/>
            </a:xfrm>
            <a:custGeom>
              <a:avLst/>
              <a:gdLst/>
              <a:ahLst/>
              <a:cxnLst/>
              <a:rect l="l" t="t" r="r" b="b"/>
              <a:pathLst>
                <a:path w="10120" h="8270" extrusionOk="0">
                  <a:moveTo>
                    <a:pt x="1" y="0"/>
                  </a:moveTo>
                  <a:lnTo>
                    <a:pt x="1" y="266"/>
                  </a:lnTo>
                  <a:cubicBezTo>
                    <a:pt x="343" y="1560"/>
                    <a:pt x="857" y="2815"/>
                    <a:pt x="1560" y="3937"/>
                  </a:cubicBezTo>
                  <a:cubicBezTo>
                    <a:pt x="2626" y="5592"/>
                    <a:pt x="4147" y="7000"/>
                    <a:pt x="6011" y="7742"/>
                  </a:cubicBezTo>
                  <a:cubicBezTo>
                    <a:pt x="6897" y="8088"/>
                    <a:pt x="7843" y="8270"/>
                    <a:pt x="8779" y="8270"/>
                  </a:cubicBezTo>
                  <a:cubicBezTo>
                    <a:pt x="9231" y="8270"/>
                    <a:pt x="9680" y="8228"/>
                    <a:pt x="10120" y="8141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60525" y="944550"/>
              <a:ext cx="535925" cy="662900"/>
            </a:xfrm>
            <a:custGeom>
              <a:avLst/>
              <a:gdLst/>
              <a:ahLst/>
              <a:cxnLst/>
              <a:rect l="l" t="t" r="r" b="b"/>
              <a:pathLst>
                <a:path w="21437" h="26516" extrusionOk="0">
                  <a:moveTo>
                    <a:pt x="10709" y="0"/>
                  </a:moveTo>
                  <a:cubicBezTo>
                    <a:pt x="4794" y="0"/>
                    <a:pt x="0" y="4813"/>
                    <a:pt x="0" y="10728"/>
                  </a:cubicBezTo>
                  <a:lnTo>
                    <a:pt x="0" y="15807"/>
                  </a:lnTo>
                  <a:cubicBezTo>
                    <a:pt x="0" y="21722"/>
                    <a:pt x="4794" y="26515"/>
                    <a:pt x="10709" y="26515"/>
                  </a:cubicBezTo>
                  <a:cubicBezTo>
                    <a:pt x="16644" y="26515"/>
                    <a:pt x="21437" y="21722"/>
                    <a:pt x="21437" y="15807"/>
                  </a:cubicBezTo>
                  <a:lnTo>
                    <a:pt x="21437" y="10728"/>
                  </a:lnTo>
                  <a:cubicBezTo>
                    <a:pt x="21437" y="4813"/>
                    <a:pt x="16644" y="0"/>
                    <a:pt x="1070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628800" y="794825"/>
              <a:ext cx="731850" cy="578675"/>
            </a:xfrm>
            <a:custGeom>
              <a:avLst/>
              <a:gdLst/>
              <a:ahLst/>
              <a:cxnLst/>
              <a:rect l="l" t="t" r="r" b="b"/>
              <a:pathLst>
                <a:path w="29274" h="23147" extrusionOk="0">
                  <a:moveTo>
                    <a:pt x="14813" y="0"/>
                  </a:moveTo>
                  <a:cubicBezTo>
                    <a:pt x="14466" y="0"/>
                    <a:pt x="14117" y="27"/>
                    <a:pt x="13772" y="74"/>
                  </a:cubicBezTo>
                  <a:cubicBezTo>
                    <a:pt x="11318" y="435"/>
                    <a:pt x="9036" y="1881"/>
                    <a:pt x="7685" y="3954"/>
                  </a:cubicBezTo>
                  <a:cubicBezTo>
                    <a:pt x="6791" y="3498"/>
                    <a:pt x="5802" y="2870"/>
                    <a:pt x="4813" y="2718"/>
                  </a:cubicBezTo>
                  <a:cubicBezTo>
                    <a:pt x="4634" y="2694"/>
                    <a:pt x="4453" y="2682"/>
                    <a:pt x="4271" y="2682"/>
                  </a:cubicBezTo>
                  <a:cubicBezTo>
                    <a:pt x="3432" y="2682"/>
                    <a:pt x="2599" y="2945"/>
                    <a:pt x="2036" y="3555"/>
                  </a:cubicBezTo>
                  <a:cubicBezTo>
                    <a:pt x="1313" y="4335"/>
                    <a:pt x="1237" y="5571"/>
                    <a:pt x="1656" y="6541"/>
                  </a:cubicBezTo>
                  <a:cubicBezTo>
                    <a:pt x="2055" y="7549"/>
                    <a:pt x="2835" y="8329"/>
                    <a:pt x="3691" y="8957"/>
                  </a:cubicBezTo>
                  <a:cubicBezTo>
                    <a:pt x="2645" y="9204"/>
                    <a:pt x="1656" y="9832"/>
                    <a:pt x="990" y="10688"/>
                  </a:cubicBezTo>
                  <a:cubicBezTo>
                    <a:pt x="324" y="11543"/>
                    <a:pt x="1" y="12704"/>
                    <a:pt x="286" y="13750"/>
                  </a:cubicBezTo>
                  <a:cubicBezTo>
                    <a:pt x="571" y="14796"/>
                    <a:pt x="1522" y="15652"/>
                    <a:pt x="2607" y="15747"/>
                  </a:cubicBezTo>
                  <a:lnTo>
                    <a:pt x="2607" y="21929"/>
                  </a:lnTo>
                  <a:lnTo>
                    <a:pt x="5954" y="23146"/>
                  </a:lnTo>
                  <a:cubicBezTo>
                    <a:pt x="8313" y="21434"/>
                    <a:pt x="9663" y="18429"/>
                    <a:pt x="9378" y="15538"/>
                  </a:cubicBezTo>
                  <a:cubicBezTo>
                    <a:pt x="10082" y="15176"/>
                    <a:pt x="10786" y="14606"/>
                    <a:pt x="11109" y="13864"/>
                  </a:cubicBezTo>
                  <a:cubicBezTo>
                    <a:pt x="11451" y="13141"/>
                    <a:pt x="11508" y="12304"/>
                    <a:pt x="11299" y="11543"/>
                  </a:cubicBezTo>
                  <a:lnTo>
                    <a:pt x="11299" y="11543"/>
                  </a:lnTo>
                  <a:cubicBezTo>
                    <a:pt x="11756" y="12000"/>
                    <a:pt x="12497" y="12495"/>
                    <a:pt x="13068" y="12799"/>
                  </a:cubicBezTo>
                  <a:cubicBezTo>
                    <a:pt x="13496" y="13013"/>
                    <a:pt x="13977" y="13152"/>
                    <a:pt x="14456" y="13152"/>
                  </a:cubicBezTo>
                  <a:cubicBezTo>
                    <a:pt x="14616" y="13152"/>
                    <a:pt x="14775" y="13136"/>
                    <a:pt x="14932" y="13103"/>
                  </a:cubicBezTo>
                  <a:cubicBezTo>
                    <a:pt x="15579" y="12989"/>
                    <a:pt x="16168" y="12571"/>
                    <a:pt x="16511" y="12000"/>
                  </a:cubicBezTo>
                  <a:cubicBezTo>
                    <a:pt x="16834" y="11429"/>
                    <a:pt x="16910" y="10707"/>
                    <a:pt x="16701" y="10098"/>
                  </a:cubicBezTo>
                  <a:lnTo>
                    <a:pt x="16701" y="10098"/>
                  </a:lnTo>
                  <a:cubicBezTo>
                    <a:pt x="18817" y="12214"/>
                    <a:pt x="21810" y="13465"/>
                    <a:pt x="24805" y="13465"/>
                  </a:cubicBezTo>
                  <a:cubicBezTo>
                    <a:pt x="25365" y="13465"/>
                    <a:pt x="25924" y="13421"/>
                    <a:pt x="26478" y="13331"/>
                  </a:cubicBezTo>
                  <a:cubicBezTo>
                    <a:pt x="27258" y="13179"/>
                    <a:pt x="28056" y="12951"/>
                    <a:pt x="28608" y="12380"/>
                  </a:cubicBezTo>
                  <a:cubicBezTo>
                    <a:pt x="29084" y="11867"/>
                    <a:pt x="29274" y="11144"/>
                    <a:pt x="29255" y="10440"/>
                  </a:cubicBezTo>
                  <a:cubicBezTo>
                    <a:pt x="29236" y="9756"/>
                    <a:pt x="29007" y="9090"/>
                    <a:pt x="28703" y="8443"/>
                  </a:cubicBezTo>
                  <a:cubicBezTo>
                    <a:pt x="27847" y="6617"/>
                    <a:pt x="26402" y="5095"/>
                    <a:pt x="24614" y="4163"/>
                  </a:cubicBezTo>
                  <a:cubicBezTo>
                    <a:pt x="23282" y="3484"/>
                    <a:pt x="21782" y="3120"/>
                    <a:pt x="20294" y="3120"/>
                  </a:cubicBezTo>
                  <a:cubicBezTo>
                    <a:pt x="19784" y="3120"/>
                    <a:pt x="19275" y="3163"/>
                    <a:pt x="18774" y="3250"/>
                  </a:cubicBezTo>
                  <a:cubicBezTo>
                    <a:pt x="18717" y="2128"/>
                    <a:pt x="18051" y="987"/>
                    <a:pt x="17062" y="492"/>
                  </a:cubicBezTo>
                  <a:cubicBezTo>
                    <a:pt x="16364" y="137"/>
                    <a:pt x="15594" y="0"/>
                    <a:pt x="14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640700" y="794600"/>
              <a:ext cx="680000" cy="319750"/>
            </a:xfrm>
            <a:custGeom>
              <a:avLst/>
              <a:gdLst/>
              <a:ahLst/>
              <a:cxnLst/>
              <a:rect l="l" t="t" r="r" b="b"/>
              <a:pathLst>
                <a:path w="27200" h="12790" extrusionOk="0">
                  <a:moveTo>
                    <a:pt x="14296" y="0"/>
                  </a:moveTo>
                  <a:cubicBezTo>
                    <a:pt x="13944" y="0"/>
                    <a:pt x="13589" y="29"/>
                    <a:pt x="13239" y="83"/>
                  </a:cubicBezTo>
                  <a:cubicBezTo>
                    <a:pt x="10804" y="444"/>
                    <a:pt x="8522" y="1890"/>
                    <a:pt x="7171" y="3963"/>
                  </a:cubicBezTo>
                  <a:cubicBezTo>
                    <a:pt x="6258" y="3507"/>
                    <a:pt x="5288" y="2860"/>
                    <a:pt x="4280" y="2727"/>
                  </a:cubicBezTo>
                  <a:cubicBezTo>
                    <a:pt x="4096" y="2698"/>
                    <a:pt x="3907" y="2684"/>
                    <a:pt x="3717" y="2684"/>
                  </a:cubicBezTo>
                  <a:cubicBezTo>
                    <a:pt x="2888" y="2684"/>
                    <a:pt x="2045" y="2960"/>
                    <a:pt x="1503" y="3564"/>
                  </a:cubicBezTo>
                  <a:cubicBezTo>
                    <a:pt x="799" y="4344"/>
                    <a:pt x="723" y="5561"/>
                    <a:pt x="1122" y="6550"/>
                  </a:cubicBezTo>
                  <a:cubicBezTo>
                    <a:pt x="1522" y="7520"/>
                    <a:pt x="2321" y="8319"/>
                    <a:pt x="3177" y="8947"/>
                  </a:cubicBezTo>
                  <a:cubicBezTo>
                    <a:pt x="2112" y="9213"/>
                    <a:pt x="1122" y="9841"/>
                    <a:pt x="457" y="10697"/>
                  </a:cubicBezTo>
                  <a:cubicBezTo>
                    <a:pt x="286" y="10906"/>
                    <a:pt x="114" y="11172"/>
                    <a:pt x="0" y="11438"/>
                  </a:cubicBezTo>
                  <a:cubicBezTo>
                    <a:pt x="76" y="11552"/>
                    <a:pt x="114" y="11667"/>
                    <a:pt x="209" y="11762"/>
                  </a:cubicBezTo>
                  <a:cubicBezTo>
                    <a:pt x="742" y="12408"/>
                    <a:pt x="1541" y="12732"/>
                    <a:pt x="2378" y="12789"/>
                  </a:cubicBezTo>
                  <a:cubicBezTo>
                    <a:pt x="2406" y="12789"/>
                    <a:pt x="2434" y="12790"/>
                    <a:pt x="2462" y="12790"/>
                  </a:cubicBezTo>
                  <a:cubicBezTo>
                    <a:pt x="3268" y="12790"/>
                    <a:pt x="4038" y="12528"/>
                    <a:pt x="4736" y="12142"/>
                  </a:cubicBezTo>
                  <a:cubicBezTo>
                    <a:pt x="5859" y="11495"/>
                    <a:pt x="6962" y="10392"/>
                    <a:pt x="7418" y="9175"/>
                  </a:cubicBezTo>
                  <a:cubicBezTo>
                    <a:pt x="7815" y="9450"/>
                    <a:pt x="8301" y="9592"/>
                    <a:pt x="8788" y="9592"/>
                  </a:cubicBezTo>
                  <a:cubicBezTo>
                    <a:pt x="9141" y="9592"/>
                    <a:pt x="9495" y="9517"/>
                    <a:pt x="9815" y="9365"/>
                  </a:cubicBezTo>
                  <a:cubicBezTo>
                    <a:pt x="10576" y="9004"/>
                    <a:pt x="11127" y="8224"/>
                    <a:pt x="11203" y="7387"/>
                  </a:cubicBezTo>
                  <a:cubicBezTo>
                    <a:pt x="11720" y="7942"/>
                    <a:pt x="12472" y="8234"/>
                    <a:pt x="13223" y="8234"/>
                  </a:cubicBezTo>
                  <a:cubicBezTo>
                    <a:pt x="13579" y="8234"/>
                    <a:pt x="13935" y="8168"/>
                    <a:pt x="14266" y="8034"/>
                  </a:cubicBezTo>
                  <a:cubicBezTo>
                    <a:pt x="15293" y="7596"/>
                    <a:pt x="15807" y="6493"/>
                    <a:pt x="15749" y="5371"/>
                  </a:cubicBezTo>
                  <a:lnTo>
                    <a:pt x="15749" y="5371"/>
                  </a:lnTo>
                  <a:cubicBezTo>
                    <a:pt x="17633" y="7292"/>
                    <a:pt x="20105" y="8604"/>
                    <a:pt x="22730" y="9061"/>
                  </a:cubicBezTo>
                  <a:cubicBezTo>
                    <a:pt x="23142" y="9133"/>
                    <a:pt x="23567" y="9180"/>
                    <a:pt x="23987" y="9180"/>
                  </a:cubicBezTo>
                  <a:cubicBezTo>
                    <a:pt x="24674" y="9180"/>
                    <a:pt x="25347" y="9053"/>
                    <a:pt x="25926" y="8699"/>
                  </a:cubicBezTo>
                  <a:cubicBezTo>
                    <a:pt x="26610" y="8300"/>
                    <a:pt x="27086" y="7577"/>
                    <a:pt x="27200" y="6816"/>
                  </a:cubicBezTo>
                  <a:cubicBezTo>
                    <a:pt x="26363" y="5713"/>
                    <a:pt x="25298" y="4819"/>
                    <a:pt x="24081" y="4172"/>
                  </a:cubicBezTo>
                  <a:cubicBezTo>
                    <a:pt x="22766" y="3465"/>
                    <a:pt x="21272" y="3116"/>
                    <a:pt x="19779" y="3116"/>
                  </a:cubicBezTo>
                  <a:cubicBezTo>
                    <a:pt x="19264" y="3116"/>
                    <a:pt x="18749" y="3157"/>
                    <a:pt x="18241" y="3240"/>
                  </a:cubicBezTo>
                  <a:cubicBezTo>
                    <a:pt x="18165" y="2137"/>
                    <a:pt x="17518" y="996"/>
                    <a:pt x="16529" y="482"/>
                  </a:cubicBezTo>
                  <a:cubicBezTo>
                    <a:pt x="15836" y="142"/>
                    <a:pt x="15071" y="0"/>
                    <a:pt x="14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984975" y="1155200"/>
              <a:ext cx="437500" cy="242550"/>
            </a:xfrm>
            <a:custGeom>
              <a:avLst/>
              <a:gdLst/>
              <a:ahLst/>
              <a:cxnLst/>
              <a:rect l="l" t="t" r="r" b="b"/>
              <a:pathLst>
                <a:path w="17500" h="9702" extrusionOk="0">
                  <a:moveTo>
                    <a:pt x="3633" y="1"/>
                  </a:moveTo>
                  <a:cubicBezTo>
                    <a:pt x="1636" y="1"/>
                    <a:pt x="19" y="1617"/>
                    <a:pt x="19" y="3615"/>
                  </a:cubicBezTo>
                  <a:lnTo>
                    <a:pt x="19" y="6087"/>
                  </a:lnTo>
                  <a:cubicBezTo>
                    <a:pt x="0" y="8065"/>
                    <a:pt x="1617" y="9701"/>
                    <a:pt x="3633" y="9701"/>
                  </a:cubicBezTo>
                  <a:lnTo>
                    <a:pt x="13886" y="9701"/>
                  </a:lnTo>
                  <a:cubicBezTo>
                    <a:pt x="15883" y="9701"/>
                    <a:pt x="17499" y="8084"/>
                    <a:pt x="17499" y="6087"/>
                  </a:cubicBezTo>
                  <a:lnTo>
                    <a:pt x="17499" y="3615"/>
                  </a:lnTo>
                  <a:cubicBezTo>
                    <a:pt x="17499" y="1617"/>
                    <a:pt x="15883" y="1"/>
                    <a:pt x="13886" y="1"/>
                  </a:cubicBezTo>
                  <a:close/>
                </a:path>
              </a:pathLst>
            </a:custGeom>
            <a:solidFill>
              <a:srgbClr val="797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003525" y="1172325"/>
              <a:ext cx="401350" cy="206875"/>
            </a:xfrm>
            <a:custGeom>
              <a:avLst/>
              <a:gdLst/>
              <a:ahLst/>
              <a:cxnLst/>
              <a:rect l="l" t="t" r="r" b="b"/>
              <a:pathLst>
                <a:path w="16054" h="8275" extrusionOk="0">
                  <a:moveTo>
                    <a:pt x="2891" y="0"/>
                  </a:moveTo>
                  <a:cubicBezTo>
                    <a:pt x="1313" y="0"/>
                    <a:pt x="0" y="1313"/>
                    <a:pt x="0" y="2911"/>
                  </a:cubicBezTo>
                  <a:lnTo>
                    <a:pt x="0" y="5383"/>
                  </a:lnTo>
                  <a:cubicBezTo>
                    <a:pt x="0" y="6981"/>
                    <a:pt x="1313" y="8274"/>
                    <a:pt x="2891" y="8274"/>
                  </a:cubicBezTo>
                  <a:lnTo>
                    <a:pt x="13144" y="8274"/>
                  </a:lnTo>
                  <a:cubicBezTo>
                    <a:pt x="14741" y="8274"/>
                    <a:pt x="16054" y="7000"/>
                    <a:pt x="16054" y="5383"/>
                  </a:cubicBezTo>
                  <a:lnTo>
                    <a:pt x="16054" y="2911"/>
                  </a:lnTo>
                  <a:cubicBezTo>
                    <a:pt x="16054" y="1313"/>
                    <a:pt x="14741" y="0"/>
                    <a:pt x="1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868475" y="1154725"/>
              <a:ext cx="206875" cy="242550"/>
            </a:xfrm>
            <a:custGeom>
              <a:avLst/>
              <a:gdLst/>
              <a:ahLst/>
              <a:cxnLst/>
              <a:rect l="l" t="t" r="r" b="b"/>
              <a:pathLst>
                <a:path w="8275" h="9702" extrusionOk="0">
                  <a:moveTo>
                    <a:pt x="3614" y="1"/>
                  </a:moveTo>
                  <a:cubicBezTo>
                    <a:pt x="1617" y="1"/>
                    <a:pt x="0" y="1617"/>
                    <a:pt x="0" y="3615"/>
                  </a:cubicBezTo>
                  <a:lnTo>
                    <a:pt x="0" y="6087"/>
                  </a:lnTo>
                  <a:cubicBezTo>
                    <a:pt x="0" y="8084"/>
                    <a:pt x="1617" y="9701"/>
                    <a:pt x="3614" y="9701"/>
                  </a:cubicBezTo>
                  <a:lnTo>
                    <a:pt x="8274" y="9701"/>
                  </a:lnTo>
                  <a:cubicBezTo>
                    <a:pt x="6277" y="9701"/>
                    <a:pt x="4660" y="8084"/>
                    <a:pt x="4660" y="6087"/>
                  </a:cubicBezTo>
                  <a:lnTo>
                    <a:pt x="4660" y="3615"/>
                  </a:lnTo>
                  <a:cubicBezTo>
                    <a:pt x="4660" y="1617"/>
                    <a:pt x="6277" y="1"/>
                    <a:pt x="8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681100" y="1230325"/>
              <a:ext cx="237800" cy="75175"/>
            </a:xfrm>
            <a:custGeom>
              <a:avLst/>
              <a:gdLst/>
              <a:ahLst/>
              <a:cxnLst/>
              <a:rect l="l" t="t" r="r" b="b"/>
              <a:pathLst>
                <a:path w="9512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9511" y="3006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1647350" y="1268225"/>
              <a:ext cx="164550" cy="176300"/>
            </a:xfrm>
            <a:custGeom>
              <a:avLst/>
              <a:gdLst/>
              <a:ahLst/>
              <a:cxnLst/>
              <a:rect l="l" t="t" r="r" b="b"/>
              <a:pathLst>
                <a:path w="6582" h="7052" extrusionOk="0">
                  <a:moveTo>
                    <a:pt x="2747" y="1"/>
                  </a:moveTo>
                  <a:cubicBezTo>
                    <a:pt x="2422" y="1"/>
                    <a:pt x="2097" y="52"/>
                    <a:pt x="1788" y="159"/>
                  </a:cubicBezTo>
                  <a:cubicBezTo>
                    <a:pt x="761" y="539"/>
                    <a:pt x="1" y="1585"/>
                    <a:pt x="20" y="2689"/>
                  </a:cubicBezTo>
                  <a:cubicBezTo>
                    <a:pt x="58" y="3449"/>
                    <a:pt x="400" y="4134"/>
                    <a:pt x="837" y="4781"/>
                  </a:cubicBezTo>
                  <a:cubicBezTo>
                    <a:pt x="1332" y="5561"/>
                    <a:pt x="1979" y="6283"/>
                    <a:pt x="2778" y="6702"/>
                  </a:cubicBezTo>
                  <a:cubicBezTo>
                    <a:pt x="3224" y="6940"/>
                    <a:pt x="3680" y="7051"/>
                    <a:pt x="4113" y="7051"/>
                  </a:cubicBezTo>
                  <a:cubicBezTo>
                    <a:pt x="5339" y="7051"/>
                    <a:pt x="6384" y="6158"/>
                    <a:pt x="6525" y="4724"/>
                  </a:cubicBezTo>
                  <a:cubicBezTo>
                    <a:pt x="6582" y="4039"/>
                    <a:pt x="6258" y="3449"/>
                    <a:pt x="5992" y="2822"/>
                  </a:cubicBezTo>
                  <a:cubicBezTo>
                    <a:pt x="5631" y="1966"/>
                    <a:pt x="5383" y="1148"/>
                    <a:pt x="4566" y="577"/>
                  </a:cubicBezTo>
                  <a:cubicBezTo>
                    <a:pt x="4057" y="208"/>
                    <a:pt x="3403" y="1"/>
                    <a:pt x="2747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1686825" y="1308700"/>
              <a:ext cx="85600" cy="91850"/>
            </a:xfrm>
            <a:custGeom>
              <a:avLst/>
              <a:gdLst/>
              <a:ahLst/>
              <a:cxnLst/>
              <a:rect l="l" t="t" r="r" b="b"/>
              <a:pathLst>
                <a:path w="3424" h="3674" extrusionOk="0">
                  <a:moveTo>
                    <a:pt x="1357" y="1"/>
                  </a:moveTo>
                  <a:cubicBezTo>
                    <a:pt x="821" y="1"/>
                    <a:pt x="285" y="263"/>
                    <a:pt x="0" y="708"/>
                  </a:cubicBezTo>
                  <a:cubicBezTo>
                    <a:pt x="223" y="502"/>
                    <a:pt x="617" y="420"/>
                    <a:pt x="972" y="420"/>
                  </a:cubicBezTo>
                  <a:cubicBezTo>
                    <a:pt x="1010" y="420"/>
                    <a:pt x="1047" y="421"/>
                    <a:pt x="1084" y="423"/>
                  </a:cubicBezTo>
                  <a:cubicBezTo>
                    <a:pt x="1446" y="423"/>
                    <a:pt x="1864" y="575"/>
                    <a:pt x="2150" y="803"/>
                  </a:cubicBezTo>
                  <a:cubicBezTo>
                    <a:pt x="1769" y="1012"/>
                    <a:pt x="1484" y="1374"/>
                    <a:pt x="1370" y="1792"/>
                  </a:cubicBezTo>
                  <a:cubicBezTo>
                    <a:pt x="1256" y="2211"/>
                    <a:pt x="1294" y="2686"/>
                    <a:pt x="1522" y="3067"/>
                  </a:cubicBezTo>
                  <a:cubicBezTo>
                    <a:pt x="1705" y="3399"/>
                    <a:pt x="2048" y="3674"/>
                    <a:pt x="2424" y="3674"/>
                  </a:cubicBezTo>
                  <a:cubicBezTo>
                    <a:pt x="2478" y="3674"/>
                    <a:pt x="2532" y="3668"/>
                    <a:pt x="2587" y="3656"/>
                  </a:cubicBezTo>
                  <a:cubicBezTo>
                    <a:pt x="2853" y="3618"/>
                    <a:pt x="3063" y="3428"/>
                    <a:pt x="3196" y="3181"/>
                  </a:cubicBezTo>
                  <a:cubicBezTo>
                    <a:pt x="3329" y="2953"/>
                    <a:pt x="3367" y="2686"/>
                    <a:pt x="3386" y="2420"/>
                  </a:cubicBezTo>
                  <a:cubicBezTo>
                    <a:pt x="3424" y="1849"/>
                    <a:pt x="3253" y="1260"/>
                    <a:pt x="2910" y="803"/>
                  </a:cubicBezTo>
                  <a:cubicBezTo>
                    <a:pt x="2587" y="347"/>
                    <a:pt x="2035" y="23"/>
                    <a:pt x="1465" y="4"/>
                  </a:cubicBezTo>
                  <a:cubicBezTo>
                    <a:pt x="1429" y="2"/>
                    <a:pt x="1393" y="1"/>
                    <a:pt x="135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1931700" y="1432425"/>
              <a:ext cx="214500" cy="95575"/>
            </a:xfrm>
            <a:custGeom>
              <a:avLst/>
              <a:gdLst/>
              <a:ahLst/>
              <a:cxnLst/>
              <a:rect l="l" t="t" r="r" b="b"/>
              <a:pathLst>
                <a:path w="8580" h="3823" extrusionOk="0">
                  <a:moveTo>
                    <a:pt x="1" y="1"/>
                  </a:moveTo>
                  <a:lnTo>
                    <a:pt x="1" y="1"/>
                  </a:lnTo>
                  <a:cubicBezTo>
                    <a:pt x="400" y="1275"/>
                    <a:pt x="1332" y="2797"/>
                    <a:pt x="2569" y="3424"/>
                  </a:cubicBezTo>
                  <a:cubicBezTo>
                    <a:pt x="3094" y="3696"/>
                    <a:pt x="3679" y="3822"/>
                    <a:pt x="4265" y="3822"/>
                  </a:cubicBezTo>
                  <a:cubicBezTo>
                    <a:pt x="4954" y="3822"/>
                    <a:pt x="5644" y="3648"/>
                    <a:pt x="6240" y="3329"/>
                  </a:cubicBezTo>
                  <a:cubicBezTo>
                    <a:pt x="7362" y="2702"/>
                    <a:pt x="8142" y="1579"/>
                    <a:pt x="8579" y="381"/>
                  </a:cubicBezTo>
                  <a:cubicBezTo>
                    <a:pt x="5707" y="248"/>
                    <a:pt x="2854" y="1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309750" y="1269325"/>
              <a:ext cx="52325" cy="80400"/>
            </a:xfrm>
            <a:custGeom>
              <a:avLst/>
              <a:gdLst/>
              <a:ahLst/>
              <a:cxnLst/>
              <a:rect l="l" t="t" r="r" b="b"/>
              <a:pathLst>
                <a:path w="2093" h="3216" extrusionOk="0">
                  <a:moveTo>
                    <a:pt x="1047" y="1"/>
                  </a:moveTo>
                  <a:cubicBezTo>
                    <a:pt x="476" y="1"/>
                    <a:pt x="1" y="476"/>
                    <a:pt x="1" y="1047"/>
                  </a:cubicBezTo>
                  <a:lnTo>
                    <a:pt x="1" y="2188"/>
                  </a:lnTo>
                  <a:cubicBezTo>
                    <a:pt x="20" y="2759"/>
                    <a:pt x="476" y="3215"/>
                    <a:pt x="1047" y="3215"/>
                  </a:cubicBezTo>
                  <a:cubicBezTo>
                    <a:pt x="1617" y="3215"/>
                    <a:pt x="2093" y="2740"/>
                    <a:pt x="2093" y="2169"/>
                  </a:cubicBezTo>
                  <a:lnTo>
                    <a:pt x="2093" y="1047"/>
                  </a:lnTo>
                  <a:cubicBezTo>
                    <a:pt x="2093" y="476"/>
                    <a:pt x="1617" y="1"/>
                    <a:pt x="1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2313550" y="1206550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14" y="1"/>
                  </a:moveTo>
                  <a:cubicBezTo>
                    <a:pt x="419" y="1"/>
                    <a:pt x="1" y="400"/>
                    <a:pt x="1" y="895"/>
                  </a:cubicBezTo>
                  <a:cubicBezTo>
                    <a:pt x="1" y="1389"/>
                    <a:pt x="419" y="1808"/>
                    <a:pt x="914" y="1808"/>
                  </a:cubicBezTo>
                  <a:cubicBezTo>
                    <a:pt x="1408" y="1808"/>
                    <a:pt x="1808" y="1389"/>
                    <a:pt x="1808" y="895"/>
                  </a:cubicBezTo>
                  <a:cubicBezTo>
                    <a:pt x="1808" y="400"/>
                    <a:pt x="1408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1508075" y="2170450"/>
              <a:ext cx="220625" cy="262400"/>
            </a:xfrm>
            <a:custGeom>
              <a:avLst/>
              <a:gdLst/>
              <a:ahLst/>
              <a:cxnLst/>
              <a:rect l="l" t="t" r="r" b="b"/>
              <a:pathLst>
                <a:path w="8825" h="10496" extrusionOk="0">
                  <a:moveTo>
                    <a:pt x="2871" y="0"/>
                  </a:moveTo>
                  <a:lnTo>
                    <a:pt x="2871" y="0"/>
                  </a:lnTo>
                  <a:cubicBezTo>
                    <a:pt x="1" y="2724"/>
                    <a:pt x="149" y="10496"/>
                    <a:pt x="5352" y="10496"/>
                  </a:cubicBezTo>
                  <a:cubicBezTo>
                    <a:pt x="5597" y="10496"/>
                    <a:pt x="5855" y="10478"/>
                    <a:pt x="6123" y="10442"/>
                  </a:cubicBezTo>
                  <a:cubicBezTo>
                    <a:pt x="6123" y="10442"/>
                    <a:pt x="8824" y="1160"/>
                    <a:pt x="2871" y="0"/>
                  </a:cubicBezTo>
                  <a:close/>
                </a:path>
              </a:pathLst>
            </a:custGeom>
            <a:solidFill>
              <a:srgbClr val="807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1819025" y="2160925"/>
              <a:ext cx="251075" cy="94700"/>
            </a:xfrm>
            <a:custGeom>
              <a:avLst/>
              <a:gdLst/>
              <a:ahLst/>
              <a:cxnLst/>
              <a:rect l="l" t="t" r="r" b="b"/>
              <a:pathLst>
                <a:path w="10043" h="3788" extrusionOk="0">
                  <a:moveTo>
                    <a:pt x="4166" y="1"/>
                  </a:moveTo>
                  <a:lnTo>
                    <a:pt x="0" y="153"/>
                  </a:lnTo>
                  <a:lnTo>
                    <a:pt x="2092" y="3215"/>
                  </a:lnTo>
                  <a:lnTo>
                    <a:pt x="8540" y="3786"/>
                  </a:lnTo>
                  <a:cubicBezTo>
                    <a:pt x="8565" y="3787"/>
                    <a:pt x="8590" y="3788"/>
                    <a:pt x="8614" y="3788"/>
                  </a:cubicBezTo>
                  <a:cubicBezTo>
                    <a:pt x="9270" y="3788"/>
                    <a:pt x="9856" y="3304"/>
                    <a:pt x="9948" y="2644"/>
                  </a:cubicBezTo>
                  <a:cubicBezTo>
                    <a:pt x="10043" y="1979"/>
                    <a:pt x="9606" y="1351"/>
                    <a:pt x="8978" y="1199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521325" y="2022550"/>
              <a:ext cx="519775" cy="361650"/>
            </a:xfrm>
            <a:custGeom>
              <a:avLst/>
              <a:gdLst/>
              <a:ahLst/>
              <a:cxnLst/>
              <a:rect l="l" t="t" r="r" b="b"/>
              <a:pathLst>
                <a:path w="20791" h="14466" extrusionOk="0">
                  <a:moveTo>
                    <a:pt x="11984" y="1"/>
                  </a:moveTo>
                  <a:cubicBezTo>
                    <a:pt x="11413" y="1"/>
                    <a:pt x="10862" y="191"/>
                    <a:pt x="10424" y="552"/>
                  </a:cubicBezTo>
                  <a:lnTo>
                    <a:pt x="3501" y="5973"/>
                  </a:lnTo>
                  <a:lnTo>
                    <a:pt x="1" y="8389"/>
                  </a:lnTo>
                  <a:lnTo>
                    <a:pt x="1865" y="12859"/>
                  </a:lnTo>
                  <a:lnTo>
                    <a:pt x="3406" y="11641"/>
                  </a:lnTo>
                  <a:cubicBezTo>
                    <a:pt x="3643" y="11692"/>
                    <a:pt x="3888" y="11715"/>
                    <a:pt x="4137" y="11715"/>
                  </a:cubicBezTo>
                  <a:cubicBezTo>
                    <a:pt x="5922" y="11715"/>
                    <a:pt x="7857" y="10557"/>
                    <a:pt x="7857" y="10557"/>
                  </a:cubicBezTo>
                  <a:lnTo>
                    <a:pt x="10063" y="13981"/>
                  </a:lnTo>
                  <a:cubicBezTo>
                    <a:pt x="10260" y="14291"/>
                    <a:pt x="10604" y="14465"/>
                    <a:pt x="10962" y="14465"/>
                  </a:cubicBezTo>
                  <a:cubicBezTo>
                    <a:pt x="11087" y="14465"/>
                    <a:pt x="11214" y="14444"/>
                    <a:pt x="11337" y="14399"/>
                  </a:cubicBezTo>
                  <a:cubicBezTo>
                    <a:pt x="11946" y="14190"/>
                    <a:pt x="12193" y="13505"/>
                    <a:pt x="11908" y="12935"/>
                  </a:cubicBezTo>
                  <a:lnTo>
                    <a:pt x="9397" y="7818"/>
                  </a:lnTo>
                  <a:lnTo>
                    <a:pt x="13905" y="13144"/>
                  </a:lnTo>
                  <a:cubicBezTo>
                    <a:pt x="14167" y="13438"/>
                    <a:pt x="14546" y="13601"/>
                    <a:pt x="14923" y="13601"/>
                  </a:cubicBezTo>
                  <a:cubicBezTo>
                    <a:pt x="15205" y="13601"/>
                    <a:pt x="15485" y="13510"/>
                    <a:pt x="15712" y="13315"/>
                  </a:cubicBezTo>
                  <a:cubicBezTo>
                    <a:pt x="16245" y="12878"/>
                    <a:pt x="16359" y="12155"/>
                    <a:pt x="15978" y="11565"/>
                  </a:cubicBezTo>
                  <a:lnTo>
                    <a:pt x="11946" y="5631"/>
                  </a:lnTo>
                  <a:lnTo>
                    <a:pt x="16340" y="10082"/>
                  </a:lnTo>
                  <a:cubicBezTo>
                    <a:pt x="16616" y="10357"/>
                    <a:pt x="16967" y="10491"/>
                    <a:pt x="17319" y="10491"/>
                  </a:cubicBezTo>
                  <a:cubicBezTo>
                    <a:pt x="17695" y="10491"/>
                    <a:pt x="18071" y="10338"/>
                    <a:pt x="18356" y="10044"/>
                  </a:cubicBezTo>
                  <a:cubicBezTo>
                    <a:pt x="18851" y="9530"/>
                    <a:pt x="18889" y="8693"/>
                    <a:pt x="18413" y="8141"/>
                  </a:cubicBezTo>
                  <a:lnTo>
                    <a:pt x="13658" y="2759"/>
                  </a:lnTo>
                  <a:lnTo>
                    <a:pt x="15560" y="2701"/>
                  </a:lnTo>
                  <a:lnTo>
                    <a:pt x="18356" y="5536"/>
                  </a:lnTo>
                  <a:cubicBezTo>
                    <a:pt x="18622" y="5792"/>
                    <a:pt x="18970" y="5921"/>
                    <a:pt x="19314" y="5921"/>
                  </a:cubicBezTo>
                  <a:cubicBezTo>
                    <a:pt x="19659" y="5921"/>
                    <a:pt x="20001" y="5792"/>
                    <a:pt x="20258" y="5536"/>
                  </a:cubicBezTo>
                  <a:cubicBezTo>
                    <a:pt x="20791" y="5060"/>
                    <a:pt x="20791" y="4204"/>
                    <a:pt x="20258" y="3691"/>
                  </a:cubicBezTo>
                  <a:lnTo>
                    <a:pt x="17386" y="761"/>
                  </a:lnTo>
                  <a:cubicBezTo>
                    <a:pt x="16911" y="286"/>
                    <a:pt x="16264" y="1"/>
                    <a:pt x="15579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990175" y="1653175"/>
              <a:ext cx="733750" cy="1102025"/>
            </a:xfrm>
            <a:custGeom>
              <a:avLst/>
              <a:gdLst/>
              <a:ahLst/>
              <a:cxnLst/>
              <a:rect l="l" t="t" r="r" b="b"/>
              <a:pathLst>
                <a:path w="29350" h="44081" extrusionOk="0">
                  <a:moveTo>
                    <a:pt x="22853" y="0"/>
                  </a:moveTo>
                  <a:cubicBezTo>
                    <a:pt x="20149" y="0"/>
                    <a:pt x="17622" y="1499"/>
                    <a:pt x="16321" y="3953"/>
                  </a:cubicBezTo>
                  <a:lnTo>
                    <a:pt x="1865" y="31267"/>
                  </a:lnTo>
                  <a:cubicBezTo>
                    <a:pt x="1" y="34842"/>
                    <a:pt x="800" y="39236"/>
                    <a:pt x="3824" y="41899"/>
                  </a:cubicBezTo>
                  <a:cubicBezTo>
                    <a:pt x="5473" y="43353"/>
                    <a:pt x="7533" y="44080"/>
                    <a:pt x="9590" y="44080"/>
                  </a:cubicBezTo>
                  <a:cubicBezTo>
                    <a:pt x="11732" y="44080"/>
                    <a:pt x="13872" y="43291"/>
                    <a:pt x="15541" y="41709"/>
                  </a:cubicBezTo>
                  <a:lnTo>
                    <a:pt x="26839" y="31133"/>
                  </a:lnTo>
                  <a:cubicBezTo>
                    <a:pt x="21818" y="28356"/>
                    <a:pt x="22122" y="22688"/>
                    <a:pt x="23587" y="20691"/>
                  </a:cubicBezTo>
                  <a:lnTo>
                    <a:pt x="23587" y="20691"/>
                  </a:lnTo>
                  <a:lnTo>
                    <a:pt x="19877" y="23126"/>
                  </a:lnTo>
                  <a:lnTo>
                    <a:pt x="28114" y="8480"/>
                  </a:lnTo>
                  <a:cubicBezTo>
                    <a:pt x="29350" y="6254"/>
                    <a:pt x="29007" y="3534"/>
                    <a:pt x="27220" y="1727"/>
                  </a:cubicBezTo>
                  <a:cubicBezTo>
                    <a:pt x="26383" y="871"/>
                    <a:pt x="25298" y="301"/>
                    <a:pt x="24119" y="111"/>
                  </a:cubicBezTo>
                  <a:cubicBezTo>
                    <a:pt x="23695" y="36"/>
                    <a:pt x="23272" y="0"/>
                    <a:pt x="2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17150" y="2198975"/>
              <a:ext cx="387575" cy="273925"/>
            </a:xfrm>
            <a:custGeom>
              <a:avLst/>
              <a:gdLst/>
              <a:ahLst/>
              <a:cxnLst/>
              <a:rect l="l" t="t" r="r" b="b"/>
              <a:pathLst>
                <a:path w="15503" h="10957" extrusionOk="0">
                  <a:moveTo>
                    <a:pt x="15502" y="0"/>
                  </a:moveTo>
                  <a:lnTo>
                    <a:pt x="15502" y="0"/>
                  </a:lnTo>
                  <a:cubicBezTo>
                    <a:pt x="11223" y="267"/>
                    <a:pt x="7247" y="2283"/>
                    <a:pt x="4489" y="5573"/>
                  </a:cubicBezTo>
                  <a:lnTo>
                    <a:pt x="0" y="10956"/>
                  </a:lnTo>
                  <a:lnTo>
                    <a:pt x="0" y="10956"/>
                  </a:lnTo>
                  <a:lnTo>
                    <a:pt x="14798" y="1294"/>
                  </a:lnTo>
                  <a:lnTo>
                    <a:pt x="15502" y="0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052475" y="2390125"/>
              <a:ext cx="608700" cy="364075"/>
            </a:xfrm>
            <a:custGeom>
              <a:avLst/>
              <a:gdLst/>
              <a:ahLst/>
              <a:cxnLst/>
              <a:rect l="l" t="t" r="r" b="b"/>
              <a:pathLst>
                <a:path w="24348" h="14563" extrusionOk="0">
                  <a:moveTo>
                    <a:pt x="22255" y="1"/>
                  </a:moveTo>
                  <a:lnTo>
                    <a:pt x="10937" y="10614"/>
                  </a:lnTo>
                  <a:cubicBezTo>
                    <a:pt x="9339" y="12114"/>
                    <a:pt x="7317" y="12851"/>
                    <a:pt x="5302" y="12851"/>
                  </a:cubicBezTo>
                  <a:cubicBezTo>
                    <a:pt x="3408" y="12851"/>
                    <a:pt x="1521" y="12200"/>
                    <a:pt x="0" y="10919"/>
                  </a:cubicBezTo>
                  <a:lnTo>
                    <a:pt x="0" y="10919"/>
                  </a:lnTo>
                  <a:cubicBezTo>
                    <a:pt x="381" y="11451"/>
                    <a:pt x="837" y="11946"/>
                    <a:pt x="1332" y="12402"/>
                  </a:cubicBezTo>
                  <a:cubicBezTo>
                    <a:pt x="2978" y="13844"/>
                    <a:pt x="5033" y="14562"/>
                    <a:pt x="7086" y="14562"/>
                  </a:cubicBezTo>
                  <a:cubicBezTo>
                    <a:pt x="9233" y="14562"/>
                    <a:pt x="11377" y="13777"/>
                    <a:pt x="13049" y="12212"/>
                  </a:cubicBezTo>
                  <a:lnTo>
                    <a:pt x="24347" y="1617"/>
                  </a:lnTo>
                  <a:cubicBezTo>
                    <a:pt x="23510" y="1180"/>
                    <a:pt x="22825" y="609"/>
                    <a:pt x="22255" y="1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2667350" y="941925"/>
              <a:ext cx="1247300" cy="1136400"/>
            </a:xfrm>
            <a:custGeom>
              <a:avLst/>
              <a:gdLst/>
              <a:ahLst/>
              <a:cxnLst/>
              <a:rect l="l" t="t" r="r" b="b"/>
              <a:pathLst>
                <a:path w="49892" h="45456" extrusionOk="0">
                  <a:moveTo>
                    <a:pt x="24944" y="1"/>
                  </a:moveTo>
                  <a:cubicBezTo>
                    <a:pt x="19126" y="1"/>
                    <a:pt x="13305" y="2217"/>
                    <a:pt x="8864" y="6649"/>
                  </a:cubicBezTo>
                  <a:cubicBezTo>
                    <a:pt x="0" y="15531"/>
                    <a:pt x="0" y="29930"/>
                    <a:pt x="8864" y="38794"/>
                  </a:cubicBezTo>
                  <a:cubicBezTo>
                    <a:pt x="13305" y="43235"/>
                    <a:pt x="19126" y="45456"/>
                    <a:pt x="24944" y="45456"/>
                  </a:cubicBezTo>
                  <a:cubicBezTo>
                    <a:pt x="30762" y="45456"/>
                    <a:pt x="36577" y="43235"/>
                    <a:pt x="41009" y="38794"/>
                  </a:cubicBezTo>
                  <a:cubicBezTo>
                    <a:pt x="49892" y="29930"/>
                    <a:pt x="49892" y="15531"/>
                    <a:pt x="41009" y="6649"/>
                  </a:cubicBezTo>
                  <a:cubicBezTo>
                    <a:pt x="36577" y="2217"/>
                    <a:pt x="30762" y="1"/>
                    <a:pt x="24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2978800" y="1003025"/>
              <a:ext cx="864525" cy="377600"/>
            </a:xfrm>
            <a:custGeom>
              <a:avLst/>
              <a:gdLst/>
              <a:ahLst/>
              <a:cxnLst/>
              <a:rect l="l" t="t" r="r" b="b"/>
              <a:pathLst>
                <a:path w="34581" h="15104" extrusionOk="0">
                  <a:moveTo>
                    <a:pt x="2188" y="1"/>
                  </a:moveTo>
                  <a:cubicBezTo>
                    <a:pt x="1446" y="400"/>
                    <a:pt x="724" y="819"/>
                    <a:pt x="1" y="1294"/>
                  </a:cubicBezTo>
                  <a:cubicBezTo>
                    <a:pt x="3406" y="1561"/>
                    <a:pt x="6772" y="2721"/>
                    <a:pt x="9873" y="4186"/>
                  </a:cubicBezTo>
                  <a:cubicBezTo>
                    <a:pt x="14837" y="6563"/>
                    <a:pt x="19383" y="9816"/>
                    <a:pt x="24328" y="12174"/>
                  </a:cubicBezTo>
                  <a:cubicBezTo>
                    <a:pt x="27543" y="13715"/>
                    <a:pt x="31062" y="14856"/>
                    <a:pt x="34581" y="15103"/>
                  </a:cubicBezTo>
                  <a:cubicBezTo>
                    <a:pt x="34410" y="14362"/>
                    <a:pt x="34200" y="13620"/>
                    <a:pt x="33953" y="12916"/>
                  </a:cubicBezTo>
                  <a:cubicBezTo>
                    <a:pt x="31594" y="12840"/>
                    <a:pt x="29293" y="12384"/>
                    <a:pt x="27087" y="11604"/>
                  </a:cubicBezTo>
                  <a:cubicBezTo>
                    <a:pt x="26630" y="11471"/>
                    <a:pt x="26174" y="11280"/>
                    <a:pt x="25850" y="10919"/>
                  </a:cubicBezTo>
                  <a:cubicBezTo>
                    <a:pt x="25546" y="10558"/>
                    <a:pt x="25375" y="10006"/>
                    <a:pt x="25603" y="9587"/>
                  </a:cubicBezTo>
                  <a:cubicBezTo>
                    <a:pt x="25793" y="9226"/>
                    <a:pt x="26231" y="9055"/>
                    <a:pt x="26630" y="9055"/>
                  </a:cubicBezTo>
                  <a:cubicBezTo>
                    <a:pt x="26653" y="9054"/>
                    <a:pt x="26676" y="9053"/>
                    <a:pt x="26699" y="9053"/>
                  </a:cubicBezTo>
                  <a:cubicBezTo>
                    <a:pt x="27073" y="9053"/>
                    <a:pt x="27432" y="9194"/>
                    <a:pt x="27790" y="9283"/>
                  </a:cubicBezTo>
                  <a:cubicBezTo>
                    <a:pt x="29085" y="9626"/>
                    <a:pt x="30419" y="9803"/>
                    <a:pt x="31748" y="9803"/>
                  </a:cubicBezTo>
                  <a:cubicBezTo>
                    <a:pt x="32040" y="9803"/>
                    <a:pt x="32331" y="9795"/>
                    <a:pt x="32622" y="9778"/>
                  </a:cubicBezTo>
                  <a:cubicBezTo>
                    <a:pt x="32317" y="9188"/>
                    <a:pt x="31975" y="8617"/>
                    <a:pt x="31632" y="8047"/>
                  </a:cubicBezTo>
                  <a:cubicBezTo>
                    <a:pt x="31228" y="8072"/>
                    <a:pt x="30820" y="8084"/>
                    <a:pt x="30411" y="8084"/>
                  </a:cubicBezTo>
                  <a:cubicBezTo>
                    <a:pt x="28324" y="8084"/>
                    <a:pt x="26203" y="7767"/>
                    <a:pt x="24214" y="7210"/>
                  </a:cubicBezTo>
                  <a:cubicBezTo>
                    <a:pt x="19402" y="5878"/>
                    <a:pt x="14989" y="3444"/>
                    <a:pt x="10253" y="1865"/>
                  </a:cubicBezTo>
                  <a:cubicBezTo>
                    <a:pt x="7628" y="971"/>
                    <a:pt x="4927" y="362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2736300" y="1149075"/>
              <a:ext cx="1122250" cy="500200"/>
            </a:xfrm>
            <a:custGeom>
              <a:avLst/>
              <a:gdLst/>
              <a:ahLst/>
              <a:cxnLst/>
              <a:rect l="l" t="t" r="r" b="b"/>
              <a:pathLst>
                <a:path w="44890" h="20008" extrusionOk="0">
                  <a:moveTo>
                    <a:pt x="24263" y="12210"/>
                  </a:moveTo>
                  <a:cubicBezTo>
                    <a:pt x="25054" y="12210"/>
                    <a:pt x="25901" y="12474"/>
                    <a:pt x="26534" y="12723"/>
                  </a:cubicBezTo>
                  <a:cubicBezTo>
                    <a:pt x="28817" y="13655"/>
                    <a:pt x="31099" y="14587"/>
                    <a:pt x="33382" y="15481"/>
                  </a:cubicBezTo>
                  <a:cubicBezTo>
                    <a:pt x="33724" y="15633"/>
                    <a:pt x="34124" y="15843"/>
                    <a:pt x="34143" y="16204"/>
                  </a:cubicBezTo>
                  <a:cubicBezTo>
                    <a:pt x="34200" y="16699"/>
                    <a:pt x="33534" y="16946"/>
                    <a:pt x="33001" y="16965"/>
                  </a:cubicBezTo>
                  <a:cubicBezTo>
                    <a:pt x="32431" y="17003"/>
                    <a:pt x="31859" y="17022"/>
                    <a:pt x="31289" y="17022"/>
                  </a:cubicBezTo>
                  <a:cubicBezTo>
                    <a:pt x="29005" y="17022"/>
                    <a:pt x="26732" y="16718"/>
                    <a:pt x="24556" y="16109"/>
                  </a:cubicBezTo>
                  <a:cubicBezTo>
                    <a:pt x="23396" y="15805"/>
                    <a:pt x="21551" y="14701"/>
                    <a:pt x="22350" y="13237"/>
                  </a:cubicBezTo>
                  <a:cubicBezTo>
                    <a:pt x="22764" y="12464"/>
                    <a:pt x="23487" y="12210"/>
                    <a:pt x="24263" y="12210"/>
                  </a:cubicBezTo>
                  <a:close/>
                  <a:moveTo>
                    <a:pt x="7443" y="0"/>
                  </a:moveTo>
                  <a:cubicBezTo>
                    <a:pt x="6444" y="0"/>
                    <a:pt x="5445" y="57"/>
                    <a:pt x="4451" y="170"/>
                  </a:cubicBezTo>
                  <a:cubicBezTo>
                    <a:pt x="3919" y="816"/>
                    <a:pt x="3443" y="1482"/>
                    <a:pt x="3025" y="2167"/>
                  </a:cubicBezTo>
                  <a:cubicBezTo>
                    <a:pt x="4003" y="1995"/>
                    <a:pt x="4997" y="1911"/>
                    <a:pt x="5992" y="1911"/>
                  </a:cubicBezTo>
                  <a:cubicBezTo>
                    <a:pt x="10296" y="1911"/>
                    <a:pt x="14617" y="3488"/>
                    <a:pt x="17785" y="6408"/>
                  </a:cubicBezTo>
                  <a:cubicBezTo>
                    <a:pt x="19211" y="7721"/>
                    <a:pt x="20505" y="9566"/>
                    <a:pt x="20048" y="11468"/>
                  </a:cubicBezTo>
                  <a:cubicBezTo>
                    <a:pt x="19668" y="13085"/>
                    <a:pt x="18051" y="14207"/>
                    <a:pt x="16377" y="14473"/>
                  </a:cubicBezTo>
                  <a:cubicBezTo>
                    <a:pt x="16055" y="14521"/>
                    <a:pt x="15732" y="14544"/>
                    <a:pt x="15409" y="14544"/>
                  </a:cubicBezTo>
                  <a:cubicBezTo>
                    <a:pt x="14075" y="14544"/>
                    <a:pt x="12745" y="14164"/>
                    <a:pt x="11489" y="13674"/>
                  </a:cubicBezTo>
                  <a:cubicBezTo>
                    <a:pt x="7456" y="12210"/>
                    <a:pt x="3785" y="9927"/>
                    <a:pt x="666" y="6998"/>
                  </a:cubicBezTo>
                  <a:cubicBezTo>
                    <a:pt x="400" y="7759"/>
                    <a:pt x="171" y="8539"/>
                    <a:pt x="0" y="9357"/>
                  </a:cubicBezTo>
                  <a:cubicBezTo>
                    <a:pt x="5954" y="15253"/>
                    <a:pt x="14247" y="18525"/>
                    <a:pt x="22597" y="19571"/>
                  </a:cubicBezTo>
                  <a:cubicBezTo>
                    <a:pt x="24977" y="19874"/>
                    <a:pt x="27361" y="20008"/>
                    <a:pt x="29743" y="20008"/>
                  </a:cubicBezTo>
                  <a:cubicBezTo>
                    <a:pt x="34692" y="20008"/>
                    <a:pt x="39636" y="19429"/>
                    <a:pt x="44528" y="18582"/>
                  </a:cubicBezTo>
                  <a:cubicBezTo>
                    <a:pt x="44623" y="18087"/>
                    <a:pt x="44699" y="17574"/>
                    <a:pt x="44756" y="17079"/>
                  </a:cubicBezTo>
                  <a:lnTo>
                    <a:pt x="44756" y="17079"/>
                  </a:lnTo>
                  <a:cubicBezTo>
                    <a:pt x="43497" y="17225"/>
                    <a:pt x="42232" y="17298"/>
                    <a:pt x="40964" y="17298"/>
                  </a:cubicBezTo>
                  <a:cubicBezTo>
                    <a:pt x="40086" y="17298"/>
                    <a:pt x="39206" y="17263"/>
                    <a:pt x="38327" y="17193"/>
                  </a:cubicBezTo>
                  <a:cubicBezTo>
                    <a:pt x="37833" y="17155"/>
                    <a:pt x="37243" y="17041"/>
                    <a:pt x="37053" y="16584"/>
                  </a:cubicBezTo>
                  <a:cubicBezTo>
                    <a:pt x="36882" y="16147"/>
                    <a:pt x="37167" y="15652"/>
                    <a:pt x="37566" y="15462"/>
                  </a:cubicBezTo>
                  <a:cubicBezTo>
                    <a:pt x="37966" y="15253"/>
                    <a:pt x="38441" y="15253"/>
                    <a:pt x="38898" y="15253"/>
                  </a:cubicBezTo>
                  <a:cubicBezTo>
                    <a:pt x="40895" y="15272"/>
                    <a:pt x="42873" y="15291"/>
                    <a:pt x="44870" y="15329"/>
                  </a:cubicBezTo>
                  <a:cubicBezTo>
                    <a:pt x="44870" y="15044"/>
                    <a:pt x="44889" y="14720"/>
                    <a:pt x="44889" y="14435"/>
                  </a:cubicBezTo>
                  <a:cubicBezTo>
                    <a:pt x="44889" y="14207"/>
                    <a:pt x="44889" y="13960"/>
                    <a:pt x="44870" y="13731"/>
                  </a:cubicBezTo>
                  <a:cubicBezTo>
                    <a:pt x="44448" y="13757"/>
                    <a:pt x="44025" y="13769"/>
                    <a:pt x="43602" y="13769"/>
                  </a:cubicBezTo>
                  <a:cubicBezTo>
                    <a:pt x="41142" y="13769"/>
                    <a:pt x="38667" y="13350"/>
                    <a:pt x="36330" y="12571"/>
                  </a:cubicBezTo>
                  <a:cubicBezTo>
                    <a:pt x="29444" y="10213"/>
                    <a:pt x="24043" y="4716"/>
                    <a:pt x="17309" y="1938"/>
                  </a:cubicBezTo>
                  <a:cubicBezTo>
                    <a:pt x="14196" y="646"/>
                    <a:pt x="10823" y="0"/>
                    <a:pt x="7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2722975" y="1433850"/>
              <a:ext cx="272500" cy="196725"/>
            </a:xfrm>
            <a:custGeom>
              <a:avLst/>
              <a:gdLst/>
              <a:ahLst/>
              <a:cxnLst/>
              <a:rect l="l" t="t" r="r" b="b"/>
              <a:pathLst>
                <a:path w="10900" h="7869" extrusionOk="0">
                  <a:moveTo>
                    <a:pt x="229" y="1"/>
                  </a:moveTo>
                  <a:cubicBezTo>
                    <a:pt x="77" y="1009"/>
                    <a:pt x="1" y="2036"/>
                    <a:pt x="1" y="3044"/>
                  </a:cubicBezTo>
                  <a:cubicBezTo>
                    <a:pt x="1" y="3691"/>
                    <a:pt x="58" y="4357"/>
                    <a:pt x="96" y="5003"/>
                  </a:cubicBezTo>
                  <a:cubicBezTo>
                    <a:pt x="2552" y="6837"/>
                    <a:pt x="5591" y="7868"/>
                    <a:pt x="8639" y="7868"/>
                  </a:cubicBezTo>
                  <a:cubicBezTo>
                    <a:pt x="8942" y="7868"/>
                    <a:pt x="9246" y="7858"/>
                    <a:pt x="9549" y="7837"/>
                  </a:cubicBezTo>
                  <a:cubicBezTo>
                    <a:pt x="9930" y="7780"/>
                    <a:pt x="10348" y="7742"/>
                    <a:pt x="10595" y="7419"/>
                  </a:cubicBezTo>
                  <a:cubicBezTo>
                    <a:pt x="10900" y="7019"/>
                    <a:pt x="10728" y="6411"/>
                    <a:pt x="10348" y="6068"/>
                  </a:cubicBezTo>
                  <a:cubicBezTo>
                    <a:pt x="9968" y="5745"/>
                    <a:pt x="9454" y="5612"/>
                    <a:pt x="8978" y="5479"/>
                  </a:cubicBezTo>
                  <a:cubicBezTo>
                    <a:pt x="5631" y="4528"/>
                    <a:pt x="2549" y="2607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2818550" y="1799800"/>
              <a:ext cx="925400" cy="185675"/>
            </a:xfrm>
            <a:custGeom>
              <a:avLst/>
              <a:gdLst/>
              <a:ahLst/>
              <a:cxnLst/>
              <a:rect l="l" t="t" r="r" b="b"/>
              <a:pathLst>
                <a:path w="37016" h="7427" extrusionOk="0">
                  <a:moveTo>
                    <a:pt x="24652" y="0"/>
                  </a:moveTo>
                  <a:cubicBezTo>
                    <a:pt x="24462" y="0"/>
                    <a:pt x="24272" y="3"/>
                    <a:pt x="24081" y="9"/>
                  </a:cubicBezTo>
                  <a:cubicBezTo>
                    <a:pt x="20125" y="142"/>
                    <a:pt x="16321" y="1511"/>
                    <a:pt x="12402" y="2063"/>
                  </a:cubicBezTo>
                  <a:cubicBezTo>
                    <a:pt x="11098" y="2249"/>
                    <a:pt x="9781" y="2341"/>
                    <a:pt x="8462" y="2341"/>
                  </a:cubicBezTo>
                  <a:cubicBezTo>
                    <a:pt x="5607" y="2341"/>
                    <a:pt x="2746" y="1913"/>
                    <a:pt x="1" y="1093"/>
                  </a:cubicBezTo>
                  <a:lnTo>
                    <a:pt x="1" y="1093"/>
                  </a:lnTo>
                  <a:cubicBezTo>
                    <a:pt x="590" y="1968"/>
                    <a:pt x="1237" y="2805"/>
                    <a:pt x="1941" y="3585"/>
                  </a:cubicBezTo>
                  <a:cubicBezTo>
                    <a:pt x="3837" y="3974"/>
                    <a:pt x="5764" y="4168"/>
                    <a:pt x="7689" y="4168"/>
                  </a:cubicBezTo>
                  <a:cubicBezTo>
                    <a:pt x="10186" y="4168"/>
                    <a:pt x="12678" y="3841"/>
                    <a:pt x="15084" y="3185"/>
                  </a:cubicBezTo>
                  <a:cubicBezTo>
                    <a:pt x="16407" y="2812"/>
                    <a:pt x="17767" y="2350"/>
                    <a:pt x="19114" y="2350"/>
                  </a:cubicBezTo>
                  <a:cubicBezTo>
                    <a:pt x="19414" y="2350"/>
                    <a:pt x="19713" y="2372"/>
                    <a:pt x="20011" y="2424"/>
                  </a:cubicBezTo>
                  <a:cubicBezTo>
                    <a:pt x="21818" y="2729"/>
                    <a:pt x="23263" y="3984"/>
                    <a:pt x="24823" y="4935"/>
                  </a:cubicBezTo>
                  <a:cubicBezTo>
                    <a:pt x="26820" y="6153"/>
                    <a:pt x="29046" y="6856"/>
                    <a:pt x="31328" y="7427"/>
                  </a:cubicBezTo>
                  <a:cubicBezTo>
                    <a:pt x="32203" y="6856"/>
                    <a:pt x="33059" y="6229"/>
                    <a:pt x="33858" y="5525"/>
                  </a:cubicBezTo>
                  <a:cubicBezTo>
                    <a:pt x="31328" y="4669"/>
                    <a:pt x="28741" y="4079"/>
                    <a:pt x="26097" y="3756"/>
                  </a:cubicBezTo>
                  <a:cubicBezTo>
                    <a:pt x="25717" y="3699"/>
                    <a:pt x="25318" y="3661"/>
                    <a:pt x="24975" y="3490"/>
                  </a:cubicBezTo>
                  <a:cubicBezTo>
                    <a:pt x="24633" y="3299"/>
                    <a:pt x="24347" y="2957"/>
                    <a:pt x="24347" y="2577"/>
                  </a:cubicBezTo>
                  <a:cubicBezTo>
                    <a:pt x="24347" y="2101"/>
                    <a:pt x="24766" y="1721"/>
                    <a:pt x="25241" y="1607"/>
                  </a:cubicBezTo>
                  <a:cubicBezTo>
                    <a:pt x="25378" y="1573"/>
                    <a:pt x="25515" y="1559"/>
                    <a:pt x="25654" y="1559"/>
                  </a:cubicBezTo>
                  <a:cubicBezTo>
                    <a:pt x="25982" y="1559"/>
                    <a:pt x="26315" y="1635"/>
                    <a:pt x="26649" y="1702"/>
                  </a:cubicBezTo>
                  <a:cubicBezTo>
                    <a:pt x="29654" y="2367"/>
                    <a:pt x="32679" y="3052"/>
                    <a:pt x="35703" y="3718"/>
                  </a:cubicBezTo>
                  <a:cubicBezTo>
                    <a:pt x="36159" y="3223"/>
                    <a:pt x="36616" y="2710"/>
                    <a:pt x="37015" y="2158"/>
                  </a:cubicBezTo>
                  <a:cubicBezTo>
                    <a:pt x="35798" y="1873"/>
                    <a:pt x="34562" y="1607"/>
                    <a:pt x="33344" y="1321"/>
                  </a:cubicBezTo>
                  <a:cubicBezTo>
                    <a:pt x="30470" y="661"/>
                    <a:pt x="27562" y="0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2733925" y="1623125"/>
              <a:ext cx="1100375" cy="165400"/>
            </a:xfrm>
            <a:custGeom>
              <a:avLst/>
              <a:gdLst/>
              <a:ahLst/>
              <a:cxnLst/>
              <a:rect l="l" t="t" r="r" b="b"/>
              <a:pathLst>
                <a:path w="44015" h="6616" extrusionOk="0">
                  <a:moveTo>
                    <a:pt x="0" y="0"/>
                  </a:moveTo>
                  <a:cubicBezTo>
                    <a:pt x="362" y="1826"/>
                    <a:pt x="951" y="3595"/>
                    <a:pt x="1731" y="5231"/>
                  </a:cubicBezTo>
                  <a:cubicBezTo>
                    <a:pt x="3743" y="6224"/>
                    <a:pt x="6078" y="6615"/>
                    <a:pt x="8422" y="6615"/>
                  </a:cubicBezTo>
                  <a:cubicBezTo>
                    <a:pt x="9490" y="6615"/>
                    <a:pt x="10561" y="6534"/>
                    <a:pt x="11603" y="6391"/>
                  </a:cubicBezTo>
                  <a:cubicBezTo>
                    <a:pt x="15806" y="5820"/>
                    <a:pt x="19896" y="4432"/>
                    <a:pt x="24138" y="4223"/>
                  </a:cubicBezTo>
                  <a:cubicBezTo>
                    <a:pt x="24574" y="4200"/>
                    <a:pt x="25010" y="4189"/>
                    <a:pt x="25445" y="4189"/>
                  </a:cubicBezTo>
                  <a:cubicBezTo>
                    <a:pt x="28612" y="4189"/>
                    <a:pt x="31743" y="4744"/>
                    <a:pt x="34903" y="5079"/>
                  </a:cubicBezTo>
                  <a:cubicBezTo>
                    <a:pt x="36219" y="5220"/>
                    <a:pt x="37552" y="5314"/>
                    <a:pt x="38879" y="5314"/>
                  </a:cubicBezTo>
                  <a:cubicBezTo>
                    <a:pt x="40239" y="5314"/>
                    <a:pt x="41592" y="5215"/>
                    <a:pt x="42911" y="4965"/>
                  </a:cubicBezTo>
                  <a:cubicBezTo>
                    <a:pt x="43349" y="4071"/>
                    <a:pt x="43710" y="3119"/>
                    <a:pt x="44014" y="2130"/>
                  </a:cubicBezTo>
                  <a:lnTo>
                    <a:pt x="44014" y="2130"/>
                  </a:lnTo>
                  <a:cubicBezTo>
                    <a:pt x="40258" y="3066"/>
                    <a:pt x="36402" y="3534"/>
                    <a:pt x="32540" y="3534"/>
                  </a:cubicBezTo>
                  <a:cubicBezTo>
                    <a:pt x="31063" y="3534"/>
                    <a:pt x="29586" y="3466"/>
                    <a:pt x="28113" y="3329"/>
                  </a:cubicBezTo>
                  <a:cubicBezTo>
                    <a:pt x="24784" y="3024"/>
                    <a:pt x="21475" y="2321"/>
                    <a:pt x="18146" y="2264"/>
                  </a:cubicBezTo>
                  <a:cubicBezTo>
                    <a:pt x="17923" y="2259"/>
                    <a:pt x="17700" y="2257"/>
                    <a:pt x="17477" y="2257"/>
                  </a:cubicBezTo>
                  <a:cubicBezTo>
                    <a:pt x="14815" y="2257"/>
                    <a:pt x="12154" y="2573"/>
                    <a:pt x="9492" y="2573"/>
                  </a:cubicBezTo>
                  <a:cubicBezTo>
                    <a:pt x="8858" y="2573"/>
                    <a:pt x="8224" y="2555"/>
                    <a:pt x="7589" y="2511"/>
                  </a:cubicBezTo>
                  <a:cubicBezTo>
                    <a:pt x="4907" y="2359"/>
                    <a:pt x="2111" y="159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2965025" y="1921300"/>
              <a:ext cx="527850" cy="146925"/>
            </a:xfrm>
            <a:custGeom>
              <a:avLst/>
              <a:gdLst/>
              <a:ahLst/>
              <a:cxnLst/>
              <a:rect l="l" t="t" r="r" b="b"/>
              <a:pathLst>
                <a:path w="21114" h="5877" extrusionOk="0">
                  <a:moveTo>
                    <a:pt x="11392" y="1"/>
                  </a:moveTo>
                  <a:cubicBezTo>
                    <a:pt x="10169" y="1"/>
                    <a:pt x="8936" y="275"/>
                    <a:pt x="7761" y="627"/>
                  </a:cubicBezTo>
                  <a:cubicBezTo>
                    <a:pt x="6125" y="1121"/>
                    <a:pt x="4508" y="1787"/>
                    <a:pt x="2796" y="2091"/>
                  </a:cubicBezTo>
                  <a:cubicBezTo>
                    <a:pt x="2194" y="2207"/>
                    <a:pt x="1565" y="2270"/>
                    <a:pt x="928" y="2270"/>
                  </a:cubicBezTo>
                  <a:cubicBezTo>
                    <a:pt x="620" y="2270"/>
                    <a:pt x="310" y="2256"/>
                    <a:pt x="0" y="2225"/>
                  </a:cubicBezTo>
                  <a:lnTo>
                    <a:pt x="0" y="2225"/>
                  </a:lnTo>
                  <a:cubicBezTo>
                    <a:pt x="799" y="2757"/>
                    <a:pt x="1598" y="3271"/>
                    <a:pt x="2454" y="3708"/>
                  </a:cubicBezTo>
                  <a:cubicBezTo>
                    <a:pt x="4432" y="3080"/>
                    <a:pt x="6429" y="2548"/>
                    <a:pt x="8445" y="2148"/>
                  </a:cubicBezTo>
                  <a:cubicBezTo>
                    <a:pt x="9316" y="1976"/>
                    <a:pt x="10212" y="1817"/>
                    <a:pt x="11090" y="1817"/>
                  </a:cubicBezTo>
                  <a:cubicBezTo>
                    <a:pt x="11765" y="1817"/>
                    <a:pt x="12431" y="1911"/>
                    <a:pt x="13068" y="2167"/>
                  </a:cubicBezTo>
                  <a:cubicBezTo>
                    <a:pt x="14798" y="2852"/>
                    <a:pt x="15921" y="4602"/>
                    <a:pt x="17271" y="5877"/>
                  </a:cubicBezTo>
                  <a:cubicBezTo>
                    <a:pt x="18603" y="5610"/>
                    <a:pt x="19877" y="5268"/>
                    <a:pt x="21113" y="4792"/>
                  </a:cubicBezTo>
                  <a:cubicBezTo>
                    <a:pt x="19972" y="4355"/>
                    <a:pt x="18926" y="3670"/>
                    <a:pt x="17937" y="2947"/>
                  </a:cubicBezTo>
                  <a:cubicBezTo>
                    <a:pt x="16358" y="1806"/>
                    <a:pt x="14779" y="570"/>
                    <a:pt x="12877" y="151"/>
                  </a:cubicBezTo>
                  <a:cubicBezTo>
                    <a:pt x="12387" y="47"/>
                    <a:pt x="11890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2838125" y="1266700"/>
              <a:ext cx="278600" cy="152375"/>
            </a:xfrm>
            <a:custGeom>
              <a:avLst/>
              <a:gdLst/>
              <a:ahLst/>
              <a:cxnLst/>
              <a:rect l="l" t="t" r="r" b="b"/>
              <a:pathLst>
                <a:path w="11144" h="6095" extrusionOk="0">
                  <a:moveTo>
                    <a:pt x="2457" y="0"/>
                  </a:moveTo>
                  <a:cubicBezTo>
                    <a:pt x="65" y="0"/>
                    <a:pt x="0" y="1879"/>
                    <a:pt x="1843" y="3320"/>
                  </a:cubicBezTo>
                  <a:cubicBezTo>
                    <a:pt x="3821" y="4785"/>
                    <a:pt x="6198" y="5736"/>
                    <a:pt x="8652" y="6059"/>
                  </a:cubicBezTo>
                  <a:cubicBezTo>
                    <a:pt x="8834" y="6081"/>
                    <a:pt x="9027" y="6095"/>
                    <a:pt x="9222" y="6095"/>
                  </a:cubicBezTo>
                  <a:cubicBezTo>
                    <a:pt x="9880" y="6095"/>
                    <a:pt x="10555" y="5937"/>
                    <a:pt x="10878" y="5393"/>
                  </a:cubicBezTo>
                  <a:cubicBezTo>
                    <a:pt x="11144" y="4937"/>
                    <a:pt x="11068" y="4366"/>
                    <a:pt x="10840" y="3910"/>
                  </a:cubicBezTo>
                  <a:cubicBezTo>
                    <a:pt x="10592" y="3491"/>
                    <a:pt x="10193" y="3130"/>
                    <a:pt x="9793" y="2826"/>
                  </a:cubicBezTo>
                  <a:cubicBezTo>
                    <a:pt x="7834" y="1323"/>
                    <a:pt x="5266" y="163"/>
                    <a:pt x="2775" y="11"/>
                  </a:cubicBezTo>
                  <a:cubicBezTo>
                    <a:pt x="2664" y="4"/>
                    <a:pt x="255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2497100" y="797575"/>
              <a:ext cx="535475" cy="488950"/>
            </a:xfrm>
            <a:custGeom>
              <a:avLst/>
              <a:gdLst/>
              <a:ahLst/>
              <a:cxnLst/>
              <a:rect l="l" t="t" r="r" b="b"/>
              <a:pathLst>
                <a:path w="21419" h="19558" extrusionOk="0">
                  <a:moveTo>
                    <a:pt x="10702" y="0"/>
                  </a:moveTo>
                  <a:cubicBezTo>
                    <a:pt x="10008" y="0"/>
                    <a:pt x="9303" y="75"/>
                    <a:pt x="8598" y="230"/>
                  </a:cubicBezTo>
                  <a:cubicBezTo>
                    <a:pt x="3329" y="1391"/>
                    <a:pt x="1" y="6602"/>
                    <a:pt x="1161" y="11890"/>
                  </a:cubicBezTo>
                  <a:cubicBezTo>
                    <a:pt x="2165" y="16451"/>
                    <a:pt x="6206" y="19558"/>
                    <a:pt x="10691" y="19558"/>
                  </a:cubicBezTo>
                  <a:cubicBezTo>
                    <a:pt x="11387" y="19558"/>
                    <a:pt x="12094" y="19483"/>
                    <a:pt x="12802" y="19327"/>
                  </a:cubicBezTo>
                  <a:cubicBezTo>
                    <a:pt x="18071" y="18167"/>
                    <a:pt x="21418" y="12955"/>
                    <a:pt x="20258" y="7686"/>
                  </a:cubicBezTo>
                  <a:cubicBezTo>
                    <a:pt x="19253" y="3123"/>
                    <a:pt x="15194" y="0"/>
                    <a:pt x="10702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2588400" y="865125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7057" y="1"/>
                  </a:moveTo>
                  <a:cubicBezTo>
                    <a:pt x="3158" y="1"/>
                    <a:pt x="1" y="3158"/>
                    <a:pt x="1" y="7058"/>
                  </a:cubicBezTo>
                  <a:cubicBezTo>
                    <a:pt x="1" y="10957"/>
                    <a:pt x="3158" y="14114"/>
                    <a:pt x="7057" y="14114"/>
                  </a:cubicBezTo>
                  <a:cubicBezTo>
                    <a:pt x="10957" y="14114"/>
                    <a:pt x="14114" y="10957"/>
                    <a:pt x="14114" y="7058"/>
                  </a:cubicBezTo>
                  <a:cubicBezTo>
                    <a:pt x="14114" y="3158"/>
                    <a:pt x="10957" y="1"/>
                    <a:pt x="7057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2640725" y="928850"/>
              <a:ext cx="248225" cy="225775"/>
            </a:xfrm>
            <a:custGeom>
              <a:avLst/>
              <a:gdLst/>
              <a:ahLst/>
              <a:cxnLst/>
              <a:rect l="l" t="t" r="r" b="b"/>
              <a:pathLst>
                <a:path w="9929" h="9031" extrusionOk="0">
                  <a:moveTo>
                    <a:pt x="4964" y="1"/>
                  </a:moveTo>
                  <a:cubicBezTo>
                    <a:pt x="3809" y="1"/>
                    <a:pt x="2653" y="438"/>
                    <a:pt x="1769" y="1313"/>
                  </a:cubicBezTo>
                  <a:cubicBezTo>
                    <a:pt x="0" y="3082"/>
                    <a:pt x="0" y="5935"/>
                    <a:pt x="1769" y="7704"/>
                  </a:cubicBezTo>
                  <a:cubicBezTo>
                    <a:pt x="2653" y="8589"/>
                    <a:pt x="3809" y="9031"/>
                    <a:pt x="4964" y="9031"/>
                  </a:cubicBezTo>
                  <a:cubicBezTo>
                    <a:pt x="6120" y="9031"/>
                    <a:pt x="7275" y="8589"/>
                    <a:pt x="8160" y="7704"/>
                  </a:cubicBezTo>
                  <a:cubicBezTo>
                    <a:pt x="9929" y="5935"/>
                    <a:pt x="9929" y="3082"/>
                    <a:pt x="8160" y="1313"/>
                  </a:cubicBezTo>
                  <a:cubicBezTo>
                    <a:pt x="7275" y="438"/>
                    <a:pt x="6120" y="1"/>
                    <a:pt x="4964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2705375" y="982125"/>
              <a:ext cx="118925" cy="118900"/>
            </a:xfrm>
            <a:custGeom>
              <a:avLst/>
              <a:gdLst/>
              <a:ahLst/>
              <a:cxnLst/>
              <a:rect l="l" t="t" r="r" b="b"/>
              <a:pathLst>
                <a:path w="4757" h="4756" extrusionOk="0">
                  <a:moveTo>
                    <a:pt x="2378" y="0"/>
                  </a:moveTo>
                  <a:cubicBezTo>
                    <a:pt x="1066" y="0"/>
                    <a:pt x="1" y="1046"/>
                    <a:pt x="1" y="2378"/>
                  </a:cubicBezTo>
                  <a:cubicBezTo>
                    <a:pt x="1" y="3690"/>
                    <a:pt x="1066" y="4755"/>
                    <a:pt x="2378" y="4755"/>
                  </a:cubicBezTo>
                  <a:cubicBezTo>
                    <a:pt x="3691" y="4755"/>
                    <a:pt x="4756" y="3690"/>
                    <a:pt x="4756" y="2378"/>
                  </a:cubicBezTo>
                  <a:cubicBezTo>
                    <a:pt x="4756" y="1084"/>
                    <a:pt x="3691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1763850" y="2277900"/>
              <a:ext cx="543075" cy="543550"/>
            </a:xfrm>
            <a:custGeom>
              <a:avLst/>
              <a:gdLst/>
              <a:ahLst/>
              <a:cxnLst/>
              <a:rect l="l" t="t" r="r" b="b"/>
              <a:pathLst>
                <a:path w="21723" h="21742" extrusionOk="0">
                  <a:moveTo>
                    <a:pt x="10862" y="1"/>
                  </a:moveTo>
                  <a:cubicBezTo>
                    <a:pt x="4870" y="1"/>
                    <a:pt x="1" y="4870"/>
                    <a:pt x="1" y="10881"/>
                  </a:cubicBezTo>
                  <a:cubicBezTo>
                    <a:pt x="1" y="16872"/>
                    <a:pt x="4870" y="21741"/>
                    <a:pt x="10862" y="21741"/>
                  </a:cubicBezTo>
                  <a:cubicBezTo>
                    <a:pt x="16872" y="21741"/>
                    <a:pt x="21722" y="16872"/>
                    <a:pt x="21722" y="10881"/>
                  </a:cubicBezTo>
                  <a:cubicBezTo>
                    <a:pt x="21722" y="4870"/>
                    <a:pt x="16872" y="1"/>
                    <a:pt x="10862" y="1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1839450" y="2353525"/>
              <a:ext cx="392350" cy="392325"/>
            </a:xfrm>
            <a:custGeom>
              <a:avLst/>
              <a:gdLst/>
              <a:ahLst/>
              <a:cxnLst/>
              <a:rect l="l" t="t" r="r" b="b"/>
              <a:pathLst>
                <a:path w="15694" h="15693" extrusionOk="0">
                  <a:moveTo>
                    <a:pt x="7838" y="0"/>
                  </a:moveTo>
                  <a:cubicBezTo>
                    <a:pt x="3501" y="0"/>
                    <a:pt x="1" y="3519"/>
                    <a:pt x="1" y="7856"/>
                  </a:cubicBezTo>
                  <a:cubicBezTo>
                    <a:pt x="1" y="12173"/>
                    <a:pt x="3501" y="15692"/>
                    <a:pt x="7838" y="15692"/>
                  </a:cubicBezTo>
                  <a:cubicBezTo>
                    <a:pt x="12174" y="15692"/>
                    <a:pt x="15693" y="12173"/>
                    <a:pt x="15693" y="7856"/>
                  </a:cubicBezTo>
                  <a:cubicBezTo>
                    <a:pt x="15693" y="3519"/>
                    <a:pt x="12174" y="0"/>
                    <a:pt x="783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900325" y="2424525"/>
              <a:ext cx="270125" cy="250775"/>
            </a:xfrm>
            <a:custGeom>
              <a:avLst/>
              <a:gdLst/>
              <a:ahLst/>
              <a:cxnLst/>
              <a:rect l="l" t="t" r="r" b="b"/>
              <a:pathLst>
                <a:path w="10805" h="10031" extrusionOk="0">
                  <a:moveTo>
                    <a:pt x="5414" y="1"/>
                  </a:moveTo>
                  <a:cubicBezTo>
                    <a:pt x="5140" y="1"/>
                    <a:pt x="4863" y="23"/>
                    <a:pt x="4585" y="70"/>
                  </a:cubicBezTo>
                  <a:cubicBezTo>
                    <a:pt x="1846" y="527"/>
                    <a:pt x="1" y="3114"/>
                    <a:pt x="457" y="5853"/>
                  </a:cubicBezTo>
                  <a:cubicBezTo>
                    <a:pt x="866" y="8309"/>
                    <a:pt x="2989" y="10031"/>
                    <a:pt x="5399" y="10031"/>
                  </a:cubicBezTo>
                  <a:cubicBezTo>
                    <a:pt x="5676" y="10031"/>
                    <a:pt x="5957" y="10008"/>
                    <a:pt x="6239" y="9961"/>
                  </a:cubicBezTo>
                  <a:cubicBezTo>
                    <a:pt x="8959" y="9505"/>
                    <a:pt x="10804" y="6918"/>
                    <a:pt x="10348" y="4198"/>
                  </a:cubicBezTo>
                  <a:cubicBezTo>
                    <a:pt x="9938" y="1739"/>
                    <a:pt x="7812" y="1"/>
                    <a:pt x="5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969275" y="2483800"/>
              <a:ext cx="132225" cy="131750"/>
            </a:xfrm>
            <a:custGeom>
              <a:avLst/>
              <a:gdLst/>
              <a:ahLst/>
              <a:cxnLst/>
              <a:rect l="l" t="t" r="r" b="b"/>
              <a:pathLst>
                <a:path w="5289" h="5270" extrusionOk="0">
                  <a:moveTo>
                    <a:pt x="2645" y="1"/>
                  </a:moveTo>
                  <a:cubicBezTo>
                    <a:pt x="1199" y="1"/>
                    <a:pt x="1" y="1180"/>
                    <a:pt x="1" y="2645"/>
                  </a:cubicBezTo>
                  <a:cubicBezTo>
                    <a:pt x="1" y="4090"/>
                    <a:pt x="1199" y="5269"/>
                    <a:pt x="2645" y="5269"/>
                  </a:cubicBezTo>
                  <a:cubicBezTo>
                    <a:pt x="4109" y="5269"/>
                    <a:pt x="5288" y="4090"/>
                    <a:pt x="5288" y="2645"/>
                  </a:cubicBezTo>
                  <a:cubicBezTo>
                    <a:pt x="5288" y="1180"/>
                    <a:pt x="4109" y="1"/>
                    <a:pt x="264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3261750" y="2237475"/>
              <a:ext cx="498850" cy="331475"/>
            </a:xfrm>
            <a:custGeom>
              <a:avLst/>
              <a:gdLst/>
              <a:ahLst/>
              <a:cxnLst/>
              <a:rect l="l" t="t" r="r" b="b"/>
              <a:pathLst>
                <a:path w="19954" h="13259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2441"/>
                  </a:lnTo>
                  <a:cubicBezTo>
                    <a:pt x="0" y="12897"/>
                    <a:pt x="362" y="13258"/>
                    <a:pt x="818" y="13258"/>
                  </a:cubicBezTo>
                  <a:lnTo>
                    <a:pt x="19135" y="13258"/>
                  </a:lnTo>
                  <a:cubicBezTo>
                    <a:pt x="19592" y="13258"/>
                    <a:pt x="19953" y="12897"/>
                    <a:pt x="19953" y="12441"/>
                  </a:cubicBezTo>
                  <a:lnTo>
                    <a:pt x="19953" y="819"/>
                  </a:lnTo>
                  <a:cubicBezTo>
                    <a:pt x="19953" y="362"/>
                    <a:pt x="19592" y="1"/>
                    <a:pt x="1913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2991175" y="2436725"/>
              <a:ext cx="420375" cy="278200"/>
            </a:xfrm>
            <a:custGeom>
              <a:avLst/>
              <a:gdLst/>
              <a:ahLst/>
              <a:cxnLst/>
              <a:rect l="l" t="t" r="r" b="b"/>
              <a:pathLst>
                <a:path w="16815" h="11128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0329"/>
                  </a:lnTo>
                  <a:cubicBezTo>
                    <a:pt x="38" y="10766"/>
                    <a:pt x="381" y="11128"/>
                    <a:pt x="818" y="11128"/>
                  </a:cubicBezTo>
                  <a:lnTo>
                    <a:pt x="16016" y="11128"/>
                  </a:lnTo>
                  <a:cubicBezTo>
                    <a:pt x="16453" y="11128"/>
                    <a:pt x="16815" y="10766"/>
                    <a:pt x="16815" y="10329"/>
                  </a:cubicBezTo>
                  <a:lnTo>
                    <a:pt x="16815" y="819"/>
                  </a:lnTo>
                  <a:cubicBezTo>
                    <a:pt x="16815" y="362"/>
                    <a:pt x="16453" y="1"/>
                    <a:pt x="16016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3501875" y="2662600"/>
              <a:ext cx="161225" cy="161225"/>
            </a:xfrm>
            <a:custGeom>
              <a:avLst/>
              <a:gdLst/>
              <a:ahLst/>
              <a:cxnLst/>
              <a:rect l="l" t="t" r="r" b="b"/>
              <a:pathLst>
                <a:path w="6449" h="6449" extrusionOk="0">
                  <a:moveTo>
                    <a:pt x="819" y="1"/>
                  </a:moveTo>
                  <a:cubicBezTo>
                    <a:pt x="362" y="1"/>
                    <a:pt x="1" y="362"/>
                    <a:pt x="1" y="818"/>
                  </a:cubicBezTo>
                  <a:lnTo>
                    <a:pt x="1" y="5631"/>
                  </a:lnTo>
                  <a:cubicBezTo>
                    <a:pt x="1" y="6087"/>
                    <a:pt x="362" y="6449"/>
                    <a:pt x="819" y="6449"/>
                  </a:cubicBezTo>
                  <a:lnTo>
                    <a:pt x="5631" y="6449"/>
                  </a:lnTo>
                  <a:cubicBezTo>
                    <a:pt x="6087" y="6449"/>
                    <a:pt x="6449" y="6087"/>
                    <a:pt x="6449" y="5631"/>
                  </a:cubicBezTo>
                  <a:lnTo>
                    <a:pt x="6449" y="818"/>
                  </a:lnTo>
                  <a:cubicBezTo>
                    <a:pt x="6449" y="362"/>
                    <a:pt x="6087" y="1"/>
                    <a:pt x="5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1354900" y="976875"/>
              <a:ext cx="153625" cy="278200"/>
            </a:xfrm>
            <a:custGeom>
              <a:avLst/>
              <a:gdLst/>
              <a:ahLst/>
              <a:cxnLst/>
              <a:rect l="l" t="t" r="r" b="b"/>
              <a:pathLst>
                <a:path w="6145" h="11128" extrusionOk="0">
                  <a:moveTo>
                    <a:pt x="952" y="1"/>
                  </a:moveTo>
                  <a:lnTo>
                    <a:pt x="1" y="1123"/>
                  </a:lnTo>
                  <a:cubicBezTo>
                    <a:pt x="2968" y="3615"/>
                    <a:pt x="4661" y="7286"/>
                    <a:pt x="4661" y="11128"/>
                  </a:cubicBezTo>
                  <a:lnTo>
                    <a:pt x="6144" y="11128"/>
                  </a:lnTo>
                  <a:cubicBezTo>
                    <a:pt x="6144" y="6829"/>
                    <a:pt x="4261" y="2759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10075" y="1329250"/>
              <a:ext cx="88925" cy="137925"/>
            </a:xfrm>
            <a:custGeom>
              <a:avLst/>
              <a:gdLst/>
              <a:ahLst/>
              <a:cxnLst/>
              <a:rect l="l" t="t" r="r" b="b"/>
              <a:pathLst>
                <a:path w="3557" h="5517" extrusionOk="0">
                  <a:moveTo>
                    <a:pt x="2130" y="0"/>
                  </a:moveTo>
                  <a:cubicBezTo>
                    <a:pt x="1750" y="1693"/>
                    <a:pt x="1027" y="3272"/>
                    <a:pt x="0" y="4660"/>
                  </a:cubicBezTo>
                  <a:lnTo>
                    <a:pt x="1198" y="5516"/>
                  </a:lnTo>
                  <a:cubicBezTo>
                    <a:pt x="2321" y="3957"/>
                    <a:pt x="3120" y="2226"/>
                    <a:pt x="3557" y="343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888900" y="1488075"/>
              <a:ext cx="437975" cy="130775"/>
            </a:xfrm>
            <a:custGeom>
              <a:avLst/>
              <a:gdLst/>
              <a:ahLst/>
              <a:cxnLst/>
              <a:rect l="l" t="t" r="r" b="b"/>
              <a:pathLst>
                <a:path w="17519" h="5231" extrusionOk="0">
                  <a:moveTo>
                    <a:pt x="1027" y="0"/>
                  </a:moveTo>
                  <a:lnTo>
                    <a:pt x="0" y="1046"/>
                  </a:lnTo>
                  <a:cubicBezTo>
                    <a:pt x="2739" y="3766"/>
                    <a:pt x="6372" y="5231"/>
                    <a:pt x="10233" y="5231"/>
                  </a:cubicBezTo>
                  <a:cubicBezTo>
                    <a:pt x="12801" y="5231"/>
                    <a:pt x="15312" y="4565"/>
                    <a:pt x="17518" y="3291"/>
                  </a:cubicBezTo>
                  <a:lnTo>
                    <a:pt x="16796" y="2016"/>
                  </a:lnTo>
                  <a:cubicBezTo>
                    <a:pt x="14818" y="3158"/>
                    <a:pt x="12535" y="3785"/>
                    <a:pt x="10233" y="3785"/>
                  </a:cubicBezTo>
                  <a:cubicBezTo>
                    <a:pt x="6753" y="3785"/>
                    <a:pt x="3500" y="2454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780950" y="999700"/>
              <a:ext cx="131750" cy="397575"/>
            </a:xfrm>
            <a:custGeom>
              <a:avLst/>
              <a:gdLst/>
              <a:ahLst/>
              <a:cxnLst/>
              <a:rect l="l" t="t" r="r" b="b"/>
              <a:pathLst>
                <a:path w="5270" h="15903" extrusionOk="0">
                  <a:moveTo>
                    <a:pt x="4223" y="1"/>
                  </a:moveTo>
                  <a:cubicBezTo>
                    <a:pt x="1484" y="2721"/>
                    <a:pt x="1" y="6392"/>
                    <a:pt x="1" y="10272"/>
                  </a:cubicBezTo>
                  <a:cubicBezTo>
                    <a:pt x="1" y="12193"/>
                    <a:pt x="381" y="14095"/>
                    <a:pt x="1142" y="15902"/>
                  </a:cubicBezTo>
                  <a:lnTo>
                    <a:pt x="2492" y="15332"/>
                  </a:lnTo>
                  <a:cubicBezTo>
                    <a:pt x="1808" y="13715"/>
                    <a:pt x="1465" y="12003"/>
                    <a:pt x="1465" y="10234"/>
                  </a:cubicBezTo>
                  <a:cubicBezTo>
                    <a:pt x="1465" y="6772"/>
                    <a:pt x="2816" y="3482"/>
                    <a:pt x="5269" y="1009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976875" y="891300"/>
              <a:ext cx="166925" cy="73250"/>
            </a:xfrm>
            <a:custGeom>
              <a:avLst/>
              <a:gdLst/>
              <a:ahLst/>
              <a:cxnLst/>
              <a:rect l="l" t="t" r="r" b="b"/>
              <a:pathLst>
                <a:path w="6677" h="2930" extrusionOk="0">
                  <a:moveTo>
                    <a:pt x="6676" y="0"/>
                  </a:moveTo>
                  <a:cubicBezTo>
                    <a:pt x="4356" y="0"/>
                    <a:pt x="2054" y="571"/>
                    <a:pt x="0" y="1617"/>
                  </a:cubicBezTo>
                  <a:lnTo>
                    <a:pt x="685" y="2929"/>
                  </a:lnTo>
                  <a:cubicBezTo>
                    <a:pt x="2549" y="1959"/>
                    <a:pt x="4565" y="1484"/>
                    <a:pt x="6676" y="1484"/>
                  </a:cubicBezTo>
                  <a:lnTo>
                    <a:pt x="6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922175" y="1033000"/>
              <a:ext cx="444650" cy="444625"/>
            </a:xfrm>
            <a:custGeom>
              <a:avLst/>
              <a:gdLst/>
              <a:ahLst/>
              <a:cxnLst/>
              <a:rect l="l" t="t" r="r" b="b"/>
              <a:pathLst>
                <a:path w="17786" h="17785" extrusionOk="0">
                  <a:moveTo>
                    <a:pt x="8902" y="0"/>
                  </a:moveTo>
                  <a:cubicBezTo>
                    <a:pt x="3976" y="0"/>
                    <a:pt x="1" y="3976"/>
                    <a:pt x="1" y="8883"/>
                  </a:cubicBezTo>
                  <a:cubicBezTo>
                    <a:pt x="1" y="13790"/>
                    <a:pt x="3976" y="17785"/>
                    <a:pt x="8902" y="17785"/>
                  </a:cubicBezTo>
                  <a:cubicBezTo>
                    <a:pt x="13810" y="17785"/>
                    <a:pt x="17785" y="13790"/>
                    <a:pt x="17785" y="8883"/>
                  </a:cubicBezTo>
                  <a:cubicBezTo>
                    <a:pt x="17785" y="3976"/>
                    <a:pt x="13810" y="0"/>
                    <a:pt x="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949750" y="1073550"/>
              <a:ext cx="390450" cy="363525"/>
            </a:xfrm>
            <a:custGeom>
              <a:avLst/>
              <a:gdLst/>
              <a:ahLst/>
              <a:cxnLst/>
              <a:rect l="l" t="t" r="r" b="b"/>
              <a:pathLst>
                <a:path w="15618" h="14541" extrusionOk="0">
                  <a:moveTo>
                    <a:pt x="7820" y="0"/>
                  </a:moveTo>
                  <a:cubicBezTo>
                    <a:pt x="7444" y="0"/>
                    <a:pt x="7062" y="29"/>
                    <a:pt x="6677" y="90"/>
                  </a:cubicBezTo>
                  <a:cubicBezTo>
                    <a:pt x="2702" y="699"/>
                    <a:pt x="1" y="4427"/>
                    <a:pt x="610" y="8402"/>
                  </a:cubicBezTo>
                  <a:cubicBezTo>
                    <a:pt x="1177" y="11976"/>
                    <a:pt x="4273" y="14541"/>
                    <a:pt x="7783" y="14541"/>
                  </a:cubicBezTo>
                  <a:cubicBezTo>
                    <a:pt x="8159" y="14541"/>
                    <a:pt x="8539" y="14512"/>
                    <a:pt x="8922" y="14451"/>
                  </a:cubicBezTo>
                  <a:cubicBezTo>
                    <a:pt x="12897" y="13842"/>
                    <a:pt x="15617" y="10114"/>
                    <a:pt x="14989" y="6139"/>
                  </a:cubicBezTo>
                  <a:cubicBezTo>
                    <a:pt x="14422" y="2565"/>
                    <a:pt x="11341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 flipH="1">
              <a:off x="1028700" y="1107650"/>
              <a:ext cx="233500" cy="287725"/>
            </a:xfrm>
            <a:custGeom>
              <a:avLst/>
              <a:gdLst/>
              <a:ahLst/>
              <a:cxnLst/>
              <a:rect l="l" t="t" r="r" b="b"/>
              <a:pathLst>
                <a:path w="9340" h="11509" extrusionOk="0">
                  <a:moveTo>
                    <a:pt x="4109" y="3082"/>
                  </a:moveTo>
                  <a:lnTo>
                    <a:pt x="4109" y="4927"/>
                  </a:lnTo>
                  <a:cubicBezTo>
                    <a:pt x="3976" y="4927"/>
                    <a:pt x="3843" y="4927"/>
                    <a:pt x="3728" y="4946"/>
                  </a:cubicBezTo>
                  <a:cubicBezTo>
                    <a:pt x="3614" y="4965"/>
                    <a:pt x="3500" y="4965"/>
                    <a:pt x="3405" y="4965"/>
                  </a:cubicBezTo>
                  <a:cubicBezTo>
                    <a:pt x="2949" y="4965"/>
                    <a:pt x="2606" y="4870"/>
                    <a:pt x="2397" y="4737"/>
                  </a:cubicBezTo>
                  <a:cubicBezTo>
                    <a:pt x="2188" y="4585"/>
                    <a:pt x="2074" y="4375"/>
                    <a:pt x="2074" y="4147"/>
                  </a:cubicBezTo>
                  <a:cubicBezTo>
                    <a:pt x="2074" y="4014"/>
                    <a:pt x="2112" y="3900"/>
                    <a:pt x="2188" y="3805"/>
                  </a:cubicBezTo>
                  <a:cubicBezTo>
                    <a:pt x="2264" y="3691"/>
                    <a:pt x="2359" y="3557"/>
                    <a:pt x="2511" y="3481"/>
                  </a:cubicBezTo>
                  <a:cubicBezTo>
                    <a:pt x="2663" y="3348"/>
                    <a:pt x="2873" y="3291"/>
                    <a:pt x="3139" y="3215"/>
                  </a:cubicBezTo>
                  <a:cubicBezTo>
                    <a:pt x="3405" y="3139"/>
                    <a:pt x="3728" y="3120"/>
                    <a:pt x="4109" y="3082"/>
                  </a:cubicBezTo>
                  <a:close/>
                  <a:moveTo>
                    <a:pt x="6030" y="6277"/>
                  </a:moveTo>
                  <a:cubicBezTo>
                    <a:pt x="6563" y="6277"/>
                    <a:pt x="6943" y="6373"/>
                    <a:pt x="7171" y="6544"/>
                  </a:cubicBezTo>
                  <a:cubicBezTo>
                    <a:pt x="7438" y="6715"/>
                    <a:pt x="7552" y="6943"/>
                    <a:pt x="7552" y="7228"/>
                  </a:cubicBezTo>
                  <a:cubicBezTo>
                    <a:pt x="7552" y="7400"/>
                    <a:pt x="7514" y="7571"/>
                    <a:pt x="7438" y="7704"/>
                  </a:cubicBezTo>
                  <a:cubicBezTo>
                    <a:pt x="7361" y="7875"/>
                    <a:pt x="7247" y="7989"/>
                    <a:pt x="7057" y="8103"/>
                  </a:cubicBezTo>
                  <a:cubicBezTo>
                    <a:pt x="6867" y="8237"/>
                    <a:pt x="6658" y="8332"/>
                    <a:pt x="6372" y="8389"/>
                  </a:cubicBezTo>
                  <a:cubicBezTo>
                    <a:pt x="6087" y="8465"/>
                    <a:pt x="5745" y="8522"/>
                    <a:pt x="5345" y="8541"/>
                  </a:cubicBezTo>
                  <a:lnTo>
                    <a:pt x="5326" y="8541"/>
                  </a:lnTo>
                  <a:lnTo>
                    <a:pt x="5326" y="6334"/>
                  </a:lnTo>
                  <a:cubicBezTo>
                    <a:pt x="5440" y="6334"/>
                    <a:pt x="5554" y="6334"/>
                    <a:pt x="5688" y="6296"/>
                  </a:cubicBezTo>
                  <a:cubicBezTo>
                    <a:pt x="5802" y="6277"/>
                    <a:pt x="5916" y="6277"/>
                    <a:pt x="6030" y="6277"/>
                  </a:cubicBezTo>
                  <a:close/>
                  <a:moveTo>
                    <a:pt x="4109" y="1"/>
                  </a:moveTo>
                  <a:lnTo>
                    <a:pt x="4109" y="1560"/>
                  </a:lnTo>
                  <a:cubicBezTo>
                    <a:pt x="3424" y="1598"/>
                    <a:pt x="2835" y="1693"/>
                    <a:pt x="2359" y="1846"/>
                  </a:cubicBezTo>
                  <a:cubicBezTo>
                    <a:pt x="1883" y="2017"/>
                    <a:pt x="1503" y="2226"/>
                    <a:pt x="1180" y="2473"/>
                  </a:cubicBezTo>
                  <a:cubicBezTo>
                    <a:pt x="894" y="2701"/>
                    <a:pt x="685" y="2987"/>
                    <a:pt x="552" y="3310"/>
                  </a:cubicBezTo>
                  <a:cubicBezTo>
                    <a:pt x="419" y="3614"/>
                    <a:pt x="362" y="3938"/>
                    <a:pt x="362" y="4261"/>
                  </a:cubicBezTo>
                  <a:cubicBezTo>
                    <a:pt x="362" y="4604"/>
                    <a:pt x="457" y="4946"/>
                    <a:pt x="590" y="5231"/>
                  </a:cubicBezTo>
                  <a:cubicBezTo>
                    <a:pt x="742" y="5517"/>
                    <a:pt x="951" y="5745"/>
                    <a:pt x="1218" y="5935"/>
                  </a:cubicBezTo>
                  <a:cubicBezTo>
                    <a:pt x="1446" y="6144"/>
                    <a:pt x="1750" y="6277"/>
                    <a:pt x="2093" y="6373"/>
                  </a:cubicBezTo>
                  <a:cubicBezTo>
                    <a:pt x="2416" y="6468"/>
                    <a:pt x="2777" y="6525"/>
                    <a:pt x="3139" y="6525"/>
                  </a:cubicBezTo>
                  <a:cubicBezTo>
                    <a:pt x="3310" y="6525"/>
                    <a:pt x="3443" y="6525"/>
                    <a:pt x="3614" y="6487"/>
                  </a:cubicBezTo>
                  <a:cubicBezTo>
                    <a:pt x="3748" y="6487"/>
                    <a:pt x="3938" y="6468"/>
                    <a:pt x="4109" y="6449"/>
                  </a:cubicBezTo>
                  <a:lnTo>
                    <a:pt x="4109" y="8484"/>
                  </a:lnTo>
                  <a:cubicBezTo>
                    <a:pt x="3805" y="8465"/>
                    <a:pt x="3500" y="8446"/>
                    <a:pt x="3215" y="8370"/>
                  </a:cubicBezTo>
                  <a:cubicBezTo>
                    <a:pt x="2930" y="8332"/>
                    <a:pt x="2644" y="8256"/>
                    <a:pt x="2378" y="8160"/>
                  </a:cubicBezTo>
                  <a:cubicBezTo>
                    <a:pt x="2112" y="8065"/>
                    <a:pt x="1845" y="7970"/>
                    <a:pt x="1598" y="7856"/>
                  </a:cubicBezTo>
                  <a:cubicBezTo>
                    <a:pt x="1332" y="7723"/>
                    <a:pt x="1085" y="7609"/>
                    <a:pt x="837" y="7476"/>
                  </a:cubicBezTo>
                  <a:lnTo>
                    <a:pt x="0" y="8769"/>
                  </a:lnTo>
                  <a:cubicBezTo>
                    <a:pt x="571" y="9073"/>
                    <a:pt x="1180" y="9340"/>
                    <a:pt x="1902" y="9549"/>
                  </a:cubicBezTo>
                  <a:cubicBezTo>
                    <a:pt x="2587" y="9777"/>
                    <a:pt x="3348" y="9891"/>
                    <a:pt x="4166" y="9929"/>
                  </a:cubicBezTo>
                  <a:lnTo>
                    <a:pt x="4166" y="11508"/>
                  </a:lnTo>
                  <a:lnTo>
                    <a:pt x="5402" y="11508"/>
                  </a:lnTo>
                  <a:lnTo>
                    <a:pt x="5402" y="9910"/>
                  </a:lnTo>
                  <a:cubicBezTo>
                    <a:pt x="6011" y="9891"/>
                    <a:pt x="6563" y="9777"/>
                    <a:pt x="7038" y="9625"/>
                  </a:cubicBezTo>
                  <a:cubicBezTo>
                    <a:pt x="7514" y="9454"/>
                    <a:pt x="7932" y="9264"/>
                    <a:pt x="8274" y="9016"/>
                  </a:cubicBezTo>
                  <a:cubicBezTo>
                    <a:pt x="8598" y="8750"/>
                    <a:pt x="8864" y="8465"/>
                    <a:pt x="9054" y="8103"/>
                  </a:cubicBezTo>
                  <a:cubicBezTo>
                    <a:pt x="9245" y="7780"/>
                    <a:pt x="9340" y="7362"/>
                    <a:pt x="9340" y="6943"/>
                  </a:cubicBezTo>
                  <a:cubicBezTo>
                    <a:pt x="9340" y="6582"/>
                    <a:pt x="9264" y="6277"/>
                    <a:pt x="9149" y="5992"/>
                  </a:cubicBezTo>
                  <a:cubicBezTo>
                    <a:pt x="9016" y="5726"/>
                    <a:pt x="8845" y="5460"/>
                    <a:pt x="8579" y="5269"/>
                  </a:cubicBezTo>
                  <a:cubicBezTo>
                    <a:pt x="8351" y="5079"/>
                    <a:pt x="8027" y="4946"/>
                    <a:pt x="7647" y="4832"/>
                  </a:cubicBezTo>
                  <a:cubicBezTo>
                    <a:pt x="7266" y="4699"/>
                    <a:pt x="6848" y="4661"/>
                    <a:pt x="6372" y="4661"/>
                  </a:cubicBezTo>
                  <a:cubicBezTo>
                    <a:pt x="6201" y="4661"/>
                    <a:pt x="6030" y="4661"/>
                    <a:pt x="5878" y="4680"/>
                  </a:cubicBezTo>
                  <a:cubicBezTo>
                    <a:pt x="5707" y="4699"/>
                    <a:pt x="5535" y="4699"/>
                    <a:pt x="5364" y="4737"/>
                  </a:cubicBezTo>
                  <a:lnTo>
                    <a:pt x="5364" y="3063"/>
                  </a:lnTo>
                  <a:cubicBezTo>
                    <a:pt x="5821" y="3139"/>
                    <a:pt x="6258" y="3215"/>
                    <a:pt x="6658" y="3329"/>
                  </a:cubicBezTo>
                  <a:cubicBezTo>
                    <a:pt x="7057" y="3443"/>
                    <a:pt x="7419" y="3595"/>
                    <a:pt x="7780" y="3729"/>
                  </a:cubicBezTo>
                  <a:lnTo>
                    <a:pt x="8484" y="2397"/>
                  </a:lnTo>
                  <a:cubicBezTo>
                    <a:pt x="8027" y="2207"/>
                    <a:pt x="7533" y="2036"/>
                    <a:pt x="7019" y="1903"/>
                  </a:cubicBezTo>
                  <a:cubicBezTo>
                    <a:pt x="6487" y="1750"/>
                    <a:pt x="5916" y="1655"/>
                    <a:pt x="5345" y="1617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983525" y="1693500"/>
              <a:ext cx="321950" cy="25700"/>
            </a:xfrm>
            <a:custGeom>
              <a:avLst/>
              <a:gdLst/>
              <a:ahLst/>
              <a:cxnLst/>
              <a:rect l="l" t="t" r="r" b="b"/>
              <a:pathLst>
                <a:path w="12878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12878" y="1027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984000" y="1761500"/>
              <a:ext cx="181675" cy="25700"/>
            </a:xfrm>
            <a:custGeom>
              <a:avLst/>
              <a:gdLst/>
              <a:ahLst/>
              <a:cxnLst/>
              <a:rect l="l" t="t" r="r" b="b"/>
              <a:pathLst>
                <a:path w="726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266" y="1027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1207025" y="1761500"/>
              <a:ext cx="97975" cy="25700"/>
            </a:xfrm>
            <a:custGeom>
              <a:avLst/>
              <a:gdLst/>
              <a:ahLst/>
              <a:cxnLst/>
              <a:rect l="l" t="t" r="r" b="b"/>
              <a:pathLst>
                <a:path w="3919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3919" y="1027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234125" y="1828550"/>
              <a:ext cx="70875" cy="25700"/>
            </a:xfrm>
            <a:custGeom>
              <a:avLst/>
              <a:gdLst/>
              <a:ahLst/>
              <a:cxnLst/>
              <a:rect l="l" t="t" r="r" b="b"/>
              <a:pathLst>
                <a:path w="283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2835" y="1027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984000" y="1828550"/>
              <a:ext cx="195925" cy="25700"/>
            </a:xfrm>
            <a:custGeom>
              <a:avLst/>
              <a:gdLst/>
              <a:ahLst/>
              <a:cxnLst/>
              <a:rect l="l" t="t" r="r" b="b"/>
              <a:pathLst>
                <a:path w="783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837" y="1027"/>
                  </a:ln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096700" y="1897025"/>
              <a:ext cx="208775" cy="25700"/>
            </a:xfrm>
            <a:custGeom>
              <a:avLst/>
              <a:gdLst/>
              <a:ahLst/>
              <a:cxnLst/>
              <a:rect l="l" t="t" r="r" b="b"/>
              <a:pathLst>
                <a:path w="8351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8351" y="1027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137125" y="1968825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6715" y="102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060075" y="2111950"/>
              <a:ext cx="244925" cy="25225"/>
            </a:xfrm>
            <a:custGeom>
              <a:avLst/>
              <a:gdLst/>
              <a:ahLst/>
              <a:cxnLst/>
              <a:rect l="l" t="t" r="r" b="b"/>
              <a:pathLst>
                <a:path w="9797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9797" y="1009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1060075" y="2170925"/>
              <a:ext cx="244925" cy="25700"/>
            </a:xfrm>
            <a:custGeom>
              <a:avLst/>
              <a:gdLst/>
              <a:ahLst/>
              <a:cxnLst/>
              <a:rect l="l" t="t" r="r" b="b"/>
              <a:pathLst>
                <a:path w="9797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9797" y="1027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1137125" y="2230350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1"/>
                  </a:moveTo>
                  <a:lnTo>
                    <a:pt x="0" y="1028"/>
                  </a:lnTo>
                  <a:lnTo>
                    <a:pt x="6715" y="1028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2597925" y="2479525"/>
              <a:ext cx="121275" cy="121275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2667350" y="2548475"/>
              <a:ext cx="85600" cy="85625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2879425" y="2548475"/>
              <a:ext cx="52325" cy="52325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2737725" y="2742500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1635034" y="156403"/>
              <a:ext cx="70875" cy="70875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0"/>
                  </a:moveTo>
                  <a:lnTo>
                    <a:pt x="0" y="2835"/>
                  </a:lnTo>
                  <a:lnTo>
                    <a:pt x="2834" y="283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1592709" y="191578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1501884" y="199678"/>
              <a:ext cx="38075" cy="38050"/>
            </a:xfrm>
            <a:custGeom>
              <a:avLst/>
              <a:gdLst/>
              <a:ahLst/>
              <a:cxnLst/>
              <a:rect l="l" t="t" r="r" b="b"/>
              <a:pathLst>
                <a:path w="1523" h="1522" extrusionOk="0">
                  <a:moveTo>
                    <a:pt x="0" y="0"/>
                  </a:moveTo>
                  <a:lnTo>
                    <a:pt x="0" y="1522"/>
                  </a:lnTo>
                  <a:lnTo>
                    <a:pt x="1522" y="1522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524200" y="1567000"/>
              <a:ext cx="64225" cy="6422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" y="1"/>
                  </a:moveTo>
                  <a:lnTo>
                    <a:pt x="1" y="2568"/>
                  </a:lnTo>
                  <a:lnTo>
                    <a:pt x="2569" y="25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511850" y="1461925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1332" y="1331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391075" y="15251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2307375" y="1326875"/>
              <a:ext cx="48525" cy="49000"/>
            </a:xfrm>
            <a:custGeom>
              <a:avLst/>
              <a:gdLst/>
              <a:ahLst/>
              <a:cxnLst/>
              <a:rect l="l" t="t" r="r" b="b"/>
              <a:pathLst>
                <a:path w="1941" h="1960" extrusionOk="0">
                  <a:moveTo>
                    <a:pt x="0" y="0"/>
                  </a:moveTo>
                  <a:lnTo>
                    <a:pt x="0" y="1959"/>
                  </a:lnTo>
                  <a:lnTo>
                    <a:pt x="1941" y="195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6" name="Google Shape;1906;p44"/>
            <p:cNvGrpSpPr/>
            <p:nvPr/>
          </p:nvGrpSpPr>
          <p:grpSpPr>
            <a:xfrm>
              <a:off x="3365969" y="-253549"/>
              <a:ext cx="256800" cy="245850"/>
              <a:chOff x="3365969" y="-253549"/>
              <a:chExt cx="256800" cy="245850"/>
            </a:xfrm>
          </p:grpSpPr>
          <p:sp>
            <p:nvSpPr>
              <p:cNvPr id="1907" name="Google Shape;1907;p44"/>
              <p:cNvSpPr/>
              <p:nvPr/>
            </p:nvSpPr>
            <p:spPr>
              <a:xfrm>
                <a:off x="3391644" y="-151324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3462969" y="-81899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3553794" y="-194599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3365969" y="-253549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1" name="Google Shape;1911;p44"/>
            <p:cNvSpPr/>
            <p:nvPr/>
          </p:nvSpPr>
          <p:spPr>
            <a:xfrm>
              <a:off x="2720253" y="147430"/>
              <a:ext cx="94175" cy="9465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645603" y="204005"/>
              <a:ext cx="107000" cy="107025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2538603" y="171205"/>
              <a:ext cx="57075" cy="57100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3781077" y="1901300"/>
              <a:ext cx="82275" cy="81800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3831952" y="1949800"/>
              <a:ext cx="95600" cy="96075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3916602" y="187325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3136328" y="415698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2302" y="230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8" name="Google Shape;1918;p44"/>
            <p:cNvGrpSpPr/>
            <p:nvPr/>
          </p:nvGrpSpPr>
          <p:grpSpPr>
            <a:xfrm>
              <a:off x="855125" y="-39522"/>
              <a:ext cx="642034" cy="707745"/>
              <a:chOff x="855125" y="-39522"/>
              <a:chExt cx="642034" cy="707745"/>
            </a:xfrm>
          </p:grpSpPr>
          <p:sp>
            <p:nvSpPr>
              <p:cNvPr id="1919" name="Google Shape;1919;p44"/>
              <p:cNvSpPr/>
              <p:nvPr/>
            </p:nvSpPr>
            <p:spPr>
              <a:xfrm>
                <a:off x="1440059" y="-39522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855125" y="534598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917425" y="596873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2" name="Google Shape;1922;p44"/>
            <p:cNvSpPr/>
            <p:nvPr/>
          </p:nvSpPr>
          <p:spPr>
            <a:xfrm>
              <a:off x="835625" y="2706825"/>
              <a:ext cx="93725" cy="93700"/>
            </a:xfrm>
            <a:custGeom>
              <a:avLst/>
              <a:gdLst/>
              <a:ahLst/>
              <a:cxnLst/>
              <a:rect l="l" t="t" r="r" b="b"/>
              <a:pathLst>
                <a:path w="3749" h="3748" extrusionOk="0">
                  <a:moveTo>
                    <a:pt x="1" y="0"/>
                  </a:moveTo>
                  <a:lnTo>
                    <a:pt x="1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1015850" y="2810475"/>
              <a:ext cx="39500" cy="39500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1580" y="1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604456" y="22717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4"/>
                  </a:lnTo>
                  <a:lnTo>
                    <a:pt x="2853" y="2854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656756" y="2325450"/>
              <a:ext cx="55650" cy="56150"/>
            </a:xfrm>
            <a:custGeom>
              <a:avLst/>
              <a:gdLst/>
              <a:ahLst/>
              <a:cxnLst/>
              <a:rect l="l" t="t" r="r" b="b"/>
              <a:pathLst>
                <a:path w="2226" h="2246" extrusionOk="0">
                  <a:moveTo>
                    <a:pt x="1" y="1"/>
                  </a:moveTo>
                  <a:lnTo>
                    <a:pt x="1" y="2245"/>
                  </a:lnTo>
                  <a:lnTo>
                    <a:pt x="2226" y="224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735206" y="2278375"/>
              <a:ext cx="36175" cy="36650"/>
            </a:xfrm>
            <a:custGeom>
              <a:avLst/>
              <a:gdLst/>
              <a:ahLst/>
              <a:cxnLst/>
              <a:rect l="l" t="t" r="r" b="b"/>
              <a:pathLst>
                <a:path w="1447" h="1466" extrusionOk="0">
                  <a:moveTo>
                    <a:pt x="1" y="1"/>
                  </a:moveTo>
                  <a:lnTo>
                    <a:pt x="1" y="1465"/>
                  </a:lnTo>
                  <a:lnTo>
                    <a:pt x="1447" y="14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574956" y="2229875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2"/>
                  </a:lnTo>
                  <a:lnTo>
                    <a:pt x="952" y="952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2901;p62"/>
          <p:cNvSpPr txBox="1">
            <a:spLocks/>
          </p:cNvSpPr>
          <p:nvPr/>
        </p:nvSpPr>
        <p:spPr>
          <a:xfrm flipH="1">
            <a:off x="435562" y="2122800"/>
            <a:ext cx="473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2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sz="5400" u="sng" dirty="0" smtClean="0"/>
              <a:t>Conclusion</a:t>
            </a:r>
            <a:endParaRPr lang="en-US" sz="5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79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Archivo Light</vt:lpstr>
      <vt:lpstr>Cuprum</vt:lpstr>
      <vt:lpstr>Orbitron</vt:lpstr>
      <vt:lpstr>Virtual Metaverse Project Proposal by Slidesgo</vt:lpstr>
      <vt:lpstr>TEACHNOLOGY &amp; Its effects </vt:lpstr>
      <vt:lpstr>What is  technology?</vt:lpstr>
      <vt:lpstr>PowerPoint Presentation</vt:lpstr>
      <vt:lpstr>Advantages  of technology</vt:lpstr>
      <vt:lpstr>Advantages of technology</vt:lpstr>
      <vt:lpstr>Disadvantages  of technology</vt:lpstr>
      <vt:lpstr>Disadvantages of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&amp; DISADVANTAGES OF TEACHNOLOGY PROJECT ENGLISH</dc:title>
  <dc:creator>MENGKORNG.LY</dc:creator>
  <cp:lastModifiedBy>MENGKORNG.LY</cp:lastModifiedBy>
  <cp:revision>26</cp:revision>
  <dcterms:modified xsi:type="dcterms:W3CDTF">2023-07-25T11:39:48Z</dcterms:modified>
</cp:coreProperties>
</file>