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B0F0"/>
    <a:srgbClr val="F72D93"/>
    <a:srgbClr val="FFFF00"/>
    <a:srgbClr val="CC0066"/>
    <a:srgbClr val="E242A1"/>
    <a:srgbClr val="D64E92"/>
    <a:srgbClr val="DF45D8"/>
    <a:srgbClr val="5B9BD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7C60-DBA4-41A8-976C-72A84183AB7A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7EB1-2187-475D-A7AB-033FA0F1F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9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7C60-DBA4-41A8-976C-72A84183AB7A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7EB1-2187-475D-A7AB-033FA0F1F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3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7C60-DBA4-41A8-976C-72A84183AB7A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7EB1-2187-475D-A7AB-033FA0F1F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7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7C60-DBA4-41A8-976C-72A84183AB7A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7EB1-2187-475D-A7AB-033FA0F1F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9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7C60-DBA4-41A8-976C-72A84183AB7A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7EB1-2187-475D-A7AB-033FA0F1F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2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7C60-DBA4-41A8-976C-72A84183AB7A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7EB1-2187-475D-A7AB-033FA0F1F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7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7C60-DBA4-41A8-976C-72A84183AB7A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7EB1-2187-475D-A7AB-033FA0F1F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97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7C60-DBA4-41A8-976C-72A84183AB7A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7EB1-2187-475D-A7AB-033FA0F1F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7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7C60-DBA4-41A8-976C-72A84183AB7A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7EB1-2187-475D-A7AB-033FA0F1F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4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7C60-DBA4-41A8-976C-72A84183AB7A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7EB1-2187-475D-A7AB-033FA0F1F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3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7C60-DBA4-41A8-976C-72A84183AB7A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7EB1-2187-475D-A7AB-033FA0F1F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9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E7C60-DBA4-41A8-976C-72A84183AB7A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B7EB1-2187-475D-A7AB-033FA0F1F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2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11272" y="1352550"/>
            <a:ext cx="7182557" cy="4152900"/>
          </a:xfrm>
          <a:prstGeom prst="rect">
            <a:avLst/>
          </a:prstGeom>
          <a:noFill/>
          <a:ln w="127000">
            <a:gradFill>
              <a:gsLst>
                <a:gs pos="48000">
                  <a:srgbClr val="CC0066"/>
                </a:gs>
                <a:gs pos="5310">
                  <a:srgbClr val="0070C0"/>
                </a:gs>
                <a:gs pos="30000">
                  <a:schemeClr val="bg1"/>
                </a:gs>
                <a:gs pos="70000">
                  <a:srgbClr val="00B0F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24057" y="2564403"/>
            <a:ext cx="4544834" cy="1200329"/>
          </a:xfrm>
          <a:prstGeom prst="rect">
            <a:avLst/>
          </a:prstGeom>
          <a:solidFill>
            <a:srgbClr val="CC0066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0"/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FLEXBOX</a:t>
            </a:r>
            <a:endParaRPr lang="en-US" sz="7200" b="1" cap="none" spc="0" dirty="0">
              <a:ln w="0"/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24057" y="3565643"/>
            <a:ext cx="5816529" cy="769441"/>
          </a:xfrm>
          <a:prstGeom prst="rect">
            <a:avLst/>
          </a:prstGeom>
          <a:solidFill>
            <a:srgbClr val="CC0066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Flexbox items properties</a:t>
            </a:r>
            <a:endParaRPr lang="en-US" sz="4400" b="1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95029" y="2522915"/>
            <a:ext cx="4544834" cy="1200329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FLEXBOX</a:t>
            </a:r>
            <a:endParaRPr lang="en-US" sz="7200" b="1" cap="none" spc="0" dirty="0">
              <a:ln w="0"/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5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206" y="1410789"/>
            <a:ext cx="10711543" cy="3487783"/>
          </a:xfrm>
          <a:prstGeom prst="rect">
            <a:avLst/>
          </a:prstGeom>
          <a:solidFill>
            <a:srgbClr val="F72D93"/>
          </a:solidFill>
          <a:ln w="28575">
            <a:solidFill>
              <a:srgbClr val="CD11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32858" y="2181498"/>
            <a:ext cx="2547257" cy="203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96098" y="2181498"/>
            <a:ext cx="2547257" cy="203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59338" y="2181498"/>
            <a:ext cx="2547257" cy="203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20" idx="0"/>
          </p:cNvCxnSpPr>
          <p:nvPr/>
        </p:nvCxnSpPr>
        <p:spPr>
          <a:xfrm flipH="1" flipV="1">
            <a:off x="2931128" y="3262449"/>
            <a:ext cx="3164872" cy="1803269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0" idx="0"/>
          </p:cNvCxnSpPr>
          <p:nvPr/>
        </p:nvCxnSpPr>
        <p:spPr>
          <a:xfrm flipH="1" flipV="1">
            <a:off x="6032864" y="3095897"/>
            <a:ext cx="63136" cy="1969821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0" idx="0"/>
          </p:cNvCxnSpPr>
          <p:nvPr/>
        </p:nvCxnSpPr>
        <p:spPr>
          <a:xfrm flipV="1">
            <a:off x="6096000" y="3095897"/>
            <a:ext cx="3164871" cy="1969821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2"/>
          </p:cNvCxnSpPr>
          <p:nvPr/>
        </p:nvCxnSpPr>
        <p:spPr>
          <a:xfrm flipH="1">
            <a:off x="2573385" y="906236"/>
            <a:ext cx="3522615" cy="504553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98777" y="136795"/>
            <a:ext cx="359444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solidFill>
                  <a:srgbClr val="CD1197"/>
                </a:solidFill>
              </a:rPr>
              <a:t>Flex Container </a:t>
            </a:r>
            <a:endParaRPr lang="en-US" sz="4400" b="1" cap="none" spc="0" dirty="0">
              <a:ln w="0"/>
              <a:solidFill>
                <a:srgbClr val="CD11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83877" y="5065718"/>
            <a:ext cx="262424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solidFill>
                  <a:srgbClr val="5B9BD5"/>
                </a:solidFill>
              </a:rPr>
              <a:t>Flex Items </a:t>
            </a:r>
            <a:endParaRPr lang="en-US" sz="4400" b="1" cap="none" spc="0" dirty="0">
              <a:ln w="0"/>
              <a:solidFill>
                <a:srgbClr val="5B9B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83325" y="1201783"/>
            <a:ext cx="0" cy="38012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01336" y="1031966"/>
            <a:ext cx="104764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435481" y="581132"/>
            <a:ext cx="13647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solidFill>
                  <a:srgbClr val="5B9BD5"/>
                </a:solidFill>
              </a:rPr>
              <a:t>Main axis</a:t>
            </a:r>
            <a:endParaRPr lang="en-US" sz="2400" b="1" cap="none" spc="0" dirty="0">
              <a:ln w="0"/>
              <a:solidFill>
                <a:srgbClr val="5B9B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 rot="16200000">
            <a:off x="-456759" y="2633064"/>
            <a:ext cx="139031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solidFill>
                  <a:srgbClr val="5B9BD5"/>
                </a:solidFill>
              </a:rPr>
              <a:t>Cross axis</a:t>
            </a:r>
            <a:endParaRPr lang="en-US" sz="2400" b="1" cap="none" spc="0" dirty="0">
              <a:ln w="0"/>
              <a:solidFill>
                <a:srgbClr val="5B9B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83795" y="6146669"/>
            <a:ext cx="88228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Note : </a:t>
            </a:r>
            <a:r>
              <a:rPr lang="en-US" sz="2000" dirty="0" smtClean="0">
                <a:solidFill>
                  <a:srgbClr val="00B0F0"/>
                </a:solidFill>
              </a:rPr>
              <a:t>main axis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00B050"/>
                </a:solidFill>
              </a:rPr>
              <a:t>cross axis </a:t>
            </a:r>
            <a:r>
              <a:rPr lang="en-US" sz="2000" dirty="0" smtClean="0"/>
              <a:t>are depend on </a:t>
            </a:r>
            <a:r>
              <a:rPr lang="en-US" sz="2000" dirty="0" smtClean="0">
                <a:solidFill>
                  <a:srgbClr val="00B0F0"/>
                </a:solidFill>
              </a:rPr>
              <a:t>flex direction</a:t>
            </a:r>
            <a:r>
              <a:rPr lang="en-US" sz="2000" dirty="0" smtClean="0"/>
              <a:t>. If </a:t>
            </a:r>
            <a:r>
              <a:rPr lang="en-US" sz="2000" u="sng" dirty="0" smtClean="0"/>
              <a:t>flex direction </a:t>
            </a:r>
            <a:r>
              <a:rPr lang="en-US" sz="2000" dirty="0" smtClean="0"/>
              <a:t>is </a:t>
            </a:r>
            <a:r>
              <a:rPr lang="en-US" sz="2000" i="1" dirty="0" smtClean="0"/>
              <a:t>row</a:t>
            </a:r>
            <a:r>
              <a:rPr lang="en-US" sz="2000" dirty="0" smtClean="0"/>
              <a:t>, </a:t>
            </a:r>
          </a:p>
          <a:p>
            <a:pPr algn="ctr"/>
            <a:r>
              <a:rPr lang="en-US" sz="2000" dirty="0" smtClean="0"/>
              <a:t>so </a:t>
            </a:r>
            <a:r>
              <a:rPr lang="en-US" sz="2000" dirty="0" smtClean="0">
                <a:solidFill>
                  <a:srgbClr val="00B0F0"/>
                </a:solidFill>
              </a:rPr>
              <a:t>main axis </a:t>
            </a:r>
            <a:r>
              <a:rPr lang="en-US" sz="2000" dirty="0" smtClean="0"/>
              <a:t>is </a:t>
            </a:r>
            <a:r>
              <a:rPr lang="en-US" sz="2000" i="1" dirty="0" smtClean="0"/>
              <a:t>row</a:t>
            </a:r>
            <a:r>
              <a:rPr lang="en-US" sz="2000" dirty="0" smtClean="0"/>
              <a:t>. If </a:t>
            </a:r>
            <a:r>
              <a:rPr lang="en-US" sz="2000" u="sng" dirty="0" smtClean="0"/>
              <a:t>flex direction </a:t>
            </a:r>
            <a:r>
              <a:rPr lang="en-US" sz="2000" dirty="0" smtClean="0"/>
              <a:t>is </a:t>
            </a:r>
            <a:r>
              <a:rPr lang="en-US" sz="2000" i="1" dirty="0" smtClean="0"/>
              <a:t>column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B050"/>
                </a:solidFill>
              </a:rPr>
              <a:t>main axis </a:t>
            </a:r>
            <a:r>
              <a:rPr lang="en-US" sz="2000" i="1" dirty="0" smtClean="0"/>
              <a:t>is column</a:t>
            </a:r>
            <a:endParaRPr lang="en-US" sz="2000" b="1" i="1" cap="none" spc="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24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3320" y="601240"/>
            <a:ext cx="245471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/>
              <a:t>flex-direction</a:t>
            </a:r>
            <a:endParaRPr lang="en-US" sz="3200" b="1" cap="none" spc="0" dirty="0">
              <a:ln w="0"/>
              <a:solidFill>
                <a:srgbClr val="CD11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98071" y="439575"/>
            <a:ext cx="6779623" cy="849086"/>
          </a:xfrm>
          <a:prstGeom prst="rect">
            <a:avLst/>
          </a:prstGeom>
          <a:solidFill>
            <a:srgbClr val="F72D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40800" y="650716"/>
            <a:ext cx="1703181" cy="485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636291" y="650716"/>
            <a:ext cx="1703181" cy="485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56992" y="650716"/>
            <a:ext cx="1703181" cy="485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17190" y="601238"/>
            <a:ext cx="115326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/>
              <a:t>item2</a:t>
            </a:r>
            <a:endParaRPr lang="en-US" sz="3200" b="1" cap="none" spc="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5758" y="601239"/>
            <a:ext cx="115326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/>
              <a:t>item1</a:t>
            </a:r>
            <a:endParaRPr lang="en-US" sz="3200" b="1" cap="none" spc="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94270" y="601238"/>
            <a:ext cx="115326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/>
              <a:t>item3</a:t>
            </a:r>
            <a:endParaRPr lang="en-US" sz="3200" b="1" cap="none" spc="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08834" y="1207264"/>
            <a:ext cx="102778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72D93"/>
                </a:solidFill>
              </a:rPr>
              <a:t>Row </a:t>
            </a:r>
            <a:endParaRPr lang="en-US" sz="3200" b="1" cap="none" spc="0" dirty="0">
              <a:ln w="0"/>
              <a:solidFill>
                <a:srgbClr val="F72D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68011" y="469082"/>
            <a:ext cx="108695" cy="849086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69865" y="1203705"/>
            <a:ext cx="2306842" cy="114463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30141" y="1598740"/>
            <a:ext cx="2346565" cy="3267691"/>
          </a:xfrm>
          <a:prstGeom prst="rect">
            <a:avLst/>
          </a:prstGeom>
          <a:solidFill>
            <a:srgbClr val="F72D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54566" y="1993414"/>
            <a:ext cx="1703181" cy="485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26629" y="2933830"/>
            <a:ext cx="1703181" cy="485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92246" y="4063484"/>
            <a:ext cx="1703181" cy="485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129524" y="2884352"/>
            <a:ext cx="115326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/>
              <a:t>item2</a:t>
            </a:r>
            <a:endParaRPr lang="en-US" sz="3200" b="1" cap="none" spc="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29524" y="1943937"/>
            <a:ext cx="115326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/>
              <a:t>item1</a:t>
            </a:r>
            <a:endParaRPr lang="en-US" sz="3200" b="1" cap="none" spc="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29524" y="4014006"/>
            <a:ext cx="115326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/>
              <a:t>item3</a:t>
            </a:r>
            <a:endParaRPr lang="en-US" sz="3200" b="1" cap="none" spc="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998226" y="2813314"/>
            <a:ext cx="144905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72D93"/>
                </a:solidFill>
              </a:rPr>
              <a:t>colunm</a:t>
            </a:r>
            <a:endParaRPr lang="en-US" sz="3200" b="1" cap="none" spc="0" dirty="0">
              <a:ln w="0"/>
              <a:solidFill>
                <a:srgbClr val="F72D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247535" y="2040457"/>
            <a:ext cx="2551122" cy="3267691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684504" y="2435131"/>
            <a:ext cx="1703181" cy="485822"/>
          </a:xfrm>
          <a:prstGeom prst="rect">
            <a:avLst/>
          </a:prstGeom>
          <a:solidFill>
            <a:srgbClr val="F72D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656567" y="3375547"/>
            <a:ext cx="1703181" cy="485822"/>
          </a:xfrm>
          <a:prstGeom prst="rect">
            <a:avLst/>
          </a:prstGeom>
          <a:solidFill>
            <a:srgbClr val="F72D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622184" y="4505201"/>
            <a:ext cx="1703181" cy="485822"/>
          </a:xfrm>
          <a:prstGeom prst="rect">
            <a:avLst/>
          </a:prstGeom>
          <a:solidFill>
            <a:srgbClr val="F72D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959462" y="3326069"/>
            <a:ext cx="115326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/>
              <a:t>item2</a:t>
            </a:r>
            <a:endParaRPr lang="en-US" sz="3200" b="1" cap="none" spc="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959462" y="2385654"/>
            <a:ext cx="115326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/>
              <a:t>item3</a:t>
            </a:r>
            <a:endParaRPr lang="en-US" sz="3200" b="1" cap="none" spc="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959462" y="4455723"/>
            <a:ext cx="115326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/>
              <a:t>item1</a:t>
            </a:r>
            <a:endParaRPr lang="en-US" sz="3200" b="1" cap="none" spc="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360671" y="5464506"/>
            <a:ext cx="6779623" cy="849086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803400" y="5675647"/>
            <a:ext cx="1703181" cy="485822"/>
          </a:xfrm>
          <a:prstGeom prst="rect">
            <a:avLst/>
          </a:prstGeom>
          <a:solidFill>
            <a:srgbClr val="F72D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898891" y="5675647"/>
            <a:ext cx="1703181" cy="485822"/>
          </a:xfrm>
          <a:prstGeom prst="rect">
            <a:avLst/>
          </a:prstGeom>
          <a:solidFill>
            <a:srgbClr val="F72D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019592" y="5675647"/>
            <a:ext cx="1703181" cy="485822"/>
          </a:xfrm>
          <a:prstGeom prst="rect">
            <a:avLst/>
          </a:prstGeom>
          <a:solidFill>
            <a:srgbClr val="F72D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279790" y="5626169"/>
            <a:ext cx="115326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/>
              <a:t>item2</a:t>
            </a:r>
            <a:endParaRPr lang="en-US" sz="3200" b="1" cap="none" spc="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078358" y="5626170"/>
            <a:ext cx="115326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/>
              <a:t>item</a:t>
            </a:r>
            <a:r>
              <a:rPr lang="en-US" sz="3200" dirty="0"/>
              <a:t>3</a:t>
            </a:r>
            <a:endParaRPr lang="en-US" sz="3200" b="1" cap="none" spc="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356870" y="5626169"/>
            <a:ext cx="115326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/>
              <a:t>item</a:t>
            </a:r>
            <a:r>
              <a:rPr lang="en-US" sz="3200" dirty="0"/>
              <a:t>1</a:t>
            </a:r>
            <a:endParaRPr lang="en-US" sz="3200" b="1" cap="none" spc="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498248" y="5659592"/>
            <a:ext cx="245471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/>
              <a:t>flex-direction</a:t>
            </a:r>
            <a:endParaRPr lang="en-US" sz="3200" b="1" cap="none" spc="0" dirty="0">
              <a:ln w="0"/>
              <a:solidFill>
                <a:srgbClr val="CD11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390568" y="5537769"/>
            <a:ext cx="108695" cy="706598"/>
          </a:xfrm>
          <a:prstGeom prst="rect">
            <a:avLst/>
          </a:prstGeom>
          <a:solidFill>
            <a:srgbClr val="F72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9421836" y="5537769"/>
            <a:ext cx="2376821" cy="114463"/>
          </a:xfrm>
          <a:prstGeom prst="rect">
            <a:avLst/>
          </a:prstGeom>
          <a:solidFill>
            <a:srgbClr val="F72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611145" y="4938508"/>
            <a:ext cx="249055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B0F0"/>
                </a:solidFill>
              </a:rPr>
              <a:t>Row-Reverse</a:t>
            </a:r>
            <a:r>
              <a:rPr lang="en-US" sz="3200" b="1" dirty="0" smtClean="0">
                <a:solidFill>
                  <a:srgbClr val="5B9BD5"/>
                </a:solidFill>
              </a:rPr>
              <a:t> </a:t>
            </a:r>
            <a:endParaRPr lang="en-US" sz="3200" b="1" cap="none" spc="0" dirty="0">
              <a:ln w="0"/>
              <a:solidFill>
                <a:srgbClr val="5B9B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656568" y="3176739"/>
            <a:ext cx="1615379" cy="1077218"/>
          </a:xfrm>
          <a:prstGeom prst="rect">
            <a:avLst/>
          </a:prstGeom>
          <a:noFill/>
        </p:spPr>
        <p:txBody>
          <a:bodyPr vert="horz"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B0F0"/>
                </a:solidFill>
              </a:rPr>
              <a:t>Column</a:t>
            </a:r>
            <a:endParaRPr lang="en-US" sz="3200" b="1" dirty="0">
              <a:solidFill>
                <a:srgbClr val="00B0F0"/>
              </a:solidFill>
            </a:endParaRPr>
          </a:p>
          <a:p>
            <a:pPr algn="ctr"/>
            <a:r>
              <a:rPr lang="en-US" sz="3200" b="1" dirty="0" smtClean="0">
                <a:solidFill>
                  <a:srgbClr val="00B0F0"/>
                </a:solidFill>
              </a:rPr>
              <a:t>Reverse</a:t>
            </a:r>
            <a:r>
              <a:rPr lang="en-US" sz="3200" b="1" dirty="0" smtClean="0">
                <a:solidFill>
                  <a:srgbClr val="5B9BD5"/>
                </a:solidFill>
              </a:rPr>
              <a:t> </a:t>
            </a:r>
            <a:endParaRPr lang="en-US" sz="3200" b="1" cap="none" spc="0" dirty="0">
              <a:ln w="0"/>
              <a:solidFill>
                <a:srgbClr val="5B9B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38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0" y="0"/>
            <a:ext cx="12191999" cy="4090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60314" y="-112965"/>
            <a:ext cx="267137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B9BD5"/>
                </a:solidFill>
              </a:rPr>
              <a:t>justify</a:t>
            </a:r>
            <a:r>
              <a:rPr lang="en-US" sz="3200" b="1" dirty="0" smtClean="0">
                <a:solidFill>
                  <a:srgbClr val="F72D93"/>
                </a:solidFill>
              </a:rPr>
              <a:t>-content</a:t>
            </a:r>
            <a:endParaRPr lang="en-US" sz="3200" b="1" cap="none" spc="0" dirty="0">
              <a:ln w="0"/>
              <a:solidFill>
                <a:srgbClr val="F72D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25487" y="2722483"/>
            <a:ext cx="7807570" cy="8862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41172" y="2842058"/>
            <a:ext cx="2125400" cy="647114"/>
          </a:xfrm>
          <a:prstGeom prst="rect">
            <a:avLst/>
          </a:prstGeom>
          <a:solidFill>
            <a:srgbClr val="F72D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66572" y="2842058"/>
            <a:ext cx="2125400" cy="647114"/>
          </a:xfrm>
          <a:prstGeom prst="rect">
            <a:avLst/>
          </a:prstGeom>
          <a:solidFill>
            <a:srgbClr val="F72D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91972" y="2842058"/>
            <a:ext cx="2125400" cy="647114"/>
          </a:xfrm>
          <a:prstGeom prst="rect">
            <a:avLst/>
          </a:prstGeom>
          <a:solidFill>
            <a:srgbClr val="F72D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41006" y="2890360"/>
            <a:ext cx="150156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</a:rPr>
              <a:t>Center  </a:t>
            </a:r>
            <a:endParaRPr lang="en-US" sz="3200" b="1" cap="none" spc="0" dirty="0">
              <a:ln w="0"/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40147" y="524829"/>
            <a:ext cx="7807570" cy="88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940147" y="661505"/>
            <a:ext cx="2125400" cy="647114"/>
          </a:xfrm>
          <a:prstGeom prst="rect">
            <a:avLst/>
          </a:prstGeom>
          <a:solidFill>
            <a:srgbClr val="F72D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65547" y="661505"/>
            <a:ext cx="2125400" cy="647114"/>
          </a:xfrm>
          <a:prstGeom prst="rect">
            <a:avLst/>
          </a:prstGeom>
          <a:solidFill>
            <a:srgbClr val="F72D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190947" y="661505"/>
            <a:ext cx="2125400" cy="647114"/>
          </a:xfrm>
          <a:prstGeom prst="rect">
            <a:avLst/>
          </a:prstGeom>
          <a:solidFill>
            <a:srgbClr val="F72D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9240" y="692674"/>
            <a:ext cx="177741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B9BD5"/>
                </a:solidFill>
              </a:rPr>
              <a:t>Flex-start</a:t>
            </a:r>
            <a:endParaRPr lang="en-US" sz="3200" b="1" cap="none" spc="0" dirty="0">
              <a:ln w="0"/>
              <a:solidFill>
                <a:srgbClr val="5B9B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78981" y="1645847"/>
            <a:ext cx="7807570" cy="8862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10351" y="1752856"/>
            <a:ext cx="2125400" cy="647114"/>
          </a:xfrm>
          <a:prstGeom prst="rect">
            <a:avLst/>
          </a:prstGeom>
          <a:solidFill>
            <a:srgbClr val="F72D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5751" y="1752856"/>
            <a:ext cx="2125400" cy="647114"/>
          </a:xfrm>
          <a:prstGeom prst="rect">
            <a:avLst/>
          </a:prstGeom>
          <a:solidFill>
            <a:srgbClr val="F72D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961151" y="1752856"/>
            <a:ext cx="2125400" cy="647114"/>
          </a:xfrm>
          <a:prstGeom prst="rect">
            <a:avLst/>
          </a:prstGeom>
          <a:solidFill>
            <a:srgbClr val="F72D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678574" y="1796591"/>
            <a:ext cx="163538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C000"/>
                </a:solidFill>
              </a:rPr>
              <a:t>Flex-end</a:t>
            </a:r>
            <a:endParaRPr lang="en-US" sz="3200" b="1" cap="none" spc="0" dirty="0">
              <a:ln w="0"/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84116" y="692245"/>
            <a:ext cx="115326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/>
              <a:t>item2</a:t>
            </a:r>
            <a:endParaRPr lang="en-US" sz="3200" b="1" cap="none" spc="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21743" y="711277"/>
            <a:ext cx="115326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/>
              <a:t>item1</a:t>
            </a:r>
            <a:endParaRPr lang="en-US" sz="3200" b="1" cap="none" spc="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27430" y="684124"/>
            <a:ext cx="115326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/>
              <a:t>item3</a:t>
            </a:r>
            <a:endParaRPr lang="en-US" sz="3200" b="1" cap="none" spc="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12698" y="1792226"/>
            <a:ext cx="115326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/>
              <a:t>item2</a:t>
            </a:r>
            <a:endParaRPr lang="en-US" sz="3200" b="1" cap="none" spc="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50325" y="1811258"/>
            <a:ext cx="115326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/>
              <a:t>item1</a:t>
            </a:r>
            <a:endParaRPr lang="en-US" sz="3200" b="1" cap="none" spc="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656012" y="1784105"/>
            <a:ext cx="115326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/>
              <a:t>item3</a:t>
            </a:r>
            <a:endParaRPr lang="en-US" sz="3200" b="1" cap="none" spc="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12169" y="2871328"/>
            <a:ext cx="115326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/>
              <a:t>item2</a:t>
            </a:r>
            <a:endParaRPr lang="en-US" sz="3200" b="1" cap="none" spc="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249796" y="2890360"/>
            <a:ext cx="115326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/>
              <a:t>item1</a:t>
            </a:r>
            <a:endParaRPr lang="en-US" sz="3200" b="1" cap="none" spc="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455483" y="2863207"/>
            <a:ext cx="115326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/>
              <a:t>item3</a:t>
            </a:r>
            <a:endParaRPr lang="en-US" sz="3200" b="1" cap="none" spc="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278981" y="3766993"/>
            <a:ext cx="7807570" cy="8862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265655" y="3899016"/>
            <a:ext cx="280596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/>
              <a:t>Space-between</a:t>
            </a:r>
            <a:endParaRPr lang="en-US" sz="3200" b="1" cap="none" spc="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120066" y="3896807"/>
            <a:ext cx="2125400" cy="647114"/>
            <a:chOff x="5178742" y="4354120"/>
            <a:chExt cx="2125400" cy="647114"/>
          </a:xfrm>
        </p:grpSpPr>
        <p:sp>
          <p:nvSpPr>
            <p:cNvPr id="31" name="Rectangle 30"/>
            <p:cNvSpPr/>
            <p:nvPr/>
          </p:nvSpPr>
          <p:spPr>
            <a:xfrm>
              <a:off x="5178742" y="4354120"/>
              <a:ext cx="2125400" cy="647114"/>
            </a:xfrm>
            <a:prstGeom prst="rect">
              <a:avLst/>
            </a:prstGeom>
            <a:solidFill>
              <a:srgbClr val="F72D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624339" y="4383390"/>
              <a:ext cx="115326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smtClean="0"/>
                <a:t>item2</a:t>
              </a:r>
              <a:endParaRPr lang="en-US" sz="3200" b="1" cap="none" spc="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278981" y="3872470"/>
            <a:ext cx="2125400" cy="647114"/>
            <a:chOff x="3053342" y="4354120"/>
            <a:chExt cx="2125400" cy="647114"/>
          </a:xfrm>
        </p:grpSpPr>
        <p:sp>
          <p:nvSpPr>
            <p:cNvPr id="30" name="Rectangle 29"/>
            <p:cNvSpPr/>
            <p:nvPr/>
          </p:nvSpPr>
          <p:spPr>
            <a:xfrm>
              <a:off x="3053342" y="4354120"/>
              <a:ext cx="2125400" cy="647114"/>
            </a:xfrm>
            <a:prstGeom prst="rect">
              <a:avLst/>
            </a:prstGeom>
            <a:solidFill>
              <a:srgbClr val="F72D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561966" y="4402422"/>
              <a:ext cx="115326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smtClean="0"/>
                <a:t>item1</a:t>
              </a:r>
              <a:endParaRPr lang="en-US" sz="3200" b="1" cap="none" spc="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951108" y="3882738"/>
            <a:ext cx="2125400" cy="647114"/>
            <a:chOff x="7661984" y="4354120"/>
            <a:chExt cx="2125400" cy="647114"/>
          </a:xfrm>
        </p:grpSpPr>
        <p:sp>
          <p:nvSpPr>
            <p:cNvPr id="32" name="Rectangle 31"/>
            <p:cNvSpPr/>
            <p:nvPr/>
          </p:nvSpPr>
          <p:spPr>
            <a:xfrm>
              <a:off x="7661984" y="4354120"/>
              <a:ext cx="2125400" cy="647114"/>
            </a:xfrm>
            <a:prstGeom prst="rect">
              <a:avLst/>
            </a:prstGeom>
            <a:solidFill>
              <a:srgbClr val="F72D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125495" y="4375269"/>
              <a:ext cx="115326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smtClean="0"/>
                <a:t>item3</a:t>
              </a:r>
              <a:endParaRPr lang="en-US" sz="3200" b="1" cap="none" spc="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3057366" y="4799278"/>
            <a:ext cx="7807570" cy="8862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16096" y="4958362"/>
            <a:ext cx="252646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48235"/>
                </a:solidFill>
              </a:rPr>
              <a:t>Space-around</a:t>
            </a:r>
            <a:endParaRPr lang="en-US" sz="3200" b="1" cap="none" spc="0" dirty="0">
              <a:ln w="0"/>
              <a:solidFill>
                <a:srgbClr val="5482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925989" y="4929092"/>
            <a:ext cx="2125400" cy="647114"/>
            <a:chOff x="5178742" y="4354120"/>
            <a:chExt cx="2125400" cy="647114"/>
          </a:xfrm>
        </p:grpSpPr>
        <p:sp>
          <p:nvSpPr>
            <p:cNvPr id="43" name="Rectangle 42"/>
            <p:cNvSpPr/>
            <p:nvPr/>
          </p:nvSpPr>
          <p:spPr>
            <a:xfrm>
              <a:off x="5178742" y="4354120"/>
              <a:ext cx="2125400" cy="647114"/>
            </a:xfrm>
            <a:prstGeom prst="rect">
              <a:avLst/>
            </a:prstGeom>
            <a:solidFill>
              <a:srgbClr val="F72D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624339" y="4383390"/>
              <a:ext cx="115326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smtClean="0"/>
                <a:t>item2</a:t>
              </a:r>
              <a:endParaRPr lang="en-US" sz="3200" b="1" cap="none" spc="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286983" y="4930386"/>
            <a:ext cx="2125400" cy="647114"/>
            <a:chOff x="3053342" y="4354120"/>
            <a:chExt cx="2125400" cy="647114"/>
          </a:xfrm>
        </p:grpSpPr>
        <p:sp>
          <p:nvSpPr>
            <p:cNvPr id="46" name="Rectangle 45"/>
            <p:cNvSpPr/>
            <p:nvPr/>
          </p:nvSpPr>
          <p:spPr>
            <a:xfrm>
              <a:off x="3053342" y="4354120"/>
              <a:ext cx="2125400" cy="647114"/>
            </a:xfrm>
            <a:prstGeom prst="rect">
              <a:avLst/>
            </a:prstGeom>
            <a:solidFill>
              <a:srgbClr val="F72D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561966" y="4402422"/>
              <a:ext cx="115326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smtClean="0"/>
                <a:t>item1</a:t>
              </a:r>
              <a:endParaRPr lang="en-US" sz="3200" b="1" cap="none" spc="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509919" y="4929092"/>
            <a:ext cx="2125400" cy="647114"/>
            <a:chOff x="7661984" y="4354120"/>
            <a:chExt cx="2125400" cy="647114"/>
          </a:xfrm>
        </p:grpSpPr>
        <p:sp>
          <p:nvSpPr>
            <p:cNvPr id="49" name="Rectangle 48"/>
            <p:cNvSpPr/>
            <p:nvPr/>
          </p:nvSpPr>
          <p:spPr>
            <a:xfrm>
              <a:off x="7661984" y="4354120"/>
              <a:ext cx="2125400" cy="647114"/>
            </a:xfrm>
            <a:prstGeom prst="rect">
              <a:avLst/>
            </a:prstGeom>
            <a:solidFill>
              <a:srgbClr val="F72D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125495" y="4375269"/>
              <a:ext cx="115326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smtClean="0"/>
                <a:t>item3</a:t>
              </a:r>
              <a:endParaRPr lang="en-US" sz="3200" b="1" cap="none" spc="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1278981" y="5801288"/>
            <a:ext cx="7807570" cy="8862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9194911" y="5977583"/>
            <a:ext cx="24198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55A11"/>
                </a:solidFill>
              </a:rPr>
              <a:t>Space-evenly</a:t>
            </a:r>
            <a:endParaRPr lang="en-US" sz="3200" b="1" cap="none" spc="0" dirty="0">
              <a:ln w="0"/>
              <a:solidFill>
                <a:srgbClr val="C55A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4147604" y="5931102"/>
            <a:ext cx="2125400" cy="647114"/>
            <a:chOff x="5178742" y="4354120"/>
            <a:chExt cx="2125400" cy="647114"/>
          </a:xfrm>
        </p:grpSpPr>
        <p:sp>
          <p:nvSpPr>
            <p:cNvPr id="54" name="Rectangle 53"/>
            <p:cNvSpPr/>
            <p:nvPr/>
          </p:nvSpPr>
          <p:spPr>
            <a:xfrm>
              <a:off x="5178742" y="4354120"/>
              <a:ext cx="2125400" cy="647114"/>
            </a:xfrm>
            <a:prstGeom prst="rect">
              <a:avLst/>
            </a:prstGeom>
            <a:solidFill>
              <a:srgbClr val="F72D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624339" y="4383390"/>
              <a:ext cx="115326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smtClean="0"/>
                <a:t>item2</a:t>
              </a:r>
              <a:endParaRPr lang="en-US" sz="3200" b="1" cap="none" spc="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650593" y="5915244"/>
            <a:ext cx="2125400" cy="647114"/>
            <a:chOff x="3053342" y="4354120"/>
            <a:chExt cx="2125400" cy="647114"/>
          </a:xfrm>
        </p:grpSpPr>
        <p:sp>
          <p:nvSpPr>
            <p:cNvPr id="57" name="Rectangle 56"/>
            <p:cNvSpPr/>
            <p:nvPr/>
          </p:nvSpPr>
          <p:spPr>
            <a:xfrm>
              <a:off x="3053342" y="4354120"/>
              <a:ext cx="2125400" cy="647114"/>
            </a:xfrm>
            <a:prstGeom prst="rect">
              <a:avLst/>
            </a:prstGeom>
            <a:solidFill>
              <a:srgbClr val="F72D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561966" y="4402422"/>
              <a:ext cx="115326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smtClean="0"/>
                <a:t>item1</a:t>
              </a:r>
              <a:endParaRPr lang="en-US" sz="3200" b="1" cap="none" spc="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617077" y="5915244"/>
            <a:ext cx="2125400" cy="647114"/>
            <a:chOff x="7661984" y="4354120"/>
            <a:chExt cx="2125400" cy="647114"/>
          </a:xfrm>
        </p:grpSpPr>
        <p:sp>
          <p:nvSpPr>
            <p:cNvPr id="60" name="Rectangle 59"/>
            <p:cNvSpPr/>
            <p:nvPr/>
          </p:nvSpPr>
          <p:spPr>
            <a:xfrm>
              <a:off x="7661984" y="4354120"/>
              <a:ext cx="2125400" cy="647114"/>
            </a:xfrm>
            <a:prstGeom prst="rect">
              <a:avLst/>
            </a:prstGeom>
            <a:solidFill>
              <a:srgbClr val="F72D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125495" y="4375269"/>
              <a:ext cx="115326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smtClean="0"/>
                <a:t>item3</a:t>
              </a:r>
              <a:endParaRPr lang="en-US" sz="3200" b="1" cap="none" spc="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099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5959" y="192493"/>
            <a:ext cx="216258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B9BD5"/>
                </a:solidFill>
              </a:rPr>
              <a:t>align</a:t>
            </a:r>
            <a:r>
              <a:rPr lang="en-US" sz="3200" b="1" dirty="0" smtClean="0">
                <a:solidFill>
                  <a:srgbClr val="F72D93"/>
                </a:solidFill>
              </a:rPr>
              <a:t>-items</a:t>
            </a:r>
            <a:r>
              <a:rPr lang="en-US" sz="3200" b="1" dirty="0" smtClean="0"/>
              <a:t> </a:t>
            </a:r>
            <a:endParaRPr lang="en-US" sz="3200" b="1" cap="none" spc="0" dirty="0">
              <a:ln w="0"/>
              <a:solidFill>
                <a:srgbClr val="F72D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90948" y="192494"/>
            <a:ext cx="172835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B0F0"/>
                </a:solidFill>
              </a:rPr>
              <a:t>align</a:t>
            </a:r>
            <a:r>
              <a:rPr lang="en-US" sz="3200" b="1" dirty="0" smtClean="0">
                <a:solidFill>
                  <a:srgbClr val="F72D93"/>
                </a:solidFill>
              </a:rPr>
              <a:t>-self</a:t>
            </a:r>
            <a:endParaRPr lang="en-US" sz="3200" b="1" cap="none" spc="0" dirty="0">
              <a:ln w="0"/>
              <a:solidFill>
                <a:srgbClr val="F72D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7720" y="777268"/>
            <a:ext cx="5172891" cy="518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86487" y="777268"/>
            <a:ext cx="5191333" cy="1926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14101" y="1169152"/>
            <a:ext cx="1763486" cy="13324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3005" y="1542970"/>
            <a:ext cx="10656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/>
              <a:t>start </a:t>
            </a:r>
            <a:endParaRPr lang="en-US" sz="3200" b="1" cap="none" spc="0" dirty="0">
              <a:ln w="0"/>
              <a:solidFill>
                <a:srgbClr val="F72D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4101" y="2704039"/>
            <a:ext cx="1763486" cy="1332412"/>
          </a:xfrm>
          <a:prstGeom prst="rect">
            <a:avLst/>
          </a:prstGeom>
          <a:solidFill>
            <a:srgbClr val="F72D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791" y="3077857"/>
            <a:ext cx="136210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/>
              <a:t>center </a:t>
            </a:r>
            <a:endParaRPr lang="en-US" sz="3200" b="1" cap="none" spc="0" dirty="0">
              <a:ln w="0"/>
              <a:solidFill>
                <a:srgbClr val="F72D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4101" y="4238926"/>
            <a:ext cx="1763486" cy="13324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34017" y="4612744"/>
            <a:ext cx="92365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/>
              <a:t>end </a:t>
            </a:r>
            <a:endParaRPr lang="en-US" sz="3200" b="1" cap="none" spc="0" dirty="0">
              <a:ln w="0"/>
              <a:solidFill>
                <a:srgbClr val="F72D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429225" y="1332401"/>
            <a:ext cx="1763486" cy="795344"/>
            <a:chOff x="8587007" y="3569389"/>
            <a:chExt cx="1763486" cy="795344"/>
          </a:xfrm>
        </p:grpSpPr>
        <p:sp>
          <p:nvSpPr>
            <p:cNvPr id="12" name="Rectangle 11"/>
            <p:cNvSpPr/>
            <p:nvPr/>
          </p:nvSpPr>
          <p:spPr>
            <a:xfrm>
              <a:off x="8587007" y="3569389"/>
              <a:ext cx="1763486" cy="795344"/>
            </a:xfrm>
            <a:prstGeom prst="rect">
              <a:avLst/>
            </a:prstGeom>
            <a:solidFill>
              <a:srgbClr val="F72D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787697" y="3685253"/>
              <a:ext cx="136210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dirty="0" smtClean="0"/>
                <a:t>center </a:t>
              </a:r>
              <a:endParaRPr lang="en-US" sz="3200" b="1" cap="none" spc="0" dirty="0">
                <a:ln w="0"/>
                <a:solidFill>
                  <a:srgbClr val="F72D9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6686487" y="1448265"/>
            <a:ext cx="1742736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192708" y="1022912"/>
            <a:ext cx="1685111" cy="14786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686487" y="2836222"/>
            <a:ext cx="5191333" cy="1926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8375778" y="2839513"/>
            <a:ext cx="1870384" cy="795344"/>
            <a:chOff x="8533561" y="3569389"/>
            <a:chExt cx="1870384" cy="795344"/>
          </a:xfrm>
        </p:grpSpPr>
        <p:sp>
          <p:nvSpPr>
            <p:cNvPr id="23" name="Rectangle 22"/>
            <p:cNvSpPr/>
            <p:nvPr/>
          </p:nvSpPr>
          <p:spPr>
            <a:xfrm>
              <a:off x="8587007" y="3569389"/>
              <a:ext cx="1763486" cy="79534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533561" y="3685253"/>
              <a:ext cx="187038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dirty="0" smtClean="0"/>
                <a:t>Flex-start </a:t>
              </a:r>
              <a:endParaRPr lang="en-US" sz="3200" b="1" cap="none" spc="0" dirty="0">
                <a:ln w="0"/>
                <a:solidFill>
                  <a:srgbClr val="F72D9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6686487" y="3507219"/>
            <a:ext cx="1742736" cy="584775"/>
          </a:xfrm>
          <a:prstGeom prst="rect">
            <a:avLst/>
          </a:prstGeom>
          <a:solidFill>
            <a:srgbClr val="F72D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192708" y="3081866"/>
            <a:ext cx="1685111" cy="14786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686487" y="4828810"/>
            <a:ext cx="5191333" cy="1926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8433179" y="5960235"/>
            <a:ext cx="1763486" cy="795344"/>
            <a:chOff x="8587007" y="3569389"/>
            <a:chExt cx="1763486" cy="795344"/>
          </a:xfrm>
        </p:grpSpPr>
        <p:sp>
          <p:nvSpPr>
            <p:cNvPr id="29" name="Rectangle 28"/>
            <p:cNvSpPr/>
            <p:nvPr/>
          </p:nvSpPr>
          <p:spPr>
            <a:xfrm>
              <a:off x="8587007" y="3569389"/>
              <a:ext cx="1763486" cy="79534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604571" y="3685253"/>
              <a:ext cx="1728358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dirty="0" smtClean="0"/>
                <a:t>Flex-end </a:t>
              </a:r>
              <a:endParaRPr lang="en-US" sz="3200" b="1" cap="none" spc="0" dirty="0">
                <a:ln w="0"/>
                <a:solidFill>
                  <a:srgbClr val="F72D9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6686487" y="5499807"/>
            <a:ext cx="1742736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192708" y="5074454"/>
            <a:ext cx="1685111" cy="1478652"/>
          </a:xfrm>
          <a:prstGeom prst="rect">
            <a:avLst/>
          </a:prstGeom>
          <a:solidFill>
            <a:srgbClr val="F72D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3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51772" y="11535"/>
            <a:ext cx="240976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5B9BD5"/>
                </a:solidFill>
              </a:rPr>
              <a:t>flex</a:t>
            </a:r>
            <a:r>
              <a:rPr lang="en-US" sz="4000" b="1" dirty="0" smtClean="0">
                <a:solidFill>
                  <a:srgbClr val="F72D93"/>
                </a:solidFill>
              </a:rPr>
              <a:t>-items</a:t>
            </a:r>
            <a:r>
              <a:rPr lang="en-US" sz="4000" b="1" dirty="0" smtClean="0"/>
              <a:t> </a:t>
            </a:r>
            <a:endParaRPr lang="en-US" sz="4000" b="1" cap="none" spc="0" dirty="0">
              <a:ln w="0"/>
              <a:solidFill>
                <a:srgbClr val="F72D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77452" y="1184959"/>
            <a:ext cx="4073166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 smtClean="0">
                <a:solidFill>
                  <a:srgbClr val="00B050"/>
                </a:solidFill>
              </a:rPr>
              <a:t>flex-grow</a:t>
            </a:r>
            <a:r>
              <a:rPr lang="en-US" sz="4000" dirty="0" smtClean="0"/>
              <a:t>: 0;  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 smtClean="0">
                <a:solidFill>
                  <a:srgbClr val="00B0F0"/>
                </a:solidFill>
              </a:rPr>
              <a:t>flex-shrink</a:t>
            </a:r>
            <a:r>
              <a:rPr lang="en-US" sz="4000" dirty="0" smtClean="0"/>
              <a:t>:  1;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 smtClean="0">
                <a:solidFill>
                  <a:srgbClr val="F72D93"/>
                </a:solidFill>
              </a:rPr>
              <a:t>flex-basis</a:t>
            </a:r>
            <a:r>
              <a:rPr lang="en-US" sz="4000" dirty="0" smtClean="0"/>
              <a:t>:  ...</a:t>
            </a:r>
            <a:r>
              <a:rPr lang="en-US" sz="4000" dirty="0" smtClean="0"/>
              <a:t>px;</a:t>
            </a:r>
            <a:endParaRPr lang="en-US" sz="4000" b="1" cap="none" spc="0" dirty="0">
              <a:ln w="0"/>
              <a:solidFill>
                <a:srgbClr val="F72D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34429" y="677742"/>
            <a:ext cx="213648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u="sng" dirty="0"/>
              <a:t>flex-wrap</a:t>
            </a:r>
            <a:endParaRPr lang="en-US" sz="4000" b="1" u="sng" cap="none" spc="0" dirty="0">
              <a:ln w="0"/>
              <a:solidFill>
                <a:srgbClr val="F72D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03320" y="11535"/>
            <a:ext cx="325980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5B9BD5"/>
                </a:solidFill>
              </a:rPr>
              <a:t>flex</a:t>
            </a:r>
            <a:r>
              <a:rPr lang="en-US" sz="4000" b="1" dirty="0" smtClean="0">
                <a:solidFill>
                  <a:srgbClr val="F72D93"/>
                </a:solidFill>
              </a:rPr>
              <a:t>-container</a:t>
            </a:r>
            <a:r>
              <a:rPr lang="en-US" sz="4000" b="1" dirty="0" smtClean="0"/>
              <a:t> </a:t>
            </a:r>
            <a:endParaRPr lang="en-US" sz="4000" b="1" cap="none" spc="0" dirty="0">
              <a:ln w="0"/>
              <a:solidFill>
                <a:srgbClr val="F72D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0939" y="1385628"/>
            <a:ext cx="5172891" cy="4610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67320" y="1777512"/>
            <a:ext cx="1763486" cy="13324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12607" y="2151330"/>
            <a:ext cx="127291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/>
              <a:t>Item 1</a:t>
            </a:r>
            <a:endParaRPr lang="en-US" sz="3200" b="1" cap="none" spc="0" dirty="0">
              <a:ln w="0"/>
              <a:solidFill>
                <a:srgbClr val="F72D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33034" y="1777512"/>
            <a:ext cx="1763486" cy="1332412"/>
          </a:xfrm>
          <a:prstGeom prst="rect">
            <a:avLst/>
          </a:prstGeom>
          <a:solidFill>
            <a:srgbClr val="F72D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78320" y="2151330"/>
            <a:ext cx="12729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/>
              <a:t>Item 2</a:t>
            </a:r>
            <a:endParaRPr lang="en-US" sz="3200" b="1" cap="none" spc="0" dirty="0">
              <a:ln w="0"/>
              <a:solidFill>
                <a:srgbClr val="F72D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7320" y="3501808"/>
            <a:ext cx="1763486" cy="13324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12606" y="3875626"/>
            <a:ext cx="12729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/>
              <a:t>Item 3</a:t>
            </a:r>
            <a:endParaRPr lang="en-US" sz="3200" b="1" cap="none" spc="0" dirty="0">
              <a:ln w="0"/>
              <a:solidFill>
                <a:srgbClr val="F72D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Left-Right Arrow 14"/>
          <p:cNvSpPr/>
          <p:nvPr/>
        </p:nvSpPr>
        <p:spPr>
          <a:xfrm rot="5400000">
            <a:off x="8822570" y="3701657"/>
            <a:ext cx="1867989" cy="7443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181645" y="5287966"/>
            <a:ext cx="386477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/>
              <a:t>f</a:t>
            </a:r>
            <a:r>
              <a:rPr lang="en-US" sz="4000" dirty="0" smtClean="0"/>
              <a:t>lex: </a:t>
            </a:r>
            <a:r>
              <a:rPr lang="en-US" sz="4000" dirty="0" smtClean="0">
                <a:solidFill>
                  <a:srgbClr val="00B050"/>
                </a:solidFill>
              </a:rPr>
              <a:t>0</a:t>
            </a:r>
            <a:r>
              <a:rPr lang="en-US" sz="4000" dirty="0" smtClean="0"/>
              <a:t>  </a:t>
            </a:r>
            <a:r>
              <a:rPr lang="en-US" sz="4000" dirty="0" smtClean="0">
                <a:solidFill>
                  <a:srgbClr val="00B0F0"/>
                </a:solidFill>
              </a:rPr>
              <a:t>1</a:t>
            </a:r>
            <a:r>
              <a:rPr lang="en-US" sz="4000" dirty="0" smtClean="0"/>
              <a:t>  </a:t>
            </a:r>
            <a:r>
              <a:rPr lang="en-US" sz="4000" dirty="0" smtClean="0">
                <a:solidFill>
                  <a:srgbClr val="F72D93"/>
                </a:solidFill>
              </a:rPr>
              <a:t>...</a:t>
            </a:r>
            <a:r>
              <a:rPr lang="en-US" sz="4000" dirty="0" smtClean="0">
                <a:solidFill>
                  <a:srgbClr val="F72D93"/>
                </a:solidFill>
              </a:rPr>
              <a:t>px</a:t>
            </a:r>
            <a:r>
              <a:rPr lang="en-US" sz="4000" dirty="0" smtClean="0"/>
              <a:t>; </a:t>
            </a:r>
            <a:endParaRPr lang="en-US" sz="4000" b="1" cap="none" spc="0" dirty="0">
              <a:ln w="0"/>
              <a:solidFill>
                <a:srgbClr val="F72D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51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2104" y="2036279"/>
            <a:ext cx="996779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m-KH" sz="8800" b="1" dirty="0" smtClean="0">
                <a:solidFill>
                  <a:srgbClr val="5B9BD5"/>
                </a:solidFill>
              </a:rPr>
              <a:t>សូមអរ</a:t>
            </a:r>
            <a:r>
              <a:rPr lang="km-KH" sz="8800" b="1" dirty="0" smtClean="0">
                <a:solidFill>
                  <a:srgbClr val="5B9BD5"/>
                </a:solidFill>
              </a:rPr>
              <a:t>គុណយ៉ាងជ្រាជ្រៅសម្រាប់</a:t>
            </a:r>
            <a:r>
              <a:rPr lang="km-KH" sz="8800" b="1" dirty="0" smtClean="0">
                <a:solidFill>
                  <a:srgbClr val="5B9BD5"/>
                </a:solidFill>
              </a:rPr>
              <a:t>ការទស្សនា!</a:t>
            </a:r>
            <a:endParaRPr lang="en-US" sz="8800" b="1" cap="none" spc="0" dirty="0">
              <a:ln w="0"/>
              <a:solidFill>
                <a:srgbClr val="F72D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69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141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DaunPenh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MENGKORNG.LY</dc:creator>
  <cp:lastModifiedBy>MENGKORNG.LY</cp:lastModifiedBy>
  <cp:revision>21</cp:revision>
  <dcterms:created xsi:type="dcterms:W3CDTF">2023-07-06T07:59:33Z</dcterms:created>
  <dcterms:modified xsi:type="dcterms:W3CDTF">2023-07-07T04:11:48Z</dcterms:modified>
</cp:coreProperties>
</file>