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F0D7-43E3-4B04-94EB-C6D1DA9C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E4C2-C952-47E5-B9FE-2ED39A9E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72B6-F688-488B-A4E2-1C965F7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D55C-1504-4F9F-8D4A-2585709A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30E9-2381-48A5-997B-4E5A877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8553-33B9-42D7-BEC1-76DE6345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899A6-ECD1-4F71-8EC8-67452409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734E-0595-46C0-9D20-9F89F5CC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CDAD-A81D-452F-BEC2-59B25B26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B0F-8A0F-46E4-B260-89FC8675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96BE5-CBC3-4F77-ABDE-8743232E9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68619-B702-4B1B-8AA2-0F352439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19C2-089E-4918-92D0-80C8CC48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73E3-97FF-449E-99A3-286EE25A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29D5-6E34-410E-84B8-03DF3551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B565-BAA7-404B-9BC9-3EAAAD64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58FB-CD92-4CD8-96DE-3F4710AC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D77B-BC7C-44DF-A779-E656FEEB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FB4F-3E24-4CD9-B626-B120ED9F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3BF1-7863-4C19-9CBC-381C434F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F0B7-EAC9-4F47-BBAB-0BBC4B3C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B004D-5764-4588-95EF-6DB6FEC3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B7B7-9376-43DF-8392-2D5653FC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F3ED-933F-4741-9A33-9E9508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1E38-D451-439F-A9E1-24B8B2CE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7A4C-8C25-4906-A939-C8E63B56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4E96-C086-4373-90E1-746DAEBA0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88061-36F3-4D42-ADDC-C72800818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77CA-656B-405F-B64D-361B1082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41B6D-831D-4EC5-B86B-0158622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74CB-A320-4068-B8DB-D6117440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1D22-8BBC-43CC-B2ED-B078FE17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881A-EF04-4918-823D-BF1ECD6A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EA6AE-4366-4DD6-82DE-1761A02D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5874B-D58A-4622-97A3-1B89BA46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98622-31DD-4F53-838A-186C2E746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3DD31-D66E-4B4C-949E-416B5211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7C6C-23DD-4F67-BF2C-5A9CBAE3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031B8-74ED-4919-BFAC-31F592E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588B-1B39-47EE-9FA1-6C7DFD6D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20378-E824-4F70-BDF1-33B5F6F8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8ADD3-9C60-494D-98B3-9BC2E469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0B47D-BFBA-4A24-BFA2-B0C31E48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881BE-6AAE-4382-8A77-B0194D93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C7967-A002-415B-B563-12074F90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F71C-1ED7-4B54-B37E-F305E34F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30A3-A72D-404F-A884-EB0FC213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AECB-50CB-4C2D-8B59-01815D00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5567-3043-446D-ACD9-2B08C0AE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101E-68A2-428F-AC67-9D63ED0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C3EE6-FFD6-425A-B7A7-CC68B84F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A52D3-C60E-479E-9A25-E3813250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189A-08DF-4A4F-B5FF-E01549E3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28DB5-BDDA-4BF5-8814-EA61872AB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D767-2A93-4AD7-9A3F-170DDAF9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BBD0-7762-448E-AEEA-816DC5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8536-E6FF-423E-8F9D-D7A94889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DB9C-1A76-4B69-9C83-9FAE0F34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D5A6C-8C17-42CE-92CF-E5403021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CABEC-E9AF-4BEE-9F46-046D7BED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F5A8-71B2-4E6D-95E5-E825AA88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275F-8E42-4F5B-894B-2F03E35FC4F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2E47-711E-4B7A-8E20-50AFEA0D1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9F7E-2879-4655-9B5F-3454FE96A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Using FLEX to make it RESPONSIVE</a:t>
            </a:r>
          </a:p>
        </p:txBody>
      </p:sp>
    </p:spTree>
    <p:extLst>
      <p:ext uri="{BB962C8B-B14F-4D97-AF65-F5344CB8AC3E}">
        <p14:creationId xmlns:p14="http://schemas.microsoft.com/office/powerpoint/2010/main" val="10255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F5080B-C147-4778-BB58-1152B3F2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445" y="1130769"/>
            <a:ext cx="2354812" cy="4353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67ED1-9F50-4D79-8A6C-33C22600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" y="1130769"/>
            <a:ext cx="3539605" cy="2597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472CB-8524-4E1F-A13F-E3E27C93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73" y="1130769"/>
            <a:ext cx="2828212" cy="330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4C6A9-702C-4459-AD18-3ABEB455EFFA}"/>
              </a:ext>
            </a:extLst>
          </p:cNvPr>
          <p:cNvSpPr txBox="1"/>
          <p:nvPr/>
        </p:nvSpPr>
        <p:spPr>
          <a:xfrm>
            <a:off x="4124870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800px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E163F-DDAD-483F-ACF3-D709D1E5573E}"/>
              </a:ext>
            </a:extLst>
          </p:cNvPr>
          <p:cNvSpPr txBox="1"/>
          <p:nvPr/>
        </p:nvSpPr>
        <p:spPr>
          <a:xfrm>
            <a:off x="9522445" y="639192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ACED9-84B7-4FA7-BBE3-B5C47C6661CF}"/>
              </a:ext>
            </a:extLst>
          </p:cNvPr>
          <p:cNvSpPr txBox="1"/>
          <p:nvPr/>
        </p:nvSpPr>
        <p:spPr>
          <a:xfrm>
            <a:off x="186431" y="67470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2F830-FB9B-45D8-AAE6-B77F8D8A8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033" y="1131708"/>
            <a:ext cx="2607864" cy="398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120BF1-127B-4D10-87D7-FA67AD0DBFCC}"/>
              </a:ext>
            </a:extLst>
          </p:cNvPr>
          <p:cNvSpPr txBox="1"/>
          <p:nvPr/>
        </p:nvSpPr>
        <p:spPr>
          <a:xfrm>
            <a:off x="7063725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700px</a:t>
            </a:r>
          </a:p>
        </p:txBody>
      </p:sp>
    </p:spTree>
    <p:extLst>
      <p:ext uri="{BB962C8B-B14F-4D97-AF65-F5344CB8AC3E}">
        <p14:creationId xmlns:p14="http://schemas.microsoft.com/office/powerpoint/2010/main" val="1187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Using FLEX to make it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RESPONSIVE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18B08-1EE8-405D-8252-8FD1A31C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180730"/>
            <a:ext cx="2861987" cy="2139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7DEA0-4001-46B3-BF1A-6E5FB3C2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51" y="1210662"/>
            <a:ext cx="3199775" cy="2079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C41A3-BFFD-4614-A944-4086225AF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26" y="1180730"/>
            <a:ext cx="2693356" cy="2744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1F4A9-1FD9-4F3C-A6EC-BF0E0DE29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407" y="1180730"/>
            <a:ext cx="2390775" cy="3300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26CC5-9801-40D3-BF39-F38A48C446E8}"/>
              </a:ext>
            </a:extLst>
          </p:cNvPr>
          <p:cNvSpPr txBox="1"/>
          <p:nvPr/>
        </p:nvSpPr>
        <p:spPr>
          <a:xfrm>
            <a:off x="3667670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800px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61B49-BDA8-47C9-8BAA-A5116D068DE8}"/>
              </a:ext>
            </a:extLst>
          </p:cNvPr>
          <p:cNvSpPr txBox="1"/>
          <p:nvPr/>
        </p:nvSpPr>
        <p:spPr>
          <a:xfrm>
            <a:off x="6430104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700px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F300F-1F52-42F4-8284-37C9B45A6D2F}"/>
              </a:ext>
            </a:extLst>
          </p:cNvPr>
          <p:cNvSpPr txBox="1"/>
          <p:nvPr/>
        </p:nvSpPr>
        <p:spPr>
          <a:xfrm>
            <a:off x="9192538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3038B-F1BC-4813-BD44-53377D8EC96F}"/>
              </a:ext>
            </a:extLst>
          </p:cNvPr>
          <p:cNvSpPr txBox="1"/>
          <p:nvPr/>
        </p:nvSpPr>
        <p:spPr>
          <a:xfrm>
            <a:off x="186431" y="67470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2659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Using FLEX to make it RESPONSIVE</a:t>
            </a:r>
          </a:p>
        </p:txBody>
      </p:sp>
    </p:spTree>
    <p:extLst>
      <p:ext uri="{BB962C8B-B14F-4D97-AF65-F5344CB8AC3E}">
        <p14:creationId xmlns:p14="http://schemas.microsoft.com/office/powerpoint/2010/main" val="404396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73327-4348-4688-8DF6-20D634EF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71" y="1257164"/>
            <a:ext cx="2776153" cy="45044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E57B3-82EE-4208-B700-88E80631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37" y="1348616"/>
            <a:ext cx="2837822" cy="4253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4E4D63-E8AA-409C-BB0A-516BF407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3798"/>
            <a:ext cx="5774141" cy="3403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3A72A-A27D-43D4-9CFB-29C50B29FAE7}"/>
              </a:ext>
            </a:extLst>
          </p:cNvPr>
          <p:cNvSpPr txBox="1"/>
          <p:nvPr/>
        </p:nvSpPr>
        <p:spPr>
          <a:xfrm>
            <a:off x="5925061" y="1071524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768px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B74A7-1D7F-472D-8D7C-A43597C4B174}"/>
              </a:ext>
            </a:extLst>
          </p:cNvPr>
          <p:cNvSpPr txBox="1"/>
          <p:nvPr/>
        </p:nvSpPr>
        <p:spPr>
          <a:xfrm>
            <a:off x="9078113" y="109371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E1FF9-6F6E-4BAB-8984-CF4558C61E5B}"/>
              </a:ext>
            </a:extLst>
          </p:cNvPr>
          <p:cNvSpPr txBox="1"/>
          <p:nvPr/>
        </p:nvSpPr>
        <p:spPr>
          <a:xfrm>
            <a:off x="150920" y="979284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0875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PRACTICE 1</vt:lpstr>
      <vt:lpstr>PowerPoint Presentation</vt:lpstr>
      <vt:lpstr>PRACTICE 2</vt:lpstr>
      <vt:lpstr>PowerPoint Presentation</vt:lpstr>
      <vt:lpstr>PRACTICE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rady y</dc:creator>
  <cp:lastModifiedBy>MENGKORNG.LY</cp:lastModifiedBy>
  <cp:revision>15</cp:revision>
  <dcterms:created xsi:type="dcterms:W3CDTF">2022-08-24T01:59:19Z</dcterms:created>
  <dcterms:modified xsi:type="dcterms:W3CDTF">2023-08-14T08:05:43Z</dcterms:modified>
</cp:coreProperties>
</file>