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https://conceptboard.com/blog/johari-window-model/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https://www.youtube.com/watch?v=KdYo5jn29w4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 reflection – What have I learned during those two sessions</a:t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052884" y="2138798"/>
            <a:ext cx="10446258" cy="2862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b="0" i="0" lang="en-US" sz="9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Know yourself –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Arial"/>
              <a:buNone/>
            </a:pPr>
            <a:r>
              <a:rPr b="0" i="0" lang="en-US" sz="9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 from peers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133790" y="1003178"/>
            <a:ext cx="5867969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 : KNOW YOURSELF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6" name="Google Shape;96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334488" y="2644470"/>
            <a:ext cx="10019312" cy="15696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 your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Reflect on what you have learned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939222" y="1846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Johari Window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5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  MIN</a:t>
            </a:r>
            <a:endParaRPr b="0" i="0" sz="1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2126" y="1281015"/>
            <a:ext cx="5387747" cy="413659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/>
          <p:nvPr/>
        </p:nvSpPr>
        <p:spPr>
          <a:xfrm>
            <a:off x="3728211" y="5527485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6642036" y="5527485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7057313" y="5538167"/>
            <a:ext cx="23196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DISCUSS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 TEAMS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115264" y="5538167"/>
            <a:ext cx="187177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 b="0" i="1" sz="16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21622" y="5527653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143489" y="5834496"/>
            <a:ext cx="96827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7057313" y="5834495"/>
            <a:ext cx="191400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 per student)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7436" y="49502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7803" y="50342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437" y="495022"/>
            <a:ext cx="250046" cy="49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/>
        </p:nvSpPr>
        <p:spPr>
          <a:xfrm>
            <a:off x="3623854" y="18466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Flesh your WIFI out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802" y="51182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1310850" y="2213245"/>
            <a:ext cx="6408287" cy="3063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Watch your interests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Investigate your options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Follow your dreams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“I’m interested in _____ and I’ll see where it leads me.”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900273" y="2040272"/>
            <a:ext cx="7229439" cy="351116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901202">
            <a:off x="7214798" y="1878583"/>
            <a:ext cx="1325563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8503616" y="2040272"/>
            <a:ext cx="3593957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WIFI Google Doc file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Clarify / Modify some ideas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with your peers: how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