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9"/>
    <a:srgbClr val="FFC000"/>
    <a:srgbClr val="0E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2C8-8852-4C30-B24E-3744B5E593F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158D-9E56-45D4-BEAC-0142449E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2C8-8852-4C30-B24E-3744B5E593F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158D-9E56-45D4-BEAC-0142449E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1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2C8-8852-4C30-B24E-3744B5E593F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158D-9E56-45D4-BEAC-0142449E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2C8-8852-4C30-B24E-3744B5E593F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158D-9E56-45D4-BEAC-0142449E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1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2C8-8852-4C30-B24E-3744B5E593F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158D-9E56-45D4-BEAC-0142449E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2C8-8852-4C30-B24E-3744B5E593F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158D-9E56-45D4-BEAC-0142449E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1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2C8-8852-4C30-B24E-3744B5E593F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158D-9E56-45D4-BEAC-0142449E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0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2C8-8852-4C30-B24E-3744B5E593F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158D-9E56-45D4-BEAC-0142449E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0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2C8-8852-4C30-B24E-3744B5E593F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158D-9E56-45D4-BEAC-0142449E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4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2C8-8852-4C30-B24E-3744B5E593F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158D-9E56-45D4-BEAC-0142449E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42C8-8852-4C30-B24E-3744B5E593F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158D-9E56-45D4-BEAC-0142449E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3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742C8-8852-4C30-B24E-3744B5E593F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158D-9E56-45D4-BEAC-0142449E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9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-29028" y="5500914"/>
            <a:ext cx="68797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659257" y="440872"/>
            <a:ext cx="1640114" cy="16401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8856" y="3605964"/>
            <a:ext cx="5533887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cap="none" spc="0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company</a:t>
            </a:r>
          </a:p>
          <a:p>
            <a:r>
              <a:rPr lang="en-US" sz="4000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 jit.com</a:t>
            </a:r>
            <a:endParaRPr lang="en-US" sz="4000" cap="none" spc="0" dirty="0">
              <a:ln w="0"/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3" y="3605964"/>
            <a:ext cx="4804229" cy="22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2707" y="572478"/>
            <a:ext cx="76665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Information about the company</a:t>
            </a:r>
            <a:endParaRPr lang="en-US" sz="8000" cap="none" spc="0" dirty="0">
              <a:ln w="0"/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1289198" y="4358566"/>
            <a:ext cx="4989182" cy="1082850"/>
            <a:chOff x="1289198" y="3759548"/>
            <a:chExt cx="4989182" cy="1082850"/>
          </a:xfrm>
        </p:grpSpPr>
        <p:sp>
          <p:nvSpPr>
            <p:cNvPr id="7" name="Rectangle 6"/>
            <p:cNvSpPr/>
            <p:nvPr/>
          </p:nvSpPr>
          <p:spPr>
            <a:xfrm>
              <a:off x="2771907" y="4002117"/>
              <a:ext cx="3506473" cy="5959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US" sz="3200" dirty="0" smtClean="0">
                  <a:solidFill>
                    <a:schemeClr val="bg1"/>
                  </a:solidFill>
                  <a:effectLst/>
                </a:rPr>
                <a:t>Missions and values</a:t>
              </a:r>
              <a:endPara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289198" y="3759548"/>
              <a:ext cx="1131593" cy="1082850"/>
              <a:chOff x="1074910" y="3301217"/>
              <a:chExt cx="1131593" cy="1082850"/>
            </a:xfrm>
          </p:grpSpPr>
          <p:grpSp>
            <p:nvGrpSpPr>
              <p:cNvPr id="10" name="Google Shape;2486;p56"/>
              <p:cNvGrpSpPr/>
              <p:nvPr/>
            </p:nvGrpSpPr>
            <p:grpSpPr>
              <a:xfrm>
                <a:off x="1074910" y="3301217"/>
                <a:ext cx="1131593" cy="1082850"/>
                <a:chOff x="1317586" y="1856572"/>
                <a:chExt cx="749797" cy="717499"/>
              </a:xfrm>
            </p:grpSpPr>
            <p:sp>
              <p:nvSpPr>
                <p:cNvPr id="11" name="Google Shape;2487;p56"/>
                <p:cNvSpPr/>
                <p:nvPr/>
              </p:nvSpPr>
              <p:spPr>
                <a:xfrm>
                  <a:off x="1317586" y="1891887"/>
                  <a:ext cx="710743" cy="68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57" h="30289" extrusionOk="0">
                      <a:moveTo>
                        <a:pt x="3503" y="0"/>
                      </a:moveTo>
                      <a:cubicBezTo>
                        <a:pt x="1568" y="0"/>
                        <a:pt x="1" y="1602"/>
                        <a:pt x="1" y="3503"/>
                      </a:cubicBezTo>
                      <a:lnTo>
                        <a:pt x="1" y="26786"/>
                      </a:lnTo>
                      <a:cubicBezTo>
                        <a:pt x="1" y="28688"/>
                        <a:pt x="1568" y="30289"/>
                        <a:pt x="3503" y="30289"/>
                      </a:cubicBezTo>
                      <a:lnTo>
                        <a:pt x="28054" y="30289"/>
                      </a:lnTo>
                      <a:cubicBezTo>
                        <a:pt x="29955" y="30289"/>
                        <a:pt x="31556" y="28754"/>
                        <a:pt x="31556" y="26820"/>
                      </a:cubicBezTo>
                      <a:lnTo>
                        <a:pt x="31556" y="3503"/>
                      </a:lnTo>
                      <a:cubicBezTo>
                        <a:pt x="31556" y="1602"/>
                        <a:pt x="29955" y="0"/>
                        <a:pt x="2805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488;p56"/>
                <p:cNvSpPr/>
                <p:nvPr/>
              </p:nvSpPr>
              <p:spPr>
                <a:xfrm>
                  <a:off x="1356662" y="1856572"/>
                  <a:ext cx="710720" cy="681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56" h="30256" extrusionOk="0">
                      <a:moveTo>
                        <a:pt x="3503" y="1"/>
                      </a:moveTo>
                      <a:cubicBezTo>
                        <a:pt x="1601" y="1"/>
                        <a:pt x="0" y="1568"/>
                        <a:pt x="0" y="3503"/>
                      </a:cubicBezTo>
                      <a:lnTo>
                        <a:pt x="0" y="26753"/>
                      </a:lnTo>
                      <a:cubicBezTo>
                        <a:pt x="0" y="28688"/>
                        <a:pt x="1601" y="30256"/>
                        <a:pt x="3503" y="30256"/>
                      </a:cubicBezTo>
                      <a:lnTo>
                        <a:pt x="28053" y="30256"/>
                      </a:lnTo>
                      <a:cubicBezTo>
                        <a:pt x="29988" y="30256"/>
                        <a:pt x="31556" y="28688"/>
                        <a:pt x="31556" y="26753"/>
                      </a:cubicBezTo>
                      <a:lnTo>
                        <a:pt x="31556" y="3503"/>
                      </a:lnTo>
                      <a:cubicBezTo>
                        <a:pt x="31556" y="1568"/>
                        <a:pt x="29988" y="1"/>
                        <a:pt x="2805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" name="Google Shape;2535;p56"/>
              <p:cNvGrpSpPr/>
              <p:nvPr/>
            </p:nvGrpSpPr>
            <p:grpSpPr>
              <a:xfrm>
                <a:off x="1474696" y="3617817"/>
                <a:ext cx="335536" cy="418091"/>
                <a:chOff x="1325198" y="1996261"/>
                <a:chExt cx="335536" cy="418091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39" name="Google Shape;2536;p56"/>
                <p:cNvSpPr/>
                <p:nvPr/>
              </p:nvSpPr>
              <p:spPr>
                <a:xfrm>
                  <a:off x="1418889" y="2114228"/>
                  <a:ext cx="146340" cy="71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2295" extrusionOk="0">
                      <a:moveTo>
                        <a:pt x="4474" y="1"/>
                      </a:moveTo>
                      <a:lnTo>
                        <a:pt x="205" y="2"/>
                      </a:lnTo>
                      <a:cubicBezTo>
                        <a:pt x="92" y="2"/>
                        <a:pt x="1" y="93"/>
                        <a:pt x="1" y="205"/>
                      </a:cubicBezTo>
                      <a:lnTo>
                        <a:pt x="1" y="2053"/>
                      </a:lnTo>
                      <a:cubicBezTo>
                        <a:pt x="1" y="2167"/>
                        <a:pt x="93" y="2261"/>
                        <a:pt x="207" y="2264"/>
                      </a:cubicBezTo>
                      <a:lnTo>
                        <a:pt x="1226" y="2277"/>
                      </a:lnTo>
                      <a:lnTo>
                        <a:pt x="1228" y="2277"/>
                      </a:lnTo>
                      <a:cubicBezTo>
                        <a:pt x="1334" y="2277"/>
                        <a:pt x="1423" y="2198"/>
                        <a:pt x="1436" y="2093"/>
                      </a:cubicBezTo>
                      <a:cubicBezTo>
                        <a:pt x="1490" y="1649"/>
                        <a:pt x="1870" y="1314"/>
                        <a:pt x="2318" y="1314"/>
                      </a:cubicBezTo>
                      <a:cubicBezTo>
                        <a:pt x="2765" y="1314"/>
                        <a:pt x="3144" y="1648"/>
                        <a:pt x="3198" y="2091"/>
                      </a:cubicBezTo>
                      <a:lnTo>
                        <a:pt x="3206" y="2150"/>
                      </a:lnTo>
                      <a:cubicBezTo>
                        <a:pt x="3216" y="2225"/>
                        <a:pt x="3279" y="2281"/>
                        <a:pt x="3355" y="2283"/>
                      </a:cubicBezTo>
                      <a:lnTo>
                        <a:pt x="4524" y="2294"/>
                      </a:lnTo>
                      <a:cubicBezTo>
                        <a:pt x="4525" y="2294"/>
                        <a:pt x="4526" y="2294"/>
                        <a:pt x="4526" y="2294"/>
                      </a:cubicBezTo>
                      <a:cubicBezTo>
                        <a:pt x="4579" y="2294"/>
                        <a:pt x="4614" y="2267"/>
                        <a:pt x="4632" y="2250"/>
                      </a:cubicBezTo>
                      <a:cubicBezTo>
                        <a:pt x="4648" y="2235"/>
                        <a:pt x="4673" y="2203"/>
                        <a:pt x="4675" y="2155"/>
                      </a:cubicBezTo>
                      <a:lnTo>
                        <a:pt x="4675" y="1119"/>
                      </a:lnTo>
                      <a:cubicBezTo>
                        <a:pt x="4675" y="1114"/>
                        <a:pt x="4677" y="1109"/>
                        <a:pt x="4677" y="1103"/>
                      </a:cubicBezTo>
                      <a:lnTo>
                        <a:pt x="4677" y="203"/>
                      </a:lnTo>
                      <a:cubicBezTo>
                        <a:pt x="4677" y="150"/>
                        <a:pt x="4655" y="98"/>
                        <a:pt x="4618" y="59"/>
                      </a:cubicBezTo>
                      <a:cubicBezTo>
                        <a:pt x="4580" y="21"/>
                        <a:pt x="4529" y="1"/>
                        <a:pt x="44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537;p56"/>
                <p:cNvSpPr/>
                <p:nvPr/>
              </p:nvSpPr>
              <p:spPr>
                <a:xfrm>
                  <a:off x="1444822" y="2277209"/>
                  <a:ext cx="90688" cy="41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9" h="1317" extrusionOk="0">
                      <a:moveTo>
                        <a:pt x="307" y="1"/>
                      </a:moveTo>
                      <a:lnTo>
                        <a:pt x="210" y="320"/>
                      </a:lnTo>
                      <a:cubicBezTo>
                        <a:pt x="164" y="474"/>
                        <a:pt x="92" y="616"/>
                        <a:pt x="1" y="740"/>
                      </a:cubicBezTo>
                      <a:cubicBezTo>
                        <a:pt x="383" y="1112"/>
                        <a:pt x="887" y="1317"/>
                        <a:pt x="1421" y="1317"/>
                      </a:cubicBezTo>
                      <a:cubicBezTo>
                        <a:pt x="1967" y="1317"/>
                        <a:pt x="2479" y="1106"/>
                        <a:pt x="2864" y="720"/>
                      </a:cubicBezTo>
                      <a:lnTo>
                        <a:pt x="2899" y="684"/>
                      </a:lnTo>
                      <a:cubicBezTo>
                        <a:pt x="2821" y="572"/>
                        <a:pt x="2758" y="448"/>
                        <a:pt x="2713" y="314"/>
                      </a:cubicBezTo>
                      <a:lnTo>
                        <a:pt x="2621" y="35"/>
                      </a:lnTo>
                      <a:cubicBezTo>
                        <a:pt x="2275" y="175"/>
                        <a:pt x="1898" y="252"/>
                        <a:pt x="1507" y="252"/>
                      </a:cubicBezTo>
                      <a:cubicBezTo>
                        <a:pt x="1502" y="252"/>
                        <a:pt x="1497" y="252"/>
                        <a:pt x="1492" y="252"/>
                      </a:cubicBezTo>
                      <a:cubicBezTo>
                        <a:pt x="1075" y="252"/>
                        <a:pt x="674" y="163"/>
                        <a:pt x="3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538;p56"/>
                <p:cNvSpPr/>
                <p:nvPr/>
              </p:nvSpPr>
              <p:spPr>
                <a:xfrm>
                  <a:off x="1464781" y="2077596"/>
                  <a:ext cx="54588" cy="1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390" extrusionOk="0">
                      <a:moveTo>
                        <a:pt x="872" y="1"/>
                      </a:moveTo>
                      <a:cubicBezTo>
                        <a:pt x="629" y="1"/>
                        <a:pt x="386" y="84"/>
                        <a:pt x="175" y="251"/>
                      </a:cubicBezTo>
                      <a:lnTo>
                        <a:pt x="1" y="389"/>
                      </a:lnTo>
                      <a:lnTo>
                        <a:pt x="1745" y="389"/>
                      </a:lnTo>
                      <a:lnTo>
                        <a:pt x="1570" y="251"/>
                      </a:lnTo>
                      <a:cubicBezTo>
                        <a:pt x="1358" y="84"/>
                        <a:pt x="1115" y="1"/>
                        <a:pt x="8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2539;p56"/>
                <p:cNvSpPr/>
                <p:nvPr/>
              </p:nvSpPr>
              <p:spPr>
                <a:xfrm>
                  <a:off x="1588628" y="2139566"/>
                  <a:ext cx="32158" cy="57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1839" extrusionOk="0">
                      <a:moveTo>
                        <a:pt x="34" y="0"/>
                      </a:moveTo>
                      <a:lnTo>
                        <a:pt x="34" y="1332"/>
                      </a:lnTo>
                      <a:cubicBezTo>
                        <a:pt x="34" y="1344"/>
                        <a:pt x="34" y="1356"/>
                        <a:pt x="33" y="1367"/>
                      </a:cubicBezTo>
                      <a:cubicBezTo>
                        <a:pt x="33" y="1529"/>
                        <a:pt x="22" y="1684"/>
                        <a:pt x="0" y="1838"/>
                      </a:cubicBezTo>
                      <a:lnTo>
                        <a:pt x="108" y="1838"/>
                      </a:lnTo>
                      <a:cubicBezTo>
                        <a:pt x="616" y="1838"/>
                        <a:pt x="1027" y="1427"/>
                        <a:pt x="1027" y="919"/>
                      </a:cubicBezTo>
                      <a:cubicBezTo>
                        <a:pt x="1027" y="411"/>
                        <a:pt x="616" y="0"/>
                        <a:pt x="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40;p56"/>
                <p:cNvSpPr/>
                <p:nvPr/>
              </p:nvSpPr>
              <p:spPr>
                <a:xfrm>
                  <a:off x="1423425" y="2179764"/>
                  <a:ext cx="136830" cy="80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4" h="2585" extrusionOk="0">
                      <a:moveTo>
                        <a:pt x="2172" y="0"/>
                      </a:moveTo>
                      <a:cubicBezTo>
                        <a:pt x="2120" y="0"/>
                        <a:pt x="2075" y="40"/>
                        <a:pt x="2068" y="93"/>
                      </a:cubicBezTo>
                      <a:cubicBezTo>
                        <a:pt x="2006" y="591"/>
                        <a:pt x="1584" y="964"/>
                        <a:pt x="1084" y="964"/>
                      </a:cubicBezTo>
                      <a:cubicBezTo>
                        <a:pt x="1079" y="964"/>
                        <a:pt x="1074" y="964"/>
                        <a:pt x="1069" y="964"/>
                      </a:cubicBezTo>
                      <a:lnTo>
                        <a:pt x="52" y="951"/>
                      </a:lnTo>
                      <a:cubicBezTo>
                        <a:pt x="35" y="951"/>
                        <a:pt x="17" y="949"/>
                        <a:pt x="0" y="948"/>
                      </a:cubicBezTo>
                      <a:lnTo>
                        <a:pt x="0" y="948"/>
                      </a:lnTo>
                      <a:cubicBezTo>
                        <a:pt x="333" y="1903"/>
                        <a:pt x="1189" y="2584"/>
                        <a:pt x="2192" y="2584"/>
                      </a:cubicBezTo>
                      <a:cubicBezTo>
                        <a:pt x="2194" y="2584"/>
                        <a:pt x="2196" y="2584"/>
                        <a:pt x="2198" y="2584"/>
                      </a:cubicBezTo>
                      <a:cubicBezTo>
                        <a:pt x="3188" y="2584"/>
                        <a:pt x="4034" y="1919"/>
                        <a:pt x="4373" y="982"/>
                      </a:cubicBezTo>
                      <a:lnTo>
                        <a:pt x="4371" y="982"/>
                      </a:lnTo>
                      <a:lnTo>
                        <a:pt x="3204" y="970"/>
                      </a:lnTo>
                      <a:cubicBezTo>
                        <a:pt x="2737" y="966"/>
                        <a:pt x="2341" y="614"/>
                        <a:pt x="2284" y="150"/>
                      </a:cubicBezTo>
                      <a:lnTo>
                        <a:pt x="2277" y="93"/>
                      </a:lnTo>
                      <a:cubicBezTo>
                        <a:pt x="2270" y="40"/>
                        <a:pt x="2225" y="0"/>
                        <a:pt x="21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41;p56"/>
                <p:cNvSpPr/>
                <p:nvPr/>
              </p:nvSpPr>
              <p:spPr>
                <a:xfrm>
                  <a:off x="1364176" y="2139566"/>
                  <a:ext cx="31220" cy="57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" h="1839" extrusionOk="0">
                      <a:moveTo>
                        <a:pt x="920" y="0"/>
                      </a:moveTo>
                      <a:cubicBezTo>
                        <a:pt x="412" y="0"/>
                        <a:pt x="1" y="411"/>
                        <a:pt x="1" y="919"/>
                      </a:cubicBezTo>
                      <a:cubicBezTo>
                        <a:pt x="1" y="1427"/>
                        <a:pt x="412" y="1838"/>
                        <a:pt x="920" y="1838"/>
                      </a:cubicBezTo>
                      <a:lnTo>
                        <a:pt x="998" y="1838"/>
                      </a:lnTo>
                      <a:cubicBezTo>
                        <a:pt x="976" y="1682"/>
                        <a:pt x="965" y="1520"/>
                        <a:pt x="965" y="1357"/>
                      </a:cubicBezTo>
                      <a:lnTo>
                        <a:pt x="965" y="773"/>
                      </a:lnTo>
                      <a:cubicBezTo>
                        <a:pt x="965" y="761"/>
                        <a:pt x="966" y="750"/>
                        <a:pt x="966" y="739"/>
                      </a:cubicBezTo>
                      <a:lnTo>
                        <a:pt x="96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42;p56"/>
                <p:cNvSpPr/>
                <p:nvPr/>
              </p:nvSpPr>
              <p:spPr>
                <a:xfrm>
                  <a:off x="1325198" y="2313654"/>
                  <a:ext cx="335536" cy="10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6" h="3219" extrusionOk="0">
                      <a:moveTo>
                        <a:pt x="7346" y="0"/>
                      </a:moveTo>
                      <a:cubicBezTo>
                        <a:pt x="7334" y="17"/>
                        <a:pt x="7320" y="36"/>
                        <a:pt x="7303" y="52"/>
                      </a:cubicBezTo>
                      <a:lnTo>
                        <a:pt x="7244" y="111"/>
                      </a:lnTo>
                      <a:cubicBezTo>
                        <a:pt x="6710" y="644"/>
                        <a:pt x="6002" y="939"/>
                        <a:pt x="5248" y="939"/>
                      </a:cubicBezTo>
                      <a:cubicBezTo>
                        <a:pt x="4495" y="939"/>
                        <a:pt x="3787" y="644"/>
                        <a:pt x="3253" y="111"/>
                      </a:cubicBezTo>
                      <a:cubicBezTo>
                        <a:pt x="3233" y="90"/>
                        <a:pt x="3215" y="69"/>
                        <a:pt x="3201" y="44"/>
                      </a:cubicBezTo>
                      <a:lnTo>
                        <a:pt x="1181" y="520"/>
                      </a:lnTo>
                      <a:cubicBezTo>
                        <a:pt x="744" y="668"/>
                        <a:pt x="413" y="1058"/>
                        <a:pt x="315" y="1541"/>
                      </a:cubicBezTo>
                      <a:lnTo>
                        <a:pt x="28" y="2950"/>
                      </a:lnTo>
                      <a:cubicBezTo>
                        <a:pt x="1" y="3089"/>
                        <a:pt x="98" y="3219"/>
                        <a:pt x="228" y="3219"/>
                      </a:cubicBezTo>
                      <a:lnTo>
                        <a:pt x="10498" y="3219"/>
                      </a:lnTo>
                      <a:cubicBezTo>
                        <a:pt x="10628" y="3218"/>
                        <a:pt x="10725" y="3084"/>
                        <a:pt x="10694" y="2945"/>
                      </a:cubicBezTo>
                      <a:lnTo>
                        <a:pt x="10355" y="1428"/>
                      </a:lnTo>
                      <a:cubicBezTo>
                        <a:pt x="10244" y="939"/>
                        <a:pt x="9896" y="552"/>
                        <a:pt x="9447" y="421"/>
                      </a:cubicBezTo>
                      <a:lnTo>
                        <a:pt x="7409" y="21"/>
                      </a:lnTo>
                      <a:cubicBezTo>
                        <a:pt x="7387" y="13"/>
                        <a:pt x="7367" y="6"/>
                        <a:pt x="73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43;p56"/>
                <p:cNvSpPr/>
                <p:nvPr/>
              </p:nvSpPr>
              <p:spPr>
                <a:xfrm>
                  <a:off x="1399807" y="1996261"/>
                  <a:ext cx="182533" cy="104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3352" extrusionOk="0">
                      <a:moveTo>
                        <a:pt x="4546" y="1"/>
                      </a:moveTo>
                      <a:lnTo>
                        <a:pt x="2975" y="34"/>
                      </a:lnTo>
                      <a:cubicBezTo>
                        <a:pt x="1838" y="58"/>
                        <a:pt x="900" y="397"/>
                        <a:pt x="366" y="1399"/>
                      </a:cubicBezTo>
                      <a:cubicBezTo>
                        <a:pt x="354" y="1421"/>
                        <a:pt x="344" y="1442"/>
                        <a:pt x="332" y="1464"/>
                      </a:cubicBezTo>
                      <a:cubicBezTo>
                        <a:pt x="260" y="1604"/>
                        <a:pt x="75" y="1895"/>
                        <a:pt x="31" y="2387"/>
                      </a:cubicBezTo>
                      <a:cubicBezTo>
                        <a:pt x="1" y="2729"/>
                        <a:pt x="14" y="3056"/>
                        <a:pt x="52" y="3351"/>
                      </a:cubicBezTo>
                      <a:cubicBezTo>
                        <a:pt x="233" y="3131"/>
                        <a:pt x="507" y="2989"/>
                        <a:pt x="812" y="2989"/>
                      </a:cubicBezTo>
                      <a:lnTo>
                        <a:pt x="1767" y="2237"/>
                      </a:lnTo>
                      <a:cubicBezTo>
                        <a:pt x="2121" y="1958"/>
                        <a:pt x="2536" y="1819"/>
                        <a:pt x="2950" y="1819"/>
                      </a:cubicBezTo>
                      <a:cubicBezTo>
                        <a:pt x="3364" y="1819"/>
                        <a:pt x="3777" y="1958"/>
                        <a:pt x="4130" y="2235"/>
                      </a:cubicBezTo>
                      <a:lnTo>
                        <a:pt x="5085" y="2988"/>
                      </a:lnTo>
                      <a:cubicBezTo>
                        <a:pt x="5332" y="2988"/>
                        <a:pt x="5562" y="3078"/>
                        <a:pt x="5743" y="3242"/>
                      </a:cubicBezTo>
                      <a:cubicBezTo>
                        <a:pt x="5797" y="2855"/>
                        <a:pt x="5834" y="2463"/>
                        <a:pt x="5825" y="2165"/>
                      </a:cubicBezTo>
                      <a:cubicBezTo>
                        <a:pt x="5809" y="1666"/>
                        <a:pt x="5571" y="874"/>
                        <a:pt x="5372" y="448"/>
                      </a:cubicBezTo>
                      <a:cubicBezTo>
                        <a:pt x="5224" y="134"/>
                        <a:pt x="4930" y="21"/>
                        <a:pt x="45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5" name="Group 94"/>
          <p:cNvGrpSpPr/>
          <p:nvPr/>
        </p:nvGrpSpPr>
        <p:grpSpPr>
          <a:xfrm>
            <a:off x="1307219" y="2631302"/>
            <a:ext cx="2956635" cy="1082850"/>
            <a:chOff x="1100391" y="1920788"/>
            <a:chExt cx="2956635" cy="1082850"/>
          </a:xfrm>
        </p:grpSpPr>
        <p:sp>
          <p:nvSpPr>
            <p:cNvPr id="4" name="Rectangle 3"/>
            <p:cNvSpPr/>
            <p:nvPr/>
          </p:nvSpPr>
          <p:spPr>
            <a:xfrm>
              <a:off x="2582968" y="2191161"/>
              <a:ext cx="1474058" cy="61927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US" sz="3200" dirty="0" smtClean="0">
                  <a:solidFill>
                    <a:schemeClr val="bg1"/>
                  </a:solidFill>
                  <a:effectLst/>
                </a:rPr>
                <a:t>Service </a:t>
              </a:r>
              <a:endPara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100391" y="1920788"/>
              <a:ext cx="1131593" cy="1082850"/>
              <a:chOff x="1100391" y="1920788"/>
              <a:chExt cx="1131593" cy="1082850"/>
            </a:xfrm>
          </p:grpSpPr>
          <p:grpSp>
            <p:nvGrpSpPr>
              <p:cNvPr id="13" name="Google Shape;2489;p56"/>
              <p:cNvGrpSpPr/>
              <p:nvPr/>
            </p:nvGrpSpPr>
            <p:grpSpPr>
              <a:xfrm>
                <a:off x="1100391" y="1920788"/>
                <a:ext cx="1131593" cy="1082850"/>
                <a:chOff x="1317586" y="1856572"/>
                <a:chExt cx="749797" cy="717499"/>
              </a:xfrm>
            </p:grpSpPr>
            <p:sp>
              <p:nvSpPr>
                <p:cNvPr id="14" name="Google Shape;2490;p56"/>
                <p:cNvSpPr/>
                <p:nvPr/>
              </p:nvSpPr>
              <p:spPr>
                <a:xfrm>
                  <a:off x="1317586" y="1891887"/>
                  <a:ext cx="710743" cy="68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57" h="30289" extrusionOk="0">
                      <a:moveTo>
                        <a:pt x="3503" y="0"/>
                      </a:moveTo>
                      <a:cubicBezTo>
                        <a:pt x="1568" y="0"/>
                        <a:pt x="1" y="1602"/>
                        <a:pt x="1" y="3503"/>
                      </a:cubicBezTo>
                      <a:lnTo>
                        <a:pt x="1" y="26786"/>
                      </a:lnTo>
                      <a:cubicBezTo>
                        <a:pt x="1" y="28688"/>
                        <a:pt x="1568" y="30289"/>
                        <a:pt x="3503" y="30289"/>
                      </a:cubicBezTo>
                      <a:lnTo>
                        <a:pt x="28054" y="30289"/>
                      </a:lnTo>
                      <a:cubicBezTo>
                        <a:pt x="29955" y="30289"/>
                        <a:pt x="31556" y="28754"/>
                        <a:pt x="31556" y="26820"/>
                      </a:cubicBezTo>
                      <a:lnTo>
                        <a:pt x="31556" y="3503"/>
                      </a:lnTo>
                      <a:cubicBezTo>
                        <a:pt x="31556" y="1602"/>
                        <a:pt x="29955" y="0"/>
                        <a:pt x="2805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491;p56"/>
                <p:cNvSpPr/>
                <p:nvPr/>
              </p:nvSpPr>
              <p:spPr>
                <a:xfrm>
                  <a:off x="1356662" y="1856572"/>
                  <a:ext cx="710720" cy="681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56" h="30256" extrusionOk="0">
                      <a:moveTo>
                        <a:pt x="3503" y="1"/>
                      </a:moveTo>
                      <a:cubicBezTo>
                        <a:pt x="1601" y="1"/>
                        <a:pt x="0" y="1568"/>
                        <a:pt x="0" y="3503"/>
                      </a:cubicBezTo>
                      <a:lnTo>
                        <a:pt x="0" y="26753"/>
                      </a:lnTo>
                      <a:cubicBezTo>
                        <a:pt x="0" y="28688"/>
                        <a:pt x="1601" y="30256"/>
                        <a:pt x="3503" y="30256"/>
                      </a:cubicBezTo>
                      <a:lnTo>
                        <a:pt x="28053" y="30256"/>
                      </a:lnTo>
                      <a:cubicBezTo>
                        <a:pt x="29988" y="30256"/>
                        <a:pt x="31556" y="28688"/>
                        <a:pt x="31556" y="26753"/>
                      </a:cubicBezTo>
                      <a:lnTo>
                        <a:pt x="31556" y="3503"/>
                      </a:lnTo>
                      <a:cubicBezTo>
                        <a:pt x="31556" y="1568"/>
                        <a:pt x="29988" y="1"/>
                        <a:pt x="2805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" name="Google Shape;9672;p80"/>
              <p:cNvGrpSpPr/>
              <p:nvPr/>
            </p:nvGrpSpPr>
            <p:grpSpPr>
              <a:xfrm>
                <a:off x="1439435" y="2133710"/>
                <a:ext cx="551815" cy="551493"/>
                <a:chOff x="-49764975" y="3183375"/>
                <a:chExt cx="299300" cy="299125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76" name="Google Shape;9673;p80"/>
                <p:cNvSpPr/>
                <p:nvPr/>
              </p:nvSpPr>
              <p:spPr>
                <a:xfrm>
                  <a:off x="-49606675" y="3233575"/>
                  <a:ext cx="70125" cy="1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128" extrusionOk="0">
                      <a:moveTo>
                        <a:pt x="2805" y="1"/>
                      </a:moveTo>
                      <a:lnTo>
                        <a:pt x="1" y="1355"/>
                      </a:lnTo>
                      <a:lnTo>
                        <a:pt x="1" y="4128"/>
                      </a:lnTo>
                      <a:lnTo>
                        <a:pt x="2805" y="2710"/>
                      </a:lnTo>
                      <a:lnTo>
                        <a:pt x="280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9674;p80"/>
                <p:cNvSpPr/>
                <p:nvPr/>
              </p:nvSpPr>
              <p:spPr>
                <a:xfrm>
                  <a:off x="-49676775" y="3364325"/>
                  <a:ext cx="52000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727" extrusionOk="0">
                      <a:moveTo>
                        <a:pt x="2080" y="0"/>
                      </a:moveTo>
                      <a:lnTo>
                        <a:pt x="1" y="1072"/>
                      </a:lnTo>
                      <a:lnTo>
                        <a:pt x="1" y="4726"/>
                      </a:lnTo>
                      <a:lnTo>
                        <a:pt x="2080" y="3529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9675;p80"/>
                <p:cNvSpPr/>
                <p:nvPr/>
              </p:nvSpPr>
              <p:spPr>
                <a:xfrm>
                  <a:off x="-49694100" y="3233575"/>
                  <a:ext cx="69325" cy="1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4128" extrusionOk="0">
                      <a:moveTo>
                        <a:pt x="1" y="1"/>
                      </a:moveTo>
                      <a:lnTo>
                        <a:pt x="1" y="2710"/>
                      </a:lnTo>
                      <a:lnTo>
                        <a:pt x="2773" y="4128"/>
                      </a:lnTo>
                      <a:lnTo>
                        <a:pt x="2773" y="135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9676;p80"/>
                <p:cNvSpPr/>
                <p:nvPr/>
              </p:nvSpPr>
              <p:spPr>
                <a:xfrm>
                  <a:off x="-49756325" y="3314700"/>
                  <a:ext cx="1213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2458" extrusionOk="0">
                      <a:moveTo>
                        <a:pt x="2048" y="1"/>
                      </a:moveTo>
                      <a:lnTo>
                        <a:pt x="1" y="1040"/>
                      </a:lnTo>
                      <a:lnTo>
                        <a:pt x="2836" y="2458"/>
                      </a:lnTo>
                      <a:lnTo>
                        <a:pt x="4852" y="1418"/>
                      </a:lnTo>
                      <a:lnTo>
                        <a:pt x="204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9677;p80"/>
                <p:cNvSpPr/>
                <p:nvPr/>
              </p:nvSpPr>
              <p:spPr>
                <a:xfrm>
                  <a:off x="-49606675" y="3364325"/>
                  <a:ext cx="52000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727" extrusionOk="0">
                      <a:moveTo>
                        <a:pt x="1" y="0"/>
                      </a:moveTo>
                      <a:lnTo>
                        <a:pt x="1" y="3529"/>
                      </a:lnTo>
                      <a:lnTo>
                        <a:pt x="2080" y="4726"/>
                      </a:lnTo>
                      <a:lnTo>
                        <a:pt x="2080" y="10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9678;p80"/>
                <p:cNvSpPr/>
                <p:nvPr/>
              </p:nvSpPr>
              <p:spPr>
                <a:xfrm>
                  <a:off x="-49595650" y="3314700"/>
                  <a:ext cx="1213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2458" extrusionOk="0">
                      <a:moveTo>
                        <a:pt x="2773" y="1"/>
                      </a:moveTo>
                      <a:lnTo>
                        <a:pt x="1" y="1418"/>
                      </a:lnTo>
                      <a:lnTo>
                        <a:pt x="1985" y="2458"/>
                      </a:lnTo>
                      <a:lnTo>
                        <a:pt x="4852" y="1040"/>
                      </a:lnTo>
                      <a:lnTo>
                        <a:pt x="27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9679;p80"/>
                <p:cNvSpPr/>
                <p:nvPr/>
              </p:nvSpPr>
              <p:spPr>
                <a:xfrm>
                  <a:off x="-49764975" y="3355650"/>
                  <a:ext cx="70100" cy="12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5074" extrusionOk="0">
                      <a:moveTo>
                        <a:pt x="0" y="1"/>
                      </a:moveTo>
                      <a:lnTo>
                        <a:pt x="0" y="3309"/>
                      </a:lnTo>
                      <a:cubicBezTo>
                        <a:pt x="0" y="3403"/>
                        <a:pt x="63" y="3529"/>
                        <a:pt x="189" y="3624"/>
                      </a:cubicBezTo>
                      <a:lnTo>
                        <a:pt x="2804" y="5073"/>
                      </a:lnTo>
                      <a:lnTo>
                        <a:pt x="2804" y="141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9680;p80"/>
                <p:cNvSpPr/>
                <p:nvPr/>
              </p:nvSpPr>
              <p:spPr>
                <a:xfrm>
                  <a:off x="-49535775" y="3355650"/>
                  <a:ext cx="70100" cy="12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5074" extrusionOk="0">
                      <a:moveTo>
                        <a:pt x="2804" y="1"/>
                      </a:moveTo>
                      <a:lnTo>
                        <a:pt x="0" y="1419"/>
                      </a:lnTo>
                      <a:lnTo>
                        <a:pt x="0" y="5073"/>
                      </a:lnTo>
                      <a:lnTo>
                        <a:pt x="2583" y="3624"/>
                      </a:lnTo>
                      <a:cubicBezTo>
                        <a:pt x="2709" y="3529"/>
                        <a:pt x="2804" y="3403"/>
                        <a:pt x="2804" y="3309"/>
                      </a:cubicBezTo>
                      <a:lnTo>
                        <a:pt x="280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9681;p80"/>
                <p:cNvSpPr/>
                <p:nvPr/>
              </p:nvSpPr>
              <p:spPr>
                <a:xfrm>
                  <a:off x="-49685425" y="3183375"/>
                  <a:ext cx="14020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8" h="2797" extrusionOk="0">
                      <a:moveTo>
                        <a:pt x="2792" y="0"/>
                      </a:moveTo>
                      <a:cubicBezTo>
                        <a:pt x="2741" y="0"/>
                        <a:pt x="2694" y="8"/>
                        <a:pt x="2647" y="24"/>
                      </a:cubicBezTo>
                      <a:lnTo>
                        <a:pt x="0" y="1378"/>
                      </a:lnTo>
                      <a:lnTo>
                        <a:pt x="2804" y="2796"/>
                      </a:lnTo>
                      <a:lnTo>
                        <a:pt x="5608" y="1378"/>
                      </a:lnTo>
                      <a:lnTo>
                        <a:pt x="2962" y="24"/>
                      </a:lnTo>
                      <a:cubicBezTo>
                        <a:pt x="2899" y="8"/>
                        <a:pt x="2843" y="0"/>
                        <a:pt x="27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3" name="Group 92"/>
          <p:cNvGrpSpPr/>
          <p:nvPr/>
        </p:nvGrpSpPr>
        <p:grpSpPr>
          <a:xfrm>
            <a:off x="7085571" y="1753885"/>
            <a:ext cx="3968226" cy="1082850"/>
            <a:chOff x="1101599" y="5151162"/>
            <a:chExt cx="3968226" cy="1082850"/>
          </a:xfrm>
        </p:grpSpPr>
        <p:sp>
          <p:nvSpPr>
            <p:cNvPr id="6" name="Rectangle 5"/>
            <p:cNvSpPr/>
            <p:nvPr/>
          </p:nvSpPr>
          <p:spPr>
            <a:xfrm>
              <a:off x="2592416" y="5381275"/>
              <a:ext cx="2477409" cy="5959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US" sz="3200" dirty="0" smtClean="0">
                  <a:solidFill>
                    <a:schemeClr val="bg1"/>
                  </a:solidFill>
                  <a:effectLst/>
                </a:rPr>
                <a:t>Market target</a:t>
              </a:r>
              <a:endPara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101599" y="5151162"/>
              <a:ext cx="1131593" cy="1082850"/>
              <a:chOff x="1101599" y="5151162"/>
              <a:chExt cx="1131593" cy="1082850"/>
            </a:xfrm>
          </p:grpSpPr>
          <p:grpSp>
            <p:nvGrpSpPr>
              <p:cNvPr id="19" name="Google Shape;2495;p56"/>
              <p:cNvGrpSpPr/>
              <p:nvPr/>
            </p:nvGrpSpPr>
            <p:grpSpPr>
              <a:xfrm>
                <a:off x="1101599" y="5151162"/>
                <a:ext cx="1131593" cy="1082850"/>
                <a:chOff x="1317586" y="1856572"/>
                <a:chExt cx="749797" cy="717499"/>
              </a:xfrm>
            </p:grpSpPr>
            <p:sp>
              <p:nvSpPr>
                <p:cNvPr id="20" name="Google Shape;2496;p56"/>
                <p:cNvSpPr/>
                <p:nvPr/>
              </p:nvSpPr>
              <p:spPr>
                <a:xfrm>
                  <a:off x="1317586" y="1891887"/>
                  <a:ext cx="710743" cy="68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57" h="30289" extrusionOk="0">
                      <a:moveTo>
                        <a:pt x="3503" y="0"/>
                      </a:moveTo>
                      <a:cubicBezTo>
                        <a:pt x="1568" y="0"/>
                        <a:pt x="1" y="1602"/>
                        <a:pt x="1" y="3503"/>
                      </a:cubicBezTo>
                      <a:lnTo>
                        <a:pt x="1" y="26786"/>
                      </a:lnTo>
                      <a:cubicBezTo>
                        <a:pt x="1" y="28688"/>
                        <a:pt x="1568" y="30289"/>
                        <a:pt x="3503" y="30289"/>
                      </a:cubicBezTo>
                      <a:lnTo>
                        <a:pt x="28054" y="30289"/>
                      </a:lnTo>
                      <a:cubicBezTo>
                        <a:pt x="29955" y="30289"/>
                        <a:pt x="31556" y="28754"/>
                        <a:pt x="31556" y="26820"/>
                      </a:cubicBezTo>
                      <a:lnTo>
                        <a:pt x="31556" y="3503"/>
                      </a:lnTo>
                      <a:cubicBezTo>
                        <a:pt x="31556" y="1602"/>
                        <a:pt x="29955" y="0"/>
                        <a:pt x="2805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497;p56"/>
                <p:cNvSpPr/>
                <p:nvPr/>
              </p:nvSpPr>
              <p:spPr>
                <a:xfrm>
                  <a:off x="1356662" y="1856572"/>
                  <a:ext cx="710720" cy="681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56" h="30256" extrusionOk="0">
                      <a:moveTo>
                        <a:pt x="3503" y="1"/>
                      </a:moveTo>
                      <a:cubicBezTo>
                        <a:pt x="1601" y="1"/>
                        <a:pt x="0" y="1568"/>
                        <a:pt x="0" y="3503"/>
                      </a:cubicBezTo>
                      <a:lnTo>
                        <a:pt x="0" y="26753"/>
                      </a:lnTo>
                      <a:cubicBezTo>
                        <a:pt x="0" y="28688"/>
                        <a:pt x="1601" y="30256"/>
                        <a:pt x="3503" y="30256"/>
                      </a:cubicBezTo>
                      <a:lnTo>
                        <a:pt x="28053" y="30256"/>
                      </a:lnTo>
                      <a:cubicBezTo>
                        <a:pt x="29988" y="30256"/>
                        <a:pt x="31556" y="28688"/>
                        <a:pt x="31556" y="26753"/>
                      </a:cubicBezTo>
                      <a:lnTo>
                        <a:pt x="31556" y="3503"/>
                      </a:lnTo>
                      <a:cubicBezTo>
                        <a:pt x="31556" y="1568"/>
                        <a:pt x="29988" y="1"/>
                        <a:pt x="2805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" name="Google Shape;8438;p78"/>
              <p:cNvGrpSpPr/>
              <p:nvPr/>
            </p:nvGrpSpPr>
            <p:grpSpPr>
              <a:xfrm>
                <a:off x="1511558" y="5517749"/>
                <a:ext cx="370645" cy="368042"/>
                <a:chOff x="-63250675" y="3744075"/>
                <a:chExt cx="320350" cy="31810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86" name="Google Shape;8439;p78"/>
                <p:cNvSpPr/>
                <p:nvPr/>
              </p:nvSpPr>
              <p:spPr>
                <a:xfrm>
                  <a:off x="-63126250" y="3744075"/>
                  <a:ext cx="195925" cy="19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7" h="7715" extrusionOk="0">
                      <a:moveTo>
                        <a:pt x="6020" y="0"/>
                      </a:moveTo>
                      <a:cubicBezTo>
                        <a:pt x="5921" y="0"/>
                        <a:pt x="5820" y="37"/>
                        <a:pt x="5735" y="122"/>
                      </a:cubicBezTo>
                      <a:lnTo>
                        <a:pt x="4097" y="1760"/>
                      </a:lnTo>
                      <a:cubicBezTo>
                        <a:pt x="4034" y="1854"/>
                        <a:pt x="3971" y="1917"/>
                        <a:pt x="3971" y="2012"/>
                      </a:cubicBezTo>
                      <a:lnTo>
                        <a:pt x="3782" y="3304"/>
                      </a:lnTo>
                      <a:lnTo>
                        <a:pt x="1734" y="5351"/>
                      </a:lnTo>
                      <a:cubicBezTo>
                        <a:pt x="1576" y="5288"/>
                        <a:pt x="1387" y="5225"/>
                        <a:pt x="1230" y="5225"/>
                      </a:cubicBezTo>
                      <a:cubicBezTo>
                        <a:pt x="537" y="5225"/>
                        <a:pt x="1" y="5793"/>
                        <a:pt x="1" y="6486"/>
                      </a:cubicBezTo>
                      <a:cubicBezTo>
                        <a:pt x="1" y="7210"/>
                        <a:pt x="537" y="7714"/>
                        <a:pt x="1230" y="7714"/>
                      </a:cubicBezTo>
                      <a:cubicBezTo>
                        <a:pt x="1891" y="7714"/>
                        <a:pt x="2458" y="7179"/>
                        <a:pt x="2458" y="6486"/>
                      </a:cubicBezTo>
                      <a:cubicBezTo>
                        <a:pt x="2458" y="6297"/>
                        <a:pt x="2395" y="6139"/>
                        <a:pt x="2332" y="5982"/>
                      </a:cubicBezTo>
                      <a:lnTo>
                        <a:pt x="4380" y="3934"/>
                      </a:lnTo>
                      <a:lnTo>
                        <a:pt x="5672" y="3745"/>
                      </a:lnTo>
                      <a:cubicBezTo>
                        <a:pt x="5735" y="3745"/>
                        <a:pt x="5829" y="3713"/>
                        <a:pt x="5924" y="3619"/>
                      </a:cubicBezTo>
                      <a:lnTo>
                        <a:pt x="7562" y="1980"/>
                      </a:lnTo>
                      <a:cubicBezTo>
                        <a:pt x="7837" y="1706"/>
                        <a:pt x="7609" y="1254"/>
                        <a:pt x="7251" y="1254"/>
                      </a:cubicBezTo>
                      <a:cubicBezTo>
                        <a:pt x="7240" y="1254"/>
                        <a:pt x="7228" y="1255"/>
                        <a:pt x="7216" y="1256"/>
                      </a:cubicBezTo>
                      <a:lnTo>
                        <a:pt x="6302" y="1382"/>
                      </a:lnTo>
                      <a:lnTo>
                        <a:pt x="6428" y="468"/>
                      </a:lnTo>
                      <a:cubicBezTo>
                        <a:pt x="6472" y="203"/>
                        <a:pt x="6253" y="0"/>
                        <a:pt x="60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440;p78"/>
                <p:cNvSpPr/>
                <p:nvPr/>
              </p:nvSpPr>
              <p:spPr>
                <a:xfrm>
                  <a:off x="-63190025" y="3814050"/>
                  <a:ext cx="186675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7" h="7436" extrusionOk="0">
                      <a:moveTo>
                        <a:pt x="3718" y="1"/>
                      </a:moveTo>
                      <a:cubicBezTo>
                        <a:pt x="1670" y="1"/>
                        <a:pt x="0" y="1670"/>
                        <a:pt x="0" y="3750"/>
                      </a:cubicBezTo>
                      <a:cubicBezTo>
                        <a:pt x="0" y="5797"/>
                        <a:pt x="1638" y="7436"/>
                        <a:pt x="3718" y="7436"/>
                      </a:cubicBezTo>
                      <a:cubicBezTo>
                        <a:pt x="5765" y="7436"/>
                        <a:pt x="7467" y="5797"/>
                        <a:pt x="7467" y="3750"/>
                      </a:cubicBezTo>
                      <a:cubicBezTo>
                        <a:pt x="7467" y="3151"/>
                        <a:pt x="7341" y="2647"/>
                        <a:pt x="7120" y="2143"/>
                      </a:cubicBezTo>
                      <a:lnTo>
                        <a:pt x="5828" y="3435"/>
                      </a:lnTo>
                      <a:cubicBezTo>
                        <a:pt x="5828" y="3498"/>
                        <a:pt x="5860" y="3624"/>
                        <a:pt x="5860" y="3718"/>
                      </a:cubicBezTo>
                      <a:cubicBezTo>
                        <a:pt x="5860" y="4852"/>
                        <a:pt x="4915" y="5797"/>
                        <a:pt x="3781" y="5797"/>
                      </a:cubicBezTo>
                      <a:cubicBezTo>
                        <a:pt x="2615" y="5797"/>
                        <a:pt x="1670" y="4852"/>
                        <a:pt x="1670" y="3718"/>
                      </a:cubicBezTo>
                      <a:cubicBezTo>
                        <a:pt x="1733" y="2552"/>
                        <a:pt x="2615" y="1607"/>
                        <a:pt x="3781" y="1607"/>
                      </a:cubicBezTo>
                      <a:cubicBezTo>
                        <a:pt x="3875" y="1607"/>
                        <a:pt x="3970" y="1607"/>
                        <a:pt x="4033" y="1670"/>
                      </a:cubicBezTo>
                      <a:lnTo>
                        <a:pt x="5356" y="347"/>
                      </a:lnTo>
                      <a:cubicBezTo>
                        <a:pt x="4883" y="127"/>
                        <a:pt x="4316" y="1"/>
                        <a:pt x="37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441;p78"/>
                <p:cNvSpPr/>
                <p:nvPr/>
              </p:nvSpPr>
              <p:spPr>
                <a:xfrm>
                  <a:off x="-63250675" y="3751050"/>
                  <a:ext cx="311125" cy="3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12445" extrusionOk="0">
                      <a:moveTo>
                        <a:pt x="6270" y="0"/>
                      </a:moveTo>
                      <a:cubicBezTo>
                        <a:pt x="2773" y="0"/>
                        <a:pt x="0" y="2804"/>
                        <a:pt x="0" y="6238"/>
                      </a:cubicBezTo>
                      <a:cubicBezTo>
                        <a:pt x="0" y="9641"/>
                        <a:pt x="2804" y="12445"/>
                        <a:pt x="6238" y="12445"/>
                      </a:cubicBezTo>
                      <a:cubicBezTo>
                        <a:pt x="9672" y="12445"/>
                        <a:pt x="12445" y="9641"/>
                        <a:pt x="12445" y="6238"/>
                      </a:cubicBezTo>
                      <a:cubicBezTo>
                        <a:pt x="12445" y="5325"/>
                        <a:pt x="12256" y="4411"/>
                        <a:pt x="11878" y="3592"/>
                      </a:cubicBezTo>
                      <a:lnTo>
                        <a:pt x="11563" y="3907"/>
                      </a:lnTo>
                      <a:cubicBezTo>
                        <a:pt x="11342" y="4096"/>
                        <a:pt x="11121" y="4222"/>
                        <a:pt x="10838" y="4253"/>
                      </a:cubicBezTo>
                      <a:lnTo>
                        <a:pt x="10397" y="4348"/>
                      </a:lnTo>
                      <a:cubicBezTo>
                        <a:pt x="10680" y="4915"/>
                        <a:pt x="10806" y="5545"/>
                        <a:pt x="10806" y="6238"/>
                      </a:cubicBezTo>
                      <a:cubicBezTo>
                        <a:pt x="10806" y="8759"/>
                        <a:pt x="8759" y="10743"/>
                        <a:pt x="6270" y="10743"/>
                      </a:cubicBezTo>
                      <a:cubicBezTo>
                        <a:pt x="3781" y="10743"/>
                        <a:pt x="1733" y="8696"/>
                        <a:pt x="1733" y="6238"/>
                      </a:cubicBezTo>
                      <a:cubicBezTo>
                        <a:pt x="1733" y="3718"/>
                        <a:pt x="3781" y="1670"/>
                        <a:pt x="6270" y="1670"/>
                      </a:cubicBezTo>
                      <a:cubicBezTo>
                        <a:pt x="6931" y="1670"/>
                        <a:pt x="7561" y="1796"/>
                        <a:pt x="8160" y="2048"/>
                      </a:cubicBezTo>
                      <a:lnTo>
                        <a:pt x="8254" y="1607"/>
                      </a:lnTo>
                      <a:cubicBezTo>
                        <a:pt x="8286" y="1355"/>
                        <a:pt x="8412" y="1103"/>
                        <a:pt x="8601" y="914"/>
                      </a:cubicBezTo>
                      <a:lnTo>
                        <a:pt x="8916" y="599"/>
                      </a:lnTo>
                      <a:cubicBezTo>
                        <a:pt x="8097" y="189"/>
                        <a:pt x="7215" y="0"/>
                        <a:pt x="62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1" name="Group 110"/>
          <p:cNvGrpSpPr/>
          <p:nvPr/>
        </p:nvGrpSpPr>
        <p:grpSpPr>
          <a:xfrm>
            <a:off x="7093031" y="3476037"/>
            <a:ext cx="3724911" cy="1082850"/>
            <a:chOff x="7154781" y="4926756"/>
            <a:chExt cx="3724911" cy="1082850"/>
          </a:xfrm>
        </p:grpSpPr>
        <p:sp>
          <p:nvSpPr>
            <p:cNvPr id="8" name="Rectangle 7"/>
            <p:cNvSpPr/>
            <p:nvPr/>
          </p:nvSpPr>
          <p:spPr>
            <a:xfrm>
              <a:off x="8614905" y="5143005"/>
              <a:ext cx="2264787" cy="5959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US" sz="3200" dirty="0" smtClean="0">
                  <a:solidFill>
                    <a:schemeClr val="bg1"/>
                  </a:solidFill>
                  <a:effectLst/>
                </a:rPr>
                <a:t>Competition</a:t>
              </a:r>
              <a:endPara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</p:txBody>
        </p:sp>
        <p:grpSp>
          <p:nvGrpSpPr>
            <p:cNvPr id="16" name="Google Shape;2492;p56"/>
            <p:cNvGrpSpPr/>
            <p:nvPr/>
          </p:nvGrpSpPr>
          <p:grpSpPr>
            <a:xfrm>
              <a:off x="7154781" y="4926756"/>
              <a:ext cx="1131593" cy="1082850"/>
              <a:chOff x="1317586" y="1856572"/>
              <a:chExt cx="749797" cy="717499"/>
            </a:xfrm>
          </p:grpSpPr>
          <p:sp>
            <p:nvSpPr>
              <p:cNvPr id="17" name="Google Shape;2493;p56"/>
              <p:cNvSpPr/>
              <p:nvPr/>
            </p:nvSpPr>
            <p:spPr>
              <a:xfrm>
                <a:off x="1317586" y="189188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494;p56"/>
              <p:cNvSpPr/>
              <p:nvPr/>
            </p:nvSpPr>
            <p:spPr>
              <a:xfrm>
                <a:off x="1356662" y="185657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3201;p63"/>
            <p:cNvGrpSpPr/>
            <p:nvPr/>
          </p:nvGrpSpPr>
          <p:grpSpPr>
            <a:xfrm>
              <a:off x="7542287" y="5245612"/>
              <a:ext cx="424504" cy="390718"/>
              <a:chOff x="7297684" y="2022977"/>
              <a:chExt cx="424504" cy="390718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05" name="Google Shape;3202;p63"/>
              <p:cNvSpPr/>
              <p:nvPr/>
            </p:nvSpPr>
            <p:spPr>
              <a:xfrm>
                <a:off x="7379707" y="2036522"/>
                <a:ext cx="257924" cy="244348"/>
              </a:xfrm>
              <a:custGeom>
                <a:avLst/>
                <a:gdLst/>
                <a:ahLst/>
                <a:cxnLst/>
                <a:rect l="l" t="t" r="r" b="b"/>
                <a:pathLst>
                  <a:path w="8245" h="7811" extrusionOk="0">
                    <a:moveTo>
                      <a:pt x="2287" y="0"/>
                    </a:moveTo>
                    <a:cubicBezTo>
                      <a:pt x="934" y="677"/>
                      <a:pt x="1" y="2077"/>
                      <a:pt x="1" y="3690"/>
                    </a:cubicBezTo>
                    <a:cubicBezTo>
                      <a:pt x="0" y="5962"/>
                      <a:pt x="1850" y="7811"/>
                      <a:pt x="4123" y="7811"/>
                    </a:cubicBezTo>
                    <a:cubicBezTo>
                      <a:pt x="6395" y="7811"/>
                      <a:pt x="8244" y="5962"/>
                      <a:pt x="8244" y="3690"/>
                    </a:cubicBezTo>
                    <a:cubicBezTo>
                      <a:pt x="8244" y="2096"/>
                      <a:pt x="7335" y="711"/>
                      <a:pt x="6008" y="25"/>
                    </a:cubicBezTo>
                    <a:lnTo>
                      <a:pt x="6008" y="3102"/>
                    </a:lnTo>
                    <a:cubicBezTo>
                      <a:pt x="6008" y="4128"/>
                      <a:pt x="5173" y="4963"/>
                      <a:pt x="4147" y="4963"/>
                    </a:cubicBezTo>
                    <a:cubicBezTo>
                      <a:pt x="3122" y="4963"/>
                      <a:pt x="2287" y="4128"/>
                      <a:pt x="2287" y="3102"/>
                    </a:cubicBezTo>
                    <a:lnTo>
                      <a:pt x="22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203;p63"/>
              <p:cNvSpPr/>
              <p:nvPr/>
            </p:nvSpPr>
            <p:spPr>
              <a:xfrm>
                <a:off x="7477089" y="2101277"/>
                <a:ext cx="64630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2066" extrusionOk="0">
                    <a:moveTo>
                      <a:pt x="1033" y="0"/>
                    </a:moveTo>
                    <a:cubicBezTo>
                      <a:pt x="462" y="0"/>
                      <a:pt x="0" y="463"/>
                      <a:pt x="0" y="1032"/>
                    </a:cubicBezTo>
                    <a:cubicBezTo>
                      <a:pt x="0" y="1604"/>
                      <a:pt x="464" y="2065"/>
                      <a:pt x="1033" y="2065"/>
                    </a:cubicBezTo>
                    <a:cubicBezTo>
                      <a:pt x="1604" y="2065"/>
                      <a:pt x="2065" y="1602"/>
                      <a:pt x="2065" y="1032"/>
                    </a:cubicBezTo>
                    <a:cubicBezTo>
                      <a:pt x="2065" y="462"/>
                      <a:pt x="1604" y="0"/>
                      <a:pt x="10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204;p63"/>
              <p:cNvSpPr/>
              <p:nvPr/>
            </p:nvSpPr>
            <p:spPr>
              <a:xfrm>
                <a:off x="7477152" y="2022977"/>
                <a:ext cx="64567" cy="62158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987" extrusionOk="0">
                    <a:moveTo>
                      <a:pt x="1008" y="0"/>
                    </a:moveTo>
                    <a:cubicBezTo>
                      <a:pt x="660" y="0"/>
                      <a:pt x="324" y="45"/>
                      <a:pt x="1" y="125"/>
                    </a:cubicBezTo>
                    <a:lnTo>
                      <a:pt x="1" y="1986"/>
                    </a:lnTo>
                    <a:cubicBezTo>
                      <a:pt x="295" y="1789"/>
                      <a:pt x="650" y="1673"/>
                      <a:pt x="1032" y="1673"/>
                    </a:cubicBezTo>
                    <a:cubicBezTo>
                      <a:pt x="1413" y="1673"/>
                      <a:pt x="1767" y="1789"/>
                      <a:pt x="2063" y="1986"/>
                    </a:cubicBezTo>
                    <a:lnTo>
                      <a:pt x="2063" y="138"/>
                    </a:lnTo>
                    <a:cubicBezTo>
                      <a:pt x="1726" y="48"/>
                      <a:pt x="1372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205;p63"/>
              <p:cNvSpPr/>
              <p:nvPr/>
            </p:nvSpPr>
            <p:spPr>
              <a:xfrm>
                <a:off x="7297684" y="2226938"/>
                <a:ext cx="83118" cy="128602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4111" extrusionOk="0">
                    <a:moveTo>
                      <a:pt x="1635" y="0"/>
                    </a:moveTo>
                    <a:cubicBezTo>
                      <a:pt x="1564" y="0"/>
                      <a:pt x="1493" y="18"/>
                      <a:pt x="1427" y="56"/>
                    </a:cubicBezTo>
                    <a:cubicBezTo>
                      <a:pt x="1412" y="65"/>
                      <a:pt x="1062" y="269"/>
                      <a:pt x="727" y="592"/>
                    </a:cubicBezTo>
                    <a:cubicBezTo>
                      <a:pt x="230" y="1069"/>
                      <a:pt x="0" y="1580"/>
                      <a:pt x="62" y="2070"/>
                    </a:cubicBezTo>
                    <a:cubicBezTo>
                      <a:pt x="168" y="2914"/>
                      <a:pt x="672" y="3564"/>
                      <a:pt x="2414" y="4057"/>
                    </a:cubicBezTo>
                    <a:cubicBezTo>
                      <a:pt x="2476" y="4076"/>
                      <a:pt x="2540" y="4092"/>
                      <a:pt x="2609" y="4111"/>
                    </a:cubicBezTo>
                    <a:lnTo>
                      <a:pt x="2609" y="3765"/>
                    </a:lnTo>
                    <a:cubicBezTo>
                      <a:pt x="2609" y="3595"/>
                      <a:pt x="2624" y="3427"/>
                      <a:pt x="2656" y="3265"/>
                    </a:cubicBezTo>
                    <a:cubicBezTo>
                      <a:pt x="2651" y="3264"/>
                      <a:pt x="2645" y="3262"/>
                      <a:pt x="2640" y="3260"/>
                    </a:cubicBezTo>
                    <a:cubicBezTo>
                      <a:pt x="2021" y="3085"/>
                      <a:pt x="966" y="2609"/>
                      <a:pt x="886" y="1969"/>
                    </a:cubicBezTo>
                    <a:cubicBezTo>
                      <a:pt x="829" y="1522"/>
                      <a:pt x="1506" y="970"/>
                      <a:pt x="1843" y="774"/>
                    </a:cubicBezTo>
                    <a:cubicBezTo>
                      <a:pt x="2042" y="660"/>
                      <a:pt x="2108" y="406"/>
                      <a:pt x="1994" y="208"/>
                    </a:cubicBezTo>
                    <a:cubicBezTo>
                      <a:pt x="1918" y="74"/>
                      <a:pt x="1779" y="0"/>
                      <a:pt x="16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206;p63"/>
              <p:cNvSpPr/>
              <p:nvPr/>
            </p:nvSpPr>
            <p:spPr>
              <a:xfrm>
                <a:off x="7631656" y="2226970"/>
                <a:ext cx="90532" cy="127007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4060" extrusionOk="0">
                    <a:moveTo>
                      <a:pt x="1396" y="0"/>
                    </a:moveTo>
                    <a:cubicBezTo>
                      <a:pt x="1257" y="0"/>
                      <a:pt x="1120" y="71"/>
                      <a:pt x="1042" y="198"/>
                    </a:cubicBezTo>
                    <a:cubicBezTo>
                      <a:pt x="922" y="393"/>
                      <a:pt x="982" y="649"/>
                      <a:pt x="1177" y="769"/>
                    </a:cubicBezTo>
                    <a:cubicBezTo>
                      <a:pt x="1389" y="900"/>
                      <a:pt x="1975" y="1371"/>
                      <a:pt x="1906" y="1807"/>
                    </a:cubicBezTo>
                    <a:cubicBezTo>
                      <a:pt x="1868" y="2049"/>
                      <a:pt x="1919" y="2628"/>
                      <a:pt x="1" y="3212"/>
                    </a:cubicBezTo>
                    <a:cubicBezTo>
                      <a:pt x="39" y="3392"/>
                      <a:pt x="59" y="3577"/>
                      <a:pt x="59" y="3766"/>
                    </a:cubicBezTo>
                    <a:lnTo>
                      <a:pt x="59" y="4059"/>
                    </a:lnTo>
                    <a:cubicBezTo>
                      <a:pt x="1957" y="3510"/>
                      <a:pt x="2588" y="2810"/>
                      <a:pt x="2725" y="1933"/>
                    </a:cubicBezTo>
                    <a:cubicBezTo>
                      <a:pt x="2893" y="858"/>
                      <a:pt x="1664" y="94"/>
                      <a:pt x="1611" y="61"/>
                    </a:cubicBezTo>
                    <a:cubicBezTo>
                      <a:pt x="1544" y="20"/>
                      <a:pt x="1470" y="0"/>
                      <a:pt x="13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207;p63"/>
              <p:cNvSpPr/>
              <p:nvPr/>
            </p:nvSpPr>
            <p:spPr>
              <a:xfrm>
                <a:off x="7379207" y="2277209"/>
                <a:ext cx="254295" cy="136486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4363" extrusionOk="0">
                    <a:moveTo>
                      <a:pt x="1234" y="1"/>
                    </a:moveTo>
                    <a:cubicBezTo>
                      <a:pt x="611" y="357"/>
                      <a:pt x="185" y="955"/>
                      <a:pt x="49" y="1655"/>
                    </a:cubicBezTo>
                    <a:cubicBezTo>
                      <a:pt x="741" y="1850"/>
                      <a:pt x="1840" y="2055"/>
                      <a:pt x="2810" y="2150"/>
                    </a:cubicBezTo>
                    <a:lnTo>
                      <a:pt x="2616" y="1925"/>
                    </a:lnTo>
                    <a:cubicBezTo>
                      <a:pt x="2466" y="1752"/>
                      <a:pt x="2483" y="1490"/>
                      <a:pt x="2657" y="1340"/>
                    </a:cubicBezTo>
                    <a:cubicBezTo>
                      <a:pt x="2735" y="1272"/>
                      <a:pt x="2833" y="1239"/>
                      <a:pt x="2929" y="1239"/>
                    </a:cubicBezTo>
                    <a:cubicBezTo>
                      <a:pt x="3045" y="1239"/>
                      <a:pt x="3160" y="1287"/>
                      <a:pt x="3241" y="1381"/>
                    </a:cubicBezTo>
                    <a:lnTo>
                      <a:pt x="4080" y="2345"/>
                    </a:lnTo>
                    <a:cubicBezTo>
                      <a:pt x="4080" y="2346"/>
                      <a:pt x="4340" y="2630"/>
                      <a:pt x="4053" y="2917"/>
                    </a:cubicBezTo>
                    <a:lnTo>
                      <a:pt x="3124" y="3801"/>
                    </a:lnTo>
                    <a:cubicBezTo>
                      <a:pt x="3044" y="3878"/>
                      <a:pt x="2942" y="3915"/>
                      <a:pt x="2839" y="3915"/>
                    </a:cubicBezTo>
                    <a:cubicBezTo>
                      <a:pt x="2729" y="3915"/>
                      <a:pt x="2620" y="3871"/>
                      <a:pt x="2539" y="3787"/>
                    </a:cubicBezTo>
                    <a:cubicBezTo>
                      <a:pt x="2381" y="3622"/>
                      <a:pt x="2388" y="3358"/>
                      <a:pt x="2553" y="3201"/>
                    </a:cubicBezTo>
                    <a:lnTo>
                      <a:pt x="2784" y="2982"/>
                    </a:lnTo>
                    <a:cubicBezTo>
                      <a:pt x="1825" y="2894"/>
                      <a:pt x="755" y="2701"/>
                      <a:pt x="1" y="2504"/>
                    </a:cubicBezTo>
                    <a:lnTo>
                      <a:pt x="1" y="3886"/>
                    </a:lnTo>
                    <a:cubicBezTo>
                      <a:pt x="1" y="4150"/>
                      <a:pt x="214" y="4362"/>
                      <a:pt x="477" y="4362"/>
                    </a:cubicBezTo>
                    <a:lnTo>
                      <a:pt x="7652" y="4362"/>
                    </a:lnTo>
                    <a:cubicBezTo>
                      <a:pt x="7915" y="4362"/>
                      <a:pt x="8128" y="4150"/>
                      <a:pt x="8128" y="3886"/>
                    </a:cubicBezTo>
                    <a:lnTo>
                      <a:pt x="8128" y="2450"/>
                    </a:lnTo>
                    <a:cubicBezTo>
                      <a:pt x="7894" y="2519"/>
                      <a:pt x="7647" y="2584"/>
                      <a:pt x="7387" y="2647"/>
                    </a:cubicBezTo>
                    <a:cubicBezTo>
                      <a:pt x="7354" y="2654"/>
                      <a:pt x="7322" y="2659"/>
                      <a:pt x="7288" y="2659"/>
                    </a:cubicBezTo>
                    <a:cubicBezTo>
                      <a:pt x="7101" y="2659"/>
                      <a:pt x="6932" y="2531"/>
                      <a:pt x="6886" y="2342"/>
                    </a:cubicBezTo>
                    <a:cubicBezTo>
                      <a:pt x="6832" y="2120"/>
                      <a:pt x="6968" y="1895"/>
                      <a:pt x="7191" y="1842"/>
                    </a:cubicBezTo>
                    <a:cubicBezTo>
                      <a:pt x="7517" y="1762"/>
                      <a:pt x="7807" y="1683"/>
                      <a:pt x="8069" y="1603"/>
                    </a:cubicBezTo>
                    <a:cubicBezTo>
                      <a:pt x="8009" y="1324"/>
                      <a:pt x="7904" y="1059"/>
                      <a:pt x="7755" y="821"/>
                    </a:cubicBezTo>
                    <a:cubicBezTo>
                      <a:pt x="7559" y="506"/>
                      <a:pt x="7292" y="243"/>
                      <a:pt x="6975" y="48"/>
                    </a:cubicBezTo>
                    <a:cubicBezTo>
                      <a:pt x="6171" y="612"/>
                      <a:pt x="5193" y="944"/>
                      <a:pt x="4138" y="944"/>
                    </a:cubicBezTo>
                    <a:cubicBezTo>
                      <a:pt x="3055" y="944"/>
                      <a:pt x="2050" y="594"/>
                      <a:pt x="12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" name="Group 168"/>
          <p:cNvGrpSpPr/>
          <p:nvPr/>
        </p:nvGrpSpPr>
        <p:grpSpPr>
          <a:xfrm>
            <a:off x="7093031" y="5197067"/>
            <a:ext cx="4343448" cy="1082850"/>
            <a:chOff x="3684055" y="5494700"/>
            <a:chExt cx="4343448" cy="1082850"/>
          </a:xfrm>
        </p:grpSpPr>
        <p:sp>
          <p:nvSpPr>
            <p:cNvPr id="9" name="Rectangle 8"/>
            <p:cNvSpPr/>
            <p:nvPr/>
          </p:nvSpPr>
          <p:spPr>
            <a:xfrm>
              <a:off x="5189034" y="5737595"/>
              <a:ext cx="2838469" cy="5959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US" sz="3200" dirty="0" smtClean="0">
                  <a:solidFill>
                    <a:schemeClr val="bg1"/>
                  </a:solidFill>
                  <a:effectLst/>
                </a:rPr>
                <a:t>Future prospect</a:t>
              </a:r>
              <a:endPara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</p:txBody>
        </p:sp>
        <p:grpSp>
          <p:nvGrpSpPr>
            <p:cNvPr id="136" name="Google Shape;2486;p56"/>
            <p:cNvGrpSpPr/>
            <p:nvPr/>
          </p:nvGrpSpPr>
          <p:grpSpPr>
            <a:xfrm>
              <a:off x="3684055" y="5494700"/>
              <a:ext cx="1131592" cy="1082850"/>
              <a:chOff x="1317586" y="1856572"/>
              <a:chExt cx="749796" cy="717499"/>
            </a:xfrm>
          </p:grpSpPr>
          <p:sp>
            <p:nvSpPr>
              <p:cNvPr id="146" name="Google Shape;2487;p56"/>
              <p:cNvSpPr/>
              <p:nvPr/>
            </p:nvSpPr>
            <p:spPr>
              <a:xfrm>
                <a:off x="1317586" y="189188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488;p56"/>
              <p:cNvSpPr/>
              <p:nvPr/>
            </p:nvSpPr>
            <p:spPr>
              <a:xfrm>
                <a:off x="1356662" y="185657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964;p45"/>
            <p:cNvGrpSpPr/>
            <p:nvPr/>
          </p:nvGrpSpPr>
          <p:grpSpPr>
            <a:xfrm>
              <a:off x="4070245" y="5827533"/>
              <a:ext cx="418184" cy="417183"/>
              <a:chOff x="2711920" y="1338453"/>
              <a:chExt cx="418184" cy="41718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50" name="Google Shape;1965;p45"/>
              <p:cNvSpPr/>
              <p:nvPr/>
            </p:nvSpPr>
            <p:spPr>
              <a:xfrm>
                <a:off x="2933995" y="1525522"/>
                <a:ext cx="51992" cy="79301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2535" extrusionOk="0">
                    <a:moveTo>
                      <a:pt x="1661" y="1"/>
                    </a:moveTo>
                    <a:lnTo>
                      <a:pt x="0" y="785"/>
                    </a:lnTo>
                    <a:lnTo>
                      <a:pt x="0" y="2534"/>
                    </a:lnTo>
                    <a:lnTo>
                      <a:pt x="1661" y="1797"/>
                    </a:lnTo>
                    <a:lnTo>
                      <a:pt x="166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966;p45"/>
              <p:cNvSpPr/>
              <p:nvPr/>
            </p:nvSpPr>
            <p:spPr>
              <a:xfrm>
                <a:off x="2874120" y="1483979"/>
                <a:ext cx="93879" cy="43451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1389" extrusionOk="0">
                    <a:moveTo>
                      <a:pt x="1496" y="0"/>
                    </a:moveTo>
                    <a:lnTo>
                      <a:pt x="0" y="653"/>
                    </a:lnTo>
                    <a:lnTo>
                      <a:pt x="1502" y="1388"/>
                    </a:lnTo>
                    <a:lnTo>
                      <a:pt x="3001" y="680"/>
                    </a:lnTo>
                    <a:lnTo>
                      <a:pt x="149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967;p45"/>
              <p:cNvSpPr/>
              <p:nvPr/>
            </p:nvSpPr>
            <p:spPr>
              <a:xfrm>
                <a:off x="3023275" y="1385690"/>
                <a:ext cx="52492" cy="52648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83" extrusionOk="0">
                    <a:moveTo>
                      <a:pt x="839" y="0"/>
                    </a:moveTo>
                    <a:cubicBezTo>
                      <a:pt x="377" y="0"/>
                      <a:pt x="0" y="377"/>
                      <a:pt x="0" y="841"/>
                    </a:cubicBezTo>
                    <a:cubicBezTo>
                      <a:pt x="0" y="1306"/>
                      <a:pt x="376" y="1682"/>
                      <a:pt x="839" y="1682"/>
                    </a:cubicBezTo>
                    <a:cubicBezTo>
                      <a:pt x="1302" y="1682"/>
                      <a:pt x="1677" y="1307"/>
                      <a:pt x="1677" y="841"/>
                    </a:cubicBezTo>
                    <a:cubicBezTo>
                      <a:pt x="1677" y="378"/>
                      <a:pt x="1302" y="0"/>
                      <a:pt x="83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968;p45"/>
              <p:cNvSpPr/>
              <p:nvPr/>
            </p:nvSpPr>
            <p:spPr>
              <a:xfrm>
                <a:off x="2856164" y="1524553"/>
                <a:ext cx="51866" cy="80302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2567" extrusionOk="0">
                    <a:moveTo>
                      <a:pt x="1" y="1"/>
                    </a:moveTo>
                    <a:lnTo>
                      <a:pt x="1" y="1829"/>
                    </a:lnTo>
                    <a:lnTo>
                      <a:pt x="1658" y="2566"/>
                    </a:lnTo>
                    <a:lnTo>
                      <a:pt x="1658" y="812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969;p45"/>
              <p:cNvSpPr/>
              <p:nvPr/>
            </p:nvSpPr>
            <p:spPr>
              <a:xfrm>
                <a:off x="2765351" y="1391414"/>
                <a:ext cx="52523" cy="52680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684" extrusionOk="0">
                    <a:moveTo>
                      <a:pt x="839" y="1"/>
                    </a:moveTo>
                    <a:cubicBezTo>
                      <a:pt x="376" y="1"/>
                      <a:pt x="1" y="376"/>
                      <a:pt x="1" y="842"/>
                    </a:cubicBezTo>
                    <a:cubicBezTo>
                      <a:pt x="1" y="1306"/>
                      <a:pt x="376" y="1683"/>
                      <a:pt x="839" y="1683"/>
                    </a:cubicBezTo>
                    <a:cubicBezTo>
                      <a:pt x="1303" y="1683"/>
                      <a:pt x="1678" y="1306"/>
                      <a:pt x="1678" y="842"/>
                    </a:cubicBezTo>
                    <a:cubicBezTo>
                      <a:pt x="1678" y="377"/>
                      <a:pt x="1303" y="1"/>
                      <a:pt x="8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970;p45"/>
              <p:cNvSpPr/>
              <p:nvPr/>
            </p:nvSpPr>
            <p:spPr>
              <a:xfrm>
                <a:off x="2766258" y="1655720"/>
                <a:ext cx="52523" cy="52648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683" extrusionOk="0">
                    <a:moveTo>
                      <a:pt x="842" y="0"/>
                    </a:moveTo>
                    <a:cubicBezTo>
                      <a:pt x="841" y="0"/>
                      <a:pt x="840" y="0"/>
                      <a:pt x="840" y="0"/>
                    </a:cubicBezTo>
                    <a:cubicBezTo>
                      <a:pt x="377" y="0"/>
                      <a:pt x="1" y="376"/>
                      <a:pt x="1" y="841"/>
                    </a:cubicBezTo>
                    <a:cubicBezTo>
                      <a:pt x="1" y="1305"/>
                      <a:pt x="377" y="1683"/>
                      <a:pt x="840" y="1683"/>
                    </a:cubicBezTo>
                    <a:cubicBezTo>
                      <a:pt x="1302" y="1683"/>
                      <a:pt x="1679" y="1306"/>
                      <a:pt x="1679" y="841"/>
                    </a:cubicBezTo>
                    <a:cubicBezTo>
                      <a:pt x="1679" y="376"/>
                      <a:pt x="1305" y="0"/>
                      <a:pt x="8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971;p45"/>
              <p:cNvSpPr/>
              <p:nvPr/>
            </p:nvSpPr>
            <p:spPr>
              <a:xfrm>
                <a:off x="3024182" y="1649964"/>
                <a:ext cx="52523" cy="52648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683" extrusionOk="0">
                    <a:moveTo>
                      <a:pt x="842" y="1"/>
                    </a:moveTo>
                    <a:cubicBezTo>
                      <a:pt x="841" y="1"/>
                      <a:pt x="841" y="1"/>
                      <a:pt x="840" y="1"/>
                    </a:cubicBezTo>
                    <a:cubicBezTo>
                      <a:pt x="376" y="1"/>
                      <a:pt x="1" y="378"/>
                      <a:pt x="1" y="842"/>
                    </a:cubicBezTo>
                    <a:cubicBezTo>
                      <a:pt x="1" y="1306"/>
                      <a:pt x="376" y="1683"/>
                      <a:pt x="840" y="1683"/>
                    </a:cubicBezTo>
                    <a:cubicBezTo>
                      <a:pt x="1303" y="1683"/>
                      <a:pt x="1678" y="1307"/>
                      <a:pt x="1678" y="842"/>
                    </a:cubicBezTo>
                    <a:cubicBezTo>
                      <a:pt x="1678" y="378"/>
                      <a:pt x="1304" y="1"/>
                      <a:pt x="8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972;p45"/>
              <p:cNvSpPr/>
              <p:nvPr/>
            </p:nvSpPr>
            <p:spPr>
              <a:xfrm>
                <a:off x="2788781" y="1533468"/>
                <a:ext cx="41449" cy="26027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832" extrusionOk="0">
                    <a:moveTo>
                      <a:pt x="1" y="1"/>
                    </a:moveTo>
                    <a:cubicBezTo>
                      <a:pt x="34" y="134"/>
                      <a:pt x="53" y="273"/>
                      <a:pt x="53" y="416"/>
                    </a:cubicBezTo>
                    <a:cubicBezTo>
                      <a:pt x="53" y="560"/>
                      <a:pt x="36" y="699"/>
                      <a:pt x="1" y="832"/>
                    </a:cubicBezTo>
                    <a:lnTo>
                      <a:pt x="1324" y="832"/>
                    </a:lnTo>
                    <a:lnTo>
                      <a:pt x="132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973;p45"/>
              <p:cNvSpPr/>
              <p:nvPr/>
            </p:nvSpPr>
            <p:spPr>
              <a:xfrm>
                <a:off x="3077581" y="1520799"/>
                <a:ext cx="52523" cy="52680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684" extrusionOk="0">
                    <a:moveTo>
                      <a:pt x="839" y="1"/>
                    </a:moveTo>
                    <a:cubicBezTo>
                      <a:pt x="376" y="1"/>
                      <a:pt x="1" y="376"/>
                      <a:pt x="1" y="842"/>
                    </a:cubicBezTo>
                    <a:cubicBezTo>
                      <a:pt x="1" y="1307"/>
                      <a:pt x="376" y="1683"/>
                      <a:pt x="839" y="1683"/>
                    </a:cubicBezTo>
                    <a:cubicBezTo>
                      <a:pt x="1303" y="1683"/>
                      <a:pt x="1678" y="1307"/>
                      <a:pt x="1678" y="842"/>
                    </a:cubicBezTo>
                    <a:cubicBezTo>
                      <a:pt x="1678" y="377"/>
                      <a:pt x="1303" y="1"/>
                      <a:pt x="8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974;p45"/>
              <p:cNvSpPr/>
              <p:nvPr/>
            </p:nvSpPr>
            <p:spPr>
              <a:xfrm>
                <a:off x="3011982" y="1534125"/>
                <a:ext cx="41293" cy="26027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832" extrusionOk="0">
                    <a:moveTo>
                      <a:pt x="0" y="0"/>
                    </a:moveTo>
                    <a:lnTo>
                      <a:pt x="0" y="831"/>
                    </a:lnTo>
                    <a:lnTo>
                      <a:pt x="1319" y="831"/>
                    </a:lnTo>
                    <a:cubicBezTo>
                      <a:pt x="1284" y="698"/>
                      <a:pt x="1267" y="559"/>
                      <a:pt x="1267" y="416"/>
                    </a:cubicBezTo>
                    <a:cubicBezTo>
                      <a:pt x="1267" y="272"/>
                      <a:pt x="1284" y="134"/>
                      <a:pt x="13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975;p45"/>
              <p:cNvSpPr/>
              <p:nvPr/>
            </p:nvSpPr>
            <p:spPr>
              <a:xfrm>
                <a:off x="2817029" y="1605981"/>
                <a:ext cx="55120" cy="47456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517" extrusionOk="0">
                    <a:moveTo>
                      <a:pt x="950" y="0"/>
                    </a:moveTo>
                    <a:lnTo>
                      <a:pt x="0" y="954"/>
                    </a:lnTo>
                    <a:cubicBezTo>
                      <a:pt x="249" y="1088"/>
                      <a:pt x="459" y="1281"/>
                      <a:pt x="613" y="1516"/>
                    </a:cubicBezTo>
                    <a:lnTo>
                      <a:pt x="1762" y="362"/>
                    </a:lnTo>
                    <a:lnTo>
                      <a:pt x="9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976;p45"/>
              <p:cNvSpPr/>
              <p:nvPr/>
            </p:nvSpPr>
            <p:spPr>
              <a:xfrm>
                <a:off x="2894735" y="1702988"/>
                <a:ext cx="52523" cy="52648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683" extrusionOk="0">
                    <a:moveTo>
                      <a:pt x="840" y="0"/>
                    </a:moveTo>
                    <a:cubicBezTo>
                      <a:pt x="377" y="0"/>
                      <a:pt x="1" y="377"/>
                      <a:pt x="1" y="841"/>
                    </a:cubicBezTo>
                    <a:cubicBezTo>
                      <a:pt x="1" y="1305"/>
                      <a:pt x="377" y="1683"/>
                      <a:pt x="840" y="1683"/>
                    </a:cubicBezTo>
                    <a:cubicBezTo>
                      <a:pt x="1303" y="1683"/>
                      <a:pt x="1678" y="1306"/>
                      <a:pt x="1678" y="841"/>
                    </a:cubicBezTo>
                    <a:cubicBezTo>
                      <a:pt x="1678" y="376"/>
                      <a:pt x="1303" y="0"/>
                      <a:pt x="8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977;p45"/>
              <p:cNvSpPr/>
              <p:nvPr/>
            </p:nvSpPr>
            <p:spPr>
              <a:xfrm>
                <a:off x="2907999" y="1633228"/>
                <a:ext cx="26027" cy="45391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451" extrusionOk="0">
                    <a:moveTo>
                      <a:pt x="831" y="0"/>
                    </a:moveTo>
                    <a:lnTo>
                      <a:pt x="831" y="0"/>
                    </a:lnTo>
                    <a:lnTo>
                      <a:pt x="831" y="0"/>
                    </a:lnTo>
                    <a:cubicBezTo>
                      <a:pt x="831" y="0"/>
                      <a:pt x="831" y="0"/>
                      <a:pt x="831" y="0"/>
                    </a:cubicBezTo>
                    <a:close/>
                    <a:moveTo>
                      <a:pt x="831" y="0"/>
                    </a:moveTo>
                    <a:cubicBezTo>
                      <a:pt x="830" y="1"/>
                      <a:pt x="585" y="110"/>
                      <a:pt x="582" y="111"/>
                    </a:cubicBezTo>
                    <a:cubicBezTo>
                      <a:pt x="544" y="136"/>
                      <a:pt x="498" y="146"/>
                      <a:pt x="448" y="146"/>
                    </a:cubicBezTo>
                    <a:cubicBezTo>
                      <a:pt x="301" y="146"/>
                      <a:pt x="119" y="60"/>
                      <a:pt x="1" y="1"/>
                    </a:cubicBezTo>
                    <a:lnTo>
                      <a:pt x="1" y="1451"/>
                    </a:lnTo>
                    <a:cubicBezTo>
                      <a:pt x="134" y="1416"/>
                      <a:pt x="272" y="1397"/>
                      <a:pt x="416" y="1397"/>
                    </a:cubicBezTo>
                    <a:cubicBezTo>
                      <a:pt x="560" y="1397"/>
                      <a:pt x="698" y="1416"/>
                      <a:pt x="831" y="1451"/>
                    </a:cubicBezTo>
                    <a:lnTo>
                      <a:pt x="8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978;p45"/>
              <p:cNvSpPr/>
              <p:nvPr/>
            </p:nvSpPr>
            <p:spPr>
              <a:xfrm>
                <a:off x="2972253" y="1604949"/>
                <a:ext cx="51647" cy="44703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429" extrusionOk="0">
                    <a:moveTo>
                      <a:pt x="814" y="0"/>
                    </a:moveTo>
                    <a:lnTo>
                      <a:pt x="0" y="361"/>
                    </a:lnTo>
                    <a:lnTo>
                      <a:pt x="1064" y="1428"/>
                    </a:lnTo>
                    <a:cubicBezTo>
                      <a:pt x="1208" y="1186"/>
                      <a:pt x="1410" y="985"/>
                      <a:pt x="1651" y="842"/>
                    </a:cubicBezTo>
                    <a:lnTo>
                      <a:pt x="8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979;p45"/>
              <p:cNvSpPr/>
              <p:nvPr/>
            </p:nvSpPr>
            <p:spPr>
              <a:xfrm>
                <a:off x="2711920" y="1520173"/>
                <a:ext cx="52523" cy="52648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683" extrusionOk="0">
                    <a:moveTo>
                      <a:pt x="839" y="0"/>
                    </a:moveTo>
                    <a:cubicBezTo>
                      <a:pt x="376" y="0"/>
                      <a:pt x="1" y="377"/>
                      <a:pt x="1" y="841"/>
                    </a:cubicBezTo>
                    <a:cubicBezTo>
                      <a:pt x="1" y="1306"/>
                      <a:pt x="376" y="1683"/>
                      <a:pt x="839" y="1683"/>
                    </a:cubicBezTo>
                    <a:cubicBezTo>
                      <a:pt x="1302" y="1683"/>
                      <a:pt x="1678" y="1306"/>
                      <a:pt x="1678" y="841"/>
                    </a:cubicBezTo>
                    <a:cubicBezTo>
                      <a:pt x="1678" y="377"/>
                      <a:pt x="1302" y="0"/>
                      <a:pt x="83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980;p45"/>
              <p:cNvSpPr/>
              <p:nvPr/>
            </p:nvSpPr>
            <p:spPr>
              <a:xfrm>
                <a:off x="2894735" y="1338453"/>
                <a:ext cx="52523" cy="52648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683" extrusionOk="0">
                    <a:moveTo>
                      <a:pt x="840" y="0"/>
                    </a:moveTo>
                    <a:cubicBezTo>
                      <a:pt x="377" y="0"/>
                      <a:pt x="1" y="376"/>
                      <a:pt x="1" y="841"/>
                    </a:cubicBezTo>
                    <a:cubicBezTo>
                      <a:pt x="1" y="1305"/>
                      <a:pt x="377" y="1682"/>
                      <a:pt x="840" y="1682"/>
                    </a:cubicBezTo>
                    <a:cubicBezTo>
                      <a:pt x="1303" y="1682"/>
                      <a:pt x="1678" y="1305"/>
                      <a:pt x="1678" y="841"/>
                    </a:cubicBezTo>
                    <a:cubicBezTo>
                      <a:pt x="1678" y="377"/>
                      <a:pt x="1303" y="0"/>
                      <a:pt x="8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981;p45"/>
              <p:cNvSpPr/>
              <p:nvPr/>
            </p:nvSpPr>
            <p:spPr>
              <a:xfrm>
                <a:off x="2907999" y="1415470"/>
                <a:ext cx="26027" cy="45891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467" extrusionOk="0">
                    <a:moveTo>
                      <a:pt x="1" y="0"/>
                    </a:moveTo>
                    <a:lnTo>
                      <a:pt x="1" y="1464"/>
                    </a:lnTo>
                    <a:lnTo>
                      <a:pt x="249" y="1355"/>
                    </a:lnTo>
                    <a:cubicBezTo>
                      <a:pt x="303" y="1332"/>
                      <a:pt x="361" y="1320"/>
                      <a:pt x="418" y="1320"/>
                    </a:cubicBezTo>
                    <a:cubicBezTo>
                      <a:pt x="476" y="1320"/>
                      <a:pt x="533" y="1332"/>
                      <a:pt x="587" y="1356"/>
                    </a:cubicBezTo>
                    <a:lnTo>
                      <a:pt x="831" y="1467"/>
                    </a:lnTo>
                    <a:lnTo>
                      <a:pt x="831" y="0"/>
                    </a:lnTo>
                    <a:cubicBezTo>
                      <a:pt x="698" y="34"/>
                      <a:pt x="560" y="52"/>
                      <a:pt x="416" y="52"/>
                    </a:cubicBezTo>
                    <a:cubicBezTo>
                      <a:pt x="272" y="52"/>
                      <a:pt x="134" y="3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982;p45"/>
              <p:cNvSpPr/>
              <p:nvPr/>
            </p:nvSpPr>
            <p:spPr>
              <a:xfrm>
                <a:off x="2969281" y="1440653"/>
                <a:ext cx="55745" cy="48175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540" extrusionOk="0">
                    <a:moveTo>
                      <a:pt x="1168" y="0"/>
                    </a:moveTo>
                    <a:lnTo>
                      <a:pt x="1" y="1173"/>
                    </a:lnTo>
                    <a:lnTo>
                      <a:pt x="808" y="1539"/>
                    </a:lnTo>
                    <a:lnTo>
                      <a:pt x="1782" y="561"/>
                    </a:lnTo>
                    <a:cubicBezTo>
                      <a:pt x="1533" y="428"/>
                      <a:pt x="1322" y="234"/>
                      <a:pt x="1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983;p45"/>
              <p:cNvSpPr/>
              <p:nvPr/>
            </p:nvSpPr>
            <p:spPr>
              <a:xfrm>
                <a:off x="2818155" y="1444407"/>
                <a:ext cx="51741" cy="4464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427" extrusionOk="0">
                    <a:moveTo>
                      <a:pt x="589" y="0"/>
                    </a:moveTo>
                    <a:cubicBezTo>
                      <a:pt x="446" y="241"/>
                      <a:pt x="242" y="445"/>
                      <a:pt x="0" y="588"/>
                    </a:cubicBezTo>
                    <a:lnTo>
                      <a:pt x="836" y="1426"/>
                    </a:lnTo>
                    <a:lnTo>
                      <a:pt x="1654" y="1070"/>
                    </a:lnTo>
                    <a:lnTo>
                      <a:pt x="5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887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167" y="572478"/>
            <a:ext cx="66036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Information by department</a:t>
            </a:r>
            <a:endParaRPr lang="en-US" sz="19900" cap="none" spc="0" dirty="0">
              <a:ln w="0"/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42742" y="2132126"/>
            <a:ext cx="1742946" cy="3642935"/>
            <a:chOff x="442742" y="2132126"/>
            <a:chExt cx="1742946" cy="3642935"/>
          </a:xfrm>
        </p:grpSpPr>
        <p:sp>
          <p:nvSpPr>
            <p:cNvPr id="3" name="Rectangle 2"/>
            <p:cNvSpPr/>
            <p:nvPr/>
          </p:nvSpPr>
          <p:spPr>
            <a:xfrm>
              <a:off x="622358" y="2132126"/>
              <a:ext cx="138371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en-US" sz="2870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42742" y="3329815"/>
              <a:ext cx="1742946" cy="173808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19" y="3751770"/>
              <a:ext cx="1572516" cy="89417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722546" y="5067175"/>
              <a:ext cx="11833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Delivery </a:t>
              </a:r>
            </a:p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 hours</a:t>
              </a:r>
              <a:endParaRPr lang="en-US" sz="19900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86947" y="2124467"/>
            <a:ext cx="2005934" cy="3650594"/>
            <a:chOff x="2686947" y="2124467"/>
            <a:chExt cx="2005934" cy="3650594"/>
          </a:xfrm>
        </p:grpSpPr>
        <p:sp>
          <p:nvSpPr>
            <p:cNvPr id="4" name="Rectangle 3"/>
            <p:cNvSpPr/>
            <p:nvPr/>
          </p:nvSpPr>
          <p:spPr>
            <a:xfrm>
              <a:off x="2686947" y="2124467"/>
              <a:ext cx="200593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Technology</a:t>
              </a:r>
              <a:endParaRPr lang="en-US" sz="7140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92700" y="3329815"/>
              <a:ext cx="1737360" cy="173736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670" y="3714272"/>
              <a:ext cx="1200453" cy="88999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829546" y="5067175"/>
              <a:ext cx="161133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&amp; </a:t>
              </a:r>
            </a:p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media</a:t>
              </a:r>
              <a:endParaRPr lang="en-US" sz="19900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86988" y="2124467"/>
            <a:ext cx="2618024" cy="3650594"/>
            <a:chOff x="4786988" y="2124467"/>
            <a:chExt cx="2618024" cy="3650594"/>
          </a:xfrm>
        </p:grpSpPr>
        <p:sp>
          <p:nvSpPr>
            <p:cNvPr id="5" name="Rectangle 4"/>
            <p:cNvSpPr/>
            <p:nvPr/>
          </p:nvSpPr>
          <p:spPr>
            <a:xfrm>
              <a:off x="5190583" y="2124467"/>
              <a:ext cx="186461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 </a:t>
              </a:r>
              <a:endParaRPr lang="en-US" sz="2870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94141" y="3329815"/>
              <a:ext cx="1737360" cy="17373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570" y="3735254"/>
              <a:ext cx="1482372" cy="92648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4786988" y="5067175"/>
              <a:ext cx="261802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reach out </a:t>
              </a:r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</a:p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prospects customers</a:t>
              </a:r>
              <a:endParaRPr lang="en-US" sz="28700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595582" y="2124467"/>
            <a:ext cx="1781329" cy="3364440"/>
            <a:chOff x="7595582" y="2124467"/>
            <a:chExt cx="1781329" cy="3364440"/>
          </a:xfrm>
        </p:grpSpPr>
        <p:sp>
          <p:nvSpPr>
            <p:cNvPr id="6" name="Rectangle 5"/>
            <p:cNvSpPr/>
            <p:nvPr/>
          </p:nvSpPr>
          <p:spPr>
            <a:xfrm>
              <a:off x="7691834" y="2124467"/>
              <a:ext cx="1685077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Human </a:t>
              </a:r>
            </a:p>
            <a:p>
              <a:pPr algn="ctr"/>
              <a:r>
                <a:rPr lang="en-US" sz="28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</a:t>
              </a:r>
              <a:endParaRPr lang="en-US" sz="2870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595582" y="3290587"/>
              <a:ext cx="1737360" cy="17373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9154" y="3627200"/>
              <a:ext cx="1670215" cy="97706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7676930" y="5088797"/>
              <a:ext cx="157466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staff </a:t>
              </a: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endParaRPr lang="en-US" sz="2000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928321" y="2132126"/>
            <a:ext cx="1737360" cy="3664557"/>
            <a:chOff x="9928321" y="2132126"/>
            <a:chExt cx="1737360" cy="3664557"/>
          </a:xfrm>
        </p:grpSpPr>
        <p:sp>
          <p:nvSpPr>
            <p:cNvPr id="22" name="Rounded Rectangle 21"/>
            <p:cNvSpPr/>
            <p:nvPr/>
          </p:nvSpPr>
          <p:spPr>
            <a:xfrm>
              <a:off x="9928321" y="3329815"/>
              <a:ext cx="1737360" cy="173736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013549" y="2132126"/>
              <a:ext cx="1625766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Financial</a:t>
              </a:r>
            </a:p>
            <a:p>
              <a:pPr algn="ctr"/>
              <a:r>
                <a:rPr lang="en-US" sz="2800" cap="none" spc="0" dirty="0" smtClean="0">
                  <a:ln w="0"/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officer</a:t>
              </a:r>
              <a:endParaRPr lang="en-US" sz="2870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0234" y="3583210"/>
              <a:ext cx="1412779" cy="12305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0022370" y="5088797"/>
              <a:ext cx="1608133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 5%</a:t>
              </a:r>
            </a:p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 year</a:t>
              </a:r>
              <a:endParaRPr lang="en-US" sz="2000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47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1435" y="2921169"/>
            <a:ext cx="688913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Company’s challenge</a:t>
            </a:r>
            <a:endParaRPr lang="en-US" sz="34400" cap="none" spc="0" dirty="0">
              <a:ln w="0"/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80" y="2018190"/>
            <a:ext cx="3638490" cy="2697501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625754" y="951300"/>
            <a:ext cx="31770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THANK YOU!</a:t>
            </a:r>
            <a:endParaRPr lang="en-US" sz="19900" cap="none" spc="0" dirty="0">
              <a:ln w="0"/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MENGKORNG.LY</dc:creator>
  <cp:lastModifiedBy>MENGKORNG.LY</cp:lastModifiedBy>
  <cp:revision>13</cp:revision>
  <dcterms:created xsi:type="dcterms:W3CDTF">2023-07-17T00:17:54Z</dcterms:created>
  <dcterms:modified xsi:type="dcterms:W3CDTF">2023-07-17T04:02:44Z</dcterms:modified>
</cp:coreProperties>
</file>