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2F2F2"/>
    <a:srgbClr val="2F2E41"/>
    <a:srgbClr val="29697D"/>
    <a:srgbClr val="6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0F6-C23B-4446-A4B2-1937900833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D2DE-59C6-45EA-BE0B-7A10057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0F6-C23B-4446-A4B2-1937900833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D2DE-59C6-45EA-BE0B-7A10057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0F6-C23B-4446-A4B2-1937900833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D2DE-59C6-45EA-BE0B-7A10057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0F6-C23B-4446-A4B2-1937900833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D2DE-59C6-45EA-BE0B-7A10057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0F6-C23B-4446-A4B2-1937900833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D2DE-59C6-45EA-BE0B-7A10057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0F6-C23B-4446-A4B2-1937900833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D2DE-59C6-45EA-BE0B-7A10057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0F6-C23B-4446-A4B2-1937900833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D2DE-59C6-45EA-BE0B-7A10057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9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0F6-C23B-4446-A4B2-1937900833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D2DE-59C6-45EA-BE0B-7A10057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5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0F6-C23B-4446-A4B2-1937900833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D2DE-59C6-45EA-BE0B-7A10057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5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0F6-C23B-4446-A4B2-1937900833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D2DE-59C6-45EA-BE0B-7A10057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00F6-C23B-4446-A4B2-1937900833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D2DE-59C6-45EA-BE0B-7A10057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0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6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00F6-C23B-4446-A4B2-1937900833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D2DE-59C6-45EA-BE0B-7A10057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6438" y="1043446"/>
            <a:ext cx="4330032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600" b="1" cap="none" spc="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QUALITY </a:t>
            </a:r>
          </a:p>
          <a:p>
            <a:r>
              <a:rPr lang="en-US" sz="6600" b="1" cap="none" spc="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INSURANCE</a:t>
            </a:r>
            <a:endParaRPr lang="en-US" sz="6600" b="1" cap="none" spc="0" dirty="0">
              <a:ln w="0"/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04" y="1320353"/>
            <a:ext cx="4985303" cy="4342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6438" y="3750817"/>
            <a:ext cx="189109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0"/>
                <a:solidFill>
                  <a:srgbClr val="F2F2F2"/>
                </a:solidFill>
                <a:cs typeface="Arial" panose="020B0604020202020204" pitchFamily="34" charset="0"/>
              </a:rPr>
              <a:t>Group 3 :</a:t>
            </a:r>
          </a:p>
          <a:p>
            <a:r>
              <a:rPr lang="en-US" sz="240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Savorn </a:t>
            </a:r>
            <a:r>
              <a:rPr lang="en-US" sz="240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Vorn </a:t>
            </a:r>
            <a:endParaRPr lang="en-US" sz="2400" dirty="0" smtClean="0">
              <a:ln w="0"/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2400" cap="none" spc="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Mengkorng ly</a:t>
            </a:r>
          </a:p>
          <a:p>
            <a:r>
              <a:rPr lang="en-US" sz="240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Koeuk </a:t>
            </a:r>
            <a:r>
              <a:rPr lang="en-US" sz="240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Kos </a:t>
            </a:r>
            <a:endParaRPr lang="en-US" sz="2400" dirty="0" smtClean="0">
              <a:ln w="0"/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Leyhor met</a:t>
            </a:r>
          </a:p>
          <a:p>
            <a:r>
              <a:rPr lang="en-US" sz="240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Rin youern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6438" y="3167104"/>
            <a:ext cx="35682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bg1"/>
                </a:solidFill>
                <a:cs typeface="Arial" panose="020B0604020202020204" pitchFamily="34" charset="0"/>
              </a:rPr>
              <a:t>Professional life</a:t>
            </a:r>
            <a:endParaRPr lang="en-US" sz="4000" b="1" cap="none" spc="0" dirty="0">
              <a:ln w="0"/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8519" y="2739182"/>
            <a:ext cx="478836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rgbClr val="F2F2F2"/>
                </a:solidFill>
                <a:cs typeface="Arial" panose="020B0604020202020204" pitchFamily="34" charset="0"/>
              </a:rPr>
              <a:t>What is </a:t>
            </a:r>
          </a:p>
          <a:p>
            <a:r>
              <a:rPr lang="en-US" sz="8000" b="1" cap="none" spc="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Insurance?</a:t>
            </a:r>
            <a:endParaRPr lang="en-US" sz="8000" b="1" cap="none" spc="0" dirty="0">
              <a:ln w="0"/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83" y="1841856"/>
            <a:ext cx="4669314" cy="35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2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6149" y="2582615"/>
            <a:ext cx="9119703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Insurance</a:t>
            </a:r>
            <a:r>
              <a:rPr lang="en-US" sz="4800" b="1" cap="none" spc="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 </a:t>
            </a:r>
            <a:r>
              <a:rPr lang="en-US" sz="2800" b="1" cap="none" spc="0" dirty="0" smtClean="0">
                <a:ln w="0"/>
                <a:solidFill>
                  <a:schemeClr val="bg1"/>
                </a:solidFill>
                <a:cs typeface="Arial" panose="020B0604020202020204" pitchFamily="34" charset="0"/>
              </a:rPr>
              <a:t>is any systematic process of determining whether a procuct or service meets specified requirements.</a:t>
            </a:r>
          </a:p>
          <a:p>
            <a:endParaRPr lang="en-US" sz="2800" b="1" cap="none" spc="0" dirty="0">
              <a:ln w="0"/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83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5429" y="2459504"/>
            <a:ext cx="534114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000" b="1" cap="none" spc="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Importance </a:t>
            </a:r>
          </a:p>
          <a:p>
            <a:r>
              <a:rPr lang="en-US" sz="4000" b="1" cap="none" spc="0" dirty="0" smtClean="0">
                <a:ln w="0"/>
                <a:solidFill>
                  <a:schemeClr val="bg1"/>
                </a:solidFill>
                <a:cs typeface="Arial" panose="020B0604020202020204" pitchFamily="34" charset="0"/>
              </a:rPr>
              <a:t>of quality assurance</a:t>
            </a:r>
            <a:endParaRPr lang="en-US" sz="4000" b="1" cap="none" spc="0" dirty="0">
              <a:ln w="0"/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9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5429" y="2459504"/>
            <a:ext cx="534114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000" b="1" cap="none" spc="0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Importance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90312" y="2357215"/>
            <a:ext cx="4569444" cy="1075075"/>
            <a:chOff x="790312" y="2357215"/>
            <a:chExt cx="4569444" cy="1075075"/>
          </a:xfrm>
        </p:grpSpPr>
        <p:sp>
          <p:nvSpPr>
            <p:cNvPr id="5" name="Rectangle 4"/>
            <p:cNvSpPr/>
            <p:nvPr/>
          </p:nvSpPr>
          <p:spPr>
            <a:xfrm>
              <a:off x="790312" y="2425564"/>
              <a:ext cx="2744534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cap="none" spc="0" dirty="0" smtClean="0">
                  <a:ln w="0"/>
                  <a:solidFill>
                    <a:schemeClr val="bg1"/>
                  </a:solidFill>
                  <a:cs typeface="Arial" panose="020B0604020202020204" pitchFamily="34" charset="0"/>
                </a:rPr>
                <a:t>Helps a company </a:t>
              </a:r>
            </a:p>
            <a:p>
              <a:pPr algn="r"/>
              <a:r>
                <a:rPr lang="en-US" sz="2800" cap="none" spc="0" dirty="0" smtClean="0">
                  <a:ln w="0"/>
                  <a:solidFill>
                    <a:schemeClr val="bg1"/>
                  </a:solidFill>
                  <a:cs typeface="Arial" panose="020B0604020202020204" pitchFamily="34" charset="0"/>
                </a:rPr>
                <a:t>create product</a:t>
              </a:r>
            </a:p>
          </p:txBody>
        </p:sp>
        <p:pic>
          <p:nvPicPr>
            <p:cNvPr id="3" name="Google Shape;3726;p69"/>
            <p:cNvPicPr preferRelativeResize="0"/>
            <p:nvPr/>
          </p:nvPicPr>
          <p:blipFill rotWithShape="1">
            <a:blip r:embed="rId2">
              <a:alphaModFix/>
            </a:blip>
            <a:srcRect t="16547" b="16540"/>
            <a:stretch/>
          </p:blipFill>
          <p:spPr>
            <a:xfrm>
              <a:off x="3753036" y="2357215"/>
              <a:ext cx="1606720" cy="107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328967" y="4499581"/>
            <a:ext cx="5125891" cy="1263600"/>
            <a:chOff x="328967" y="4499581"/>
            <a:chExt cx="5125891" cy="1263600"/>
          </a:xfrm>
        </p:grpSpPr>
        <p:sp>
          <p:nvSpPr>
            <p:cNvPr id="8" name="Rectangle 7"/>
            <p:cNvSpPr/>
            <p:nvPr/>
          </p:nvSpPr>
          <p:spPr>
            <a:xfrm>
              <a:off x="328967" y="4662193"/>
              <a:ext cx="3205879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cap="none" spc="0" dirty="0" smtClean="0">
                  <a:ln w="0"/>
                  <a:solidFill>
                    <a:schemeClr val="bg1"/>
                  </a:solidFill>
                  <a:cs typeface="Arial" panose="020B0604020202020204" pitchFamily="34" charset="0"/>
                </a:rPr>
                <a:t>Create service</a:t>
              </a:r>
            </a:p>
            <a:p>
              <a:pPr algn="r"/>
              <a:r>
                <a:rPr lang="en-US" sz="2800" cap="none" spc="0" dirty="0" smtClean="0">
                  <a:ln w="0"/>
                  <a:solidFill>
                    <a:schemeClr val="bg1"/>
                  </a:solidFill>
                  <a:cs typeface="Arial" panose="020B0604020202020204" pitchFamily="34" charset="0"/>
                </a:rPr>
                <a:t>That meet the needs</a:t>
              </a:r>
            </a:p>
          </p:txBody>
        </p:sp>
        <p:pic>
          <p:nvPicPr>
            <p:cNvPr id="6" name="Google Shape;3734;p69"/>
            <p:cNvPicPr preferRelativeResize="0"/>
            <p:nvPr/>
          </p:nvPicPr>
          <p:blipFill rotWithShape="1">
            <a:blip r:embed="rId3">
              <a:alphaModFix/>
            </a:blip>
            <a:srcRect t="14837" b="14844"/>
            <a:stretch/>
          </p:blipFill>
          <p:spPr>
            <a:xfrm>
              <a:off x="3657933" y="4499581"/>
              <a:ext cx="1796925" cy="1263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roup 19"/>
          <p:cNvGrpSpPr/>
          <p:nvPr/>
        </p:nvGrpSpPr>
        <p:grpSpPr>
          <a:xfrm>
            <a:off x="7085782" y="2304668"/>
            <a:ext cx="3658895" cy="1180165"/>
            <a:chOff x="7085782" y="2304668"/>
            <a:chExt cx="3658895" cy="1180165"/>
          </a:xfrm>
        </p:grpSpPr>
        <p:sp>
          <p:nvSpPr>
            <p:cNvPr id="10" name="Rectangle 9"/>
            <p:cNvSpPr/>
            <p:nvPr/>
          </p:nvSpPr>
          <p:spPr>
            <a:xfrm>
              <a:off x="8766571" y="2641007"/>
              <a:ext cx="19781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cap="none" spc="0" dirty="0" smtClean="0">
                  <a:ln w="0"/>
                  <a:solidFill>
                    <a:schemeClr val="bg1"/>
                  </a:solidFill>
                  <a:cs typeface="Arial" panose="020B0604020202020204" pitchFamily="34" charset="0"/>
                </a:rPr>
                <a:t>Expectation </a:t>
              </a:r>
            </a:p>
          </p:txBody>
        </p:sp>
        <p:pic>
          <p:nvPicPr>
            <p:cNvPr id="9" name="Google Shape;3733;p69"/>
            <p:cNvPicPr preferRelativeResize="0"/>
            <p:nvPr/>
          </p:nvPicPr>
          <p:blipFill rotWithShape="1">
            <a:blip r:embed="rId4">
              <a:alphaModFix/>
            </a:blip>
            <a:srcRect t="9256" b="9256"/>
            <a:stretch/>
          </p:blipFill>
          <p:spPr>
            <a:xfrm>
              <a:off x="7085782" y="2304668"/>
              <a:ext cx="1448285" cy="11801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roup 18"/>
          <p:cNvGrpSpPr/>
          <p:nvPr/>
        </p:nvGrpSpPr>
        <p:grpSpPr>
          <a:xfrm>
            <a:off x="7085762" y="4499581"/>
            <a:ext cx="4125774" cy="1263590"/>
            <a:chOff x="7085762" y="4499581"/>
            <a:chExt cx="4125774" cy="1263590"/>
          </a:xfrm>
        </p:grpSpPr>
        <p:pic>
          <p:nvPicPr>
            <p:cNvPr id="11" name="Google Shape;3732;p69"/>
            <p:cNvPicPr preferRelativeResize="0"/>
            <p:nvPr/>
          </p:nvPicPr>
          <p:blipFill rotWithShape="1">
            <a:blip r:embed="rId5">
              <a:alphaModFix/>
            </a:blip>
            <a:srcRect t="6377" b="6377"/>
            <a:stretch/>
          </p:blipFill>
          <p:spPr>
            <a:xfrm>
              <a:off x="7085762" y="4499581"/>
              <a:ext cx="1448305" cy="12635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8766571" y="4654322"/>
              <a:ext cx="2444965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cap="none" spc="0" dirty="0" smtClean="0">
                  <a:ln w="0"/>
                  <a:solidFill>
                    <a:schemeClr val="bg1"/>
                  </a:solidFill>
                  <a:cs typeface="Arial" panose="020B0604020202020204" pitchFamily="34" charset="0"/>
                </a:rPr>
                <a:t>Resquirements </a:t>
              </a:r>
            </a:p>
            <a:p>
              <a:r>
                <a:rPr lang="en-US" sz="2800" cap="none" spc="0" dirty="0" smtClean="0">
                  <a:ln w="0"/>
                  <a:solidFill>
                    <a:schemeClr val="bg1"/>
                  </a:solidFill>
                  <a:cs typeface="Arial" panose="020B0604020202020204" pitchFamily="34" charset="0"/>
                </a:rPr>
                <a:t>of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80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32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1354" y="2459504"/>
            <a:ext cx="3969292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bg1"/>
                </a:solidFill>
                <a:cs typeface="Arial" panose="020B0604020202020204" pitchFamily="34" charset="0"/>
              </a:rPr>
              <a:t>Quality assurance</a:t>
            </a:r>
          </a:p>
          <a:p>
            <a:pPr algn="ctr"/>
            <a:r>
              <a:rPr lang="en-US" sz="7200" b="1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methods</a:t>
            </a:r>
            <a:endParaRPr lang="en-US" sz="7200" b="1" cap="none" spc="0" dirty="0" smtClean="0">
              <a:ln w="0"/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1354" y="2459504"/>
            <a:ext cx="3969292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bg1"/>
                </a:solidFill>
                <a:cs typeface="Arial" panose="020B0604020202020204" pitchFamily="34" charset="0"/>
              </a:rPr>
              <a:t>Quality assurance</a:t>
            </a:r>
          </a:p>
          <a:p>
            <a:pPr algn="ctr"/>
            <a:r>
              <a:rPr lang="en-US" sz="7200" b="1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methods</a:t>
            </a:r>
            <a:endParaRPr lang="en-US" sz="7200" b="1" cap="none" spc="0" dirty="0" smtClean="0">
              <a:ln w="0"/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42296" y="2841654"/>
            <a:ext cx="2597323" cy="2896143"/>
            <a:chOff x="942296" y="2405555"/>
            <a:chExt cx="2597323" cy="28961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296" y="2405555"/>
              <a:ext cx="2363826" cy="204688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68264" y="4778478"/>
              <a:ext cx="237135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smtClean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anose="020B0604020202020204" pitchFamily="34" charset="0"/>
                </a:rPr>
                <a:t>Failure testing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70825" y="2952480"/>
            <a:ext cx="2450351" cy="3216204"/>
            <a:chOff x="4870825" y="2516381"/>
            <a:chExt cx="2450351" cy="3216204"/>
          </a:xfrm>
        </p:grpSpPr>
        <p:sp>
          <p:nvSpPr>
            <p:cNvPr id="6" name="Rectangle 5"/>
            <p:cNvSpPr/>
            <p:nvPr/>
          </p:nvSpPr>
          <p:spPr>
            <a:xfrm>
              <a:off x="4870825" y="4778478"/>
              <a:ext cx="2450351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smtClean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anose="020B0604020202020204" pitchFamily="34" charset="0"/>
                </a:rPr>
                <a:t>Statistical </a:t>
              </a:r>
            </a:p>
            <a:p>
              <a:pPr algn="ctr"/>
              <a:r>
                <a:rPr lang="en-US" sz="2800" b="1" cap="none" spc="0" dirty="0" smtClean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anose="020B0604020202020204" pitchFamily="34" charset="0"/>
                </a:rPr>
                <a:t>Process control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4867" y="2516381"/>
              <a:ext cx="2102267" cy="204825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8885878" y="2840287"/>
            <a:ext cx="2618246" cy="3328398"/>
            <a:chOff x="8885878" y="2404188"/>
            <a:chExt cx="2618246" cy="3328398"/>
          </a:xfrm>
        </p:grpSpPr>
        <p:sp>
          <p:nvSpPr>
            <p:cNvPr id="7" name="Rectangle 6"/>
            <p:cNvSpPr/>
            <p:nvPr/>
          </p:nvSpPr>
          <p:spPr>
            <a:xfrm>
              <a:off x="9074726" y="4778479"/>
              <a:ext cx="2240550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smtClean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anose="020B0604020202020204" pitchFamily="34" charset="0"/>
                </a:rPr>
                <a:t>Total quality</a:t>
              </a:r>
            </a:p>
            <a:p>
              <a:pPr algn="ctr"/>
              <a:r>
                <a:rPr lang="en-US" sz="2800" b="1" cap="none" spc="0" dirty="0" smtClean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anose="020B0604020202020204" pitchFamily="34" charset="0"/>
                </a:rPr>
                <a:t> management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5878" y="2404188"/>
              <a:ext cx="2618246" cy="2048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960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9297" y="560366"/>
            <a:ext cx="42534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rgbClr val="00B0F0"/>
                </a:solidFill>
                <a:cs typeface="Arial" panose="020B0604020202020204" pitchFamily="34" charset="0"/>
              </a:rPr>
              <a:t>conclusion</a:t>
            </a:r>
            <a:endParaRPr lang="en-US" sz="7200" b="1" cap="none" spc="0" dirty="0" smtClean="0">
              <a:ln w="0"/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00" y="1760695"/>
            <a:ext cx="3782001" cy="39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MENGKORNG.LY</dc:creator>
  <cp:lastModifiedBy>MENGKORNG.LY</cp:lastModifiedBy>
  <cp:revision>9</cp:revision>
  <dcterms:created xsi:type="dcterms:W3CDTF">2023-07-25T12:18:55Z</dcterms:created>
  <dcterms:modified xsi:type="dcterms:W3CDTF">2023-07-25T13:25:16Z</dcterms:modified>
</cp:coreProperties>
</file>