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trainers: </a:t>
            </a:r>
            <a:r>
              <a:rPr lang="en-US"/>
              <a:t>Explain the students that those soft skills also used by companies executives.</a:t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STEP 1 &amp; 2: Make sure the students tackle most of the topics you want them to know</a:t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TODO: Google Doc : Name, product etc + positions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CEO: one student of the class. Assign by using wheel of choice for example</a:t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Pandemic! Add part on Google Doc</a:t>
            </a:r>
            <a:endParaRPr/>
          </a:p>
        </p:txBody>
      </p:sp>
      <p:sp>
        <p:nvSpPr>
          <p:cNvPr id="214" name="Google Shape;21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3.png"/><Relationship Id="rId10" Type="http://schemas.openxmlformats.org/officeDocument/2006/relationships/image" Target="../media/image16.png"/><Relationship Id="rId12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2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1111" y="2262595"/>
            <a:ext cx="10446258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the key positions in a company?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1187378" y="1073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evaluation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88274">
            <a:off x="329583" y="2217417"/>
            <a:ext cx="11251279" cy="2803087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75707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key positions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a company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the dynamics of those positions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Develop your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creative thinking </a:t>
            </a: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business skills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474582" y="1963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5"/>
          <p:cNvCxnSpPr/>
          <p:nvPr/>
        </p:nvCxnSpPr>
        <p:spPr>
          <a:xfrm>
            <a:off x="5984543" y="2647666"/>
            <a:ext cx="0" cy="382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1474583" y="3029803"/>
            <a:ext cx="89462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282" y="3379091"/>
            <a:ext cx="832513" cy="83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4707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3401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3027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18765" y="337966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11975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5185" y="342900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85955" y="1598414"/>
            <a:ext cx="997176" cy="9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1334305" y="-1359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/>
          <p:nvPr/>
        </p:nvCxnSpPr>
        <p:spPr>
          <a:xfrm>
            <a:off x="5984543" y="2647666"/>
            <a:ext cx="0" cy="382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1474583" y="3029803"/>
            <a:ext cx="894628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282" y="3379091"/>
            <a:ext cx="832513" cy="83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891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2710" y="3379091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3027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18765" y="337966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11975" y="3412509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05185" y="3429000"/>
            <a:ext cx="831375" cy="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85955" y="1598414"/>
            <a:ext cx="997176" cy="9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4708053" y="1004016"/>
            <a:ext cx="24793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Executive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Officer (CEO)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74046" y="4340138"/>
            <a:ext cx="15346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042486" y="4380585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Operating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629870" y="4340138"/>
            <a:ext cx="17141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127451" y="4388871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620369" y="4384653"/>
            <a:ext cx="171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8160828" y="4380585"/>
            <a:ext cx="1844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548192" y="4403813"/>
            <a:ext cx="1844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Chief </a:t>
            </a:r>
            <a:r>
              <a:rPr b="1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Human Ressources </a:t>
            </a:r>
            <a:r>
              <a:rPr b="0" i="0" lang="en-US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Officer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1197828" y="105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positions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035344" y="5069983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173121" y="5069983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588398" y="5080665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PRESENTATION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422397" y="5080665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EXPERT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TEAM RESEARCH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12961" y="5146907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9345646" y="5067137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9830194" y="5069983"/>
            <a:ext cx="2170839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QUESTIONS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357" y="5792704"/>
            <a:ext cx="908502" cy="95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1444" y="5736130"/>
            <a:ext cx="923398" cy="90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5439" y="6004842"/>
            <a:ext cx="584469" cy="63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3831285" y="1807439"/>
            <a:ext cx="347138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Educational background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this position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this position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035344" y="1537123"/>
            <a:ext cx="5318204" cy="297411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5241" y="1142849"/>
            <a:ext cx="1329180" cy="132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4" y="48964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78" y="46721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501" y="10507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55" y="102828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2838734" y="467210"/>
            <a:ext cx="84857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time to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company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144255" y="2060812"/>
            <a:ext cx="994859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5 chief officers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for the same company. Choose with position you want to have, you must have: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Officer, one Chief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officer and one Chief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Resources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officer.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CEO of the company just arrived at his/her position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you to present him/her the company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(product of service, target market, financial situation, future prospect, competition, values and mission)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team member will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presentation (with slides) during 4 min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maximum.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956954" y="1774209"/>
            <a:ext cx="10479870" cy="38077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3815" y="4851779"/>
            <a:ext cx="1460310" cy="14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1197828" y="105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company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2- PART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975" y="106342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559" y="1074698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2464136" y="1991896"/>
            <a:ext cx="87838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day of the meeting with the CEO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arrived!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of the meeting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company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from the CEO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he/she will ask 1-2 questions to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some information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have a clear understanding of the company.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 	example: I have a question for the Chief of Human Resources, 	how many employee work at the company?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1835721" y="1722322"/>
            <a:ext cx="9613068" cy="392691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-250521" y="0"/>
            <a:ext cx="13052121" cy="7139836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41302">
            <a:off x="3517635" y="686408"/>
            <a:ext cx="5156730" cy="5485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2- PART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9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975" y="106342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559" y="107469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6264" y="229539"/>
            <a:ext cx="1331200" cy="1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666955" y="1575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Chief officer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325022" y="1991896"/>
            <a:ext cx="979200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company has to adapt to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situation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CEO asks guidance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adapt to the new situation.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Chief Officer, you will have to answer those questions: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now facing the company?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 your product or service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this situation?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consequences for your teams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pandemic affects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company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decisions have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every teams so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work with the other Chiefs officer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074975" y="1722323"/>
            <a:ext cx="10248553" cy="37264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081029" y="570637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5880604" y="5706378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6295881" y="5717060"/>
            <a:ext cx="26007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ADAPT YOUR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3468082" y="5717060"/>
            <a:ext cx="24743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DISCUSSION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58646" y="5783302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9053129" y="5703532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9537677" y="5706378"/>
            <a:ext cx="2654323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QUESTIONS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FROM CEO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