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https://quizizz.com/admin/quiz/64b73985edee83001d8e191c?source=quiz_share</a:t>
            </a:r>
            <a:endParaRPr/>
          </a:p>
        </p:txBody>
      </p:sp>
      <p:sp>
        <p:nvSpPr>
          <p:cNvPr id="247" name="Google Shape;24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hyperlink" Target="https://www.ysi.com/ecomapper" TargetMode="External"/><Relationship Id="rId6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9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IT industry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Cambodia</a:t>
            </a:r>
            <a:endParaRPr b="0" i="0" sz="8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392738" y="942561"/>
            <a:ext cx="74065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 : EXPLORE THE IT INDUSTRY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908" y="498048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524" y="48964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278" y="46721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501" y="10507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255" y="1028289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/>
          <p:nvPr/>
        </p:nvSpPr>
        <p:spPr>
          <a:xfrm>
            <a:off x="2838734" y="467210"/>
            <a:ext cx="848576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sectors in Cambodia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1179825" y="1834639"/>
            <a:ext cx="9948594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join a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Forum at a high school.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now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experts.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high school wants you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present the most important IT sectors to the students.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students should have a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understanding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this sector (What is it about? Why is it important? How do we use it in our daily life?)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team of 5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choose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following sectors, do online research and prepare slides.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sector has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minutes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present.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sectors: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Software development			Design and user experience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Quality assurance			Customer support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Emerging technologies </a:t>
            </a:r>
            <a:r>
              <a:rPr i="1" lang="en-US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(IoT and Robotic) </a:t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992524" y="1548036"/>
            <a:ext cx="10479870" cy="461658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/>
        </p:nvSpPr>
        <p:spPr>
          <a:xfrm>
            <a:off x="2348948" y="4263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remember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previous sessions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3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FC20CD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5803" y="2094737"/>
            <a:ext cx="3043825" cy="30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2348948" y="4263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New </a:t>
            </a:r>
            <a:r>
              <a:rPr b="1" lang="en-US"/>
              <a:t>IT vocabulary</a:t>
            </a:r>
            <a:endParaRPr/>
          </a:p>
        </p:txBody>
      </p:sp>
      <p:pic>
        <p:nvPicPr>
          <p:cNvPr id="261" name="Google Shape;2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4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/>
        </p:nvSpPr>
        <p:spPr>
          <a:xfrm>
            <a:off x="1352397" y="2821102"/>
            <a:ext cx="7786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1996225" y="2479242"/>
            <a:ext cx="7440285" cy="231509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7877" y="1926106"/>
            <a:ext cx="1625048" cy="162504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 txBox="1"/>
          <p:nvPr/>
        </p:nvSpPr>
        <p:spPr>
          <a:xfrm>
            <a:off x="2459513" y="2950990"/>
            <a:ext cx="71648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words have you learned?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all the definitions clear enough?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2183993" y="3754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 </a:t>
            </a:r>
            <a:r>
              <a:rPr b="1" lang="en-US"/>
              <a:t>practical examples </a:t>
            </a:r>
            <a:endParaRPr/>
          </a:p>
        </p:txBody>
      </p:sp>
      <p:pic>
        <p:nvPicPr>
          <p:cNvPr id="275" name="Google Shape;2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5"/>
          <p:cNvSpPr txBox="1"/>
          <p:nvPr/>
        </p:nvSpPr>
        <p:spPr>
          <a:xfrm>
            <a:off x="0" y="-438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9012" y="56274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3943" y="10835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989" y="1075141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966" y="570287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5"/>
          <p:cNvSpPr/>
          <p:nvPr/>
        </p:nvSpPr>
        <p:spPr>
          <a:xfrm>
            <a:off x="1564035" y="1700972"/>
            <a:ext cx="9758550" cy="441654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1945784" y="1879800"/>
            <a:ext cx="881832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that you have a clear understanding of the IT sector, look for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or 2 examples in Cambodia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Add them to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presentation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examples should be related to those domains: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Education		Environment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Business			Agriculture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1"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EcoMapper</a:t>
            </a:r>
            <a:r>
              <a:rPr b="0" i="1" lang="en-US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is an example of a software platform developed by the Cambodian Development Resource Institute (CDRI) and used by the Ministry of Environment. </a:t>
            </a:r>
            <a:r>
              <a:rPr i="1" lang="en-US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Combined with a marine vehicle the software collects data that users can visualize and analyze. Ex: quality of water and currents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20176" y="1191714"/>
            <a:ext cx="1197344" cy="119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/>
        </p:nvSpPr>
        <p:spPr>
          <a:xfrm>
            <a:off x="2232620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Present the </a:t>
            </a:r>
            <a:r>
              <a:rPr b="1" lang="en-US" sz="44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IT sectors in Cambodia</a:t>
            </a:r>
            <a:endParaRPr b="1" sz="8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6"/>
          <p:cNvSpPr txBox="1"/>
          <p:nvPr/>
        </p:nvSpPr>
        <p:spPr>
          <a:xfrm>
            <a:off x="352" y="0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96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9012" y="56274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3943" y="10835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989" y="1075141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6"/>
          <p:cNvSpPr txBox="1"/>
          <p:nvPr/>
        </p:nvSpPr>
        <p:spPr>
          <a:xfrm>
            <a:off x="1653021" y="2558056"/>
            <a:ext cx="778680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day of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Forum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 Each team will present an IT sector during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minutes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presentation, feel free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ask questions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1465720" y="2271453"/>
            <a:ext cx="8663035" cy="231509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27496" y="4023757"/>
            <a:ext cx="1698784" cy="1698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2479110" y="3890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Which sector will you </a:t>
            </a:r>
            <a:r>
              <a:rPr b="1" lang="en-US"/>
              <a:t>choose</a:t>
            </a:r>
            <a:r>
              <a:rPr lang="en-US"/>
              <a:t>? Why?</a:t>
            </a:r>
            <a:endParaRPr/>
          </a:p>
        </p:txBody>
      </p:sp>
      <p:sp>
        <p:nvSpPr>
          <p:cNvPr id="308" name="Google Shape;308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Choose one of the 5 sectors and explain why you want to choose that sector (minimum 5 reasons).</a:t>
            </a:r>
            <a:endParaRPr/>
          </a:p>
        </p:txBody>
      </p:sp>
      <p:sp>
        <p:nvSpPr>
          <p:cNvPr id="309" name="Google Shape;309;p27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908" y="498048"/>
            <a:ext cx="250046" cy="49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5" name="Google Shape;95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588328" y="2731770"/>
            <a:ext cx="1013504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understanding of the previous session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your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searching skills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IT sectors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IT sectors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daily life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996225" y="500062"/>
            <a:ext cx="91519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are </a:t>
            </a:r>
            <a:r>
              <a:rPr b="1" lang="en-US"/>
              <a:t>the tips </a:t>
            </a:r>
            <a:r>
              <a:rPr lang="en-US"/>
              <a:t>to </a:t>
            </a:r>
            <a:br>
              <a:rPr lang="en-US"/>
            </a:br>
            <a:r>
              <a:rPr lang="en-US"/>
              <a:t>do an online research? 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53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8761" y="2723365"/>
            <a:ext cx="2154477" cy="215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1187378" y="3412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 to do online research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9997" y="2257808"/>
            <a:ext cx="836309" cy="83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20742" y="2292263"/>
            <a:ext cx="836309" cy="83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0359" y="2292262"/>
            <a:ext cx="836310" cy="83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76584" y="2245510"/>
            <a:ext cx="836310" cy="83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71351" y="2292262"/>
            <a:ext cx="836310" cy="83631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514310" y="3758909"/>
            <a:ext cx="195405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research question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752576" y="3758909"/>
            <a:ext cx="19540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871847" y="3758909"/>
            <a:ext cx="195405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quality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sources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6"/>
          <p:cNvCxnSpPr/>
          <p:nvPr/>
        </p:nvCxnSpPr>
        <p:spPr>
          <a:xfrm>
            <a:off x="2662411" y="1845193"/>
            <a:ext cx="0" cy="35785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4815801" y="1867412"/>
            <a:ext cx="0" cy="3456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6"/>
          <p:cNvSpPr txBox="1"/>
          <p:nvPr/>
        </p:nvSpPr>
        <p:spPr>
          <a:xfrm>
            <a:off x="7018255" y="3758909"/>
            <a:ext cx="19540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>
            <a:off x="9084881" y="1867412"/>
            <a:ext cx="0" cy="3456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16"/>
          <p:cNvSpPr txBox="1"/>
          <p:nvPr/>
        </p:nvSpPr>
        <p:spPr>
          <a:xfrm>
            <a:off x="9112477" y="3751152"/>
            <a:ext cx="195405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sources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16"/>
          <p:cNvCxnSpPr/>
          <p:nvPr/>
        </p:nvCxnSpPr>
        <p:spPr>
          <a:xfrm>
            <a:off x="7018255" y="1845193"/>
            <a:ext cx="0" cy="3456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2268190" y="3486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Define your </a:t>
            </a:r>
            <a:r>
              <a:rPr b="1" lang="en-US"/>
              <a:t>research question</a:t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53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3816" y="57527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23810" y="654426"/>
            <a:ext cx="836309" cy="83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4817191" y="3429000"/>
            <a:ext cx="2557617" cy="977030"/>
          </a:xfrm>
          <a:prstGeom prst="roundRect">
            <a:avLst>
              <a:gd fmla="val 16667" name="adj"/>
            </a:avLst>
          </a:prstGeom>
          <a:solidFill>
            <a:srgbClr val="FC20CD">
              <a:alpha val="20000"/>
            </a:srgbClr>
          </a:solidFill>
          <a:ln cap="flat" cmpd="sng" w="47625">
            <a:solidFill>
              <a:srgbClr val="FC20C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sector in Cambodia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1349559" y="1870493"/>
            <a:ext cx="2557617" cy="977030"/>
          </a:xfrm>
          <a:prstGeom prst="roundRect">
            <a:avLst>
              <a:gd fmla="val 16667" name="adj"/>
            </a:avLst>
          </a:prstGeom>
          <a:noFill/>
          <a:ln cap="flat" cmpd="sng" w="47625">
            <a:solidFill>
              <a:srgbClr val="1DFFE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know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this topic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8180646" y="1979989"/>
            <a:ext cx="2557617" cy="977030"/>
          </a:xfrm>
          <a:prstGeom prst="roundRect">
            <a:avLst>
              <a:gd fmla="val 16667" name="adj"/>
            </a:avLst>
          </a:prstGeom>
          <a:noFill/>
          <a:ln cap="flat" cmpd="sng" w="476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know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it 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8180645" y="4261567"/>
            <a:ext cx="2557617" cy="977030"/>
          </a:xfrm>
          <a:prstGeom prst="roundRect">
            <a:avLst>
              <a:gd fmla="val 16667" name="adj"/>
            </a:avLst>
          </a:prstGeom>
          <a:noFill/>
          <a:ln cap="flat" cmpd="sng" w="47625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still need to know</a:t>
            </a:r>
            <a:endParaRPr/>
          </a:p>
        </p:txBody>
      </p:sp>
      <p:cxnSp>
        <p:nvCxnSpPr>
          <p:cNvPr id="152" name="Google Shape;152;p17"/>
          <p:cNvCxnSpPr/>
          <p:nvPr/>
        </p:nvCxnSpPr>
        <p:spPr>
          <a:xfrm rot="10800000">
            <a:off x="3907176" y="2847523"/>
            <a:ext cx="910015" cy="5814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" name="Google Shape;153;p17"/>
          <p:cNvCxnSpPr/>
          <p:nvPr/>
        </p:nvCxnSpPr>
        <p:spPr>
          <a:xfrm flipH="1" rot="10800000">
            <a:off x="7374809" y="2957019"/>
            <a:ext cx="805837" cy="47198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" name="Google Shape;154;p17"/>
          <p:cNvCxnSpPr/>
          <p:nvPr/>
        </p:nvCxnSpPr>
        <p:spPr>
          <a:xfrm>
            <a:off x="7374808" y="4419936"/>
            <a:ext cx="666902" cy="34267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17"/>
          <p:cNvSpPr/>
          <p:nvPr/>
        </p:nvSpPr>
        <p:spPr>
          <a:xfrm>
            <a:off x="4481171" y="5584491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7394996" y="5584491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7810273" y="5595173"/>
            <a:ext cx="2319621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4868224" y="5595173"/>
            <a:ext cx="187177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 i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1474582" y="5584659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896449" y="5891502"/>
            <a:ext cx="9682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7810273" y="5891501"/>
            <a:ext cx="19140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2553806" y="3412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</a:t>
            </a:r>
            <a:r>
              <a:rPr b="1" lang="en-US"/>
              <a:t>Keywords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-35570" y="0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96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5720" y="56274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59537" y="641900"/>
            <a:ext cx="836309" cy="83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938920" y="1851674"/>
            <a:ext cx="101288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Keywords</a:t>
            </a:r>
            <a:r>
              <a:rPr b="0" i="0" lang="en-US" sz="20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 are the words you will enter into Google </a:t>
            </a:r>
            <a:r>
              <a:rPr b="1" i="0" lang="en-US" sz="20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to find information related </a:t>
            </a:r>
            <a:r>
              <a:rPr b="0" i="0" lang="en-US" sz="20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to your research question.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Example: “I want to know how far are Phnom Penh and Battambang”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-&gt; “Distance Phnom Penh Battambang</a:t>
            </a:r>
            <a:endParaRPr i="1" sz="2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6959141" y="3664210"/>
            <a:ext cx="2557617" cy="1033701"/>
          </a:xfrm>
          <a:prstGeom prst="roundRect">
            <a:avLst>
              <a:gd fmla="val 16667" name="adj"/>
            </a:avLst>
          </a:prstGeom>
          <a:solidFill>
            <a:srgbClr val="FC20CD">
              <a:alpha val="20000"/>
            </a:srgbClr>
          </a:solidFill>
          <a:ln cap="flat" cmpd="sng" w="47625">
            <a:solidFill>
              <a:srgbClr val="FC20C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sector in Cambodia</a:t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4481171" y="5584491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7394996" y="5584491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7810273" y="5595173"/>
            <a:ext cx="2319621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4868224" y="5595173"/>
            <a:ext cx="187177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 i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1474582" y="5584659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4896449" y="5891502"/>
            <a:ext cx="9682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7810273" y="5891501"/>
            <a:ext cx="19140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1996225" y="3940279"/>
            <a:ext cx="642886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team, find as many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possible!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1698886" y="3359990"/>
            <a:ext cx="8236911" cy="169739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2585671" y="341234"/>
            <a:ext cx="87681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Check your </a:t>
            </a:r>
            <a:r>
              <a:rPr b="1" lang="en-US"/>
              <a:t>sources quality</a:t>
            </a:r>
            <a:endParaRPr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1501694" y="2094531"/>
            <a:ext cx="266908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Criteria</a:t>
            </a:r>
            <a:endParaRPr sz="20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Relevance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Objectivity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Completeness</a:t>
            </a:r>
            <a:endParaRPr/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4400" y="528782"/>
            <a:ext cx="836310" cy="83631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6155442" y="2289521"/>
            <a:ext cx="609611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Look for the author's credentials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Check the date 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Read the source critically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Compare multiple sources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133709">
            <a:off x="1284113" y="2099525"/>
            <a:ext cx="716693" cy="71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058375">
            <a:off x="7900224" y="2094529"/>
            <a:ext cx="716693" cy="716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2232620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400"/>
              <a:buFont typeface="Calibri"/>
              <a:buNone/>
            </a:pPr>
            <a:r>
              <a:rPr b="0" i="0" lang="en-US" u="none" strike="noStrike">
                <a:solidFill>
                  <a:srgbClr val="1F1F1F"/>
                </a:solidFill>
              </a:rPr>
              <a:t>Source Evaluation </a:t>
            </a:r>
            <a:r>
              <a:rPr b="1" i="0" lang="en-US" u="none" strike="noStrike">
                <a:solidFill>
                  <a:srgbClr val="1F1F1F"/>
                </a:solidFill>
              </a:rPr>
              <a:t>Gallery walk</a:t>
            </a:r>
            <a:endParaRPr b="1" sz="8800"/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 txBox="1"/>
          <p:nvPr/>
        </p:nvSpPr>
        <p:spPr>
          <a:xfrm>
            <a:off x="-35570" y="0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96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5720" y="562744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/>
          <p:nvPr/>
        </p:nvSpPr>
        <p:spPr>
          <a:xfrm>
            <a:off x="4481171" y="5584491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7394996" y="5584491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7810273" y="5595173"/>
            <a:ext cx="2319621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4868224" y="5595173"/>
            <a:ext cx="187177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 i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1474582" y="5584659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4896449" y="5891502"/>
            <a:ext cx="9682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7810273" y="5891501"/>
            <a:ext cx="19140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4582" y="2451916"/>
            <a:ext cx="1741418" cy="174141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/>
        </p:nvSpPr>
        <p:spPr>
          <a:xfrm>
            <a:off x="3958225" y="2354893"/>
            <a:ext cx="6914367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launched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online research on the topic “what if the future of the IT industry in Cambodia”.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results of the search are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6 sources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some are books, reports, article or personal blog.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teams,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those sources and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best one.</a:t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3458908" y="2143075"/>
            <a:ext cx="8236911" cy="270449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/>
        </p:nvSpPr>
        <p:spPr>
          <a:xfrm>
            <a:off x="-35570" y="0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>
            <p:ph type="title"/>
          </p:nvPr>
        </p:nvSpPr>
        <p:spPr>
          <a:xfrm>
            <a:off x="2232620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400"/>
              <a:buFont typeface="Calibri"/>
              <a:buNone/>
            </a:pPr>
            <a:r>
              <a:rPr b="0" i="0" lang="en-US" u="none" strike="noStrike">
                <a:solidFill>
                  <a:srgbClr val="1F1F1F"/>
                </a:solidFill>
              </a:rPr>
              <a:t>How to use </a:t>
            </a:r>
            <a:r>
              <a:rPr b="1" i="0" lang="en-US" u="none" strike="noStrike">
                <a:solidFill>
                  <a:srgbClr val="1F1F1F"/>
                </a:solidFill>
              </a:rPr>
              <a:t>the grid</a:t>
            </a:r>
            <a:endParaRPr b="1" sz="8800"/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22" y="1543063"/>
            <a:ext cx="10894156" cy="485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