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79" y="105121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6525"/>
            <a:ext cx="6691221" cy="41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7938655" y="1392650"/>
            <a:ext cx="4253345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7938655" y="1378582"/>
            <a:ext cx="4253345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04721" y="2020614"/>
            <a:ext cx="1820456" cy="5917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7641481" y="1995494"/>
            <a:ext cx="29941" cy="284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6900322" y="1514932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039469" y="892494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7938655" y="1995494"/>
            <a:ext cx="1132296" cy="28437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 left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10958946" y="1995494"/>
            <a:ext cx="1233054" cy="2829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 right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7667419" y="1378582"/>
            <a:ext cx="1" cy="642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6900322" y="3245282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10663" y="3240370"/>
            <a:ext cx="1814513" cy="15848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39469" y="1995494"/>
            <a:ext cx="1919477" cy="284378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2"/>
            <a:endCxn id="26" idx="0"/>
          </p:cNvCxnSpPr>
          <p:nvPr/>
        </p:nvCxnSpPr>
        <p:spPr>
          <a:xfrm flipH="1">
            <a:off x="9999207" y="4839282"/>
            <a:ext cx="1" cy="70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504680" y="5546508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07008" y="2623458"/>
            <a:ext cx="1820456" cy="5917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</a:p>
          <a:p>
            <a:pPr algn="ctr"/>
            <a:r>
              <a:rPr lang="en-US" dirty="0" smtClean="0"/>
              <a:t>Card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0" y="1242983"/>
            <a:ext cx="11896927" cy="547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8049491" y="3791858"/>
            <a:ext cx="3503281" cy="827314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7" y="3791858"/>
            <a:ext cx="3625331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059787" y="3187060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8487529" y="3241098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3625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8049491" y="3556392"/>
            <a:ext cx="3503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322618" y="3799115"/>
            <a:ext cx="3726873" cy="8273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Nav-center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5810873" y="3150899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4373387" y="3556392"/>
            <a:ext cx="367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0" y="1242983"/>
            <a:ext cx="11896927" cy="547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00305" y="3030449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938654" y="3030449"/>
            <a:ext cx="3503281" cy="827314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00305" y="3030449"/>
            <a:ext cx="3625331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512618" y="2928849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2048916" y="2425651"/>
            <a:ext cx="10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9457347" y="2389490"/>
            <a:ext cx="110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00305" y="2794983"/>
            <a:ext cx="3625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7952509" y="2794983"/>
            <a:ext cx="3503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225636" y="3037706"/>
            <a:ext cx="3726873" cy="8273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5597747" y="2363286"/>
            <a:ext cx="136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Nav-center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4276405" y="2794983"/>
            <a:ext cx="367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2897246" cy="1169440"/>
          </a:xfrm>
          <a:prstGeom prst="borderCallout1">
            <a:avLst>
              <a:gd name="adj1" fmla="val -1108"/>
              <a:gd name="adj2" fmla="val 50390"/>
              <a:gd name="adj3" fmla="val -83035"/>
              <a:gd name="adj4" fmla="val 450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flex-start;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801918" y="3259029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541816" y="3276455"/>
            <a:ext cx="2157348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box</a:t>
            </a:r>
            <a:endParaRPr lang="en-US" dirty="0"/>
          </a:p>
        </p:txBody>
      </p:sp>
      <p:sp>
        <p:nvSpPr>
          <p:cNvPr id="19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455582" y="4825502"/>
            <a:ext cx="3205982" cy="1169440"/>
          </a:xfrm>
          <a:prstGeom prst="borderCallout1">
            <a:avLst>
              <a:gd name="adj1" fmla="val -1108"/>
              <a:gd name="adj2" fmla="val 50390"/>
              <a:gd name="adj3" fmla="val -83035"/>
              <a:gd name="adj4" fmla="val 450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space-between;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center;</a:t>
            </a:r>
          </a:p>
        </p:txBody>
      </p:sp>
      <p:sp>
        <p:nvSpPr>
          <p:cNvPr id="2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406918" y="4825502"/>
            <a:ext cx="3205982" cy="1169440"/>
          </a:xfrm>
          <a:prstGeom prst="borderCallout1">
            <a:avLst>
              <a:gd name="adj1" fmla="val -1108"/>
              <a:gd name="adj2" fmla="val 50390"/>
              <a:gd name="adj3" fmla="val -83035"/>
              <a:gd name="adj4" fmla="val 450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flex-end;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225635" y="3259027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994562" y="3259028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5763489" y="3259027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532416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7301345" y="3266286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804626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072028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9332580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3" y="1718939"/>
            <a:ext cx="8869013" cy="4639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7200" y="2146300"/>
            <a:ext cx="6705600" cy="273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1382" y="2197100"/>
            <a:ext cx="3325091" cy="26352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97100"/>
            <a:ext cx="1699780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Aside-left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0075" y="2193925"/>
            <a:ext cx="1431925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Aside-right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2997200" y="2032983"/>
            <a:ext cx="16216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8345742" y="2032983"/>
            <a:ext cx="13570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4669638" y="2032983"/>
            <a:ext cx="367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517190" y="1630986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8555337" y="1606859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6103227" y="1606993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1382" y="2197100"/>
            <a:ext cx="3325091" cy="26352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97100"/>
            <a:ext cx="1699780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0075" y="2193925"/>
            <a:ext cx="1431925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2" y="2774120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2" y="2307665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1" y="3240575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0" y="3707030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79" y="4173485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704936" y="5321292"/>
            <a:ext cx="2897246" cy="1169440"/>
          </a:xfrm>
          <a:prstGeom prst="borderCallout1">
            <a:avLst>
              <a:gd name="adj1" fmla="val -1108"/>
              <a:gd name="adj2" fmla="val 50390"/>
              <a:gd name="adj3" fmla="val -49863"/>
              <a:gd name="adj4" fmla="val 856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flex-start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664650" y="5321292"/>
            <a:ext cx="2897246" cy="1169440"/>
          </a:xfrm>
          <a:prstGeom prst="borderCallout1">
            <a:avLst>
              <a:gd name="adj1" fmla="val -1108"/>
              <a:gd name="adj2" fmla="val 50390"/>
              <a:gd name="adj3" fmla="val -43125"/>
              <a:gd name="adj4" fmla="val 592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86903" y="2241550"/>
            <a:ext cx="3194050" cy="723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86903" y="3023885"/>
            <a:ext cx="3194050" cy="695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82740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49564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216388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883212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550036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34445" y="3052547"/>
            <a:ext cx="291605" cy="299762"/>
          </a:xfrm>
          <a:prstGeom prst="roundRect">
            <a:avLst>
              <a:gd name="adj" fmla="val 493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73592" y="3073410"/>
            <a:ext cx="2752808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148344" y="3392213"/>
            <a:ext cx="865785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050351" y="3392213"/>
            <a:ext cx="865785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952359" y="3392213"/>
            <a:ext cx="865785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627416" y="705035"/>
            <a:ext cx="3400472" cy="1169440"/>
          </a:xfrm>
          <a:prstGeom prst="borderCallout1">
            <a:avLst>
              <a:gd name="adj1" fmla="val 100778"/>
              <a:gd name="adj2" fmla="val 47043"/>
              <a:gd name="adj3" fmla="val 142728"/>
              <a:gd name="adj4" fmla="val 452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space-between;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86903" y="3782420"/>
            <a:ext cx="3194050" cy="9800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952358" y="3828351"/>
            <a:ext cx="291605" cy="299762"/>
          </a:xfrm>
          <a:prstGeom prst="roundRect">
            <a:avLst>
              <a:gd name="adj" fmla="val 493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86054" y="3826480"/>
            <a:ext cx="2752808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952359" y="4168415"/>
            <a:ext cx="3061770" cy="594084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250647" y="2233144"/>
            <a:ext cx="1351561" cy="12625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60256" y="3534894"/>
            <a:ext cx="1351561" cy="12276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banner2</a:t>
            </a:r>
            <a:endParaRPr lang="en-US" dirty="0"/>
          </a:p>
        </p:txBody>
      </p:sp>
      <p:sp>
        <p:nvSpPr>
          <p:cNvPr id="43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288746" y="705035"/>
            <a:ext cx="3400472" cy="1169440"/>
          </a:xfrm>
          <a:prstGeom prst="borderCallout1">
            <a:avLst>
              <a:gd name="adj1" fmla="val 99963"/>
              <a:gd name="adj2" fmla="val 50124"/>
              <a:gd name="adj3" fmla="val 243429"/>
              <a:gd name="adj4" fmla="val -374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space-around;</a:t>
            </a:r>
          </a:p>
        </p:txBody>
      </p:sp>
      <p:sp>
        <p:nvSpPr>
          <p:cNvPr id="58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202899" y="5321684"/>
            <a:ext cx="3400472" cy="1169440"/>
          </a:xfrm>
          <a:prstGeom prst="borderCallout1">
            <a:avLst>
              <a:gd name="adj1" fmla="val -975"/>
              <a:gd name="adj2" fmla="val 50286"/>
              <a:gd name="adj3" fmla="val -102409"/>
              <a:gd name="adj4" fmla="val -91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Flex-wrap: wrap;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space-around;</a:t>
            </a:r>
          </a:p>
        </p:txBody>
      </p:sp>
      <p:sp>
        <p:nvSpPr>
          <p:cNvPr id="59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853012" y="2559553"/>
            <a:ext cx="2338988" cy="1169440"/>
          </a:xfrm>
          <a:prstGeom prst="borderCallout1">
            <a:avLst>
              <a:gd name="adj1" fmla="val 47835"/>
              <a:gd name="adj2" fmla="val 451"/>
              <a:gd name="adj3" fmla="val 76187"/>
              <a:gd name="adj4" fmla="val -56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Flex-direction:column;</a:t>
            </a:r>
          </a:p>
        </p:txBody>
      </p:sp>
    </p:spTree>
    <p:extLst>
      <p:ext uri="{BB962C8B-B14F-4D97-AF65-F5344CB8AC3E}">
        <p14:creationId xmlns:p14="http://schemas.microsoft.com/office/powerpoint/2010/main" val="22812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16</cp:revision>
  <dcterms:created xsi:type="dcterms:W3CDTF">2022-07-11T07:10:23Z</dcterms:created>
  <dcterms:modified xsi:type="dcterms:W3CDTF">2023-07-17T12:22:09Z</dcterms:modified>
</cp:coreProperties>
</file>