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B050"/>
    <a:srgbClr val="00B0F0"/>
    <a:srgbClr val="00FFFF"/>
    <a:srgbClr val="5B9BD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56A4-6EE3-48D4-A4F4-950C96A72DF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CE0A-C7C0-4C83-8803-17D56A49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-11864"/>
            <a:ext cx="12192000" cy="723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9030" y="-45401"/>
            <a:ext cx="29139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/>
              <a:t>Flex-container</a:t>
            </a:r>
            <a:endParaRPr lang="en-US" sz="3600" b="1" u="sng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786" y="722533"/>
            <a:ext cx="24333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C0066"/>
                </a:solidFill>
              </a:rPr>
              <a:t>Flex</a:t>
            </a:r>
            <a:r>
              <a:rPr lang="en-US" sz="2400" b="1" u="sng" dirty="0" smtClean="0">
                <a:solidFill>
                  <a:srgbClr val="00B050"/>
                </a:solidFill>
              </a:rPr>
              <a:t>-direction</a:t>
            </a:r>
            <a:endParaRPr lang="en-US" sz="2400" b="1" u="sng" cap="none" spc="0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562" y="2573405"/>
            <a:ext cx="1941593" cy="84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02576" y="2386698"/>
            <a:ext cx="1941594" cy="1275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167582" y="2889184"/>
            <a:ext cx="849725" cy="127504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8923" y="2059141"/>
            <a:ext cx="10588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Main axis</a:t>
            </a:r>
            <a:endParaRPr lang="en-US" sz="1600" cap="none" spc="0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37134" y="2711542"/>
            <a:ext cx="8397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solidFill>
                  <a:srgbClr val="CC0066"/>
                </a:solidFill>
              </a:rPr>
              <a:t>cross axis</a:t>
            </a:r>
            <a:endParaRPr lang="en-US" sz="1600" cap="none" spc="0" dirty="0">
              <a:ln w="0"/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1201" y="4363665"/>
            <a:ext cx="8698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Main axis</a:t>
            </a:r>
            <a:endParaRPr lang="en-US" sz="1600" cap="none" spc="0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335685" y="4904823"/>
            <a:ext cx="1941594" cy="127504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234" y="5009199"/>
            <a:ext cx="9983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solidFill>
                  <a:srgbClr val="CC0066"/>
                </a:solidFill>
              </a:rPr>
              <a:t>cross axis</a:t>
            </a:r>
            <a:endParaRPr lang="en-US" sz="1600" cap="none" spc="0" dirty="0">
              <a:ln w="0"/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685" y="3994157"/>
            <a:ext cx="1941593" cy="84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1938195" y="4367701"/>
            <a:ext cx="874592" cy="12750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569" y="4118853"/>
            <a:ext cx="17316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Flex-direction: </a:t>
            </a:r>
            <a:r>
              <a:rPr lang="en-US" sz="2000" b="1" dirty="0" smtClean="0">
                <a:solidFill>
                  <a:schemeClr val="bg1"/>
                </a:solidFill>
              </a:rPr>
              <a:t>column</a:t>
            </a:r>
            <a:endParaRPr lang="en-US" sz="2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5260" y="2693402"/>
            <a:ext cx="17704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Flex-direction: </a:t>
            </a:r>
            <a:r>
              <a:rPr lang="en-US" sz="2000" b="1" dirty="0" smtClean="0">
                <a:solidFill>
                  <a:schemeClr val="bg1"/>
                </a:solidFill>
              </a:rPr>
              <a:t>row</a:t>
            </a:r>
            <a:endParaRPr lang="en-US" sz="2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44635" y="722534"/>
            <a:ext cx="26422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C0066"/>
                </a:solidFill>
              </a:rPr>
              <a:t>justify</a:t>
            </a:r>
            <a:r>
              <a:rPr lang="en-US" sz="2400" b="1" u="sng" dirty="0" smtClean="0">
                <a:solidFill>
                  <a:srgbClr val="00B050"/>
                </a:solidFill>
              </a:rPr>
              <a:t>-content</a:t>
            </a:r>
            <a:endParaRPr lang="en-US" sz="2400" b="1" u="sng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015" y="1465738"/>
            <a:ext cx="2264358" cy="72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84543" y="1472180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81696" y="2283515"/>
            <a:ext cx="2264358" cy="6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57795" y="1472180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27620" y="1472180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0143" y="2283515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03395" y="2283515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73220" y="2283515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07086" y="1770602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Flex-start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09696" y="2584410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center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79086" y="3097323"/>
            <a:ext cx="2264358" cy="75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27115" y="3110756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00367" y="3110756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70192" y="3110756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407086" y="3398218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Flex-end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79086" y="3976446"/>
            <a:ext cx="2264358" cy="73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2326" y="3976446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71122" y="3976446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19696" y="3976502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07086" y="4277341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Space-around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79086" y="4816380"/>
            <a:ext cx="2264358" cy="70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81696" y="4818785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71122" y="4816380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70192" y="4816380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407086" y="5117275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Space-around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79086" y="5617127"/>
            <a:ext cx="2264358" cy="84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81696" y="5619532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371122" y="5617127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70192" y="5617127"/>
            <a:ext cx="473252" cy="268744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407086" y="5918022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Space-around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420803" y="719689"/>
            <a:ext cx="26422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C0066"/>
                </a:solidFill>
              </a:rPr>
              <a:t>Align</a:t>
            </a:r>
            <a:r>
              <a:rPr lang="en-US" sz="2400" b="1" u="sng" dirty="0" smtClean="0">
                <a:solidFill>
                  <a:srgbClr val="00B050"/>
                </a:solidFill>
              </a:rPr>
              <a:t>-item</a:t>
            </a:r>
            <a:endParaRPr lang="en-US" sz="2400" b="1" u="sng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47233" y="6474033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 smtClean="0"/>
              <a:t>(Flex-direction: row)</a:t>
            </a:r>
            <a:endParaRPr lang="en-US" sz="2000" i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88149" y="1431074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9704" y="1436812"/>
            <a:ext cx="474237" cy="815192"/>
            <a:chOff x="6489704" y="1436812"/>
            <a:chExt cx="474237" cy="815192"/>
          </a:xfrm>
        </p:grpSpPr>
        <p:sp>
          <p:nvSpPr>
            <p:cNvPr id="75" name="Rectangle 74"/>
            <p:cNvSpPr/>
            <p:nvPr/>
          </p:nvSpPr>
          <p:spPr>
            <a:xfrm>
              <a:off x="6489704" y="1436812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89704" y="1705065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90689" y="1983260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6439252" y="1639268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Flex-start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88149" y="3120690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6057" y="4816380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490689" y="3495983"/>
            <a:ext cx="473252" cy="810882"/>
            <a:chOff x="6499111" y="3474977"/>
            <a:chExt cx="473252" cy="810882"/>
          </a:xfrm>
        </p:grpSpPr>
        <p:sp>
          <p:nvSpPr>
            <p:cNvPr id="81" name="Rectangle 80"/>
            <p:cNvSpPr/>
            <p:nvPr/>
          </p:nvSpPr>
          <p:spPr>
            <a:xfrm>
              <a:off x="6499111" y="3474977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03070" y="3738920"/>
              <a:ext cx="468149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99111" y="4017115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6445947" y="3696644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Center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83048" y="5560891"/>
            <a:ext cx="473252" cy="810882"/>
            <a:chOff x="6499111" y="3474977"/>
            <a:chExt cx="473252" cy="810882"/>
          </a:xfrm>
        </p:grpSpPr>
        <p:sp>
          <p:nvSpPr>
            <p:cNvPr id="87" name="Rectangle 86"/>
            <p:cNvSpPr/>
            <p:nvPr/>
          </p:nvSpPr>
          <p:spPr>
            <a:xfrm>
              <a:off x="6499111" y="3474977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03070" y="3738920"/>
              <a:ext cx="469293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99111" y="4017115"/>
              <a:ext cx="473252" cy="268744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351548" y="5761552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End 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28297" y="719689"/>
            <a:ext cx="26422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C0066"/>
                </a:solidFill>
              </a:rPr>
              <a:t>Flex</a:t>
            </a:r>
            <a:r>
              <a:rPr lang="en-US" sz="2400" b="1" u="sng" dirty="0" smtClean="0">
                <a:solidFill>
                  <a:srgbClr val="00B050"/>
                </a:solidFill>
              </a:rPr>
              <a:t>-wrap</a:t>
            </a:r>
            <a:endParaRPr lang="en-US" sz="2400" b="1" u="sng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08412" y="1431074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517359" y="1594168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422076" y="2214382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nowrap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40386" y="1594168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172462" y="1594168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501093" y="1593949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825397" y="1588845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1177498" y="1588845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523760" y="1594168"/>
            <a:ext cx="251481" cy="376708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494386" y="1583150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816238" y="1583150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/>
              <a:t>2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44869" y="1569741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/>
              <a:t>3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79895" y="1583737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8526" y="1592703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157686" y="1586441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505219" y="1592703"/>
            <a:ext cx="2834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521844" y="3216460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454484" y="4201955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wrap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9535431" y="3350825"/>
            <a:ext cx="515966" cy="400110"/>
            <a:chOff x="9517359" y="3350825"/>
            <a:chExt cx="260428" cy="400110"/>
          </a:xfrm>
        </p:grpSpPr>
        <p:sp>
          <p:nvSpPr>
            <p:cNvPr id="112" name="Rectangle 111"/>
            <p:cNvSpPr/>
            <p:nvPr/>
          </p:nvSpPr>
          <p:spPr>
            <a:xfrm>
              <a:off x="9517359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559484" y="3350825"/>
              <a:ext cx="21830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131340" y="3357259"/>
            <a:ext cx="479843" cy="400110"/>
            <a:chOff x="9840386" y="3350825"/>
            <a:chExt cx="259252" cy="400110"/>
          </a:xfrm>
        </p:grpSpPr>
        <p:sp>
          <p:nvSpPr>
            <p:cNvPr id="114" name="Rectangle 113"/>
            <p:cNvSpPr/>
            <p:nvPr/>
          </p:nvSpPr>
          <p:spPr>
            <a:xfrm>
              <a:off x="9840386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890489" y="3350825"/>
              <a:ext cx="2091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/>
                <a:t>2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85308" y="3344193"/>
            <a:ext cx="503662" cy="401135"/>
            <a:chOff x="10172462" y="3337416"/>
            <a:chExt cx="255808" cy="401135"/>
          </a:xfrm>
        </p:grpSpPr>
        <p:sp>
          <p:nvSpPr>
            <p:cNvPr id="115" name="Rectangle 114"/>
            <p:cNvSpPr/>
            <p:nvPr/>
          </p:nvSpPr>
          <p:spPr>
            <a:xfrm>
              <a:off x="10172462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22516" y="3337416"/>
              <a:ext cx="2057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/>
                <a:t>3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67516" y="3357259"/>
            <a:ext cx="531891" cy="400110"/>
            <a:chOff x="10501093" y="3351412"/>
            <a:chExt cx="262203" cy="400110"/>
          </a:xfrm>
        </p:grpSpPr>
        <p:sp>
          <p:nvSpPr>
            <p:cNvPr id="116" name="Rectangle 115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4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9547238" y="4948440"/>
            <a:ext cx="2264358" cy="155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466576" y="5093626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/>
              <a:t>Wrap-reverse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519506" y="3795411"/>
            <a:ext cx="531891" cy="400110"/>
            <a:chOff x="10501093" y="3351412"/>
            <a:chExt cx="262203" cy="400110"/>
          </a:xfrm>
        </p:grpSpPr>
        <p:sp>
          <p:nvSpPr>
            <p:cNvPr id="146" name="Rectangle 145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5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134994" y="3808279"/>
            <a:ext cx="476190" cy="400110"/>
            <a:chOff x="10501093" y="3351412"/>
            <a:chExt cx="262203" cy="400110"/>
          </a:xfrm>
        </p:grpSpPr>
        <p:sp>
          <p:nvSpPr>
            <p:cNvPr id="149" name="Rectangle 148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6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682474" y="3803647"/>
            <a:ext cx="476190" cy="400110"/>
            <a:chOff x="10501093" y="3351412"/>
            <a:chExt cx="262203" cy="400110"/>
          </a:xfrm>
        </p:grpSpPr>
        <p:sp>
          <p:nvSpPr>
            <p:cNvPr id="152" name="Rectangle 151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7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548462" y="6084767"/>
            <a:ext cx="515966" cy="400110"/>
            <a:chOff x="9517359" y="3350825"/>
            <a:chExt cx="260428" cy="400110"/>
          </a:xfrm>
        </p:grpSpPr>
        <p:sp>
          <p:nvSpPr>
            <p:cNvPr id="155" name="Rectangle 154"/>
            <p:cNvSpPr/>
            <p:nvPr/>
          </p:nvSpPr>
          <p:spPr>
            <a:xfrm>
              <a:off x="9517359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559484" y="3350825"/>
              <a:ext cx="21830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0144371" y="6091201"/>
            <a:ext cx="479843" cy="400110"/>
            <a:chOff x="9840386" y="3350825"/>
            <a:chExt cx="259252" cy="400110"/>
          </a:xfrm>
        </p:grpSpPr>
        <p:sp>
          <p:nvSpPr>
            <p:cNvPr id="158" name="Rectangle 157"/>
            <p:cNvSpPr/>
            <p:nvPr/>
          </p:nvSpPr>
          <p:spPr>
            <a:xfrm>
              <a:off x="9840386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890489" y="3350825"/>
              <a:ext cx="2091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/>
                <a:t>2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698339" y="6078135"/>
            <a:ext cx="503662" cy="401135"/>
            <a:chOff x="10172462" y="3337416"/>
            <a:chExt cx="255808" cy="401135"/>
          </a:xfrm>
        </p:grpSpPr>
        <p:sp>
          <p:nvSpPr>
            <p:cNvPr id="161" name="Rectangle 160"/>
            <p:cNvSpPr/>
            <p:nvPr/>
          </p:nvSpPr>
          <p:spPr>
            <a:xfrm>
              <a:off x="10172462" y="3361843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22516" y="3337416"/>
              <a:ext cx="2057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/>
                <a:t>3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1280547" y="6091201"/>
            <a:ext cx="531891" cy="400110"/>
            <a:chOff x="10501093" y="3351412"/>
            <a:chExt cx="262203" cy="400110"/>
          </a:xfrm>
        </p:grpSpPr>
        <p:sp>
          <p:nvSpPr>
            <p:cNvPr id="164" name="Rectangle 163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4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549498" y="5638452"/>
            <a:ext cx="555069" cy="400110"/>
            <a:chOff x="10501093" y="3351412"/>
            <a:chExt cx="262203" cy="400110"/>
          </a:xfrm>
        </p:grpSpPr>
        <p:sp>
          <p:nvSpPr>
            <p:cNvPr id="167" name="Rectangle 166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5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0157071" y="5651320"/>
            <a:ext cx="484105" cy="400110"/>
            <a:chOff x="10501093" y="3351412"/>
            <a:chExt cx="262203" cy="400110"/>
          </a:xfrm>
        </p:grpSpPr>
        <p:sp>
          <p:nvSpPr>
            <p:cNvPr id="170" name="Rectangle 169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6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0712465" y="5646688"/>
            <a:ext cx="496941" cy="400110"/>
            <a:chOff x="10501093" y="3351412"/>
            <a:chExt cx="262203" cy="400110"/>
          </a:xfrm>
        </p:grpSpPr>
        <p:sp>
          <p:nvSpPr>
            <p:cNvPr id="173" name="Rectangle 172"/>
            <p:cNvSpPr/>
            <p:nvPr/>
          </p:nvSpPr>
          <p:spPr>
            <a:xfrm>
              <a:off x="10501093" y="3361624"/>
              <a:ext cx="251481" cy="376708"/>
            </a:xfrm>
            <a:prstGeom prst="rect">
              <a:avLst/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553342" y="3351412"/>
              <a:ext cx="2099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dirty="0" smtClean="0"/>
                <a:t>7</a:t>
              </a:r>
              <a:endParaRPr lang="en-US" sz="2000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6405520" y="6432092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 smtClean="0"/>
              <a:t>(Flex-direction: row)</a:t>
            </a:r>
            <a:endParaRPr lang="en-US" sz="2000" i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408373" y="6475448"/>
            <a:ext cx="243336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 smtClean="0"/>
              <a:t>(Flex-direction: row)</a:t>
            </a:r>
            <a:endParaRPr lang="en-US" sz="2000" i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2289" y="5567314"/>
            <a:ext cx="2948742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 : </a:t>
            </a:r>
            <a:r>
              <a:rPr lang="en-US" sz="1400" dirty="0" smtClean="0">
                <a:solidFill>
                  <a:srgbClr val="00B0F0"/>
                </a:solidFill>
              </a:rPr>
              <a:t>main axis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00B050"/>
                </a:solidFill>
              </a:rPr>
              <a:t>cross axis </a:t>
            </a:r>
            <a:r>
              <a:rPr lang="en-US" sz="1400" dirty="0" smtClean="0"/>
              <a:t>are depend on </a:t>
            </a:r>
            <a:r>
              <a:rPr lang="en-US" sz="1400" dirty="0" smtClean="0">
                <a:solidFill>
                  <a:srgbClr val="00B0F0"/>
                </a:solidFill>
              </a:rPr>
              <a:t>flex direction</a:t>
            </a:r>
            <a:r>
              <a:rPr lang="en-US" sz="1400" dirty="0" smtClean="0"/>
              <a:t>. If </a:t>
            </a:r>
            <a:r>
              <a:rPr lang="en-US" sz="1400" u="sng" dirty="0" smtClean="0"/>
              <a:t>flex direction </a:t>
            </a:r>
            <a:r>
              <a:rPr lang="en-US" sz="1400" dirty="0" smtClean="0"/>
              <a:t>is </a:t>
            </a:r>
            <a:r>
              <a:rPr lang="en-US" sz="1400" i="1" dirty="0" smtClean="0"/>
              <a:t>row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so </a:t>
            </a:r>
            <a:r>
              <a:rPr lang="en-US" sz="1400" dirty="0" smtClean="0">
                <a:solidFill>
                  <a:srgbClr val="00B0F0"/>
                </a:solidFill>
              </a:rPr>
              <a:t>main axis </a:t>
            </a:r>
            <a:r>
              <a:rPr lang="en-US" sz="1400" dirty="0" smtClean="0"/>
              <a:t>is </a:t>
            </a:r>
            <a:r>
              <a:rPr lang="en-US" sz="1400" i="1" dirty="0" smtClean="0"/>
              <a:t>row</a:t>
            </a:r>
            <a:r>
              <a:rPr lang="en-US" sz="1400" dirty="0" smtClean="0"/>
              <a:t>. If </a:t>
            </a:r>
            <a:r>
              <a:rPr lang="en-US" sz="1400" u="sng" dirty="0" smtClean="0"/>
              <a:t>flex direction </a:t>
            </a:r>
            <a:r>
              <a:rPr lang="en-US" sz="1400" dirty="0" smtClean="0"/>
              <a:t>is </a:t>
            </a:r>
            <a:r>
              <a:rPr lang="en-US" sz="1400" i="1" dirty="0" smtClean="0"/>
              <a:t>column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B050"/>
                </a:solidFill>
              </a:rPr>
              <a:t>main axis </a:t>
            </a:r>
            <a:r>
              <a:rPr lang="en-US" sz="1400" i="1" dirty="0" smtClean="0"/>
              <a:t>is column</a:t>
            </a:r>
            <a:endParaRPr lang="en-US" sz="1400" b="1" i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-11864"/>
            <a:ext cx="12192000" cy="723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1859" y="0"/>
            <a:ext cx="21482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/>
              <a:t>Flex-items</a:t>
            </a:r>
            <a:endParaRPr lang="en-US" sz="4000" b="1" u="sng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56735" y="2265092"/>
            <a:ext cx="15385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flex-basis</a:t>
            </a:r>
            <a:endParaRPr lang="en-US" sz="2800" b="1" cap="none" spc="0" dirty="0">
              <a:ln w="0"/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8845565" y="-245528"/>
            <a:ext cx="623704" cy="4137200"/>
          </a:xfrm>
          <a:prstGeom prst="leftBrace">
            <a:avLst>
              <a:gd name="adj1" fmla="val 75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4470" y="4195323"/>
            <a:ext cx="23232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/>
              <a:t>Flex : </a:t>
            </a:r>
            <a:r>
              <a:rPr lang="en-US" sz="2800" dirty="0" smtClean="0">
                <a:solidFill>
                  <a:srgbClr val="00B050"/>
                </a:solidFill>
              </a:rPr>
              <a:t>0</a:t>
            </a:r>
            <a:r>
              <a:rPr lang="en-US" sz="2800" dirty="0" smtClean="0">
                <a:solidFill>
                  <a:srgbClr val="CC0066"/>
                </a:solidFill>
              </a:rPr>
              <a:t>  1  </a:t>
            </a:r>
            <a:r>
              <a:rPr lang="en-US" sz="2800" dirty="0" smtClean="0">
                <a:solidFill>
                  <a:srgbClr val="0070C0"/>
                </a:solidFill>
              </a:rPr>
              <a:t>...px</a:t>
            </a:r>
            <a:endParaRPr lang="en-US" sz="2800" b="1" cap="none" spc="0" dirty="0">
              <a:ln w="0"/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67300" y="994329"/>
            <a:ext cx="24333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C0066"/>
                </a:solidFill>
              </a:rPr>
              <a:t>align</a:t>
            </a:r>
            <a:r>
              <a:rPr lang="en-US" sz="2400" b="1" u="sng" dirty="0" smtClean="0">
                <a:solidFill>
                  <a:srgbClr val="00B050"/>
                </a:solidFill>
              </a:rPr>
              <a:t>-self </a:t>
            </a:r>
            <a:endParaRPr lang="en-US" sz="2400" b="1" u="sng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4946" y="1657308"/>
            <a:ext cx="4758073" cy="151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4945" y="2134924"/>
            <a:ext cx="1370597" cy="564709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75239" y="1660817"/>
            <a:ext cx="2017486" cy="75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93030" y="1944914"/>
            <a:ext cx="1369989" cy="954590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81458" y="1838638"/>
            <a:ext cx="13017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Flex-start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6281" y="3355072"/>
            <a:ext cx="4758073" cy="151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6280" y="3832688"/>
            <a:ext cx="1370597" cy="564709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76574" y="3724343"/>
            <a:ext cx="2017486" cy="75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94365" y="3642678"/>
            <a:ext cx="1369989" cy="954590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24290" y="3912824"/>
            <a:ext cx="13017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Center 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4945" y="5052834"/>
            <a:ext cx="4758073" cy="151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4944" y="5530450"/>
            <a:ext cx="1370597" cy="564709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75238" y="5803105"/>
            <a:ext cx="2017486" cy="755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93029" y="5340440"/>
            <a:ext cx="1369989" cy="954590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2954" y="5991586"/>
            <a:ext cx="13017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Flex-end</a:t>
            </a:r>
            <a:endParaRPr lang="en-US" sz="2000" b="1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40734" y="994328"/>
            <a:ext cx="24333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F</a:t>
            </a:r>
            <a:r>
              <a:rPr lang="en-US" sz="2400" b="1" u="sng" dirty="0" smtClean="0">
                <a:solidFill>
                  <a:srgbClr val="CC0066"/>
                </a:solidFill>
              </a:rPr>
              <a:t>le</a:t>
            </a:r>
            <a:r>
              <a:rPr lang="en-US" sz="2400" b="1" u="sng" dirty="0" smtClean="0">
                <a:solidFill>
                  <a:srgbClr val="00B0F0"/>
                </a:solidFill>
              </a:rPr>
              <a:t>x</a:t>
            </a:r>
            <a:r>
              <a:rPr lang="en-US" sz="2400" b="1" u="sng" dirty="0" smtClean="0">
                <a:solidFill>
                  <a:srgbClr val="CC0066"/>
                </a:solidFill>
              </a:rPr>
              <a:t> </a:t>
            </a:r>
            <a:endParaRPr lang="en-US" sz="2400" b="1" u="sng" dirty="0">
              <a:ln w="0"/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23828" y="2265092"/>
            <a:ext cx="18671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smtClean="0">
                <a:solidFill>
                  <a:srgbClr val="CC0066"/>
                </a:solidFill>
              </a:rPr>
              <a:t> flex-shrink </a:t>
            </a:r>
            <a:endParaRPr lang="en-US" sz="2800" dirty="0" smtClean="0">
              <a:solidFill>
                <a:srgbClr val="CC006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56004" y="2265092"/>
            <a:ext cx="1545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flex-grow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p:cxnSp>
        <p:nvCxnSpPr>
          <p:cNvPr id="3" name="Straight Arrow Connector 2"/>
          <p:cNvCxnSpPr>
            <a:endCxn id="59" idx="0"/>
          </p:cNvCxnSpPr>
          <p:nvPr/>
        </p:nvCxnSpPr>
        <p:spPr>
          <a:xfrm flipH="1">
            <a:off x="7124909" y="4632625"/>
            <a:ext cx="1990065" cy="1260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0" idx="0"/>
          </p:cNvCxnSpPr>
          <p:nvPr/>
        </p:nvCxnSpPr>
        <p:spPr>
          <a:xfrm flipH="1">
            <a:off x="9255220" y="4675584"/>
            <a:ext cx="289411" cy="1219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>
            <a:off x="10279694" y="4632625"/>
            <a:ext cx="943417" cy="1260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545776" y="5893275"/>
            <a:ext cx="11582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flex-grow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561312" y="5894920"/>
            <a:ext cx="13878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CC0066"/>
                </a:solidFill>
              </a:rPr>
              <a:t> flex-shrink </a:t>
            </a:r>
            <a:endParaRPr lang="en-US" sz="2000" dirty="0" smtClean="0">
              <a:solidFill>
                <a:srgbClr val="CC0066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645420" y="5893275"/>
            <a:ext cx="1155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flex-basis</a:t>
            </a:r>
            <a:endParaRPr lang="en-US" sz="2000" b="1" cap="none" spc="0" dirty="0">
              <a:ln w="0"/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67026" y="4146684"/>
            <a:ext cx="16313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 u="sng" dirty="0" smtClean="0">
                <a:solidFill>
                  <a:srgbClr val="CC0066"/>
                </a:solidFill>
              </a:rPr>
              <a:t>Example :</a:t>
            </a:r>
            <a:endParaRPr lang="en-US" sz="2800" b="1" i="1" u="sng" dirty="0" smtClean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124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17</cp:revision>
  <dcterms:created xsi:type="dcterms:W3CDTF">2023-07-07T02:58:56Z</dcterms:created>
  <dcterms:modified xsi:type="dcterms:W3CDTF">2023-07-09T06:44:42Z</dcterms:modified>
</cp:coreProperties>
</file>