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16" r:id="rId4"/>
    <p:sldId id="306" r:id="rId5"/>
    <p:sldId id="321" r:id="rId6"/>
    <p:sldId id="319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889B-C8FF-8A4D-4536-17AB8EDA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D8FF-D2BB-7602-A6FD-7762A8F2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9611-403F-85CD-340E-C1AF6012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A048-5201-B2F9-224E-74504EFE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4FA7-63D9-2DB7-D008-0BC9FBC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C4C4-BDE8-3EA8-FE06-B67D2993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07FF-4558-3214-2E9A-B1976285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6A3-96A3-395B-6481-6FE78AEF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436C-7222-FFFC-C6A2-3B26CB91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5D38-97E5-C07F-2276-86B6490F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E8974-23CA-B0AA-14AA-38762A2EC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283B6-668A-7ADF-982C-297A7607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507D-C60E-CD1B-D667-E9D7654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E399-F7DA-B238-4CFD-E00347E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F7AF-5155-749D-07A1-5DA8B694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CAA-E740-CCA3-8CFF-718CED42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C0CF-6E02-9C3A-0956-BAFAF261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3C1B-120B-270E-FE4F-D5917B5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2810-4C32-A9A2-3801-21F60CF0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204F-1850-A638-855E-F0834179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20F6-114F-F843-6BB9-F32827CC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8771-1223-EB04-88B5-CDE11538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B54F-2E21-9BEE-C099-F4EB7085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EC09-5905-05E4-62CE-AD0F5FF2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9C77-A774-57CD-D377-9E5706C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03F2-0716-73CD-267F-CBF4F0C2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20DC-FD02-A3EA-D464-8307DA20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261FA-7B85-5B5A-FAD5-10DE4B88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BE409-08AD-C062-23B0-C9E595A0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2D37-2168-73FB-588A-044D1A2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97F47-434B-FA06-7D6B-2A8E82C0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68D0-68AB-F8A3-7BF4-F5917A41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10AF-0AA1-2493-925A-C4F46963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2388-E1FC-F867-A033-D57AA0D6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57AD-72B4-E336-AABA-0C8BA101D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74716-60C5-24FA-1BD3-ABDDF0DD7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BDFEC-E967-B495-C92B-70AD5E7A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365C4-C34A-C89B-631E-7770BD7D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5C2EC-6A3B-2B39-B82B-1DEDDD7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C3B1-3D2F-AE98-046A-499E80C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B10BE-9569-AB9C-ABE3-578C63AA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8D9D2-6AD9-5932-BB66-AF7B3B75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8C9E-D64A-F887-1398-38BD25D9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A4378-C4C5-59FD-5302-F233C604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A607-D4E7-7448-B696-3BFBD016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8D96-E638-CF4B-AA60-A49886B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42F1-EC95-1883-8B24-5B0DF28F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C30A-BECC-A935-CBDF-68DAA537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3C52-A10A-5DD9-D36C-52210C84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E8CB9-BD2C-DC07-6A90-7236944E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B5DF-53FB-BD70-37B9-F7D37844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70E1-0751-EDC5-16C7-545912B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3B0A-8B1D-9D80-74C7-F97FF790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380EB-4E80-FC72-6FEB-A6AB982C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17B8-7774-77BC-4791-23A41EBA7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4CE2-8C72-0CBF-5679-8295E30F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8570-3C5A-B493-55E6-549F535A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3889-D7F3-3AAF-783F-DE08683A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E6BCC-3195-3449-5F41-1129B6D3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E1E3-1420-C834-3A93-DAE45F4E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4968-FD15-22F8-7733-5EEEDD051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3DCB-9032-D07F-85A0-1E6D89DD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6A6D-C941-33EE-43AD-B8B57B4D1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1596" y="262893"/>
            <a:ext cx="6600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Improve</a:t>
            </a:r>
            <a:r>
              <a:rPr lang="en-US" sz="2400" dirty="0"/>
              <a:t> this design using the 4 design principles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Complete the table to </a:t>
            </a:r>
            <a:r>
              <a:rPr lang="en-US" sz="2400" b="1" dirty="0"/>
              <a:t>explain your choices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39929" y="2538940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rules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5671" y="2289540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63526" y="3011445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 not cheat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0774" y="3701673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 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0774" y="4128448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Help 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0761" y="4723138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 responsible</a:t>
            </a:r>
          </a:p>
        </p:txBody>
      </p:sp>
    </p:spTree>
    <p:extLst>
      <p:ext uri="{BB962C8B-B14F-4D97-AF65-F5344CB8AC3E}">
        <p14:creationId xmlns:p14="http://schemas.microsoft.com/office/powerpoint/2010/main" val="36000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1596" y="262893"/>
            <a:ext cx="6600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Improve</a:t>
            </a:r>
            <a:r>
              <a:rPr lang="en-US" sz="2400" dirty="0"/>
              <a:t> this design using the 4 design principles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Complete the table to </a:t>
            </a:r>
            <a:r>
              <a:rPr lang="en-US" sz="2400" b="1" dirty="0"/>
              <a:t>explain your choices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39929" y="2538940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rules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5671" y="2289540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63526" y="3011445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 not cheat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0774" y="3701673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 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0774" y="4128448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Help 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0761" y="4723138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 responsible</a:t>
            </a:r>
          </a:p>
        </p:txBody>
      </p:sp>
    </p:spTree>
    <p:extLst>
      <p:ext uri="{BB962C8B-B14F-4D97-AF65-F5344CB8AC3E}">
        <p14:creationId xmlns:p14="http://schemas.microsoft.com/office/powerpoint/2010/main" val="24777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07179" y="1554359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rules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22921" y="1304959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30776" y="2026864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 not cheat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8024" y="2717092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 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48024" y="3143867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Help 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8011" y="3738557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 responsible</a:t>
            </a:r>
          </a:p>
        </p:txBody>
      </p:sp>
    </p:spTree>
    <p:extLst>
      <p:ext uri="{BB962C8B-B14F-4D97-AF65-F5344CB8AC3E}">
        <p14:creationId xmlns:p14="http://schemas.microsoft.com/office/powerpoint/2010/main" val="27575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25565"/>
              </p:ext>
            </p:extLst>
          </p:nvPr>
        </p:nvGraphicFramePr>
        <p:xfrm>
          <a:off x="474663" y="1373236"/>
          <a:ext cx="10604154" cy="4893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956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8583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Explain your improvements</a:t>
                      </a:r>
                      <a:endParaRPr lang="en-US" sz="24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0170" y="387752"/>
            <a:ext cx="646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the table to </a:t>
            </a:r>
            <a:r>
              <a:rPr lang="en-US" sz="2800" b="1" dirty="0"/>
              <a:t>explain your choices</a:t>
            </a:r>
          </a:p>
        </p:txBody>
      </p:sp>
    </p:spTree>
    <p:extLst>
      <p:ext uri="{BB962C8B-B14F-4D97-AF65-F5344CB8AC3E}">
        <p14:creationId xmlns:p14="http://schemas.microsoft.com/office/powerpoint/2010/main" val="74807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1596" y="262893"/>
            <a:ext cx="6600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Improve</a:t>
            </a:r>
            <a:r>
              <a:rPr lang="en-US" sz="2400" dirty="0"/>
              <a:t> this design using the 4 design principles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Complete the table to </a:t>
            </a:r>
            <a:r>
              <a:rPr lang="en-US" sz="2400" b="1" dirty="0"/>
              <a:t>explain your choices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39929" y="2538940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rules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5671" y="2289540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63526" y="3011445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 not cheat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0774" y="3701673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 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0774" y="4128448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Help 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0761" y="4723138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 responsible</a:t>
            </a:r>
          </a:p>
        </p:txBody>
      </p:sp>
    </p:spTree>
    <p:extLst>
      <p:ext uri="{BB962C8B-B14F-4D97-AF65-F5344CB8AC3E}">
        <p14:creationId xmlns:p14="http://schemas.microsoft.com/office/powerpoint/2010/main" val="191947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196555" y="1405170"/>
            <a:ext cx="179889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u="sng" dirty="0"/>
              <a:t>PNC rules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22921" y="1304959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48024" y="2093555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Do not </a:t>
            </a:r>
            <a:r>
              <a:rPr lang="en-US" sz="2800" b="1" dirty="0"/>
              <a:t>cheat</a:t>
            </a:r>
            <a:r>
              <a:rPr lang="en-US" sz="2800" i="1" dirty="0"/>
              <a:t>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8024" y="2717092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Work</a:t>
            </a:r>
            <a:r>
              <a:rPr lang="en-US" sz="2800" dirty="0"/>
              <a:t> </a:t>
            </a:r>
            <a:r>
              <a:rPr lang="en-US" sz="2800" b="1" dirty="0"/>
              <a:t>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48024" y="3340629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Help</a:t>
            </a:r>
            <a:r>
              <a:rPr lang="en-US" sz="2800" dirty="0"/>
              <a:t> </a:t>
            </a:r>
            <a:r>
              <a:rPr lang="en-US" sz="2800" i="1" dirty="0"/>
              <a:t>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48024" y="3964166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Be</a:t>
            </a:r>
            <a:r>
              <a:rPr lang="en-US" sz="2800" dirty="0"/>
              <a:t> </a:t>
            </a:r>
            <a:r>
              <a:rPr lang="en-US" sz="2800" b="1" dirty="0"/>
              <a:t>responsible</a:t>
            </a:r>
          </a:p>
        </p:txBody>
      </p:sp>
    </p:spTree>
    <p:extLst>
      <p:ext uri="{BB962C8B-B14F-4D97-AF65-F5344CB8AC3E}">
        <p14:creationId xmlns:p14="http://schemas.microsoft.com/office/powerpoint/2010/main" val="110147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72948"/>
              </p:ext>
            </p:extLst>
          </p:nvPr>
        </p:nvGraphicFramePr>
        <p:xfrm>
          <a:off x="474663" y="1373236"/>
          <a:ext cx="10604154" cy="4893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956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8583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Explain your improvements</a:t>
                      </a:r>
                      <a:endParaRPr lang="en-US" sz="24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All</a:t>
                      </a:r>
                      <a:r>
                        <a:rPr lang="en-US" sz="1700" baseline="0" dirty="0" smtClean="0"/>
                        <a:t> 4 paragraph is a part content “</a:t>
                      </a:r>
                      <a:r>
                        <a:rPr lang="en-US" sz="1700" b="1" baseline="0" dirty="0" smtClean="0"/>
                        <a:t>PNC rules</a:t>
                      </a:r>
                      <a:r>
                        <a:rPr lang="en-US" sz="1700" baseline="0" dirty="0" smtClean="0"/>
                        <a:t>.” so this should be stay </a:t>
                      </a:r>
                      <a:r>
                        <a:rPr lang="en-US" sz="1700" b="1" baseline="0" dirty="0" smtClean="0"/>
                        <a:t>together</a:t>
                      </a:r>
                      <a:r>
                        <a:rPr lang="en-US" sz="1700" baseline="0" dirty="0" smtClean="0"/>
                        <a:t>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PNC rules </a:t>
                      </a:r>
                      <a:r>
                        <a:rPr lang="en-US" sz="1700" dirty="0" smtClean="0"/>
                        <a:t>is </a:t>
                      </a:r>
                      <a:r>
                        <a:rPr lang="en-US" sz="1700" b="1" dirty="0" smtClean="0"/>
                        <a:t>Align center</a:t>
                      </a:r>
                      <a:r>
                        <a:rPr lang="en-US" sz="1700" baseline="0" dirty="0" smtClean="0"/>
                        <a:t>,all </a:t>
                      </a:r>
                      <a:r>
                        <a:rPr lang="en-US" sz="1700" b="1" baseline="0" dirty="0" smtClean="0"/>
                        <a:t>4 paragraph </a:t>
                      </a:r>
                      <a:r>
                        <a:rPr lang="en-US" sz="1700" baseline="0" dirty="0" smtClean="0"/>
                        <a:t>is </a:t>
                      </a:r>
                      <a:r>
                        <a:rPr lang="en-US" sz="1700" b="1" baseline="0" dirty="0" smtClean="0"/>
                        <a:t>Align left</a:t>
                      </a:r>
                      <a:r>
                        <a:rPr lang="en-US" sz="1700" baseline="0" dirty="0" smtClean="0"/>
                        <a:t>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 All 4 paragraph are </a:t>
                      </a:r>
                      <a:r>
                        <a:rPr lang="en-US" sz="1700" b="0" i="1" dirty="0" smtClean="0"/>
                        <a:t>Italic,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600" dirty="0" smtClean="0"/>
                        <a:t>Except </a:t>
                      </a:r>
                      <a:r>
                        <a:rPr lang="en-US" sz="1700" dirty="0" smtClean="0"/>
                        <a:t>Important words</a:t>
                      </a:r>
                      <a:r>
                        <a:rPr lang="en-US" sz="1700" baseline="0" dirty="0" smtClean="0"/>
                        <a:t> :</a:t>
                      </a:r>
                      <a:r>
                        <a:rPr lang="en-US" sz="1700" b="1" baseline="0" dirty="0" smtClean="0"/>
                        <a:t>cheat, hard, help and responsible  </a:t>
                      </a:r>
                      <a:r>
                        <a:rPr lang="en-US" sz="1700" b="0" baseline="0" dirty="0" smtClean="0"/>
                        <a:t>are </a:t>
                      </a:r>
                      <a:r>
                        <a:rPr lang="en-US" sz="1700" b="1" baseline="0" dirty="0" smtClean="0"/>
                        <a:t>bold</a:t>
                      </a:r>
                    </a:p>
                    <a:p>
                      <a:r>
                        <a:rPr lang="en-US" sz="1700" b="1" dirty="0" smtClean="0"/>
                        <a:t>- </a:t>
                      </a:r>
                      <a:r>
                        <a:rPr lang="en-US" sz="1700" b="0" dirty="0" smtClean="0"/>
                        <a:t>PNC</a:t>
                      </a:r>
                      <a:r>
                        <a:rPr lang="en-US" sz="1700" b="0" baseline="0" dirty="0" smtClean="0"/>
                        <a:t> rules is have color syle</a:t>
                      </a:r>
                      <a:endParaRPr lang="en-US" sz="1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Paragraph 1,2,3,4</a:t>
                      </a:r>
                      <a:r>
                        <a:rPr lang="en-US" sz="1700" baseline="0" dirty="0" smtClean="0"/>
                        <a:t> are</a:t>
                      </a:r>
                      <a:r>
                        <a:rPr lang="en-US" sz="1700" i="1" baseline="0" dirty="0" smtClean="0"/>
                        <a:t> Italic </a:t>
                      </a:r>
                      <a:r>
                        <a:rPr lang="en-US" sz="1700" baseline="0" dirty="0" smtClean="0"/>
                        <a:t>except important words that </a:t>
                      </a:r>
                      <a:r>
                        <a:rPr lang="en-US" sz="1700" b="1" baseline="0" dirty="0" smtClean="0"/>
                        <a:t>bold</a:t>
                      </a:r>
                      <a:endParaRPr lang="en-US" sz="1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0170" y="387752"/>
            <a:ext cx="646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the table to </a:t>
            </a:r>
            <a:r>
              <a:rPr lang="en-US" sz="2800" b="1" dirty="0"/>
              <a:t>explain your choices</a:t>
            </a:r>
          </a:p>
        </p:txBody>
      </p:sp>
    </p:spTree>
    <p:extLst>
      <p:ext uri="{BB962C8B-B14F-4D97-AF65-F5344CB8AC3E}">
        <p14:creationId xmlns:p14="http://schemas.microsoft.com/office/powerpoint/2010/main" val="164392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MENGKORNG.LY</cp:lastModifiedBy>
  <cp:revision>11</cp:revision>
  <dcterms:created xsi:type="dcterms:W3CDTF">2023-03-26T07:32:33Z</dcterms:created>
  <dcterms:modified xsi:type="dcterms:W3CDTF">2023-03-30T04:21:58Z</dcterms:modified>
</cp:coreProperties>
</file>