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0000"/>
    <a:srgbClr val="3B3838"/>
    <a:srgbClr val="174D17"/>
    <a:srgbClr val="00B0F0"/>
    <a:srgbClr val="215060"/>
    <a:srgbClr val="767171"/>
    <a:srgbClr val="1F4E79"/>
    <a:srgbClr val="333F50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3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6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EDFE-6479-4030-A152-FF6E285D6EE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1B69-96C4-4829-A28E-123B66E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194" y="-1"/>
            <a:ext cx="12961405" cy="68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4000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4481171 w 12192000"/>
              <a:gd name="connsiteY0" fmla="*/ 0 h 6858000"/>
              <a:gd name="connsiteX1" fmla="*/ 12192000 w 12192000"/>
              <a:gd name="connsiteY1" fmla="*/ 0 h 6858000"/>
              <a:gd name="connsiteX2" fmla="*/ 0 w 12192000"/>
              <a:gd name="connsiteY2" fmla="*/ 6858000 h 6858000"/>
              <a:gd name="connsiteX3" fmla="*/ 0 w 12192000"/>
              <a:gd name="connsiteY3" fmla="*/ 25206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4481171" y="0"/>
                </a:moveTo>
                <a:lnTo>
                  <a:pt x="12192000" y="0"/>
                </a:lnTo>
                <a:lnTo>
                  <a:pt x="0" y="6858000"/>
                </a:lnTo>
                <a:lnTo>
                  <a:pt x="0" y="2520658"/>
                </a:lnTo>
                <a:close/>
              </a:path>
            </a:pathLst>
          </a:custGeom>
        </p:spPr>
      </p:pic>
      <p:sp>
        <p:nvSpPr>
          <p:cNvPr id="6" name="Isosceles Triangle 5"/>
          <p:cNvSpPr/>
          <p:nvPr/>
        </p:nvSpPr>
        <p:spPr>
          <a:xfrm rot="5400000">
            <a:off x="-193127" y="193127"/>
            <a:ext cx="2800350" cy="2414095"/>
          </a:xfrm>
          <a:prstGeom prst="triangle">
            <a:avLst/>
          </a:prstGeom>
          <a:solidFill>
            <a:srgbClr val="43AEB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32392" y="217328"/>
            <a:ext cx="855724" cy="737693"/>
          </a:xfrm>
          <a:prstGeom prst="triangle">
            <a:avLst/>
          </a:prstGeom>
          <a:solidFill>
            <a:srgbClr val="43AEB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1952410" y="4562728"/>
            <a:ext cx="2266951" cy="1954268"/>
          </a:xfrm>
          <a:prstGeom prst="triangle">
            <a:avLst/>
          </a:prstGeom>
          <a:solidFill>
            <a:srgbClr val="43AEB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2342785" y="1834691"/>
            <a:ext cx="4639428" cy="3999506"/>
          </a:xfrm>
          <a:prstGeom prst="triangle">
            <a:avLst/>
          </a:prstGeom>
          <a:solidFill>
            <a:srgbClr val="32303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970770" y="3018495"/>
            <a:ext cx="36391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7200" b="1" cap="none" spc="0" dirty="0" smtClean="0">
                <a:ln w="0"/>
                <a:solidFill>
                  <a:schemeClr val="bg1"/>
                </a:solidFill>
              </a:rPr>
              <a:t>Artificial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01946" y="3931351"/>
            <a:ext cx="42258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6600" b="1" cap="none" spc="0" dirty="0" smtClean="0">
                <a:ln w="0"/>
                <a:solidFill>
                  <a:srgbClr val="21BEC5"/>
                </a:solidFill>
              </a:rPr>
              <a:t>intelligence</a:t>
            </a:r>
            <a:endParaRPr lang="en-US" sz="6600" b="1" cap="none" spc="0" dirty="0">
              <a:ln w="0"/>
              <a:solidFill>
                <a:srgbClr val="21BEC5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42828" y="3034565"/>
            <a:ext cx="2972545" cy="1599758"/>
            <a:chOff x="2875267" y="2742517"/>
            <a:chExt cx="2972545" cy="1599758"/>
          </a:xfrm>
        </p:grpSpPr>
        <p:sp>
          <p:nvSpPr>
            <p:cNvPr id="12" name="Rectangle 11"/>
            <p:cNvSpPr/>
            <p:nvPr/>
          </p:nvSpPr>
          <p:spPr>
            <a:xfrm>
              <a:off x="2875267" y="3326612"/>
              <a:ext cx="2972545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6000" b="1" dirty="0" smtClean="0">
                  <a:ln w="0"/>
                  <a:solidFill>
                    <a:srgbClr val="00B0F0"/>
                  </a:solidFill>
                </a:rPr>
                <a:t>DREAMS</a:t>
              </a:r>
              <a:endParaRPr lang="en-US" sz="6000" b="1" cap="none" spc="0" dirty="0" smtClean="0">
                <a:ln w="0"/>
                <a:solidFill>
                  <a:srgbClr val="00B0F0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106" y="2742517"/>
              <a:ext cx="798865" cy="798865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7970770" y="5039347"/>
            <a:ext cx="35040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English Exchange with </a:t>
            </a:r>
            <a:r>
              <a:rPr lang="en-US" sz="2400" dirty="0">
                <a:solidFill>
                  <a:srgbClr val="00B0F0"/>
                </a:solidFill>
              </a:rPr>
              <a:t>NTT</a:t>
            </a:r>
          </a:p>
        </p:txBody>
      </p:sp>
    </p:spTree>
    <p:extLst>
      <p:ext uri="{BB962C8B-B14F-4D97-AF65-F5344CB8AC3E}">
        <p14:creationId xmlns:p14="http://schemas.microsoft.com/office/powerpoint/2010/main" val="19814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- Free stock photo - Public Domain photo - CC0 Imag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32"/>
            <a:ext cx="12192000" cy="68687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6400" y="1230726"/>
            <a:ext cx="4439805" cy="43858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000" b="1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</a:t>
            </a:r>
          </a:p>
          <a:p>
            <a:r>
              <a:rPr lang="en-US" sz="19900" b="1" dirty="0" smtClean="0">
                <a:ln w="0"/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900" b="1" cap="none" spc="0" dirty="0" smtClean="0">
                <a:ln w="0"/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m-KH" sz="19900" b="1" cap="none" spc="0" dirty="0" smtClean="0">
                <a:ln w="0"/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​​?</a:t>
            </a:r>
            <a:endParaRPr lang="en-US" sz="19900" b="1" cap="none" spc="0" dirty="0">
              <a:ln w="0"/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2598" y="1837829"/>
            <a:ext cx="5830442" cy="33855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</a:t>
            </a:r>
          </a:p>
          <a:p>
            <a:r>
              <a:rPr lang="en-US" sz="8000" b="1" dirty="0" smtClean="0">
                <a:ln w="0"/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en-US" sz="80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8000" b="1" cap="none" spc="0" dirty="0" smtClean="0">
                <a:ln w="0"/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endParaRPr lang="en-US" sz="8800" b="1" cap="none" spc="0" dirty="0">
              <a:ln w="0"/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86" y="2040627"/>
            <a:ext cx="2775018" cy="3062089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 flipV="1">
            <a:off x="5830432" y="1325489"/>
            <a:ext cx="1015986" cy="91440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67819" y="1325489"/>
            <a:ext cx="1" cy="0"/>
          </a:xfrm>
          <a:prstGeom prst="line">
            <a:avLst/>
          </a:prstGeom>
          <a:ln w="28575">
            <a:solidFill>
              <a:srgbClr val="0D2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360018" y="1325490"/>
            <a:ext cx="4470640" cy="142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96550" y="1270646"/>
            <a:ext cx="109685" cy="1096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84441" y="1293174"/>
            <a:ext cx="109685" cy="1096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621244" y="2239890"/>
            <a:ext cx="0" cy="1"/>
          </a:xfrm>
          <a:prstGeom prst="line">
            <a:avLst/>
          </a:prstGeom>
          <a:ln w="28575">
            <a:solidFill>
              <a:srgbClr val="0D2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846419" y="2223260"/>
            <a:ext cx="1510181" cy="83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791575" y="2168417"/>
            <a:ext cx="109685" cy="1096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423" y="1437779"/>
            <a:ext cx="56300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</a:t>
            </a:r>
            <a:r>
              <a:rPr lang="en-US" sz="8000" b="1" dirty="0" smtClean="0">
                <a:ln w="0"/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8000" b="1" cap="none" spc="0" dirty="0" smtClean="0">
                <a:ln w="0"/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8800" b="1" cap="none" spc="0" dirty="0">
              <a:ln w="0"/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r="16589"/>
          <a:stretch/>
        </p:blipFill>
        <p:spPr>
          <a:xfrm>
            <a:off x="5126715" y="2483375"/>
            <a:ext cx="1938570" cy="1891251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485658" y="411252"/>
            <a:ext cx="1" cy="0"/>
          </a:xfrm>
          <a:prstGeom prst="line">
            <a:avLst/>
          </a:prstGeom>
          <a:ln w="28575">
            <a:solidFill>
              <a:srgbClr val="0D2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948262" y="1636277"/>
            <a:ext cx="4642888" cy="1037225"/>
            <a:chOff x="948262" y="1636277"/>
            <a:chExt cx="4642888" cy="1037225"/>
          </a:xfrm>
        </p:grpSpPr>
        <p:sp>
          <p:nvSpPr>
            <p:cNvPr id="66" name="Rounded Rectangle 65"/>
            <p:cNvSpPr/>
            <p:nvPr/>
          </p:nvSpPr>
          <p:spPr>
            <a:xfrm>
              <a:off x="1097996" y="1661606"/>
              <a:ext cx="3853337" cy="551369"/>
            </a:xfrm>
            <a:prstGeom prst="roundRect">
              <a:avLst>
                <a:gd name="adj" fmla="val 50000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48262" y="1636277"/>
              <a:ext cx="602031" cy="60203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48554" y="1636277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01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80000" y="1692938"/>
              <a:ext cx="34011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Reduction in human error</a:t>
              </a:r>
              <a:endPara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5156714" y="1964887"/>
              <a:ext cx="434436" cy="70861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4939992" y="1950522"/>
              <a:ext cx="198002" cy="1202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120270" y="1932949"/>
              <a:ext cx="47723" cy="4772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96257" y="3685011"/>
            <a:ext cx="4815580" cy="602031"/>
            <a:chOff x="496257" y="3685011"/>
            <a:chExt cx="4815580" cy="602031"/>
          </a:xfrm>
        </p:grpSpPr>
        <p:sp>
          <p:nvSpPr>
            <p:cNvPr id="68" name="Rounded Rectangle 67"/>
            <p:cNvSpPr/>
            <p:nvPr/>
          </p:nvSpPr>
          <p:spPr>
            <a:xfrm>
              <a:off x="579837" y="3713513"/>
              <a:ext cx="3808208" cy="55136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496257" y="3685011"/>
              <a:ext cx="602031" cy="602031"/>
              <a:chOff x="496257" y="3685011"/>
              <a:chExt cx="602031" cy="60203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96257" y="3685011"/>
                <a:ext cx="602031" cy="60203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76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96549" y="3685011"/>
                <a:ext cx="60144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 smtClean="0">
                    <a:ln w="0"/>
                    <a:solidFill>
                      <a:schemeClr val="bg1"/>
                    </a:solidFill>
                  </a:rPr>
                  <a:t>03</a:t>
                </a:r>
                <a:endParaRPr lang="en-US" sz="3200" b="1" cap="none" spc="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177987" y="3750284"/>
              <a:ext cx="21820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bg1"/>
                  </a:solidFill>
                </a:rPr>
                <a:t>24x7 availability</a:t>
              </a:r>
              <a:endParaRPr lang="en-US" sz="2400" b="0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89" name="Straight Connector 88"/>
            <p:cNvCxnSpPr>
              <a:endCxn id="68" idx="3"/>
            </p:cNvCxnSpPr>
            <p:nvPr/>
          </p:nvCxnSpPr>
          <p:spPr>
            <a:xfrm flipH="1" flipV="1">
              <a:off x="4388045" y="3989198"/>
              <a:ext cx="364868" cy="2596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745315" y="3728226"/>
              <a:ext cx="566522" cy="28693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4728703" y="3987181"/>
              <a:ext cx="48413" cy="4841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948407" y="4014348"/>
            <a:ext cx="4549502" cy="1288568"/>
            <a:chOff x="948407" y="4014348"/>
            <a:chExt cx="4549502" cy="1288568"/>
          </a:xfrm>
        </p:grpSpPr>
        <p:sp>
          <p:nvSpPr>
            <p:cNvPr id="69" name="Rounded Rectangle 68"/>
            <p:cNvSpPr/>
            <p:nvPr/>
          </p:nvSpPr>
          <p:spPr>
            <a:xfrm>
              <a:off x="1039575" y="4718409"/>
              <a:ext cx="3953282" cy="551369"/>
            </a:xfrm>
            <a:prstGeom prst="roundRect">
              <a:avLst>
                <a:gd name="adj" fmla="val 50000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48407" y="4700885"/>
              <a:ext cx="602031" cy="6020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48699" y="4700885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04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41023" y="4761051"/>
              <a:ext cx="231204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 smtClean="0">
                  <a:ln w="0"/>
                  <a:solidFill>
                    <a:schemeClr val="bg1"/>
                  </a:solidFill>
                </a:rPr>
                <a:t>Digital assistance</a:t>
              </a:r>
              <a:endParaRPr lang="en-US" sz="2400" b="0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5311837" y="4014348"/>
              <a:ext cx="186072" cy="12944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69" idx="3"/>
            </p:cNvCxnSpPr>
            <p:nvPr/>
          </p:nvCxnSpPr>
          <p:spPr>
            <a:xfrm flipH="1">
              <a:off x="4992857" y="4989101"/>
              <a:ext cx="133858" cy="499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5137994" y="4143793"/>
              <a:ext cx="165303" cy="857672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283328" y="4128469"/>
              <a:ext cx="48413" cy="4841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13495" y="4964894"/>
              <a:ext cx="48413" cy="4841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311438" y="4257595"/>
            <a:ext cx="3803862" cy="1936870"/>
            <a:chOff x="4311438" y="4257595"/>
            <a:chExt cx="3803862" cy="1936870"/>
          </a:xfrm>
        </p:grpSpPr>
        <p:sp>
          <p:nvSpPr>
            <p:cNvPr id="70" name="Rounded Rectangle 69"/>
            <p:cNvSpPr/>
            <p:nvPr/>
          </p:nvSpPr>
          <p:spPr>
            <a:xfrm>
              <a:off x="4311438" y="5617764"/>
              <a:ext cx="3803862" cy="551369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311438" y="5592434"/>
              <a:ext cx="602031" cy="6020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11730" y="5592434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05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1180" y="5653988"/>
              <a:ext cx="296813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dirty="0" smtClean="0">
                  <a:ln w="0"/>
                  <a:solidFill>
                    <a:schemeClr val="bg1"/>
                  </a:solidFill>
                </a:rPr>
                <a:t>Unbiased dicisions</a:t>
              </a:r>
              <a:endParaRPr lang="en-US" sz="2400" b="0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6057741" y="4257595"/>
              <a:ext cx="14757" cy="135209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483827" y="2673502"/>
            <a:ext cx="4743017" cy="706885"/>
            <a:chOff x="483827" y="2673502"/>
            <a:chExt cx="4743017" cy="706885"/>
          </a:xfrm>
        </p:grpSpPr>
        <p:sp>
          <p:nvSpPr>
            <p:cNvPr id="67" name="Rounded Rectangle 66"/>
            <p:cNvSpPr/>
            <p:nvPr/>
          </p:nvSpPr>
          <p:spPr>
            <a:xfrm>
              <a:off x="694136" y="2692455"/>
              <a:ext cx="3693909" cy="55136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3827" y="2673502"/>
              <a:ext cx="602031" cy="602031"/>
            </a:xfrm>
            <a:prstGeom prst="ellipse">
              <a:avLst/>
            </a:prstGeom>
            <a:solidFill>
              <a:srgbClr val="333F50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4119" y="2673502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02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77987" y="2743684"/>
              <a:ext cx="136640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1"/>
                  </a:solidFill>
                </a:rPr>
                <a:t>Zero risks</a:t>
              </a:r>
              <a:endParaRPr lang="en-US" sz="2400" b="0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4992857" y="3356180"/>
              <a:ext cx="233987" cy="34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06" idx="6"/>
              <a:endCxn id="67" idx="3"/>
            </p:cNvCxnSpPr>
            <p:nvPr/>
          </p:nvCxnSpPr>
          <p:spPr>
            <a:xfrm flipH="1" flipV="1">
              <a:off x="4388045" y="2968140"/>
              <a:ext cx="203949" cy="1422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106" idx="5"/>
            </p:cNvCxnSpPr>
            <p:nvPr/>
          </p:nvCxnSpPr>
          <p:spPr>
            <a:xfrm flipH="1" flipV="1">
              <a:off x="4584904" y="2999483"/>
              <a:ext cx="386276" cy="34971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4953090" y="3331974"/>
              <a:ext cx="48413" cy="4841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43581" y="2958160"/>
              <a:ext cx="48413" cy="4841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583767" y="1636277"/>
            <a:ext cx="4597058" cy="1031318"/>
            <a:chOff x="6583767" y="1636277"/>
            <a:chExt cx="4597058" cy="1031318"/>
          </a:xfrm>
        </p:grpSpPr>
        <p:sp>
          <p:nvSpPr>
            <p:cNvPr id="118" name="Rounded Rectangle 117"/>
            <p:cNvSpPr/>
            <p:nvPr/>
          </p:nvSpPr>
          <p:spPr>
            <a:xfrm>
              <a:off x="7250268" y="1661606"/>
              <a:ext cx="3853337" cy="551369"/>
            </a:xfrm>
            <a:prstGeom prst="roundRect">
              <a:avLst>
                <a:gd name="adj" fmla="val 50000"/>
              </a:avLst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0578794" y="1636277"/>
              <a:ext cx="602031" cy="60203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579086" y="1636277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06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41913" y="1697831"/>
              <a:ext cx="306327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 smtClean="0">
                  <a:ln w="0"/>
                  <a:solidFill>
                    <a:schemeClr val="bg1"/>
                  </a:solidFill>
                </a:rPr>
                <a:t>Perform repetitive jobs</a:t>
              </a:r>
              <a:endParaRPr lang="en-US" sz="2400" b="0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6583767" y="1959976"/>
              <a:ext cx="483465" cy="70761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7045623" y="1959976"/>
              <a:ext cx="198002" cy="1202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7047273" y="1940892"/>
              <a:ext cx="47723" cy="4772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963760" y="2659049"/>
            <a:ext cx="4817865" cy="711820"/>
            <a:chOff x="6963760" y="2659049"/>
            <a:chExt cx="4817865" cy="711820"/>
          </a:xfrm>
        </p:grpSpPr>
        <p:sp>
          <p:nvSpPr>
            <p:cNvPr id="119" name="Rounded Rectangle 118"/>
            <p:cNvSpPr/>
            <p:nvPr/>
          </p:nvSpPr>
          <p:spPr>
            <a:xfrm>
              <a:off x="7887091" y="2688533"/>
              <a:ext cx="3853337" cy="551369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1179594" y="2659049"/>
              <a:ext cx="602031" cy="6020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179886" y="2659049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07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31481" y="2726824"/>
              <a:ext cx="23721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 smtClean="0">
                  <a:ln w="0"/>
                  <a:solidFill>
                    <a:schemeClr val="bg1"/>
                  </a:solidFill>
                </a:rPr>
                <a:t>Daily applications</a:t>
              </a:r>
              <a:endParaRPr lang="en-US" sz="2400" b="0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 flipH="1">
              <a:off x="6963760" y="3349193"/>
              <a:ext cx="233987" cy="34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33" idx="3"/>
            </p:cNvCxnSpPr>
            <p:nvPr/>
          </p:nvCxnSpPr>
          <p:spPr>
            <a:xfrm flipH="1">
              <a:off x="7180086" y="2982366"/>
              <a:ext cx="454359" cy="38151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9" idx="1"/>
            </p:cNvCxnSpPr>
            <p:nvPr/>
          </p:nvCxnSpPr>
          <p:spPr>
            <a:xfrm flipH="1">
              <a:off x="7653539" y="2964218"/>
              <a:ext cx="233552" cy="1475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7173097" y="3323146"/>
              <a:ext cx="47723" cy="4772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617572" y="2953249"/>
              <a:ext cx="47723" cy="4772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864092" y="3640552"/>
            <a:ext cx="4917241" cy="602031"/>
            <a:chOff x="6864092" y="3640552"/>
            <a:chExt cx="4917241" cy="602031"/>
          </a:xfrm>
        </p:grpSpPr>
        <p:sp>
          <p:nvSpPr>
            <p:cNvPr id="120" name="Rounded Rectangle 119"/>
            <p:cNvSpPr/>
            <p:nvPr/>
          </p:nvSpPr>
          <p:spPr>
            <a:xfrm>
              <a:off x="7856868" y="3672124"/>
              <a:ext cx="3853337" cy="551369"/>
            </a:xfrm>
            <a:prstGeom prst="roundRect">
              <a:avLst>
                <a:gd name="adj" fmla="val 50000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1179302" y="3640552"/>
              <a:ext cx="602031" cy="6020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179594" y="3640552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08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5345" y="3693911"/>
              <a:ext cx="304538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 smtClean="0">
                  <a:ln w="0"/>
                  <a:solidFill>
                    <a:schemeClr val="bg1"/>
                  </a:solidFill>
                </a:rPr>
                <a:t>Faster decision-making</a:t>
              </a:r>
              <a:endParaRPr lang="en-US" sz="2400" b="0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H="1" flipV="1">
              <a:off x="6864092" y="3742096"/>
              <a:ext cx="571569" cy="20571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0" idx="1"/>
              <a:endCxn id="144" idx="2"/>
            </p:cNvCxnSpPr>
            <p:nvPr/>
          </p:nvCxnSpPr>
          <p:spPr>
            <a:xfrm flipH="1">
              <a:off x="7435661" y="3947809"/>
              <a:ext cx="421207" cy="452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7435661" y="3928468"/>
              <a:ext cx="47723" cy="4772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6685744" y="4014348"/>
            <a:ext cx="4499614" cy="1288568"/>
            <a:chOff x="6685744" y="4014348"/>
            <a:chExt cx="4499614" cy="1288568"/>
          </a:xfrm>
        </p:grpSpPr>
        <p:sp>
          <p:nvSpPr>
            <p:cNvPr id="121" name="Rounded Rectangle 120"/>
            <p:cNvSpPr/>
            <p:nvPr/>
          </p:nvSpPr>
          <p:spPr>
            <a:xfrm>
              <a:off x="7308778" y="4726215"/>
              <a:ext cx="3853337" cy="551369"/>
            </a:xfrm>
            <a:prstGeom prst="roundRect">
              <a:avLst>
                <a:gd name="adj" fmla="val 50000"/>
              </a:avLst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583327" y="4700885"/>
              <a:ext cx="602031" cy="6020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583619" y="4700885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09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00777" y="4761051"/>
              <a:ext cx="282333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 smtClean="0">
                  <a:ln w="0"/>
                  <a:solidFill>
                    <a:schemeClr val="bg1"/>
                  </a:solidFill>
                </a:rPr>
                <a:t>Pattern </a:t>
              </a:r>
              <a:r>
                <a:rPr lang="en-US" sz="2400" dirty="0" smtClean="0">
                  <a:ln w="0"/>
                  <a:solidFill>
                    <a:schemeClr val="bg1"/>
                  </a:solidFill>
                </a:rPr>
                <a:t>identification</a:t>
              </a:r>
              <a:endParaRPr lang="en-US" sz="2400" b="0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149" name="Straight Connector 148"/>
            <p:cNvCxnSpPr>
              <a:endCxn id="156" idx="4"/>
            </p:cNvCxnSpPr>
            <p:nvPr/>
          </p:nvCxnSpPr>
          <p:spPr>
            <a:xfrm>
              <a:off x="6960020" y="4153970"/>
              <a:ext cx="153506" cy="866432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685744" y="4014348"/>
              <a:ext cx="261808" cy="12944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6930218" y="4128469"/>
              <a:ext cx="48413" cy="484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>
              <a:stCxn id="121" idx="1"/>
            </p:cNvCxnSpPr>
            <p:nvPr/>
          </p:nvCxnSpPr>
          <p:spPr>
            <a:xfrm flipH="1" flipV="1">
              <a:off x="7113671" y="4994370"/>
              <a:ext cx="195107" cy="753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7089319" y="4971989"/>
              <a:ext cx="48413" cy="484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6276 -0.2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2164" y="-91686"/>
            <a:ext cx="64876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8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r>
              <a:rPr lang="en-US" sz="4800" b="1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dvantages of </a:t>
            </a:r>
            <a:r>
              <a:rPr lang="en-US" sz="8000" b="1" dirty="0" smtClean="0">
                <a:ln w="0"/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8000" b="1" cap="none" spc="0" dirty="0" smtClean="0">
                <a:ln w="0"/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8800" b="1" cap="none" spc="0" dirty="0">
              <a:ln w="0"/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24" y="2118000"/>
            <a:ext cx="2027953" cy="2622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15173" y="1678740"/>
            <a:ext cx="4008142" cy="997125"/>
            <a:chOff x="1315173" y="1678740"/>
            <a:chExt cx="4008142" cy="997125"/>
          </a:xfrm>
        </p:grpSpPr>
        <p:grpSp>
          <p:nvGrpSpPr>
            <p:cNvPr id="19" name="Group 18"/>
            <p:cNvGrpSpPr/>
            <p:nvPr/>
          </p:nvGrpSpPr>
          <p:grpSpPr>
            <a:xfrm>
              <a:off x="1315173" y="1678740"/>
              <a:ext cx="2282246" cy="584775"/>
              <a:chOff x="1315173" y="1678740"/>
              <a:chExt cx="2282246" cy="58477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315173" y="1748924"/>
                <a:ext cx="162256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 smtClean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 costs</a:t>
                </a:r>
                <a:endParaRPr lang="en-US" sz="2400" b="0" cap="none" spc="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57500" y="1678740"/>
                <a:ext cx="639919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 smtClean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3200" b="1" cap="none" spc="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 flipH="1">
              <a:off x="4850597" y="2651760"/>
              <a:ext cx="472718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578183" y="1979754"/>
              <a:ext cx="472718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64" idx="1"/>
            </p:cNvCxnSpPr>
            <p:nvPr/>
          </p:nvCxnSpPr>
          <p:spPr>
            <a:xfrm flipH="1" flipV="1">
              <a:off x="4011335" y="1963558"/>
              <a:ext cx="839263" cy="688203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4824470" y="2627452"/>
              <a:ext cx="48413" cy="48413"/>
            </a:xfrm>
            <a:prstGeom prst="ellipse">
              <a:avLst/>
            </a:prstGeom>
            <a:solidFill>
              <a:srgbClr val="174D17"/>
            </a:solidFill>
            <a:ln>
              <a:solidFill>
                <a:srgbClr val="174D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004245" y="1956468"/>
              <a:ext cx="48413" cy="48413"/>
            </a:xfrm>
            <a:prstGeom prst="ellipse">
              <a:avLst/>
            </a:prstGeom>
            <a:solidFill>
              <a:srgbClr val="174D17"/>
            </a:solidFill>
            <a:ln>
              <a:solidFill>
                <a:srgbClr val="174D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1423988" y="1686117"/>
              <a:ext cx="2024062" cy="602030"/>
              <a:chOff x="1423988" y="1686117"/>
              <a:chExt cx="2024062" cy="60203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1423988" y="2283559"/>
                <a:ext cx="141808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2827217" y="1686117"/>
                <a:ext cx="248849" cy="60203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3068509" y="1690880"/>
                <a:ext cx="379541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1027080" y="3047445"/>
            <a:ext cx="4054944" cy="605905"/>
            <a:chOff x="1027080" y="3047445"/>
            <a:chExt cx="4054944" cy="605905"/>
          </a:xfrm>
        </p:grpSpPr>
        <p:sp>
          <p:nvSpPr>
            <p:cNvPr id="9" name="Rectangle 8"/>
            <p:cNvSpPr/>
            <p:nvPr/>
          </p:nvSpPr>
          <p:spPr>
            <a:xfrm>
              <a:off x="1027080" y="3117629"/>
              <a:ext cx="187904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creativity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76736" y="3047445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02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53" name="Straight Connector 52"/>
            <p:cNvCxnSpPr>
              <a:stCxn id="7" idx="1"/>
            </p:cNvCxnSpPr>
            <p:nvPr/>
          </p:nvCxnSpPr>
          <p:spPr>
            <a:xfrm flipH="1">
              <a:off x="3632200" y="3429000"/>
              <a:ext cx="1449824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1138238" y="3051320"/>
              <a:ext cx="2317336" cy="602030"/>
              <a:chOff x="1130714" y="1686117"/>
              <a:chExt cx="2317336" cy="60203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1130714" y="2283559"/>
                <a:ext cx="1711360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2827217" y="1686117"/>
                <a:ext cx="248849" cy="60203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3068509" y="1690880"/>
                <a:ext cx="379541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698882" y="4174416"/>
            <a:ext cx="4511293" cy="843765"/>
            <a:chOff x="698882" y="4174416"/>
            <a:chExt cx="4511293" cy="843765"/>
          </a:xfrm>
        </p:grpSpPr>
        <p:grpSp>
          <p:nvGrpSpPr>
            <p:cNvPr id="27" name="Group 26"/>
            <p:cNvGrpSpPr/>
            <p:nvPr/>
          </p:nvGrpSpPr>
          <p:grpSpPr>
            <a:xfrm>
              <a:off x="698882" y="4416150"/>
              <a:ext cx="2879993" cy="584775"/>
              <a:chOff x="698882" y="4416150"/>
              <a:chExt cx="2879993" cy="58477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98882" y="4486334"/>
                <a:ext cx="22060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 smtClean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unemployment</a:t>
                </a:r>
                <a:endParaRPr lang="en-US" sz="2400" b="0" cap="none" spc="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38956" y="4416150"/>
                <a:ext cx="639919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 smtClean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3200" b="1" cap="none" spc="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 flipH="1">
              <a:off x="3578183" y="4747263"/>
              <a:ext cx="472718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0" idx="7"/>
            </p:cNvCxnSpPr>
            <p:nvPr/>
          </p:nvCxnSpPr>
          <p:spPr>
            <a:xfrm flipH="1">
              <a:off x="4050739" y="4181506"/>
              <a:ext cx="790848" cy="558494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4800264" y="4174416"/>
              <a:ext cx="48413" cy="48413"/>
            </a:xfrm>
            <a:prstGeom prst="ellipse">
              <a:avLst/>
            </a:prstGeom>
            <a:solidFill>
              <a:srgbClr val="174D17"/>
            </a:solidFill>
            <a:ln>
              <a:solidFill>
                <a:srgbClr val="174D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20740" y="4724788"/>
              <a:ext cx="48413" cy="48413"/>
            </a:xfrm>
            <a:prstGeom prst="ellipse">
              <a:avLst/>
            </a:prstGeom>
            <a:solidFill>
              <a:srgbClr val="174D17"/>
            </a:solidFill>
            <a:ln>
              <a:solidFill>
                <a:srgbClr val="174D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4800264" y="4198622"/>
              <a:ext cx="409911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09625" y="4416151"/>
              <a:ext cx="2638425" cy="602030"/>
              <a:chOff x="809625" y="1686117"/>
              <a:chExt cx="2638425" cy="60203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 flipH="1">
                <a:off x="809625" y="2283559"/>
                <a:ext cx="203244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2827217" y="1686117"/>
                <a:ext cx="248849" cy="60203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3068509" y="1690880"/>
                <a:ext cx="379541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4504512" y="4629150"/>
            <a:ext cx="3277749" cy="1737845"/>
            <a:chOff x="4504512" y="4629150"/>
            <a:chExt cx="3277749" cy="1737845"/>
          </a:xfrm>
        </p:grpSpPr>
        <p:grpSp>
          <p:nvGrpSpPr>
            <p:cNvPr id="28" name="Group 27"/>
            <p:cNvGrpSpPr/>
            <p:nvPr/>
          </p:nvGrpSpPr>
          <p:grpSpPr>
            <a:xfrm>
              <a:off x="4504512" y="5764966"/>
              <a:ext cx="3277749" cy="584775"/>
              <a:chOff x="4289347" y="5764966"/>
              <a:chExt cx="3277749" cy="5847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968308" y="5835148"/>
                <a:ext cx="259878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Make human lazy</a:t>
                </a:r>
                <a:endParaRPr lang="en-US" sz="2400" b="0" cap="none" spc="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289347" y="5764966"/>
                <a:ext cx="639919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 smtClean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3200" b="1" cap="none" spc="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 flipH="1">
              <a:off x="5125197" y="4629150"/>
              <a:ext cx="1021603" cy="1097756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flipH="1">
              <a:off x="4625340" y="5764965"/>
              <a:ext cx="3069842" cy="602030"/>
              <a:chOff x="386242" y="1686117"/>
              <a:chExt cx="3069842" cy="60203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386242" y="2283559"/>
                <a:ext cx="245583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2827217" y="1686117"/>
                <a:ext cx="248849" cy="60203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3068509" y="1690880"/>
                <a:ext cx="387575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927850" y="4181506"/>
            <a:ext cx="4787478" cy="851408"/>
            <a:chOff x="6927850" y="4181506"/>
            <a:chExt cx="4787478" cy="851408"/>
          </a:xfrm>
        </p:grpSpPr>
        <p:sp>
          <p:nvSpPr>
            <p:cNvPr id="92" name="Oval 91"/>
            <p:cNvSpPr/>
            <p:nvPr/>
          </p:nvSpPr>
          <p:spPr>
            <a:xfrm>
              <a:off x="8109777" y="4722251"/>
              <a:ext cx="48413" cy="48413"/>
            </a:xfrm>
            <a:prstGeom prst="ellipse">
              <a:avLst/>
            </a:prstGeom>
            <a:solidFill>
              <a:srgbClr val="174D17"/>
            </a:solidFill>
            <a:ln>
              <a:solidFill>
                <a:srgbClr val="174D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270428" y="4477704"/>
              <a:ext cx="244490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improvement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2362" y="4416150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07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6927850" y="4209874"/>
              <a:ext cx="426404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341405" y="4198624"/>
              <a:ext cx="785114" cy="541376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8141100" y="4746457"/>
              <a:ext cx="472718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319118" y="4181506"/>
              <a:ext cx="48413" cy="48413"/>
            </a:xfrm>
            <a:prstGeom prst="ellipse">
              <a:avLst/>
            </a:prstGeom>
            <a:solidFill>
              <a:srgbClr val="174D17"/>
            </a:solidFill>
            <a:ln>
              <a:solidFill>
                <a:srgbClr val="174D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 flipH="1">
              <a:off x="8726900" y="4430884"/>
              <a:ext cx="2878360" cy="602030"/>
              <a:chOff x="577724" y="1686117"/>
              <a:chExt cx="2878360" cy="602030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 flipH="1">
                <a:off x="577724" y="2283559"/>
                <a:ext cx="2264350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2827217" y="1686117"/>
                <a:ext cx="248849" cy="60203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3068509" y="1690880"/>
                <a:ext cx="387575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7083425" y="3047444"/>
            <a:ext cx="4184344" cy="622076"/>
            <a:chOff x="7083425" y="3047444"/>
            <a:chExt cx="4184344" cy="622076"/>
          </a:xfrm>
        </p:grpSpPr>
        <p:sp>
          <p:nvSpPr>
            <p:cNvPr id="12" name="Rectangle 11"/>
            <p:cNvSpPr/>
            <p:nvPr/>
          </p:nvSpPr>
          <p:spPr>
            <a:xfrm>
              <a:off x="9266900" y="3106558"/>
              <a:ext cx="200086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emotionaless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13818" y="3047444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06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7083425" y="3429000"/>
              <a:ext cx="1476376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 flipH="1">
              <a:off x="8711660" y="3067490"/>
              <a:ext cx="2451640" cy="602030"/>
              <a:chOff x="1004444" y="1686117"/>
              <a:chExt cx="2451640" cy="602030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 flipH="1">
                <a:off x="1004444" y="2283559"/>
                <a:ext cx="1837630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2827217" y="1686117"/>
                <a:ext cx="248849" cy="60203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3068509" y="1690880"/>
                <a:ext cx="387575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813946" y="1670145"/>
            <a:ext cx="3481570" cy="977982"/>
            <a:chOff x="6813946" y="1670145"/>
            <a:chExt cx="3481570" cy="977982"/>
          </a:xfrm>
        </p:grpSpPr>
        <p:sp>
          <p:nvSpPr>
            <p:cNvPr id="15" name="Rectangle 14"/>
            <p:cNvSpPr/>
            <p:nvPr/>
          </p:nvSpPr>
          <p:spPr>
            <a:xfrm>
              <a:off x="9306143" y="1735412"/>
              <a:ext cx="98937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ethics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13818" y="1678739"/>
              <a:ext cx="6014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0"/>
                  <a:solidFill>
                    <a:schemeClr val="bg1"/>
                  </a:solidFill>
                </a:rPr>
                <a:t>05</a:t>
              </a:r>
              <a:endParaRPr lang="en-US" sz="3200" b="1" cap="none" spc="0" dirty="0">
                <a:ln w="0"/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6813946" y="2627452"/>
              <a:ext cx="488554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7319118" y="2004881"/>
              <a:ext cx="752129" cy="616443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8071247" y="2004881"/>
              <a:ext cx="488554" cy="0"/>
            </a:xfrm>
            <a:prstGeom prst="line">
              <a:avLst/>
            </a:prstGeom>
            <a:ln>
              <a:solidFill>
                <a:srgbClr val="174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7286603" y="2599714"/>
              <a:ext cx="48413" cy="48413"/>
            </a:xfrm>
            <a:prstGeom prst="ellipse">
              <a:avLst/>
            </a:prstGeom>
            <a:solidFill>
              <a:srgbClr val="174D17"/>
            </a:solidFill>
            <a:ln>
              <a:solidFill>
                <a:srgbClr val="174D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8046895" y="1981752"/>
              <a:ext cx="48413" cy="48413"/>
            </a:xfrm>
            <a:prstGeom prst="ellipse">
              <a:avLst/>
            </a:prstGeom>
            <a:solidFill>
              <a:srgbClr val="174D17"/>
            </a:solidFill>
            <a:ln>
              <a:solidFill>
                <a:srgbClr val="174D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 flipH="1">
              <a:off x="8726900" y="1670145"/>
              <a:ext cx="1461040" cy="602030"/>
              <a:chOff x="1995044" y="1686117"/>
              <a:chExt cx="1461040" cy="60203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 flipH="1">
                <a:off x="1995044" y="2283559"/>
                <a:ext cx="847030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2827217" y="1686117"/>
                <a:ext cx="248849" cy="60203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3068509" y="1690880"/>
                <a:ext cx="387575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769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55608" y="2767280"/>
            <a:ext cx="7080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0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88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37</cp:revision>
  <dcterms:created xsi:type="dcterms:W3CDTF">2023-06-16T13:17:45Z</dcterms:created>
  <dcterms:modified xsi:type="dcterms:W3CDTF">2023-06-22T00:28:25Z</dcterms:modified>
</cp:coreProperties>
</file>