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65" r:id="rId3"/>
    <p:sldId id="267" r:id="rId4"/>
    <p:sldId id="257" r:id="rId5"/>
    <p:sldId id="278" r:id="rId6"/>
    <p:sldId id="285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2D1"/>
    <a:srgbClr val="FFFFFF"/>
    <a:srgbClr val="F6FBFE"/>
    <a:srgbClr val="00A9B1"/>
    <a:srgbClr val="0B0B0B"/>
    <a:srgbClr val="C7E9FA"/>
    <a:srgbClr val="00B0FF"/>
    <a:srgbClr val="A0A4A9"/>
    <a:srgbClr val="3082AE"/>
    <a:srgbClr val="5EB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1" autoAdjust="0"/>
    <p:restoredTop sz="81752" autoAdjust="0"/>
  </p:normalViewPr>
  <p:slideViewPr>
    <p:cSldViewPr snapToGrid="0">
      <p:cViewPr varScale="1">
        <p:scale>
          <a:sx n="60" d="100"/>
          <a:sy n="60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5FBE-363A-4DE7-A24B-76EC7F1C44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08CFE-6A1B-4084-8C55-BA88D004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one complains about a speech being too short!”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all, I want to respect to teacher and hello to my dear friends. Today I’m here to present to everyone about my topic that descibe about public speaking.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explain the this topic I want to ask you want question.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your biggest fear?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in nowaday, 70% of the population with a fear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speaking.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think is about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tips that can help you to be a great speaker.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one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on your body language...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end, for conclusion. To make a long story short. Public speaking is determined by the speaker's intent when addressing a particular audience. To be a great speaker during presentation we must have opening, eye contact, structure, ideas, voice, and the last one is body languages.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08CFE-6A1B-4084-8C55-BA88D004E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C022-00E7-4438-B557-D04E5F25B24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11D-BAE4-428C-BE97-4E937C0E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0" y="261329"/>
            <a:ext cx="6596671" cy="6596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0599" y="629125"/>
            <a:ext cx="4750540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one ever complains about a speech being too short!”</a:t>
            </a:r>
            <a:endParaRPr lang="en-US" sz="4400" b="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980845" y="2721830"/>
            <a:ext cx="10188022" cy="4547212"/>
          </a:xfrm>
          <a:custGeom>
            <a:avLst/>
            <a:gdLst>
              <a:gd name="connsiteX0" fmla="*/ 714605 w 10188022"/>
              <a:gd name="connsiteY0" fmla="*/ 4250470 h 4547212"/>
              <a:gd name="connsiteX1" fmla="*/ 9706205 w 10188022"/>
              <a:gd name="connsiteY1" fmla="*/ 4269520 h 4547212"/>
              <a:gd name="connsiteX2" fmla="*/ 8829905 w 10188022"/>
              <a:gd name="connsiteY2" fmla="*/ 2212120 h 4547212"/>
              <a:gd name="connsiteX3" fmla="*/ 7667855 w 10188022"/>
              <a:gd name="connsiteY3" fmla="*/ 2307370 h 4547212"/>
              <a:gd name="connsiteX4" fmla="*/ 7344005 w 10188022"/>
              <a:gd name="connsiteY4" fmla="*/ 230920 h 4547212"/>
              <a:gd name="connsiteX5" fmla="*/ 5762855 w 10188022"/>
              <a:gd name="connsiteY5" fmla="*/ 1373920 h 4547212"/>
              <a:gd name="connsiteX6" fmla="*/ 3915005 w 10188022"/>
              <a:gd name="connsiteY6" fmla="*/ 21370 h 4547212"/>
              <a:gd name="connsiteX7" fmla="*/ 2676755 w 10188022"/>
              <a:gd name="connsiteY7" fmla="*/ 2688370 h 4547212"/>
              <a:gd name="connsiteX8" fmla="*/ 790805 w 10188022"/>
              <a:gd name="connsiteY8" fmla="*/ 1716820 h 4547212"/>
              <a:gd name="connsiteX9" fmla="*/ 714605 w 10188022"/>
              <a:gd name="connsiteY9" fmla="*/ 4250470 h 454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8022" h="4547212">
                <a:moveTo>
                  <a:pt x="714605" y="4250470"/>
                </a:moveTo>
                <a:cubicBezTo>
                  <a:pt x="2200505" y="4675920"/>
                  <a:pt x="8353655" y="4609245"/>
                  <a:pt x="9706205" y="4269520"/>
                </a:cubicBezTo>
                <a:cubicBezTo>
                  <a:pt x="11058755" y="3929795"/>
                  <a:pt x="9169630" y="2539145"/>
                  <a:pt x="8829905" y="2212120"/>
                </a:cubicBezTo>
                <a:cubicBezTo>
                  <a:pt x="8490180" y="1885095"/>
                  <a:pt x="7915505" y="2637570"/>
                  <a:pt x="7667855" y="2307370"/>
                </a:cubicBezTo>
                <a:cubicBezTo>
                  <a:pt x="7420205" y="1977170"/>
                  <a:pt x="7661505" y="386495"/>
                  <a:pt x="7344005" y="230920"/>
                </a:cubicBezTo>
                <a:cubicBezTo>
                  <a:pt x="7026505" y="75345"/>
                  <a:pt x="6334355" y="1408845"/>
                  <a:pt x="5762855" y="1373920"/>
                </a:cubicBezTo>
                <a:cubicBezTo>
                  <a:pt x="5191355" y="1338995"/>
                  <a:pt x="4429355" y="-197705"/>
                  <a:pt x="3915005" y="21370"/>
                </a:cubicBezTo>
                <a:cubicBezTo>
                  <a:pt x="3400655" y="240445"/>
                  <a:pt x="3197455" y="2405795"/>
                  <a:pt x="2676755" y="2688370"/>
                </a:cubicBezTo>
                <a:cubicBezTo>
                  <a:pt x="2156055" y="2970945"/>
                  <a:pt x="1111480" y="1453295"/>
                  <a:pt x="790805" y="1716820"/>
                </a:cubicBezTo>
                <a:cubicBezTo>
                  <a:pt x="470130" y="1980345"/>
                  <a:pt x="-771295" y="3825020"/>
                  <a:pt x="714605" y="4250470"/>
                </a:cubicBezTo>
                <a:close/>
              </a:path>
            </a:pathLst>
          </a:custGeom>
          <a:solidFill>
            <a:srgbClr val="C7E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2508" y="913277"/>
            <a:ext cx="7006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n w="0"/>
              </a:rPr>
              <a:t>PUBLIC SPEAKING</a:t>
            </a:r>
            <a:endParaRPr lang="en-US" sz="7200" b="1" dirty="0">
              <a:ln w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61" y="2113606"/>
            <a:ext cx="6590679" cy="47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314" y="1944913"/>
            <a:ext cx="123226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</a:rPr>
              <a:t>WHAT IS YOUR BIGGEST </a:t>
            </a:r>
          </a:p>
          <a:p>
            <a:pPr algn="ctr"/>
            <a:r>
              <a:rPr lang="en-US" sz="8000" b="1" cap="none" spc="0" dirty="0" smtClean="0">
                <a:ln w="0"/>
                <a:solidFill>
                  <a:srgbClr val="00B0F0"/>
                </a:solidFill>
              </a:rPr>
              <a:t>FEAR?</a:t>
            </a:r>
            <a:endParaRPr lang="en-US" sz="8000" b="1" cap="none" spc="0" dirty="0">
              <a:ln w="0"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1" y="2753780"/>
            <a:ext cx="5663908" cy="4104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7543" y="1248985"/>
            <a:ext cx="76284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800" b="1" cap="none" spc="0" dirty="0" smtClean="0">
                <a:ln w="0"/>
                <a:solidFill>
                  <a:srgbClr val="00B0FF"/>
                </a:solidFill>
                <a:latin typeface="+mj-lt"/>
              </a:rPr>
              <a:t>70% </a:t>
            </a:r>
            <a:r>
              <a:rPr lang="en-US" sz="4400" b="0" cap="none" spc="0" dirty="0" smtClean="0">
                <a:ln w="0"/>
                <a:latin typeface="+mj-lt"/>
              </a:rPr>
              <a:t>of the population with a fear of </a:t>
            </a:r>
            <a:r>
              <a:rPr lang="en-US" sz="4800" b="1" cap="none" spc="0" dirty="0" smtClean="0">
                <a:ln w="0"/>
                <a:latin typeface="+mj-lt"/>
              </a:rPr>
              <a:t>Public Speaking</a:t>
            </a:r>
            <a:endParaRPr lang="en-US" sz="4400" b="1" cap="none" spc="0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1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29" y="1818538"/>
            <a:ext cx="10051143" cy="3220925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 smtClean="0">
                <a:latin typeface="+mn-lt"/>
              </a:rPr>
              <a:t>6 TIPS </a:t>
            </a:r>
            <a:r>
              <a:rPr lang="en-US" sz="5300" dirty="0" smtClean="0">
                <a:latin typeface="+mn-lt"/>
              </a:rPr>
              <a:t>THAT CAN HELP YOU TO BE A </a:t>
            </a:r>
            <a:r>
              <a:rPr lang="en-US" sz="8900" b="1" dirty="0" smtClean="0">
                <a:solidFill>
                  <a:srgbClr val="00B0F0"/>
                </a:solidFill>
                <a:latin typeface="+mn-lt"/>
              </a:rPr>
              <a:t>GREAT SPEAKER</a:t>
            </a:r>
            <a:endParaRPr lang="en-US" sz="89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1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3515" y="367010"/>
            <a:ext cx="8084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</a:rPr>
              <a:t>How to be a better </a:t>
            </a:r>
            <a:r>
              <a:rPr lang="en-US" sz="4400" b="1" cap="none" spc="0" dirty="0" smtClean="0">
                <a:ln w="0"/>
                <a:solidFill>
                  <a:srgbClr val="00B0F0"/>
                </a:solidFill>
              </a:rPr>
              <a:t>public speaker</a:t>
            </a:r>
            <a:endParaRPr lang="en-US" sz="4400" b="1" cap="none" spc="0" dirty="0">
              <a:ln w="0"/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r="27812"/>
          <a:stretch>
            <a:fillRect/>
          </a:stretch>
        </p:blipFill>
        <p:spPr>
          <a:xfrm>
            <a:off x="5121509" y="1290340"/>
            <a:ext cx="2381624" cy="2381623"/>
          </a:xfrm>
          <a:custGeom>
            <a:avLst/>
            <a:gdLst>
              <a:gd name="connsiteX0" fmla="*/ 1190812 w 2381624"/>
              <a:gd name="connsiteY0" fmla="*/ 0 h 2381623"/>
              <a:gd name="connsiteX1" fmla="*/ 2381624 w 2381624"/>
              <a:gd name="connsiteY1" fmla="*/ 1190812 h 2381623"/>
              <a:gd name="connsiteX2" fmla="*/ 1312566 w 2381624"/>
              <a:gd name="connsiteY2" fmla="*/ 2375476 h 2381623"/>
              <a:gd name="connsiteX3" fmla="*/ 1190833 w 2381624"/>
              <a:gd name="connsiteY3" fmla="*/ 2381623 h 2381623"/>
              <a:gd name="connsiteX4" fmla="*/ 1190792 w 2381624"/>
              <a:gd name="connsiteY4" fmla="*/ 2381623 h 2381623"/>
              <a:gd name="connsiteX5" fmla="*/ 1069059 w 2381624"/>
              <a:gd name="connsiteY5" fmla="*/ 2375476 h 2381623"/>
              <a:gd name="connsiteX6" fmla="*/ 0 w 2381624"/>
              <a:gd name="connsiteY6" fmla="*/ 1190812 h 2381623"/>
              <a:gd name="connsiteX7" fmla="*/ 1190812 w 2381624"/>
              <a:gd name="connsiteY7" fmla="*/ 0 h 238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1624" h="2381623">
                <a:moveTo>
                  <a:pt x="1190812" y="0"/>
                </a:moveTo>
                <a:cubicBezTo>
                  <a:pt x="1848479" y="0"/>
                  <a:pt x="2381624" y="533145"/>
                  <a:pt x="2381624" y="1190812"/>
                </a:cubicBezTo>
                <a:cubicBezTo>
                  <a:pt x="2381624" y="1807375"/>
                  <a:pt x="1913040" y="2314495"/>
                  <a:pt x="1312566" y="2375476"/>
                </a:cubicBezTo>
                <a:lnTo>
                  <a:pt x="1190833" y="2381623"/>
                </a:lnTo>
                <a:lnTo>
                  <a:pt x="1190792" y="2381623"/>
                </a:lnTo>
                <a:lnTo>
                  <a:pt x="1069059" y="2375476"/>
                </a:lnTo>
                <a:cubicBezTo>
                  <a:pt x="468585" y="2314495"/>
                  <a:pt x="0" y="1807375"/>
                  <a:pt x="0" y="1190812"/>
                </a:cubicBezTo>
                <a:cubicBezTo>
                  <a:pt x="0" y="533145"/>
                  <a:pt x="533145" y="0"/>
                  <a:pt x="1190812" y="0"/>
                </a:cubicBezTo>
                <a:close/>
              </a:path>
            </a:pathLst>
          </a:custGeom>
          <a:effectLst>
            <a:glow rad="101600">
              <a:schemeClr val="tx2">
                <a:lumMod val="20000"/>
                <a:lumOff val="80000"/>
                <a:alpha val="60000"/>
              </a:schemeClr>
            </a:glow>
          </a:effectLst>
        </p:spPr>
      </p:pic>
      <p:grpSp>
        <p:nvGrpSpPr>
          <p:cNvPr id="12" name="Group 11"/>
          <p:cNvGrpSpPr/>
          <p:nvPr/>
        </p:nvGrpSpPr>
        <p:grpSpPr>
          <a:xfrm>
            <a:off x="1294489" y="2121210"/>
            <a:ext cx="3621610" cy="1001035"/>
            <a:chOff x="1294489" y="2121210"/>
            <a:chExt cx="3621610" cy="1001035"/>
          </a:xfrm>
        </p:grpSpPr>
        <p:sp>
          <p:nvSpPr>
            <p:cNvPr id="44" name="Freeform 43"/>
            <p:cNvSpPr/>
            <p:nvPr/>
          </p:nvSpPr>
          <p:spPr>
            <a:xfrm rot="3452238">
              <a:off x="4381521" y="2587667"/>
              <a:ext cx="641094" cy="428062"/>
            </a:xfrm>
            <a:custGeom>
              <a:avLst/>
              <a:gdLst>
                <a:gd name="connsiteX0" fmla="*/ 0 w 641094"/>
                <a:gd name="connsiteY0" fmla="*/ 226343 h 428062"/>
                <a:gd name="connsiteX1" fmla="*/ 143990 w 641094"/>
                <a:gd name="connsiteY1" fmla="*/ 0 h 428062"/>
                <a:gd name="connsiteX2" fmla="*/ 175328 w 641094"/>
                <a:gd name="connsiteY2" fmla="*/ 17782 h 428062"/>
                <a:gd name="connsiteX3" fmla="*/ 592379 w 641094"/>
                <a:gd name="connsiteY3" fmla="*/ 154197 h 428062"/>
                <a:gd name="connsiteX4" fmla="*/ 641094 w 641094"/>
                <a:gd name="connsiteY4" fmla="*/ 159956 h 428062"/>
                <a:gd name="connsiteX5" fmla="*/ 626152 w 641094"/>
                <a:gd name="connsiteY5" fmla="*/ 428062 h 428062"/>
                <a:gd name="connsiteX6" fmla="*/ 547806 w 641094"/>
                <a:gd name="connsiteY6" fmla="*/ 418801 h 428062"/>
                <a:gd name="connsiteX7" fmla="*/ 55223 w 641094"/>
                <a:gd name="connsiteY7" fmla="*/ 257679 h 428062"/>
                <a:gd name="connsiteX8" fmla="*/ 0 w 641094"/>
                <a:gd name="connsiteY8" fmla="*/ 226343 h 42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094" h="428062">
                  <a:moveTo>
                    <a:pt x="0" y="226343"/>
                  </a:moveTo>
                  <a:lnTo>
                    <a:pt x="143990" y="0"/>
                  </a:lnTo>
                  <a:lnTo>
                    <a:pt x="175328" y="17782"/>
                  </a:lnTo>
                  <a:cubicBezTo>
                    <a:pt x="309508" y="85162"/>
                    <a:pt x="450067" y="130291"/>
                    <a:pt x="592379" y="154197"/>
                  </a:cubicBezTo>
                  <a:lnTo>
                    <a:pt x="641094" y="159956"/>
                  </a:lnTo>
                  <a:lnTo>
                    <a:pt x="626152" y="428062"/>
                  </a:lnTo>
                  <a:lnTo>
                    <a:pt x="547806" y="418801"/>
                  </a:lnTo>
                  <a:cubicBezTo>
                    <a:pt x="379721" y="390564"/>
                    <a:pt x="213705" y="337261"/>
                    <a:pt x="55223" y="257679"/>
                  </a:cubicBezTo>
                  <a:lnTo>
                    <a:pt x="0" y="226343"/>
                  </a:lnTo>
                  <a:close/>
                </a:path>
              </a:pathLst>
            </a:custGeom>
            <a:solidFill>
              <a:srgbClr val="E35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/>
          </p:nvSpPr>
          <p:spPr>
            <a:xfrm rot="16200000">
              <a:off x="3450216" y="1250697"/>
              <a:ext cx="45719" cy="2617985"/>
            </a:xfrm>
            <a:prstGeom prst="triangle">
              <a:avLst/>
            </a:prstGeom>
            <a:solidFill>
              <a:srgbClr val="E35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294489" y="2121210"/>
              <a:ext cx="922678" cy="922678"/>
              <a:chOff x="1065725" y="2294350"/>
              <a:chExt cx="922678" cy="922678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1065725" y="2294350"/>
                <a:ext cx="922678" cy="922678"/>
              </a:xfrm>
              <a:prstGeom prst="ellipse">
                <a:avLst/>
              </a:prstGeom>
              <a:solidFill>
                <a:srgbClr val="E35A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62" y="2512287"/>
                <a:ext cx="486804" cy="486804"/>
              </a:xfrm>
              <a:prstGeom prst="rect">
                <a:avLst/>
              </a:prstGeom>
            </p:spPr>
          </p:pic>
        </p:grpSp>
        <p:sp>
          <p:nvSpPr>
            <p:cNvPr id="168" name="Rectangle 167"/>
            <p:cNvSpPr/>
            <p:nvPr/>
          </p:nvSpPr>
          <p:spPr>
            <a:xfrm>
              <a:off x="2874326" y="2574733"/>
              <a:ext cx="1188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E35A34"/>
                  </a:solidFill>
                </a:rPr>
                <a:t>OPENING</a:t>
              </a:r>
              <a:endParaRPr lang="en-US" sz="2000" b="1" cap="none" spc="0" dirty="0">
                <a:ln w="0"/>
                <a:solidFill>
                  <a:srgbClr val="E35A34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9579" y="3219317"/>
            <a:ext cx="3907739" cy="2272116"/>
            <a:chOff x="1429579" y="3219317"/>
            <a:chExt cx="3907739" cy="2272116"/>
          </a:xfrm>
        </p:grpSpPr>
        <p:grpSp>
          <p:nvGrpSpPr>
            <p:cNvPr id="5" name="Group 4"/>
            <p:cNvGrpSpPr/>
            <p:nvPr/>
          </p:nvGrpSpPr>
          <p:grpSpPr>
            <a:xfrm>
              <a:off x="2157835" y="3219317"/>
              <a:ext cx="3179483" cy="798244"/>
              <a:chOff x="2157835" y="3219317"/>
              <a:chExt cx="3179483" cy="798244"/>
            </a:xfrm>
          </p:grpSpPr>
          <p:sp>
            <p:nvSpPr>
              <p:cNvPr id="29" name="Freeform 28"/>
              <p:cNvSpPr/>
              <p:nvPr/>
            </p:nvSpPr>
            <p:spPr>
              <a:xfrm rot="3452238">
                <a:off x="4803289" y="3365631"/>
                <a:ext cx="680343" cy="387715"/>
              </a:xfrm>
              <a:custGeom>
                <a:avLst/>
                <a:gdLst>
                  <a:gd name="connsiteX0" fmla="*/ 14921 w 680343"/>
                  <a:gd name="connsiteY0" fmla="*/ 119391 h 387715"/>
                  <a:gd name="connsiteX1" fmla="*/ 21295 w 680343"/>
                  <a:gd name="connsiteY1" fmla="*/ 119522 h 387715"/>
                  <a:gd name="connsiteX2" fmla="*/ 440452 w 680343"/>
                  <a:gd name="connsiteY2" fmla="*/ 47144 h 387715"/>
                  <a:gd name="connsiteX3" fmla="*/ 564895 w 680343"/>
                  <a:gd name="connsiteY3" fmla="*/ 0 h 387715"/>
                  <a:gd name="connsiteX4" fmla="*/ 680343 w 680343"/>
                  <a:gd name="connsiteY4" fmla="*/ 242816 h 387715"/>
                  <a:gd name="connsiteX5" fmla="*/ 523517 w 680343"/>
                  <a:gd name="connsiteY5" fmla="*/ 302228 h 387715"/>
                  <a:gd name="connsiteX6" fmla="*/ 28446 w 680343"/>
                  <a:gd name="connsiteY6" fmla="*/ 387715 h 387715"/>
                  <a:gd name="connsiteX7" fmla="*/ 0 w 680343"/>
                  <a:gd name="connsiteY7" fmla="*/ 387128 h 387715"/>
                  <a:gd name="connsiteX8" fmla="*/ 14921 w 680343"/>
                  <a:gd name="connsiteY8" fmla="*/ 119391 h 38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343" h="387715">
                    <a:moveTo>
                      <a:pt x="14921" y="119391"/>
                    </a:moveTo>
                    <a:lnTo>
                      <a:pt x="21295" y="119522"/>
                    </a:lnTo>
                    <a:cubicBezTo>
                      <a:pt x="163887" y="115590"/>
                      <a:pt x="305148" y="91121"/>
                      <a:pt x="440452" y="47144"/>
                    </a:cubicBezTo>
                    <a:lnTo>
                      <a:pt x="564895" y="0"/>
                    </a:lnTo>
                    <a:lnTo>
                      <a:pt x="680343" y="242816"/>
                    </a:lnTo>
                    <a:lnTo>
                      <a:pt x="523517" y="302228"/>
                    </a:lnTo>
                    <a:cubicBezTo>
                      <a:pt x="363708" y="354170"/>
                      <a:pt x="196862" y="383071"/>
                      <a:pt x="28446" y="387715"/>
                    </a:cubicBezTo>
                    <a:lnTo>
                      <a:pt x="0" y="387128"/>
                    </a:lnTo>
                    <a:lnTo>
                      <a:pt x="14921" y="119391"/>
                    </a:lnTo>
                    <a:close/>
                  </a:path>
                </a:pathLst>
              </a:custGeom>
              <a:solidFill>
                <a:srgbClr val="EDB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Isosceles Triangle 141"/>
              <p:cNvSpPr/>
              <p:nvPr/>
            </p:nvSpPr>
            <p:spPr>
              <a:xfrm rot="14514400">
                <a:off x="3665320" y="2456240"/>
                <a:ext cx="53836" cy="3068806"/>
              </a:xfrm>
              <a:prstGeom prst="triangle">
                <a:avLst/>
              </a:prstGeom>
              <a:solidFill>
                <a:srgbClr val="EDB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429579" y="4567889"/>
              <a:ext cx="923544" cy="923544"/>
              <a:chOff x="1749955" y="4245229"/>
              <a:chExt cx="923544" cy="92354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749955" y="4245229"/>
                <a:ext cx="923544" cy="923544"/>
              </a:xfrm>
              <a:prstGeom prst="ellipse">
                <a:avLst/>
              </a:prstGeom>
              <a:solidFill>
                <a:srgbClr val="EDB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9411" y="4464685"/>
                <a:ext cx="484632" cy="484632"/>
              </a:xfrm>
              <a:prstGeom prst="rect">
                <a:avLst/>
              </a:prstGeom>
            </p:spPr>
          </p:pic>
        </p:grpSp>
        <p:sp>
          <p:nvSpPr>
            <p:cNvPr id="170" name="Rectangle 169"/>
            <p:cNvSpPr/>
            <p:nvPr/>
          </p:nvSpPr>
          <p:spPr>
            <a:xfrm>
              <a:off x="2353123" y="4877460"/>
              <a:ext cx="16244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EDB249"/>
                  </a:solidFill>
                </a:rPr>
                <a:t>EYE</a:t>
              </a:r>
              <a:r>
                <a:rPr lang="en-US" sz="2000" b="1" cap="none" spc="0" dirty="0" smtClean="0">
                  <a:ln w="0"/>
                  <a:solidFill>
                    <a:srgbClr val="EDB24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b="1" cap="none" spc="0" dirty="0" smtClean="0">
                  <a:ln w="0"/>
                  <a:solidFill>
                    <a:srgbClr val="EDB249"/>
                  </a:solidFill>
                </a:rPr>
                <a:t>CONTACT</a:t>
              </a:r>
              <a:endParaRPr lang="en-US" sz="2000" b="1" cap="none" spc="0" dirty="0">
                <a:ln w="0"/>
                <a:solidFill>
                  <a:srgbClr val="EDB249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24752" y="3678376"/>
            <a:ext cx="2025070" cy="2236353"/>
            <a:chOff x="4124752" y="3678376"/>
            <a:chExt cx="2025070" cy="2236353"/>
          </a:xfrm>
        </p:grpSpPr>
        <p:sp>
          <p:nvSpPr>
            <p:cNvPr id="27" name="Freeform 26"/>
            <p:cNvSpPr/>
            <p:nvPr/>
          </p:nvSpPr>
          <p:spPr>
            <a:xfrm rot="3452238">
              <a:off x="5535254" y="3685714"/>
              <a:ext cx="621905" cy="607230"/>
            </a:xfrm>
            <a:custGeom>
              <a:avLst/>
              <a:gdLst>
                <a:gd name="connsiteX0" fmla="*/ 0 w 621905"/>
                <a:gd name="connsiteY0" fmla="*/ 363678 h 607230"/>
                <a:gd name="connsiteX1" fmla="*/ 54781 w 621905"/>
                <a:gd name="connsiteY1" fmla="*/ 329691 h 607230"/>
                <a:gd name="connsiteX2" fmla="*/ 374715 w 621905"/>
                <a:gd name="connsiteY2" fmla="*/ 29387 h 607230"/>
                <a:gd name="connsiteX3" fmla="*/ 395563 w 621905"/>
                <a:gd name="connsiteY3" fmla="*/ 0 h 607230"/>
                <a:gd name="connsiteX4" fmla="*/ 621905 w 621905"/>
                <a:gd name="connsiteY4" fmla="*/ 143989 h 607230"/>
                <a:gd name="connsiteX5" fmla="*/ 585166 w 621905"/>
                <a:gd name="connsiteY5" fmla="*/ 195775 h 607230"/>
                <a:gd name="connsiteX6" fmla="*/ 207288 w 621905"/>
                <a:gd name="connsiteY6" fmla="*/ 550468 h 607230"/>
                <a:gd name="connsiteX7" fmla="*/ 115798 w 621905"/>
                <a:gd name="connsiteY7" fmla="*/ 607230 h 607230"/>
                <a:gd name="connsiteX8" fmla="*/ 0 w 621905"/>
                <a:gd name="connsiteY8" fmla="*/ 363678 h 60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905" h="607230">
                  <a:moveTo>
                    <a:pt x="0" y="363678"/>
                  </a:moveTo>
                  <a:lnTo>
                    <a:pt x="54781" y="329691"/>
                  </a:lnTo>
                  <a:cubicBezTo>
                    <a:pt x="173549" y="247727"/>
                    <a:pt x="281735" y="147282"/>
                    <a:pt x="374715" y="29387"/>
                  </a:cubicBezTo>
                  <a:lnTo>
                    <a:pt x="395563" y="0"/>
                  </a:lnTo>
                  <a:lnTo>
                    <a:pt x="621905" y="143989"/>
                  </a:lnTo>
                  <a:lnTo>
                    <a:pt x="585166" y="195775"/>
                  </a:lnTo>
                  <a:cubicBezTo>
                    <a:pt x="475346" y="335022"/>
                    <a:pt x="347566" y="453658"/>
                    <a:pt x="207288" y="550468"/>
                  </a:cubicBezTo>
                  <a:lnTo>
                    <a:pt x="115798" y="607230"/>
                  </a:lnTo>
                  <a:lnTo>
                    <a:pt x="0" y="363678"/>
                  </a:lnTo>
                  <a:close/>
                </a:path>
              </a:pathLst>
            </a:custGeom>
            <a:solidFill>
              <a:srgbClr val="8BB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12824859">
              <a:off x="5325122" y="3682761"/>
              <a:ext cx="49173" cy="1062549"/>
            </a:xfrm>
            <a:prstGeom prst="triangle">
              <a:avLst/>
            </a:prstGeom>
            <a:solidFill>
              <a:srgbClr val="8BB6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401748" y="4567889"/>
              <a:ext cx="923544" cy="923544"/>
              <a:chOff x="4199301" y="4506318"/>
              <a:chExt cx="923544" cy="92354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4199301" y="4506318"/>
                <a:ext cx="923544" cy="923544"/>
              </a:xfrm>
              <a:prstGeom prst="ellipse">
                <a:avLst/>
              </a:prstGeom>
              <a:solidFill>
                <a:srgbClr val="8BB6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020" y="4705037"/>
                <a:ext cx="484632" cy="484632"/>
              </a:xfrm>
              <a:prstGeom prst="rect">
                <a:avLst/>
              </a:prstGeom>
            </p:spPr>
          </p:pic>
        </p:grpSp>
        <p:sp>
          <p:nvSpPr>
            <p:cNvPr id="172" name="Rectangle 171"/>
            <p:cNvSpPr/>
            <p:nvPr/>
          </p:nvSpPr>
          <p:spPr>
            <a:xfrm>
              <a:off x="4124752" y="5453064"/>
              <a:ext cx="169475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rgbClr val="8BB64C"/>
                  </a:solidFill>
                </a:rPr>
                <a:t>STRUCTURE</a:t>
              </a:r>
              <a:endParaRPr lang="en-US" sz="2400" b="1" cap="none" spc="0" dirty="0">
                <a:ln w="0"/>
                <a:solidFill>
                  <a:srgbClr val="8BB64C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15799" y="3640617"/>
            <a:ext cx="2003230" cy="2257648"/>
            <a:chOff x="6315799" y="3640617"/>
            <a:chExt cx="2003230" cy="2257648"/>
          </a:xfrm>
        </p:grpSpPr>
        <p:sp>
          <p:nvSpPr>
            <p:cNvPr id="28" name="Freeform 27"/>
            <p:cNvSpPr/>
            <p:nvPr/>
          </p:nvSpPr>
          <p:spPr>
            <a:xfrm rot="3452238">
              <a:off x="6476175" y="3576248"/>
              <a:ext cx="439634" cy="760385"/>
            </a:xfrm>
            <a:custGeom>
              <a:avLst/>
              <a:gdLst>
                <a:gd name="connsiteX0" fmla="*/ 171590 w 439634"/>
                <a:gd name="connsiteY0" fmla="*/ 0 h 760385"/>
                <a:gd name="connsiteX1" fmla="*/ 439634 w 439634"/>
                <a:gd name="connsiteY1" fmla="*/ 0 h 760385"/>
                <a:gd name="connsiteX2" fmla="*/ 438725 w 439634"/>
                <a:gd name="connsiteY2" fmla="*/ 44006 h 760385"/>
                <a:gd name="connsiteX3" fmla="*/ 257677 w 439634"/>
                <a:gd name="connsiteY3" fmla="*/ 705162 h 760385"/>
                <a:gd name="connsiteX4" fmla="*/ 226341 w 439634"/>
                <a:gd name="connsiteY4" fmla="*/ 760385 h 760385"/>
                <a:gd name="connsiteX5" fmla="*/ 0 w 439634"/>
                <a:gd name="connsiteY5" fmla="*/ 616396 h 760385"/>
                <a:gd name="connsiteX6" fmla="*/ 17782 w 439634"/>
                <a:gd name="connsiteY6" fmla="*/ 585058 h 760385"/>
                <a:gd name="connsiteX7" fmla="*/ 171068 w 439634"/>
                <a:gd name="connsiteY7" fmla="*/ 25284 h 760385"/>
                <a:gd name="connsiteX8" fmla="*/ 171590 w 439634"/>
                <a:gd name="connsiteY8" fmla="*/ 0 h 76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634" h="760385">
                  <a:moveTo>
                    <a:pt x="171590" y="0"/>
                  </a:moveTo>
                  <a:lnTo>
                    <a:pt x="439634" y="0"/>
                  </a:lnTo>
                  <a:lnTo>
                    <a:pt x="438725" y="44006"/>
                  </a:lnTo>
                  <a:cubicBezTo>
                    <a:pt x="423177" y="269150"/>
                    <a:pt x="363787" y="493852"/>
                    <a:pt x="257677" y="705162"/>
                  </a:cubicBezTo>
                  <a:lnTo>
                    <a:pt x="226341" y="760385"/>
                  </a:lnTo>
                  <a:lnTo>
                    <a:pt x="0" y="616396"/>
                  </a:lnTo>
                  <a:lnTo>
                    <a:pt x="17782" y="585058"/>
                  </a:lnTo>
                  <a:cubicBezTo>
                    <a:pt x="107621" y="406150"/>
                    <a:pt x="157905" y="215904"/>
                    <a:pt x="171068" y="25284"/>
                  </a:cubicBezTo>
                  <a:lnTo>
                    <a:pt x="171590" y="0"/>
                  </a:lnTo>
                  <a:close/>
                </a:path>
              </a:pathLst>
            </a:custGeom>
            <a:solidFill>
              <a:srgbClr val="5EB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rot="8667925">
              <a:off x="7243792" y="3640617"/>
              <a:ext cx="66021" cy="1062549"/>
            </a:xfrm>
            <a:prstGeom prst="triangle">
              <a:avLst/>
            </a:prstGeom>
            <a:solidFill>
              <a:srgbClr val="5EB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7372890" y="4549581"/>
              <a:ext cx="923544" cy="923544"/>
              <a:chOff x="7327252" y="4477290"/>
              <a:chExt cx="923544" cy="923544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327252" y="4477290"/>
                <a:ext cx="923544" cy="923544"/>
              </a:xfrm>
              <a:prstGeom prst="ellipse">
                <a:avLst/>
              </a:prstGeom>
              <a:solidFill>
                <a:srgbClr val="5EB6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6708" y="4696746"/>
                <a:ext cx="484632" cy="484632"/>
              </a:xfrm>
              <a:prstGeom prst="rect">
                <a:avLst/>
              </a:prstGeom>
            </p:spPr>
          </p:pic>
        </p:grpSp>
        <p:sp>
          <p:nvSpPr>
            <p:cNvPr id="174" name="Rectangle 173"/>
            <p:cNvSpPr/>
            <p:nvPr/>
          </p:nvSpPr>
          <p:spPr>
            <a:xfrm>
              <a:off x="7379925" y="5436600"/>
              <a:ext cx="93910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rgbClr val="5EB6A2"/>
                  </a:solidFill>
                </a:rPr>
                <a:t>IDEAS</a:t>
              </a:r>
              <a:endParaRPr lang="en-US" sz="2400" b="1" cap="none" spc="0" dirty="0">
                <a:ln w="0"/>
                <a:solidFill>
                  <a:srgbClr val="5EB6A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78715" y="3301072"/>
            <a:ext cx="3990636" cy="2150282"/>
            <a:chOff x="7178715" y="3301072"/>
            <a:chExt cx="3990636" cy="2150282"/>
          </a:xfrm>
        </p:grpSpPr>
        <p:sp>
          <p:nvSpPr>
            <p:cNvPr id="30" name="Freeform 29"/>
            <p:cNvSpPr/>
            <p:nvPr/>
          </p:nvSpPr>
          <p:spPr>
            <a:xfrm rot="3452238">
              <a:off x="7269716" y="3210071"/>
              <a:ext cx="385950" cy="567952"/>
            </a:xfrm>
            <a:custGeom>
              <a:avLst/>
              <a:gdLst>
                <a:gd name="connsiteX0" fmla="*/ 0 w 385950"/>
                <a:gd name="connsiteY0" fmla="*/ 122959 h 567952"/>
                <a:gd name="connsiteX1" fmla="*/ 238163 w 385950"/>
                <a:gd name="connsiteY1" fmla="*/ 0 h 567952"/>
                <a:gd name="connsiteX2" fmla="*/ 248918 w 385950"/>
                <a:gd name="connsiteY2" fmla="*/ 21801 h 567952"/>
                <a:gd name="connsiteX3" fmla="*/ 381297 w 385950"/>
                <a:gd name="connsiteY3" fmla="*/ 506445 h 567952"/>
                <a:gd name="connsiteX4" fmla="*/ 385950 w 385950"/>
                <a:gd name="connsiteY4" fmla="*/ 567952 h 567952"/>
                <a:gd name="connsiteX5" fmla="*/ 117218 w 385950"/>
                <a:gd name="connsiteY5" fmla="*/ 567952 h 567952"/>
                <a:gd name="connsiteX6" fmla="*/ 115051 w 385950"/>
                <a:gd name="connsiteY6" fmla="*/ 539311 h 567952"/>
                <a:gd name="connsiteX7" fmla="*/ 2971 w 385950"/>
                <a:gd name="connsiteY7" fmla="*/ 128982 h 567952"/>
                <a:gd name="connsiteX8" fmla="*/ 0 w 385950"/>
                <a:gd name="connsiteY8" fmla="*/ 122959 h 5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950" h="567952">
                  <a:moveTo>
                    <a:pt x="0" y="122959"/>
                  </a:moveTo>
                  <a:lnTo>
                    <a:pt x="238163" y="0"/>
                  </a:lnTo>
                  <a:lnTo>
                    <a:pt x="248918" y="21801"/>
                  </a:lnTo>
                  <a:cubicBezTo>
                    <a:pt x="316085" y="176314"/>
                    <a:pt x="360617" y="339683"/>
                    <a:pt x="381297" y="506445"/>
                  </a:cubicBezTo>
                  <a:lnTo>
                    <a:pt x="385950" y="567952"/>
                  </a:lnTo>
                  <a:lnTo>
                    <a:pt x="117218" y="567952"/>
                  </a:lnTo>
                  <a:lnTo>
                    <a:pt x="115051" y="539311"/>
                  </a:lnTo>
                  <a:cubicBezTo>
                    <a:pt x="97542" y="398120"/>
                    <a:pt x="59839" y="259802"/>
                    <a:pt x="2971" y="128982"/>
                  </a:cubicBezTo>
                  <a:lnTo>
                    <a:pt x="0" y="122959"/>
                  </a:lnTo>
                  <a:close/>
                </a:path>
              </a:pathLst>
            </a:custGeom>
            <a:solidFill>
              <a:srgbClr val="30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 rot="6976287">
              <a:off x="8836919" y="2409591"/>
              <a:ext cx="45719" cy="3068806"/>
            </a:xfrm>
            <a:prstGeom prst="triangle">
              <a:avLst/>
            </a:prstGeom>
            <a:solidFill>
              <a:srgbClr val="30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245807" y="4527810"/>
              <a:ext cx="923544" cy="923544"/>
              <a:chOff x="10245807" y="4527810"/>
              <a:chExt cx="923544" cy="923544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245807" y="4527810"/>
                <a:ext cx="923544" cy="923544"/>
              </a:xfrm>
              <a:prstGeom prst="ellipse">
                <a:avLst/>
              </a:prstGeom>
              <a:solidFill>
                <a:srgbClr val="3082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5263" y="4747266"/>
                <a:ext cx="484632" cy="484632"/>
              </a:xfrm>
              <a:prstGeom prst="rect">
                <a:avLst/>
              </a:prstGeom>
            </p:spPr>
          </p:pic>
        </p:grpSp>
        <p:sp>
          <p:nvSpPr>
            <p:cNvPr id="176" name="Rectangle 175"/>
            <p:cNvSpPr/>
            <p:nvPr/>
          </p:nvSpPr>
          <p:spPr>
            <a:xfrm>
              <a:off x="9186940" y="4770233"/>
              <a:ext cx="9657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rgbClr val="3082AE"/>
                  </a:solidFill>
                </a:rPr>
                <a:t>VOICE</a:t>
              </a:r>
              <a:endParaRPr lang="en-US" sz="2400" b="1" cap="none" spc="0" dirty="0">
                <a:ln w="0"/>
                <a:solidFill>
                  <a:srgbClr val="3082A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28130" y="2091566"/>
            <a:ext cx="3802889" cy="1035891"/>
            <a:chOff x="7528130" y="2091566"/>
            <a:chExt cx="3802889" cy="1035891"/>
          </a:xfrm>
        </p:grpSpPr>
        <p:sp>
          <p:nvSpPr>
            <p:cNvPr id="38" name="Freeform 37"/>
            <p:cNvSpPr/>
            <p:nvPr/>
          </p:nvSpPr>
          <p:spPr>
            <a:xfrm rot="3452238">
              <a:off x="7535255" y="2526107"/>
              <a:ext cx="594225" cy="608475"/>
            </a:xfrm>
            <a:custGeom>
              <a:avLst/>
              <a:gdLst>
                <a:gd name="connsiteX0" fmla="*/ 0 w 594225"/>
                <a:gd name="connsiteY0" fmla="*/ 226342 h 608475"/>
                <a:gd name="connsiteX1" fmla="*/ 143989 w 594225"/>
                <a:gd name="connsiteY1" fmla="*/ 0 h 608475"/>
                <a:gd name="connsiteX2" fmla="*/ 195774 w 594225"/>
                <a:gd name="connsiteY2" fmla="*/ 36739 h 608475"/>
                <a:gd name="connsiteX3" fmla="*/ 550467 w 594225"/>
                <a:gd name="connsiteY3" fmla="*/ 414616 h 608475"/>
                <a:gd name="connsiteX4" fmla="*/ 594225 w 594225"/>
                <a:gd name="connsiteY4" fmla="*/ 485147 h 608475"/>
                <a:gd name="connsiteX5" fmla="*/ 355346 w 594225"/>
                <a:gd name="connsiteY5" fmla="*/ 608475 h 608475"/>
                <a:gd name="connsiteX6" fmla="*/ 329692 w 594225"/>
                <a:gd name="connsiteY6" fmla="*/ 567125 h 608475"/>
                <a:gd name="connsiteX7" fmla="*/ 29388 w 594225"/>
                <a:gd name="connsiteY7" fmla="*/ 247191 h 608475"/>
                <a:gd name="connsiteX8" fmla="*/ 0 w 594225"/>
                <a:gd name="connsiteY8" fmla="*/ 226342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4225" h="608475">
                  <a:moveTo>
                    <a:pt x="0" y="226342"/>
                  </a:moveTo>
                  <a:lnTo>
                    <a:pt x="143989" y="0"/>
                  </a:lnTo>
                  <a:lnTo>
                    <a:pt x="195774" y="36739"/>
                  </a:lnTo>
                  <a:cubicBezTo>
                    <a:pt x="335021" y="146558"/>
                    <a:pt x="453658" y="274339"/>
                    <a:pt x="550467" y="414616"/>
                  </a:cubicBezTo>
                  <a:lnTo>
                    <a:pt x="594225" y="485147"/>
                  </a:lnTo>
                  <a:lnTo>
                    <a:pt x="355346" y="608475"/>
                  </a:lnTo>
                  <a:lnTo>
                    <a:pt x="329692" y="567125"/>
                  </a:lnTo>
                  <a:cubicBezTo>
                    <a:pt x="247727" y="448357"/>
                    <a:pt x="147283" y="340170"/>
                    <a:pt x="29388" y="247191"/>
                  </a:cubicBezTo>
                  <a:lnTo>
                    <a:pt x="0" y="226342"/>
                  </a:lnTo>
                  <a:close/>
                </a:path>
              </a:pathLst>
            </a:custGeom>
            <a:solidFill>
              <a:srgbClr val="A0A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/>
          </p:nvSpPr>
          <p:spPr>
            <a:xfrm rot="5400000">
              <a:off x="9024046" y="1244346"/>
              <a:ext cx="45719" cy="2617985"/>
            </a:xfrm>
            <a:prstGeom prst="triangle">
              <a:avLst/>
            </a:prstGeom>
            <a:solidFill>
              <a:srgbClr val="A0A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407475" y="2091566"/>
              <a:ext cx="923544" cy="923544"/>
              <a:chOff x="10407475" y="2091566"/>
              <a:chExt cx="923544" cy="92354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0407475" y="2091566"/>
                <a:ext cx="923544" cy="923544"/>
              </a:xfrm>
              <a:prstGeom prst="ellipse">
                <a:avLst/>
              </a:prstGeom>
              <a:solidFill>
                <a:srgbClr val="A0A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931" y="2311022"/>
                <a:ext cx="484632" cy="484632"/>
              </a:xfrm>
              <a:prstGeom prst="rect">
                <a:avLst/>
              </a:prstGeom>
            </p:spPr>
          </p:pic>
        </p:grpSp>
        <p:sp>
          <p:nvSpPr>
            <p:cNvPr id="178" name="Rectangle 177"/>
            <p:cNvSpPr/>
            <p:nvPr/>
          </p:nvSpPr>
          <p:spPr>
            <a:xfrm>
              <a:off x="8443473" y="2546657"/>
              <a:ext cx="91217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rgbClr val="A0A4A9"/>
                  </a:solidFill>
                </a:rPr>
                <a:t>BODY</a:t>
              </a:r>
              <a:endParaRPr lang="en-US" sz="2400" b="1" cap="none" spc="0" dirty="0">
                <a:ln w="0"/>
                <a:solidFill>
                  <a:srgbClr val="A0A4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08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+mn-lt"/>
              </a:rPr>
              <a:t>CONCLUSION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77" y="434454"/>
            <a:ext cx="803686" cy="80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2517" y="489645"/>
            <a:ext cx="804672" cy="748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37" y="2393680"/>
            <a:ext cx="7389527" cy="46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233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6 TIPS THAT CAN HELP YOU TO BE A GREAT SPEAKER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greate speaker PUBLIC SPEAKING</dc:title>
  <dc:creator>MENGKORNG.LY</dc:creator>
  <cp:lastModifiedBy>MENGKORNG.LY</cp:lastModifiedBy>
  <cp:revision>70</cp:revision>
  <dcterms:created xsi:type="dcterms:W3CDTF">2023-05-26T10:16:47Z</dcterms:created>
  <dcterms:modified xsi:type="dcterms:W3CDTF">2023-06-06T06:15:31Z</dcterms:modified>
</cp:coreProperties>
</file>