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EC5"/>
    <a:srgbClr val="323033"/>
    <a:srgbClr val="43AEB4"/>
    <a:srgbClr val="9FD2D1"/>
    <a:srgbClr val="000000"/>
    <a:srgbClr val="F9C997"/>
    <a:srgbClr val="61B3B3"/>
    <a:srgbClr val="3C7E7D"/>
    <a:srgbClr val="DE1014"/>
    <a:srgbClr val="B8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3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2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8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4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94DF-2754-4196-838C-8C625EEFF50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072C-53EB-4D8F-84B0-8B70F653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4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0" y="779772"/>
            <a:ext cx="10923664" cy="5176158"/>
            <a:chOff x="0" y="779772"/>
            <a:chExt cx="10923664" cy="5176158"/>
          </a:xfrm>
        </p:grpSpPr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9" t="8012" r="5273" b="8012"/>
            <a:stretch>
              <a:fillRect/>
            </a:stretch>
          </p:blipFill>
          <p:spPr>
            <a:xfrm>
              <a:off x="2318507" y="779772"/>
              <a:ext cx="8605157" cy="5176158"/>
            </a:xfrm>
            <a:custGeom>
              <a:avLst/>
              <a:gdLst>
                <a:gd name="connsiteX0" fmla="*/ 287794 w 8605157"/>
                <a:gd name="connsiteY0" fmla="*/ 287794 h 5176158"/>
                <a:gd name="connsiteX1" fmla="*/ 287794 w 8605157"/>
                <a:gd name="connsiteY1" fmla="*/ 4888364 h 5176158"/>
                <a:gd name="connsiteX2" fmla="*/ 8317363 w 8605157"/>
                <a:gd name="connsiteY2" fmla="*/ 4888364 h 5176158"/>
                <a:gd name="connsiteX3" fmla="*/ 8317363 w 8605157"/>
                <a:gd name="connsiteY3" fmla="*/ 287794 h 5176158"/>
                <a:gd name="connsiteX4" fmla="*/ 0 w 8605157"/>
                <a:gd name="connsiteY4" fmla="*/ 0 h 5176158"/>
                <a:gd name="connsiteX5" fmla="*/ 8605157 w 8605157"/>
                <a:gd name="connsiteY5" fmla="*/ 0 h 5176158"/>
                <a:gd name="connsiteX6" fmla="*/ 8605157 w 8605157"/>
                <a:gd name="connsiteY6" fmla="*/ 5176158 h 5176158"/>
                <a:gd name="connsiteX7" fmla="*/ 0 w 8605157"/>
                <a:gd name="connsiteY7" fmla="*/ 5176158 h 517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05157" h="5176158">
                  <a:moveTo>
                    <a:pt x="287794" y="287794"/>
                  </a:moveTo>
                  <a:lnTo>
                    <a:pt x="287794" y="4888364"/>
                  </a:lnTo>
                  <a:lnTo>
                    <a:pt x="8317363" y="4888364"/>
                  </a:lnTo>
                  <a:lnTo>
                    <a:pt x="8317363" y="287794"/>
                  </a:lnTo>
                  <a:close/>
                  <a:moveTo>
                    <a:pt x="0" y="0"/>
                  </a:moveTo>
                  <a:lnTo>
                    <a:pt x="8605157" y="0"/>
                  </a:lnTo>
                  <a:lnTo>
                    <a:pt x="8605157" y="5176158"/>
                  </a:lnTo>
                  <a:lnTo>
                    <a:pt x="0" y="5176158"/>
                  </a:lnTo>
                  <a:close/>
                </a:path>
              </a:pathLst>
            </a:custGeom>
          </p:spPr>
        </p:pic>
        <p:sp>
          <p:nvSpPr>
            <p:cNvPr id="207" name="Rectangle 206"/>
            <p:cNvSpPr/>
            <p:nvPr/>
          </p:nvSpPr>
          <p:spPr>
            <a:xfrm>
              <a:off x="0" y="2045237"/>
              <a:ext cx="5323114" cy="2645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6" t="22129" r="8962" b="18402"/>
            <a:stretch>
              <a:fillRect/>
            </a:stretch>
          </p:blipFill>
          <p:spPr>
            <a:xfrm>
              <a:off x="276483" y="2141260"/>
              <a:ext cx="5000625" cy="2254448"/>
            </a:xfrm>
            <a:custGeom>
              <a:avLst/>
              <a:gdLst/>
              <a:ahLst/>
              <a:cxnLst/>
              <a:rect l="l" t="t" r="r" b="b"/>
              <a:pathLst>
                <a:path w="5000625" h="2254448">
                  <a:moveTo>
                    <a:pt x="155972" y="1593056"/>
                  </a:moveTo>
                  <a:lnTo>
                    <a:pt x="155972" y="2116931"/>
                  </a:lnTo>
                  <a:lnTo>
                    <a:pt x="237530" y="2116931"/>
                  </a:lnTo>
                  <a:cubicBezTo>
                    <a:pt x="280393" y="2116931"/>
                    <a:pt x="316508" y="2111375"/>
                    <a:pt x="345877" y="2100262"/>
                  </a:cubicBezTo>
                  <a:cubicBezTo>
                    <a:pt x="375246" y="2089150"/>
                    <a:pt x="399753" y="2072382"/>
                    <a:pt x="419398" y="2049958"/>
                  </a:cubicBezTo>
                  <a:cubicBezTo>
                    <a:pt x="439043" y="2027535"/>
                    <a:pt x="453728" y="1999655"/>
                    <a:pt x="463451" y="1966317"/>
                  </a:cubicBezTo>
                  <a:cubicBezTo>
                    <a:pt x="473175" y="1932980"/>
                    <a:pt x="478036" y="1894086"/>
                    <a:pt x="478036" y="1849636"/>
                  </a:cubicBezTo>
                  <a:cubicBezTo>
                    <a:pt x="478036" y="1813123"/>
                    <a:pt x="473770" y="1779191"/>
                    <a:pt x="465237" y="1747837"/>
                  </a:cubicBezTo>
                  <a:cubicBezTo>
                    <a:pt x="456704" y="1716484"/>
                    <a:pt x="443012" y="1689298"/>
                    <a:pt x="424160" y="1666280"/>
                  </a:cubicBezTo>
                  <a:cubicBezTo>
                    <a:pt x="405309" y="1643261"/>
                    <a:pt x="381100" y="1625302"/>
                    <a:pt x="351532" y="1612404"/>
                  </a:cubicBezTo>
                  <a:cubicBezTo>
                    <a:pt x="321965" y="1599505"/>
                    <a:pt x="283171" y="1593056"/>
                    <a:pt x="235149" y="1593056"/>
                  </a:cubicBezTo>
                  <a:close/>
                  <a:moveTo>
                    <a:pt x="4585693" y="1590080"/>
                  </a:moveTo>
                  <a:lnTo>
                    <a:pt x="4585693" y="1808559"/>
                  </a:lnTo>
                  <a:lnTo>
                    <a:pt x="4665464" y="1808559"/>
                  </a:lnTo>
                  <a:cubicBezTo>
                    <a:pt x="4687690" y="1808559"/>
                    <a:pt x="4707136" y="1805880"/>
                    <a:pt x="4723804" y="1800523"/>
                  </a:cubicBezTo>
                  <a:cubicBezTo>
                    <a:pt x="4740474" y="1795165"/>
                    <a:pt x="4754364" y="1787624"/>
                    <a:pt x="4765477" y="1777901"/>
                  </a:cubicBezTo>
                  <a:cubicBezTo>
                    <a:pt x="4776589" y="1768177"/>
                    <a:pt x="4784923" y="1756569"/>
                    <a:pt x="4790479" y="1743075"/>
                  </a:cubicBezTo>
                  <a:cubicBezTo>
                    <a:pt x="4796035" y="1729581"/>
                    <a:pt x="4798814" y="1714500"/>
                    <a:pt x="4798814" y="1697831"/>
                  </a:cubicBezTo>
                  <a:cubicBezTo>
                    <a:pt x="4798814" y="1672431"/>
                    <a:pt x="4793059" y="1651000"/>
                    <a:pt x="4781550" y="1633537"/>
                  </a:cubicBezTo>
                  <a:cubicBezTo>
                    <a:pt x="4770040" y="1616075"/>
                    <a:pt x="4751189" y="1603772"/>
                    <a:pt x="4724995" y="1596628"/>
                  </a:cubicBezTo>
                  <a:cubicBezTo>
                    <a:pt x="4717058" y="1594644"/>
                    <a:pt x="4708028" y="1593056"/>
                    <a:pt x="4697909" y="1591866"/>
                  </a:cubicBezTo>
                  <a:cubicBezTo>
                    <a:pt x="4687789" y="1590675"/>
                    <a:pt x="4673799" y="1590080"/>
                    <a:pt x="4655939" y="1590080"/>
                  </a:cubicBezTo>
                  <a:close/>
                  <a:moveTo>
                    <a:pt x="4475560" y="1470422"/>
                  </a:moveTo>
                  <a:lnTo>
                    <a:pt x="4674989" y="1470422"/>
                  </a:lnTo>
                  <a:cubicBezTo>
                    <a:pt x="4695230" y="1470422"/>
                    <a:pt x="4711899" y="1470819"/>
                    <a:pt x="4724995" y="1471612"/>
                  </a:cubicBezTo>
                  <a:cubicBezTo>
                    <a:pt x="4738092" y="1472406"/>
                    <a:pt x="4749998" y="1473398"/>
                    <a:pt x="4760714" y="1474589"/>
                  </a:cubicBezTo>
                  <a:cubicBezTo>
                    <a:pt x="4791670" y="1478955"/>
                    <a:pt x="4819551" y="1486495"/>
                    <a:pt x="4844355" y="1497211"/>
                  </a:cubicBezTo>
                  <a:cubicBezTo>
                    <a:pt x="4869160" y="1507927"/>
                    <a:pt x="4890194" y="1521916"/>
                    <a:pt x="4907459" y="1539180"/>
                  </a:cubicBezTo>
                  <a:cubicBezTo>
                    <a:pt x="4924723" y="1556444"/>
                    <a:pt x="4937919" y="1576884"/>
                    <a:pt x="4947046" y="1600498"/>
                  </a:cubicBezTo>
                  <a:cubicBezTo>
                    <a:pt x="4956174" y="1624112"/>
                    <a:pt x="4960739" y="1651198"/>
                    <a:pt x="4960739" y="1681758"/>
                  </a:cubicBezTo>
                  <a:cubicBezTo>
                    <a:pt x="4960739" y="1707555"/>
                    <a:pt x="4957465" y="1731069"/>
                    <a:pt x="4950916" y="1752302"/>
                  </a:cubicBezTo>
                  <a:cubicBezTo>
                    <a:pt x="4944368" y="1773535"/>
                    <a:pt x="4934744" y="1792486"/>
                    <a:pt x="4922044" y="1809155"/>
                  </a:cubicBezTo>
                  <a:cubicBezTo>
                    <a:pt x="4909344" y="1825823"/>
                    <a:pt x="4893667" y="1840309"/>
                    <a:pt x="4875014" y="1852612"/>
                  </a:cubicBezTo>
                  <a:cubicBezTo>
                    <a:pt x="4856361" y="1864916"/>
                    <a:pt x="4835128" y="1874837"/>
                    <a:pt x="4811316" y="1882378"/>
                  </a:cubicBezTo>
                  <a:cubicBezTo>
                    <a:pt x="4822825" y="1887934"/>
                    <a:pt x="4833640" y="1894681"/>
                    <a:pt x="4843760" y="1902619"/>
                  </a:cubicBezTo>
                  <a:cubicBezTo>
                    <a:pt x="4853881" y="1910556"/>
                    <a:pt x="4863406" y="1920180"/>
                    <a:pt x="4872335" y="1931491"/>
                  </a:cubicBezTo>
                  <a:cubicBezTo>
                    <a:pt x="4881265" y="1942802"/>
                    <a:pt x="4889699" y="1955701"/>
                    <a:pt x="4897636" y="1970187"/>
                  </a:cubicBezTo>
                  <a:cubicBezTo>
                    <a:pt x="4905573" y="1984673"/>
                    <a:pt x="4913312" y="2001044"/>
                    <a:pt x="4920853" y="2019300"/>
                  </a:cubicBezTo>
                  <a:lnTo>
                    <a:pt x="4985742" y="2171104"/>
                  </a:lnTo>
                  <a:cubicBezTo>
                    <a:pt x="4991695" y="2186186"/>
                    <a:pt x="4995664" y="2197199"/>
                    <a:pt x="4997649" y="2204144"/>
                  </a:cubicBezTo>
                  <a:cubicBezTo>
                    <a:pt x="4999632" y="2211090"/>
                    <a:pt x="5000625" y="2216547"/>
                    <a:pt x="5000625" y="2220515"/>
                  </a:cubicBezTo>
                  <a:cubicBezTo>
                    <a:pt x="5000625" y="2224881"/>
                    <a:pt x="4999832" y="2228552"/>
                    <a:pt x="4998243" y="2231529"/>
                  </a:cubicBezTo>
                  <a:cubicBezTo>
                    <a:pt x="4996656" y="2234505"/>
                    <a:pt x="4992886" y="2236986"/>
                    <a:pt x="4986933" y="2238970"/>
                  </a:cubicBezTo>
                  <a:cubicBezTo>
                    <a:pt x="4980979" y="2240955"/>
                    <a:pt x="4972248" y="2242344"/>
                    <a:pt x="4960739" y="2243137"/>
                  </a:cubicBezTo>
                  <a:cubicBezTo>
                    <a:pt x="4949229" y="2243931"/>
                    <a:pt x="4933553" y="2244328"/>
                    <a:pt x="4913709" y="2244328"/>
                  </a:cubicBezTo>
                  <a:cubicBezTo>
                    <a:pt x="4897041" y="2244328"/>
                    <a:pt x="4883745" y="2243931"/>
                    <a:pt x="4873824" y="2243137"/>
                  </a:cubicBezTo>
                  <a:cubicBezTo>
                    <a:pt x="4863901" y="2242344"/>
                    <a:pt x="4856064" y="2240855"/>
                    <a:pt x="4850308" y="2238672"/>
                  </a:cubicBezTo>
                  <a:cubicBezTo>
                    <a:pt x="4844553" y="2236490"/>
                    <a:pt x="4840486" y="2233712"/>
                    <a:pt x="4838104" y="2230338"/>
                  </a:cubicBezTo>
                  <a:cubicBezTo>
                    <a:pt x="4835724" y="2226965"/>
                    <a:pt x="4833739" y="2222897"/>
                    <a:pt x="4832151" y="2218134"/>
                  </a:cubicBezTo>
                  <a:lnTo>
                    <a:pt x="4763095" y="2046089"/>
                  </a:lnTo>
                  <a:cubicBezTo>
                    <a:pt x="4754761" y="2026642"/>
                    <a:pt x="4746625" y="2009378"/>
                    <a:pt x="4738688" y="1994297"/>
                  </a:cubicBezTo>
                  <a:cubicBezTo>
                    <a:pt x="4730750" y="1979215"/>
                    <a:pt x="4721920" y="1966615"/>
                    <a:pt x="4712196" y="1956494"/>
                  </a:cubicBezTo>
                  <a:cubicBezTo>
                    <a:pt x="4702472" y="1946374"/>
                    <a:pt x="4691261" y="1938734"/>
                    <a:pt x="4678561" y="1933575"/>
                  </a:cubicBezTo>
                  <a:cubicBezTo>
                    <a:pt x="4665861" y="1928415"/>
                    <a:pt x="4651177" y="1925836"/>
                    <a:pt x="4634508" y="1925836"/>
                  </a:cubicBezTo>
                  <a:lnTo>
                    <a:pt x="4585693" y="1925836"/>
                  </a:lnTo>
                  <a:lnTo>
                    <a:pt x="4585693" y="2219325"/>
                  </a:lnTo>
                  <a:cubicBezTo>
                    <a:pt x="4585693" y="2223294"/>
                    <a:pt x="4584402" y="2226866"/>
                    <a:pt x="4581823" y="2230040"/>
                  </a:cubicBezTo>
                  <a:cubicBezTo>
                    <a:pt x="4579243" y="2233215"/>
                    <a:pt x="4574976" y="2235795"/>
                    <a:pt x="4569024" y="2237779"/>
                  </a:cubicBezTo>
                  <a:cubicBezTo>
                    <a:pt x="4563070" y="2239764"/>
                    <a:pt x="4555133" y="2241351"/>
                    <a:pt x="4545211" y="2242542"/>
                  </a:cubicBezTo>
                  <a:cubicBezTo>
                    <a:pt x="4535289" y="2243733"/>
                    <a:pt x="4522589" y="2244328"/>
                    <a:pt x="4507111" y="2244328"/>
                  </a:cubicBezTo>
                  <a:cubicBezTo>
                    <a:pt x="4492030" y="2244328"/>
                    <a:pt x="4479429" y="2243733"/>
                    <a:pt x="4469309" y="2242542"/>
                  </a:cubicBezTo>
                  <a:cubicBezTo>
                    <a:pt x="4459188" y="2241351"/>
                    <a:pt x="4451152" y="2239764"/>
                    <a:pt x="4445199" y="2237779"/>
                  </a:cubicBezTo>
                  <a:cubicBezTo>
                    <a:pt x="4439245" y="2235795"/>
                    <a:pt x="4435078" y="2233215"/>
                    <a:pt x="4432697" y="2230040"/>
                  </a:cubicBezTo>
                  <a:cubicBezTo>
                    <a:pt x="4430316" y="2226866"/>
                    <a:pt x="4429125" y="2223294"/>
                    <a:pt x="4429125" y="2219325"/>
                  </a:cubicBezTo>
                  <a:lnTo>
                    <a:pt x="4429125" y="1519833"/>
                  </a:lnTo>
                  <a:cubicBezTo>
                    <a:pt x="4429125" y="1502370"/>
                    <a:pt x="4433590" y="1489769"/>
                    <a:pt x="4442520" y="1482030"/>
                  </a:cubicBezTo>
                  <a:cubicBezTo>
                    <a:pt x="4451449" y="1474291"/>
                    <a:pt x="4462463" y="1470422"/>
                    <a:pt x="4475560" y="1470422"/>
                  </a:cubicBezTo>
                  <a:close/>
                  <a:moveTo>
                    <a:pt x="3885010" y="1470422"/>
                  </a:moveTo>
                  <a:lnTo>
                    <a:pt x="4269582" y="1470422"/>
                  </a:lnTo>
                  <a:cubicBezTo>
                    <a:pt x="4273153" y="1470422"/>
                    <a:pt x="4276329" y="1471414"/>
                    <a:pt x="4279107" y="1473398"/>
                  </a:cubicBezTo>
                  <a:cubicBezTo>
                    <a:pt x="4281885" y="1475383"/>
                    <a:pt x="4284266" y="1478855"/>
                    <a:pt x="4286250" y="1483816"/>
                  </a:cubicBezTo>
                  <a:cubicBezTo>
                    <a:pt x="4288234" y="1488777"/>
                    <a:pt x="4289723" y="1495127"/>
                    <a:pt x="4290715" y="1502866"/>
                  </a:cubicBezTo>
                  <a:cubicBezTo>
                    <a:pt x="4291707" y="1510605"/>
                    <a:pt x="4292203" y="1520428"/>
                    <a:pt x="4292203" y="1532334"/>
                  </a:cubicBezTo>
                  <a:cubicBezTo>
                    <a:pt x="4292203" y="1543447"/>
                    <a:pt x="4291707" y="1552873"/>
                    <a:pt x="4290715" y="1560612"/>
                  </a:cubicBezTo>
                  <a:cubicBezTo>
                    <a:pt x="4289723" y="1568351"/>
                    <a:pt x="4288234" y="1574602"/>
                    <a:pt x="4286250" y="1579364"/>
                  </a:cubicBezTo>
                  <a:cubicBezTo>
                    <a:pt x="4284266" y="1584127"/>
                    <a:pt x="4281885" y="1587599"/>
                    <a:pt x="4279107" y="1589782"/>
                  </a:cubicBezTo>
                  <a:cubicBezTo>
                    <a:pt x="4276329" y="1591965"/>
                    <a:pt x="4273153" y="1593056"/>
                    <a:pt x="4269582" y="1593056"/>
                  </a:cubicBezTo>
                  <a:lnTo>
                    <a:pt x="3994547" y="1593056"/>
                  </a:lnTo>
                  <a:lnTo>
                    <a:pt x="3994547" y="1781175"/>
                  </a:lnTo>
                  <a:lnTo>
                    <a:pt x="4227314" y="1781175"/>
                  </a:lnTo>
                  <a:cubicBezTo>
                    <a:pt x="4230886" y="1781175"/>
                    <a:pt x="4234161" y="1782266"/>
                    <a:pt x="4237137" y="1784449"/>
                  </a:cubicBezTo>
                  <a:cubicBezTo>
                    <a:pt x="4240114" y="1786632"/>
                    <a:pt x="4242594" y="1790005"/>
                    <a:pt x="4244578" y="1794569"/>
                  </a:cubicBezTo>
                  <a:cubicBezTo>
                    <a:pt x="4246563" y="1799134"/>
                    <a:pt x="4248051" y="1805285"/>
                    <a:pt x="4249043" y="1813024"/>
                  </a:cubicBezTo>
                  <a:cubicBezTo>
                    <a:pt x="4250035" y="1820763"/>
                    <a:pt x="4250532" y="1830189"/>
                    <a:pt x="4250532" y="1841301"/>
                  </a:cubicBezTo>
                  <a:cubicBezTo>
                    <a:pt x="4250532" y="1852811"/>
                    <a:pt x="4250035" y="1862336"/>
                    <a:pt x="4249043" y="1869876"/>
                  </a:cubicBezTo>
                  <a:cubicBezTo>
                    <a:pt x="4248051" y="1877417"/>
                    <a:pt x="4246563" y="1883469"/>
                    <a:pt x="4244578" y="1888033"/>
                  </a:cubicBezTo>
                  <a:cubicBezTo>
                    <a:pt x="4242594" y="1892598"/>
                    <a:pt x="4240114" y="1895872"/>
                    <a:pt x="4237137" y="1897856"/>
                  </a:cubicBezTo>
                  <a:cubicBezTo>
                    <a:pt x="4234161" y="1899840"/>
                    <a:pt x="4230886" y="1900833"/>
                    <a:pt x="4227314" y="1900833"/>
                  </a:cubicBezTo>
                  <a:lnTo>
                    <a:pt x="3994547" y="1900833"/>
                  </a:lnTo>
                  <a:lnTo>
                    <a:pt x="3994547" y="2118122"/>
                  </a:lnTo>
                  <a:lnTo>
                    <a:pt x="4271963" y="2118122"/>
                  </a:lnTo>
                  <a:cubicBezTo>
                    <a:pt x="4275535" y="2118122"/>
                    <a:pt x="4278809" y="2119213"/>
                    <a:pt x="4281786" y="2121396"/>
                  </a:cubicBezTo>
                  <a:cubicBezTo>
                    <a:pt x="4284762" y="2123579"/>
                    <a:pt x="4287242" y="2127051"/>
                    <a:pt x="4289227" y="2131814"/>
                  </a:cubicBezTo>
                  <a:cubicBezTo>
                    <a:pt x="4291211" y="2136576"/>
                    <a:pt x="4292700" y="2142827"/>
                    <a:pt x="4293691" y="2150566"/>
                  </a:cubicBezTo>
                  <a:cubicBezTo>
                    <a:pt x="4294684" y="2158305"/>
                    <a:pt x="4295180" y="2167930"/>
                    <a:pt x="4295180" y="2179439"/>
                  </a:cubicBezTo>
                  <a:cubicBezTo>
                    <a:pt x="4295180" y="2190948"/>
                    <a:pt x="4294684" y="2200572"/>
                    <a:pt x="4293691" y="2208311"/>
                  </a:cubicBezTo>
                  <a:cubicBezTo>
                    <a:pt x="4292700" y="2216051"/>
                    <a:pt x="4291211" y="2222301"/>
                    <a:pt x="4289227" y="2227064"/>
                  </a:cubicBezTo>
                  <a:cubicBezTo>
                    <a:pt x="4287242" y="2231826"/>
                    <a:pt x="4284762" y="2235299"/>
                    <a:pt x="4281786" y="2237482"/>
                  </a:cubicBezTo>
                  <a:cubicBezTo>
                    <a:pt x="4278809" y="2239665"/>
                    <a:pt x="4275535" y="2240756"/>
                    <a:pt x="4271963" y="2240756"/>
                  </a:cubicBezTo>
                  <a:lnTo>
                    <a:pt x="3885010" y="2240756"/>
                  </a:lnTo>
                  <a:cubicBezTo>
                    <a:pt x="3871913" y="2240756"/>
                    <a:pt x="3860899" y="2236886"/>
                    <a:pt x="3851970" y="2229147"/>
                  </a:cubicBezTo>
                  <a:cubicBezTo>
                    <a:pt x="3843040" y="2221408"/>
                    <a:pt x="3838575" y="2208808"/>
                    <a:pt x="3838575" y="2191345"/>
                  </a:cubicBezTo>
                  <a:lnTo>
                    <a:pt x="3838575" y="1519833"/>
                  </a:lnTo>
                  <a:cubicBezTo>
                    <a:pt x="3838575" y="1502370"/>
                    <a:pt x="3843040" y="1489769"/>
                    <a:pt x="3851970" y="1482030"/>
                  </a:cubicBezTo>
                  <a:cubicBezTo>
                    <a:pt x="3860899" y="1474291"/>
                    <a:pt x="3871913" y="1470422"/>
                    <a:pt x="3885010" y="1470422"/>
                  </a:cubicBezTo>
                  <a:close/>
                  <a:moveTo>
                    <a:pt x="817960" y="1470422"/>
                  </a:moveTo>
                  <a:lnTo>
                    <a:pt x="1202532" y="1470422"/>
                  </a:lnTo>
                  <a:cubicBezTo>
                    <a:pt x="1206103" y="1470422"/>
                    <a:pt x="1209278" y="1471414"/>
                    <a:pt x="1212057" y="1473398"/>
                  </a:cubicBezTo>
                  <a:cubicBezTo>
                    <a:pt x="1214835" y="1475383"/>
                    <a:pt x="1217216" y="1478855"/>
                    <a:pt x="1219200" y="1483816"/>
                  </a:cubicBezTo>
                  <a:cubicBezTo>
                    <a:pt x="1221185" y="1488777"/>
                    <a:pt x="1222673" y="1495127"/>
                    <a:pt x="1223665" y="1502866"/>
                  </a:cubicBezTo>
                  <a:cubicBezTo>
                    <a:pt x="1224658" y="1510605"/>
                    <a:pt x="1225154" y="1520428"/>
                    <a:pt x="1225154" y="1532334"/>
                  </a:cubicBezTo>
                  <a:cubicBezTo>
                    <a:pt x="1225154" y="1543447"/>
                    <a:pt x="1224658" y="1552873"/>
                    <a:pt x="1223665" y="1560612"/>
                  </a:cubicBezTo>
                  <a:cubicBezTo>
                    <a:pt x="1222673" y="1568351"/>
                    <a:pt x="1221185" y="1574602"/>
                    <a:pt x="1219200" y="1579364"/>
                  </a:cubicBezTo>
                  <a:cubicBezTo>
                    <a:pt x="1217216" y="1584127"/>
                    <a:pt x="1214835" y="1587599"/>
                    <a:pt x="1212057" y="1589782"/>
                  </a:cubicBezTo>
                  <a:cubicBezTo>
                    <a:pt x="1209278" y="1591965"/>
                    <a:pt x="1206103" y="1593056"/>
                    <a:pt x="1202532" y="1593056"/>
                  </a:cubicBezTo>
                  <a:lnTo>
                    <a:pt x="927497" y="1593056"/>
                  </a:lnTo>
                  <a:lnTo>
                    <a:pt x="927497" y="1781175"/>
                  </a:lnTo>
                  <a:lnTo>
                    <a:pt x="1160264" y="1781175"/>
                  </a:lnTo>
                  <a:cubicBezTo>
                    <a:pt x="1163836" y="1781175"/>
                    <a:pt x="1167111" y="1782266"/>
                    <a:pt x="1170087" y="1784449"/>
                  </a:cubicBezTo>
                  <a:cubicBezTo>
                    <a:pt x="1173064" y="1786632"/>
                    <a:pt x="1175544" y="1790005"/>
                    <a:pt x="1177529" y="1794569"/>
                  </a:cubicBezTo>
                  <a:cubicBezTo>
                    <a:pt x="1179513" y="1799134"/>
                    <a:pt x="1181001" y="1805285"/>
                    <a:pt x="1181993" y="1813024"/>
                  </a:cubicBezTo>
                  <a:cubicBezTo>
                    <a:pt x="1182986" y="1820763"/>
                    <a:pt x="1183482" y="1830189"/>
                    <a:pt x="1183482" y="1841301"/>
                  </a:cubicBezTo>
                  <a:cubicBezTo>
                    <a:pt x="1183482" y="1852811"/>
                    <a:pt x="1182986" y="1862336"/>
                    <a:pt x="1181993" y="1869876"/>
                  </a:cubicBezTo>
                  <a:cubicBezTo>
                    <a:pt x="1181001" y="1877417"/>
                    <a:pt x="1179513" y="1883469"/>
                    <a:pt x="1177529" y="1888033"/>
                  </a:cubicBezTo>
                  <a:cubicBezTo>
                    <a:pt x="1175544" y="1892598"/>
                    <a:pt x="1173064" y="1895872"/>
                    <a:pt x="1170087" y="1897856"/>
                  </a:cubicBezTo>
                  <a:cubicBezTo>
                    <a:pt x="1167111" y="1899840"/>
                    <a:pt x="1163836" y="1900833"/>
                    <a:pt x="1160264" y="1900833"/>
                  </a:cubicBezTo>
                  <a:lnTo>
                    <a:pt x="927497" y="1900833"/>
                  </a:lnTo>
                  <a:lnTo>
                    <a:pt x="927497" y="2118122"/>
                  </a:lnTo>
                  <a:lnTo>
                    <a:pt x="1204913" y="2118122"/>
                  </a:lnTo>
                  <a:cubicBezTo>
                    <a:pt x="1208485" y="2118122"/>
                    <a:pt x="1211759" y="2119213"/>
                    <a:pt x="1214736" y="2121396"/>
                  </a:cubicBezTo>
                  <a:cubicBezTo>
                    <a:pt x="1217712" y="2123579"/>
                    <a:pt x="1220193" y="2127051"/>
                    <a:pt x="1222177" y="2131814"/>
                  </a:cubicBezTo>
                  <a:cubicBezTo>
                    <a:pt x="1224161" y="2136576"/>
                    <a:pt x="1225650" y="2142827"/>
                    <a:pt x="1226642" y="2150566"/>
                  </a:cubicBezTo>
                  <a:cubicBezTo>
                    <a:pt x="1227634" y="2158305"/>
                    <a:pt x="1228130" y="2167930"/>
                    <a:pt x="1228130" y="2179439"/>
                  </a:cubicBezTo>
                  <a:cubicBezTo>
                    <a:pt x="1228130" y="2190948"/>
                    <a:pt x="1227634" y="2200572"/>
                    <a:pt x="1226642" y="2208311"/>
                  </a:cubicBezTo>
                  <a:cubicBezTo>
                    <a:pt x="1225650" y="2216051"/>
                    <a:pt x="1224161" y="2222301"/>
                    <a:pt x="1222177" y="2227064"/>
                  </a:cubicBezTo>
                  <a:cubicBezTo>
                    <a:pt x="1220193" y="2231826"/>
                    <a:pt x="1217712" y="2235299"/>
                    <a:pt x="1214736" y="2237482"/>
                  </a:cubicBezTo>
                  <a:cubicBezTo>
                    <a:pt x="1211759" y="2239665"/>
                    <a:pt x="1208485" y="2240756"/>
                    <a:pt x="1204913" y="2240756"/>
                  </a:cubicBezTo>
                  <a:lnTo>
                    <a:pt x="817960" y="2240756"/>
                  </a:lnTo>
                  <a:cubicBezTo>
                    <a:pt x="804863" y="2240756"/>
                    <a:pt x="793850" y="2236886"/>
                    <a:pt x="784920" y="2229147"/>
                  </a:cubicBezTo>
                  <a:cubicBezTo>
                    <a:pt x="775990" y="2221408"/>
                    <a:pt x="771525" y="2208808"/>
                    <a:pt x="771525" y="2191345"/>
                  </a:cubicBezTo>
                  <a:lnTo>
                    <a:pt x="771525" y="1519833"/>
                  </a:lnTo>
                  <a:cubicBezTo>
                    <a:pt x="771525" y="1502370"/>
                    <a:pt x="775990" y="1489769"/>
                    <a:pt x="784920" y="1482030"/>
                  </a:cubicBezTo>
                  <a:cubicBezTo>
                    <a:pt x="793850" y="1474291"/>
                    <a:pt x="804863" y="1470422"/>
                    <a:pt x="817960" y="1470422"/>
                  </a:cubicBezTo>
                  <a:close/>
                  <a:moveTo>
                    <a:pt x="46435" y="1470422"/>
                  </a:moveTo>
                  <a:lnTo>
                    <a:pt x="244078" y="1470422"/>
                  </a:lnTo>
                  <a:cubicBezTo>
                    <a:pt x="312738" y="1470422"/>
                    <a:pt x="370979" y="1478459"/>
                    <a:pt x="418803" y="1494532"/>
                  </a:cubicBezTo>
                  <a:cubicBezTo>
                    <a:pt x="466626" y="1510605"/>
                    <a:pt x="506909" y="1534418"/>
                    <a:pt x="539651" y="1565969"/>
                  </a:cubicBezTo>
                  <a:cubicBezTo>
                    <a:pt x="572393" y="1597521"/>
                    <a:pt x="597297" y="1636514"/>
                    <a:pt x="614363" y="1682948"/>
                  </a:cubicBezTo>
                  <a:cubicBezTo>
                    <a:pt x="631428" y="1729383"/>
                    <a:pt x="639961" y="1783159"/>
                    <a:pt x="639961" y="1844278"/>
                  </a:cubicBezTo>
                  <a:cubicBezTo>
                    <a:pt x="639961" y="1914922"/>
                    <a:pt x="630734" y="1975346"/>
                    <a:pt x="612279" y="2025551"/>
                  </a:cubicBezTo>
                  <a:cubicBezTo>
                    <a:pt x="593825" y="2075755"/>
                    <a:pt x="567333" y="2116733"/>
                    <a:pt x="532805" y="2148483"/>
                  </a:cubicBezTo>
                  <a:cubicBezTo>
                    <a:pt x="498277" y="2180233"/>
                    <a:pt x="456307" y="2203549"/>
                    <a:pt x="406896" y="2218432"/>
                  </a:cubicBezTo>
                  <a:cubicBezTo>
                    <a:pt x="357485" y="2233315"/>
                    <a:pt x="298649" y="2240756"/>
                    <a:pt x="230386" y="2240756"/>
                  </a:cubicBezTo>
                  <a:lnTo>
                    <a:pt x="46435" y="2240756"/>
                  </a:lnTo>
                  <a:cubicBezTo>
                    <a:pt x="33338" y="2240756"/>
                    <a:pt x="22325" y="2236886"/>
                    <a:pt x="13395" y="2229147"/>
                  </a:cubicBezTo>
                  <a:cubicBezTo>
                    <a:pt x="4465" y="2221408"/>
                    <a:pt x="0" y="2208808"/>
                    <a:pt x="0" y="2191345"/>
                  </a:cubicBezTo>
                  <a:lnTo>
                    <a:pt x="0" y="1519833"/>
                  </a:lnTo>
                  <a:cubicBezTo>
                    <a:pt x="0" y="1502370"/>
                    <a:pt x="4465" y="1489769"/>
                    <a:pt x="13395" y="1482030"/>
                  </a:cubicBezTo>
                  <a:cubicBezTo>
                    <a:pt x="22325" y="1474291"/>
                    <a:pt x="33338" y="1470422"/>
                    <a:pt x="46435" y="1470422"/>
                  </a:cubicBezTo>
                  <a:close/>
                  <a:moveTo>
                    <a:pt x="3605213" y="1468041"/>
                  </a:moveTo>
                  <a:cubicBezTo>
                    <a:pt x="3618706" y="1468041"/>
                    <a:pt x="3630017" y="1468537"/>
                    <a:pt x="3639146" y="1469529"/>
                  </a:cubicBezTo>
                  <a:cubicBezTo>
                    <a:pt x="3648274" y="1470521"/>
                    <a:pt x="3655318" y="1472208"/>
                    <a:pt x="3660279" y="1474589"/>
                  </a:cubicBezTo>
                  <a:cubicBezTo>
                    <a:pt x="3665240" y="1476970"/>
                    <a:pt x="3668713" y="1479748"/>
                    <a:pt x="3670697" y="1482923"/>
                  </a:cubicBezTo>
                  <a:cubicBezTo>
                    <a:pt x="3672682" y="1486098"/>
                    <a:pt x="3673674" y="1489670"/>
                    <a:pt x="3673674" y="1493639"/>
                  </a:cubicBezTo>
                  <a:lnTo>
                    <a:pt x="3673674" y="2185987"/>
                  </a:lnTo>
                  <a:cubicBezTo>
                    <a:pt x="3673674" y="2195115"/>
                    <a:pt x="3672086" y="2203251"/>
                    <a:pt x="3668911" y="2210395"/>
                  </a:cubicBezTo>
                  <a:cubicBezTo>
                    <a:pt x="3665736" y="2217539"/>
                    <a:pt x="3661470" y="2223492"/>
                    <a:pt x="3656112" y="2228254"/>
                  </a:cubicBezTo>
                  <a:cubicBezTo>
                    <a:pt x="3650754" y="2233017"/>
                    <a:pt x="3644404" y="2236490"/>
                    <a:pt x="3637062" y="2238672"/>
                  </a:cubicBezTo>
                  <a:cubicBezTo>
                    <a:pt x="3629720" y="2240855"/>
                    <a:pt x="3622278" y="2241947"/>
                    <a:pt x="3614738" y="2241947"/>
                  </a:cubicBezTo>
                  <a:lnTo>
                    <a:pt x="3548063" y="2241947"/>
                  </a:lnTo>
                  <a:cubicBezTo>
                    <a:pt x="3534172" y="2241947"/>
                    <a:pt x="3522167" y="2240558"/>
                    <a:pt x="3512046" y="2237779"/>
                  </a:cubicBezTo>
                  <a:cubicBezTo>
                    <a:pt x="3501926" y="2235001"/>
                    <a:pt x="3492600" y="2229941"/>
                    <a:pt x="3484067" y="2222599"/>
                  </a:cubicBezTo>
                  <a:cubicBezTo>
                    <a:pt x="3475534" y="2215257"/>
                    <a:pt x="3467299" y="2205335"/>
                    <a:pt x="3459361" y="2192833"/>
                  </a:cubicBezTo>
                  <a:cubicBezTo>
                    <a:pt x="3451424" y="2180332"/>
                    <a:pt x="3442494" y="2164159"/>
                    <a:pt x="3432572" y="2144315"/>
                  </a:cubicBezTo>
                  <a:lnTo>
                    <a:pt x="3240881" y="1784151"/>
                  </a:lnTo>
                  <a:cubicBezTo>
                    <a:pt x="3229769" y="1762720"/>
                    <a:pt x="3218458" y="1739602"/>
                    <a:pt x="3206949" y="1714798"/>
                  </a:cubicBezTo>
                  <a:cubicBezTo>
                    <a:pt x="3195439" y="1689993"/>
                    <a:pt x="3185121" y="1665883"/>
                    <a:pt x="3175992" y="1642467"/>
                  </a:cubicBezTo>
                  <a:lnTo>
                    <a:pt x="3174802" y="1642467"/>
                  </a:lnTo>
                  <a:cubicBezTo>
                    <a:pt x="3176389" y="1671042"/>
                    <a:pt x="3177580" y="1699518"/>
                    <a:pt x="3178374" y="1727894"/>
                  </a:cubicBezTo>
                  <a:cubicBezTo>
                    <a:pt x="3179168" y="1756271"/>
                    <a:pt x="3179564" y="1785540"/>
                    <a:pt x="3179564" y="1815703"/>
                  </a:cubicBezTo>
                  <a:lnTo>
                    <a:pt x="3179564" y="2218729"/>
                  </a:lnTo>
                  <a:cubicBezTo>
                    <a:pt x="3179564" y="2222698"/>
                    <a:pt x="3178473" y="2226270"/>
                    <a:pt x="3176290" y="2229445"/>
                  </a:cubicBezTo>
                  <a:cubicBezTo>
                    <a:pt x="3174107" y="2232620"/>
                    <a:pt x="3170337" y="2235299"/>
                    <a:pt x="3164979" y="2237482"/>
                  </a:cubicBezTo>
                  <a:cubicBezTo>
                    <a:pt x="3159621" y="2239665"/>
                    <a:pt x="3152378" y="2241351"/>
                    <a:pt x="3143250" y="2242542"/>
                  </a:cubicBezTo>
                  <a:cubicBezTo>
                    <a:pt x="3134122" y="2243733"/>
                    <a:pt x="3122414" y="2244328"/>
                    <a:pt x="3108127" y="2244328"/>
                  </a:cubicBezTo>
                  <a:cubicBezTo>
                    <a:pt x="3094236" y="2244328"/>
                    <a:pt x="3082727" y="2243733"/>
                    <a:pt x="3073599" y="2242542"/>
                  </a:cubicBezTo>
                  <a:cubicBezTo>
                    <a:pt x="3064470" y="2241351"/>
                    <a:pt x="3057327" y="2239665"/>
                    <a:pt x="3052167" y="2237482"/>
                  </a:cubicBezTo>
                  <a:cubicBezTo>
                    <a:pt x="3047008" y="2235299"/>
                    <a:pt x="3043436" y="2232620"/>
                    <a:pt x="3041452" y="2229445"/>
                  </a:cubicBezTo>
                  <a:cubicBezTo>
                    <a:pt x="3039467" y="2226270"/>
                    <a:pt x="3038475" y="2222698"/>
                    <a:pt x="3038475" y="2218729"/>
                  </a:cubicBezTo>
                  <a:lnTo>
                    <a:pt x="3038475" y="1526381"/>
                  </a:lnTo>
                  <a:cubicBezTo>
                    <a:pt x="3038475" y="1507728"/>
                    <a:pt x="3043932" y="1493738"/>
                    <a:pt x="3054846" y="1484412"/>
                  </a:cubicBezTo>
                  <a:cubicBezTo>
                    <a:pt x="3065760" y="1475085"/>
                    <a:pt x="3079155" y="1470422"/>
                    <a:pt x="3095030" y="1470422"/>
                  </a:cubicBezTo>
                  <a:lnTo>
                    <a:pt x="3178969" y="1470422"/>
                  </a:lnTo>
                  <a:cubicBezTo>
                    <a:pt x="3194050" y="1470422"/>
                    <a:pt x="3206750" y="1471712"/>
                    <a:pt x="3217069" y="1474291"/>
                  </a:cubicBezTo>
                  <a:cubicBezTo>
                    <a:pt x="3227388" y="1476871"/>
                    <a:pt x="3236615" y="1481137"/>
                    <a:pt x="3244751" y="1487091"/>
                  </a:cubicBezTo>
                  <a:cubicBezTo>
                    <a:pt x="3252887" y="1493044"/>
                    <a:pt x="3260527" y="1501279"/>
                    <a:pt x="3267671" y="1511796"/>
                  </a:cubicBezTo>
                  <a:cubicBezTo>
                    <a:pt x="3274814" y="1522313"/>
                    <a:pt x="3282157" y="1535311"/>
                    <a:pt x="3289697" y="1550789"/>
                  </a:cubicBezTo>
                  <a:lnTo>
                    <a:pt x="3439716" y="1832372"/>
                  </a:lnTo>
                  <a:cubicBezTo>
                    <a:pt x="3448447" y="1849437"/>
                    <a:pt x="3457079" y="1866205"/>
                    <a:pt x="3465612" y="1882676"/>
                  </a:cubicBezTo>
                  <a:cubicBezTo>
                    <a:pt x="3474145" y="1899146"/>
                    <a:pt x="3482380" y="1915616"/>
                    <a:pt x="3490317" y="1932087"/>
                  </a:cubicBezTo>
                  <a:cubicBezTo>
                    <a:pt x="3498255" y="1948557"/>
                    <a:pt x="3505994" y="1964730"/>
                    <a:pt x="3513535" y="1980605"/>
                  </a:cubicBezTo>
                  <a:cubicBezTo>
                    <a:pt x="3521075" y="1996479"/>
                    <a:pt x="3528417" y="2012355"/>
                    <a:pt x="3535561" y="2028230"/>
                  </a:cubicBezTo>
                  <a:lnTo>
                    <a:pt x="3536156" y="2028230"/>
                  </a:lnTo>
                  <a:cubicBezTo>
                    <a:pt x="3534966" y="2000448"/>
                    <a:pt x="3534073" y="1971476"/>
                    <a:pt x="3533478" y="1941314"/>
                  </a:cubicBezTo>
                  <a:cubicBezTo>
                    <a:pt x="3532882" y="1911151"/>
                    <a:pt x="3532585" y="1882378"/>
                    <a:pt x="3532585" y="1854994"/>
                  </a:cubicBezTo>
                  <a:lnTo>
                    <a:pt x="3532585" y="1493639"/>
                  </a:lnTo>
                  <a:cubicBezTo>
                    <a:pt x="3532585" y="1489670"/>
                    <a:pt x="3533775" y="1486098"/>
                    <a:pt x="3536156" y="1482923"/>
                  </a:cubicBezTo>
                  <a:cubicBezTo>
                    <a:pt x="3538538" y="1479748"/>
                    <a:pt x="3542506" y="1476970"/>
                    <a:pt x="3548063" y="1474589"/>
                  </a:cubicBezTo>
                  <a:cubicBezTo>
                    <a:pt x="3553619" y="1472208"/>
                    <a:pt x="3560961" y="1470521"/>
                    <a:pt x="3570089" y="1469529"/>
                  </a:cubicBezTo>
                  <a:cubicBezTo>
                    <a:pt x="3579218" y="1468537"/>
                    <a:pt x="3590925" y="1468041"/>
                    <a:pt x="3605213" y="1468041"/>
                  </a:cubicBezTo>
                  <a:close/>
                  <a:moveTo>
                    <a:pt x="2012157" y="1466850"/>
                  </a:moveTo>
                  <a:cubicBezTo>
                    <a:pt x="2027635" y="1466850"/>
                    <a:pt x="2040335" y="1467445"/>
                    <a:pt x="2050256" y="1468636"/>
                  </a:cubicBezTo>
                  <a:cubicBezTo>
                    <a:pt x="2060179" y="1469827"/>
                    <a:pt x="2068116" y="1471414"/>
                    <a:pt x="2074069" y="1473398"/>
                  </a:cubicBezTo>
                  <a:cubicBezTo>
                    <a:pt x="2080022" y="1475383"/>
                    <a:pt x="2084289" y="1477962"/>
                    <a:pt x="2086868" y="1481137"/>
                  </a:cubicBezTo>
                  <a:cubicBezTo>
                    <a:pt x="2089448" y="1484312"/>
                    <a:pt x="2090738" y="1487884"/>
                    <a:pt x="2090738" y="1491853"/>
                  </a:cubicBezTo>
                  <a:lnTo>
                    <a:pt x="2090738" y="2219325"/>
                  </a:lnTo>
                  <a:cubicBezTo>
                    <a:pt x="2090738" y="2223294"/>
                    <a:pt x="2089448" y="2226866"/>
                    <a:pt x="2086868" y="2230040"/>
                  </a:cubicBezTo>
                  <a:cubicBezTo>
                    <a:pt x="2084289" y="2233215"/>
                    <a:pt x="2080022" y="2235795"/>
                    <a:pt x="2074069" y="2237779"/>
                  </a:cubicBezTo>
                  <a:cubicBezTo>
                    <a:pt x="2068116" y="2239764"/>
                    <a:pt x="2060179" y="2241351"/>
                    <a:pt x="2050256" y="2242542"/>
                  </a:cubicBezTo>
                  <a:cubicBezTo>
                    <a:pt x="2040335" y="2243733"/>
                    <a:pt x="2027635" y="2244328"/>
                    <a:pt x="2012157" y="2244328"/>
                  </a:cubicBezTo>
                  <a:cubicBezTo>
                    <a:pt x="1997076" y="2244328"/>
                    <a:pt x="1984474" y="2243733"/>
                    <a:pt x="1974355" y="2242542"/>
                  </a:cubicBezTo>
                  <a:cubicBezTo>
                    <a:pt x="1964234" y="2241351"/>
                    <a:pt x="1956197" y="2239764"/>
                    <a:pt x="1950244" y="2237779"/>
                  </a:cubicBezTo>
                  <a:cubicBezTo>
                    <a:pt x="1944291" y="2235795"/>
                    <a:pt x="1940024" y="2233215"/>
                    <a:pt x="1937445" y="2230040"/>
                  </a:cubicBezTo>
                  <a:cubicBezTo>
                    <a:pt x="1934865" y="2226866"/>
                    <a:pt x="1933575" y="2223294"/>
                    <a:pt x="1933575" y="2219325"/>
                  </a:cubicBezTo>
                  <a:lnTo>
                    <a:pt x="1933575" y="1491853"/>
                  </a:lnTo>
                  <a:cubicBezTo>
                    <a:pt x="1933575" y="1487884"/>
                    <a:pt x="1934865" y="1484312"/>
                    <a:pt x="1937445" y="1481137"/>
                  </a:cubicBezTo>
                  <a:cubicBezTo>
                    <a:pt x="1940024" y="1477962"/>
                    <a:pt x="1944390" y="1475383"/>
                    <a:pt x="1950542" y="1473398"/>
                  </a:cubicBezTo>
                  <a:cubicBezTo>
                    <a:pt x="1956693" y="1471414"/>
                    <a:pt x="1964730" y="1469827"/>
                    <a:pt x="1974652" y="1468636"/>
                  </a:cubicBezTo>
                  <a:cubicBezTo>
                    <a:pt x="1984574" y="1467445"/>
                    <a:pt x="1997076" y="1466850"/>
                    <a:pt x="2012157" y="1466850"/>
                  </a:cubicBezTo>
                  <a:close/>
                  <a:moveTo>
                    <a:pt x="2618185" y="1457325"/>
                  </a:moveTo>
                  <a:cubicBezTo>
                    <a:pt x="2651522" y="1457325"/>
                    <a:pt x="2681883" y="1459607"/>
                    <a:pt x="2709267" y="1464171"/>
                  </a:cubicBezTo>
                  <a:cubicBezTo>
                    <a:pt x="2736652" y="1468735"/>
                    <a:pt x="2760563" y="1474291"/>
                    <a:pt x="2781003" y="1480840"/>
                  </a:cubicBezTo>
                  <a:cubicBezTo>
                    <a:pt x="2801442" y="1487388"/>
                    <a:pt x="2818408" y="1494433"/>
                    <a:pt x="2831902" y="1501973"/>
                  </a:cubicBezTo>
                  <a:cubicBezTo>
                    <a:pt x="2845395" y="1509514"/>
                    <a:pt x="2854821" y="1516062"/>
                    <a:pt x="2860179" y="1521619"/>
                  </a:cubicBezTo>
                  <a:cubicBezTo>
                    <a:pt x="2865537" y="1527175"/>
                    <a:pt x="2869406" y="1535013"/>
                    <a:pt x="2871788" y="1545134"/>
                  </a:cubicBezTo>
                  <a:cubicBezTo>
                    <a:pt x="2874169" y="1555254"/>
                    <a:pt x="2875360" y="1570236"/>
                    <a:pt x="2875360" y="1590080"/>
                  </a:cubicBezTo>
                  <a:cubicBezTo>
                    <a:pt x="2875360" y="1601589"/>
                    <a:pt x="2874863" y="1611511"/>
                    <a:pt x="2873871" y="1619845"/>
                  </a:cubicBezTo>
                  <a:cubicBezTo>
                    <a:pt x="2872879" y="1628180"/>
                    <a:pt x="2871490" y="1634827"/>
                    <a:pt x="2869704" y="1639788"/>
                  </a:cubicBezTo>
                  <a:cubicBezTo>
                    <a:pt x="2867918" y="1644749"/>
                    <a:pt x="2865735" y="1648222"/>
                    <a:pt x="2863156" y="1650206"/>
                  </a:cubicBezTo>
                  <a:cubicBezTo>
                    <a:pt x="2860576" y="1652191"/>
                    <a:pt x="2857500" y="1653183"/>
                    <a:pt x="2853928" y="1653183"/>
                  </a:cubicBezTo>
                  <a:cubicBezTo>
                    <a:pt x="2848769" y="1653183"/>
                    <a:pt x="2840435" y="1649611"/>
                    <a:pt x="2828925" y="1642467"/>
                  </a:cubicBezTo>
                  <a:cubicBezTo>
                    <a:pt x="2817416" y="1635323"/>
                    <a:pt x="2802136" y="1627584"/>
                    <a:pt x="2783086" y="1619250"/>
                  </a:cubicBezTo>
                  <a:cubicBezTo>
                    <a:pt x="2764036" y="1610916"/>
                    <a:pt x="2741315" y="1603177"/>
                    <a:pt x="2714923" y="1596033"/>
                  </a:cubicBezTo>
                  <a:cubicBezTo>
                    <a:pt x="2688531" y="1588889"/>
                    <a:pt x="2657872" y="1585317"/>
                    <a:pt x="2622947" y="1585317"/>
                  </a:cubicBezTo>
                  <a:cubicBezTo>
                    <a:pt x="2585641" y="1585317"/>
                    <a:pt x="2551906" y="1591766"/>
                    <a:pt x="2521744" y="1604665"/>
                  </a:cubicBezTo>
                  <a:cubicBezTo>
                    <a:pt x="2491582" y="1617563"/>
                    <a:pt x="2465785" y="1635819"/>
                    <a:pt x="2444353" y="1659434"/>
                  </a:cubicBezTo>
                  <a:cubicBezTo>
                    <a:pt x="2422922" y="1683048"/>
                    <a:pt x="2406452" y="1711424"/>
                    <a:pt x="2394942" y="1744563"/>
                  </a:cubicBezTo>
                  <a:cubicBezTo>
                    <a:pt x="2383433" y="1777702"/>
                    <a:pt x="2377678" y="1814314"/>
                    <a:pt x="2377678" y="1854398"/>
                  </a:cubicBezTo>
                  <a:cubicBezTo>
                    <a:pt x="2377678" y="1898451"/>
                    <a:pt x="2383532" y="1937246"/>
                    <a:pt x="2395240" y="1970782"/>
                  </a:cubicBezTo>
                  <a:cubicBezTo>
                    <a:pt x="2406948" y="2004318"/>
                    <a:pt x="2423319" y="2032397"/>
                    <a:pt x="2444353" y="2055019"/>
                  </a:cubicBezTo>
                  <a:cubicBezTo>
                    <a:pt x="2465388" y="2077640"/>
                    <a:pt x="2490689" y="2094706"/>
                    <a:pt x="2520256" y="2106215"/>
                  </a:cubicBezTo>
                  <a:cubicBezTo>
                    <a:pt x="2549823" y="2117725"/>
                    <a:pt x="2582466" y="2123479"/>
                    <a:pt x="2618185" y="2123479"/>
                  </a:cubicBezTo>
                  <a:cubicBezTo>
                    <a:pt x="2635647" y="2123479"/>
                    <a:pt x="2652911" y="2121495"/>
                    <a:pt x="2669977" y="2117526"/>
                  </a:cubicBezTo>
                  <a:cubicBezTo>
                    <a:pt x="2687042" y="2113558"/>
                    <a:pt x="2702918" y="2107605"/>
                    <a:pt x="2717602" y="2099667"/>
                  </a:cubicBezTo>
                  <a:lnTo>
                    <a:pt x="2717602" y="1921073"/>
                  </a:lnTo>
                  <a:lnTo>
                    <a:pt x="2571750" y="1921073"/>
                  </a:lnTo>
                  <a:cubicBezTo>
                    <a:pt x="2564606" y="1921073"/>
                    <a:pt x="2559050" y="1916608"/>
                    <a:pt x="2555081" y="1907679"/>
                  </a:cubicBezTo>
                  <a:cubicBezTo>
                    <a:pt x="2551113" y="1898749"/>
                    <a:pt x="2549128" y="1883569"/>
                    <a:pt x="2549128" y="1862137"/>
                  </a:cubicBezTo>
                  <a:cubicBezTo>
                    <a:pt x="2549128" y="1851025"/>
                    <a:pt x="2549625" y="1841698"/>
                    <a:pt x="2550617" y="1834158"/>
                  </a:cubicBezTo>
                  <a:cubicBezTo>
                    <a:pt x="2551609" y="1826617"/>
                    <a:pt x="2553097" y="1820565"/>
                    <a:pt x="2555081" y="1816001"/>
                  </a:cubicBezTo>
                  <a:cubicBezTo>
                    <a:pt x="2557066" y="1811437"/>
                    <a:pt x="2559447" y="1808063"/>
                    <a:pt x="2562225" y="1805880"/>
                  </a:cubicBezTo>
                  <a:cubicBezTo>
                    <a:pt x="2565003" y="1803698"/>
                    <a:pt x="2568178" y="1802606"/>
                    <a:pt x="2571750" y="1802606"/>
                  </a:cubicBezTo>
                  <a:lnTo>
                    <a:pt x="2831902" y="1802606"/>
                  </a:lnTo>
                  <a:cubicBezTo>
                    <a:pt x="2838252" y="1802606"/>
                    <a:pt x="2843907" y="1803698"/>
                    <a:pt x="2848868" y="1805880"/>
                  </a:cubicBezTo>
                  <a:cubicBezTo>
                    <a:pt x="2853829" y="1808063"/>
                    <a:pt x="2858195" y="1811337"/>
                    <a:pt x="2861965" y="1815703"/>
                  </a:cubicBezTo>
                  <a:cubicBezTo>
                    <a:pt x="2865735" y="1820069"/>
                    <a:pt x="2868613" y="1825327"/>
                    <a:pt x="2870597" y="1831479"/>
                  </a:cubicBezTo>
                  <a:cubicBezTo>
                    <a:pt x="2872582" y="1837630"/>
                    <a:pt x="2873574" y="1844675"/>
                    <a:pt x="2873574" y="1852612"/>
                  </a:cubicBezTo>
                  <a:lnTo>
                    <a:pt x="2873574" y="2159198"/>
                  </a:lnTo>
                  <a:cubicBezTo>
                    <a:pt x="2873574" y="2171104"/>
                    <a:pt x="2871490" y="2181522"/>
                    <a:pt x="2867323" y="2190452"/>
                  </a:cubicBezTo>
                  <a:cubicBezTo>
                    <a:pt x="2863156" y="2199382"/>
                    <a:pt x="2854623" y="2206426"/>
                    <a:pt x="2841724" y="2211586"/>
                  </a:cubicBezTo>
                  <a:cubicBezTo>
                    <a:pt x="2828826" y="2216745"/>
                    <a:pt x="2812852" y="2222103"/>
                    <a:pt x="2793802" y="2227659"/>
                  </a:cubicBezTo>
                  <a:cubicBezTo>
                    <a:pt x="2774752" y="2233215"/>
                    <a:pt x="2755007" y="2237978"/>
                    <a:pt x="2734568" y="2241947"/>
                  </a:cubicBezTo>
                  <a:cubicBezTo>
                    <a:pt x="2714129" y="2245916"/>
                    <a:pt x="2693492" y="2248892"/>
                    <a:pt x="2672656" y="2250876"/>
                  </a:cubicBezTo>
                  <a:cubicBezTo>
                    <a:pt x="2651820" y="2252861"/>
                    <a:pt x="2630885" y="2253853"/>
                    <a:pt x="2609850" y="2253853"/>
                  </a:cubicBezTo>
                  <a:cubicBezTo>
                    <a:pt x="2548335" y="2253853"/>
                    <a:pt x="2493268" y="2245023"/>
                    <a:pt x="2444651" y="2227361"/>
                  </a:cubicBezTo>
                  <a:cubicBezTo>
                    <a:pt x="2396034" y="2209701"/>
                    <a:pt x="2354858" y="2184102"/>
                    <a:pt x="2321124" y="2150566"/>
                  </a:cubicBezTo>
                  <a:cubicBezTo>
                    <a:pt x="2287389" y="2117030"/>
                    <a:pt x="2261593" y="2076152"/>
                    <a:pt x="2243733" y="2027932"/>
                  </a:cubicBezTo>
                  <a:cubicBezTo>
                    <a:pt x="2225874" y="1979712"/>
                    <a:pt x="2216944" y="1925042"/>
                    <a:pt x="2216944" y="1863923"/>
                  </a:cubicBezTo>
                  <a:cubicBezTo>
                    <a:pt x="2216944" y="1800820"/>
                    <a:pt x="2226469" y="1744166"/>
                    <a:pt x="2245519" y="1693962"/>
                  </a:cubicBezTo>
                  <a:cubicBezTo>
                    <a:pt x="2264569" y="1643757"/>
                    <a:pt x="2291557" y="1601093"/>
                    <a:pt x="2326481" y="1565969"/>
                  </a:cubicBezTo>
                  <a:cubicBezTo>
                    <a:pt x="2361406" y="1530846"/>
                    <a:pt x="2403574" y="1503958"/>
                    <a:pt x="2452985" y="1485305"/>
                  </a:cubicBezTo>
                  <a:cubicBezTo>
                    <a:pt x="2502396" y="1466651"/>
                    <a:pt x="2557463" y="1457325"/>
                    <a:pt x="2618185" y="1457325"/>
                  </a:cubicBezTo>
                  <a:close/>
                  <a:moveTo>
                    <a:pt x="1577579" y="1456730"/>
                  </a:moveTo>
                  <a:cubicBezTo>
                    <a:pt x="1595835" y="1456730"/>
                    <a:pt x="1614091" y="1458119"/>
                    <a:pt x="1632347" y="1460897"/>
                  </a:cubicBezTo>
                  <a:cubicBezTo>
                    <a:pt x="1650603" y="1463675"/>
                    <a:pt x="1667669" y="1467445"/>
                    <a:pt x="1683544" y="1472208"/>
                  </a:cubicBezTo>
                  <a:cubicBezTo>
                    <a:pt x="1699419" y="1476970"/>
                    <a:pt x="1713508" y="1482328"/>
                    <a:pt x="1725811" y="1488281"/>
                  </a:cubicBezTo>
                  <a:cubicBezTo>
                    <a:pt x="1738114" y="1494234"/>
                    <a:pt x="1746250" y="1499195"/>
                    <a:pt x="1750219" y="1503164"/>
                  </a:cubicBezTo>
                  <a:cubicBezTo>
                    <a:pt x="1754188" y="1507133"/>
                    <a:pt x="1756867" y="1510506"/>
                    <a:pt x="1758256" y="1513284"/>
                  </a:cubicBezTo>
                  <a:cubicBezTo>
                    <a:pt x="1759645" y="1516062"/>
                    <a:pt x="1760835" y="1519734"/>
                    <a:pt x="1761828" y="1524298"/>
                  </a:cubicBezTo>
                  <a:cubicBezTo>
                    <a:pt x="1762820" y="1528862"/>
                    <a:pt x="1763514" y="1534616"/>
                    <a:pt x="1763911" y="1541562"/>
                  </a:cubicBezTo>
                  <a:cubicBezTo>
                    <a:pt x="1764308" y="1548507"/>
                    <a:pt x="1764507" y="1557139"/>
                    <a:pt x="1764507" y="1567458"/>
                  </a:cubicBezTo>
                  <a:cubicBezTo>
                    <a:pt x="1764507" y="1578967"/>
                    <a:pt x="1764209" y="1588690"/>
                    <a:pt x="1763614" y="1596628"/>
                  </a:cubicBezTo>
                  <a:cubicBezTo>
                    <a:pt x="1763018" y="1604566"/>
                    <a:pt x="1762026" y="1611114"/>
                    <a:pt x="1760637" y="1616273"/>
                  </a:cubicBezTo>
                  <a:cubicBezTo>
                    <a:pt x="1759248" y="1621433"/>
                    <a:pt x="1757264" y="1625203"/>
                    <a:pt x="1754684" y="1627584"/>
                  </a:cubicBezTo>
                  <a:cubicBezTo>
                    <a:pt x="1752104" y="1629966"/>
                    <a:pt x="1748632" y="1631156"/>
                    <a:pt x="1744266" y="1631156"/>
                  </a:cubicBezTo>
                  <a:cubicBezTo>
                    <a:pt x="1739901" y="1631156"/>
                    <a:pt x="1732955" y="1628378"/>
                    <a:pt x="1723430" y="1622822"/>
                  </a:cubicBezTo>
                  <a:cubicBezTo>
                    <a:pt x="1713905" y="1617265"/>
                    <a:pt x="1702197" y="1611213"/>
                    <a:pt x="1688307" y="1604665"/>
                  </a:cubicBezTo>
                  <a:cubicBezTo>
                    <a:pt x="1674416" y="1598116"/>
                    <a:pt x="1658343" y="1592163"/>
                    <a:pt x="1640086" y="1586805"/>
                  </a:cubicBezTo>
                  <a:cubicBezTo>
                    <a:pt x="1621830" y="1581448"/>
                    <a:pt x="1601788" y="1578769"/>
                    <a:pt x="1579960" y="1578769"/>
                  </a:cubicBezTo>
                  <a:cubicBezTo>
                    <a:pt x="1562894" y="1578769"/>
                    <a:pt x="1548011" y="1580852"/>
                    <a:pt x="1535311" y="1585019"/>
                  </a:cubicBezTo>
                  <a:cubicBezTo>
                    <a:pt x="1522611" y="1589187"/>
                    <a:pt x="1511995" y="1594941"/>
                    <a:pt x="1503462" y="1602284"/>
                  </a:cubicBezTo>
                  <a:cubicBezTo>
                    <a:pt x="1494929" y="1609626"/>
                    <a:pt x="1488579" y="1618456"/>
                    <a:pt x="1484412" y="1628775"/>
                  </a:cubicBezTo>
                  <a:cubicBezTo>
                    <a:pt x="1480245" y="1639094"/>
                    <a:pt x="1478162" y="1650008"/>
                    <a:pt x="1478162" y="1661517"/>
                  </a:cubicBezTo>
                  <a:cubicBezTo>
                    <a:pt x="1478162" y="1678583"/>
                    <a:pt x="1482825" y="1693366"/>
                    <a:pt x="1492151" y="1705868"/>
                  </a:cubicBezTo>
                  <a:cubicBezTo>
                    <a:pt x="1501478" y="1718369"/>
                    <a:pt x="1513979" y="1729482"/>
                    <a:pt x="1529656" y="1739205"/>
                  </a:cubicBezTo>
                  <a:cubicBezTo>
                    <a:pt x="1545332" y="1748929"/>
                    <a:pt x="1563093" y="1758057"/>
                    <a:pt x="1582936" y="1766590"/>
                  </a:cubicBezTo>
                  <a:cubicBezTo>
                    <a:pt x="1602780" y="1775123"/>
                    <a:pt x="1623021" y="1784151"/>
                    <a:pt x="1643658" y="1793676"/>
                  </a:cubicBezTo>
                  <a:cubicBezTo>
                    <a:pt x="1664296" y="1803201"/>
                    <a:pt x="1684536" y="1814016"/>
                    <a:pt x="1704380" y="1826121"/>
                  </a:cubicBezTo>
                  <a:cubicBezTo>
                    <a:pt x="1724224" y="1838226"/>
                    <a:pt x="1741885" y="1852712"/>
                    <a:pt x="1757363" y="1869579"/>
                  </a:cubicBezTo>
                  <a:cubicBezTo>
                    <a:pt x="1772841" y="1886446"/>
                    <a:pt x="1785342" y="1906290"/>
                    <a:pt x="1794868" y="1929110"/>
                  </a:cubicBezTo>
                  <a:cubicBezTo>
                    <a:pt x="1804393" y="1951930"/>
                    <a:pt x="1809155" y="1978819"/>
                    <a:pt x="1809155" y="2009775"/>
                  </a:cubicBezTo>
                  <a:cubicBezTo>
                    <a:pt x="1809155" y="2050256"/>
                    <a:pt x="1801615" y="2085777"/>
                    <a:pt x="1786533" y="2116336"/>
                  </a:cubicBezTo>
                  <a:cubicBezTo>
                    <a:pt x="1771452" y="2146895"/>
                    <a:pt x="1751013" y="2172394"/>
                    <a:pt x="1725216" y="2192833"/>
                  </a:cubicBezTo>
                  <a:cubicBezTo>
                    <a:pt x="1699419" y="2213273"/>
                    <a:pt x="1669257" y="2228652"/>
                    <a:pt x="1634728" y="2238970"/>
                  </a:cubicBezTo>
                  <a:cubicBezTo>
                    <a:pt x="1600200" y="2249289"/>
                    <a:pt x="1563291" y="2254448"/>
                    <a:pt x="1524000" y="2254448"/>
                  </a:cubicBezTo>
                  <a:cubicBezTo>
                    <a:pt x="1497410" y="2254448"/>
                    <a:pt x="1472704" y="2252265"/>
                    <a:pt x="1449884" y="2247900"/>
                  </a:cubicBezTo>
                  <a:cubicBezTo>
                    <a:pt x="1427064" y="2243534"/>
                    <a:pt x="1406922" y="2238276"/>
                    <a:pt x="1389460" y="2232124"/>
                  </a:cubicBezTo>
                  <a:cubicBezTo>
                    <a:pt x="1371997" y="2225973"/>
                    <a:pt x="1357412" y="2219523"/>
                    <a:pt x="1345704" y="2212776"/>
                  </a:cubicBezTo>
                  <a:cubicBezTo>
                    <a:pt x="1333996" y="2206030"/>
                    <a:pt x="1325563" y="2200077"/>
                    <a:pt x="1320404" y="2194917"/>
                  </a:cubicBezTo>
                  <a:cubicBezTo>
                    <a:pt x="1315244" y="2189758"/>
                    <a:pt x="1311573" y="2182316"/>
                    <a:pt x="1309390" y="2172593"/>
                  </a:cubicBezTo>
                  <a:cubicBezTo>
                    <a:pt x="1307207" y="2162869"/>
                    <a:pt x="1306116" y="2148880"/>
                    <a:pt x="1306116" y="2130623"/>
                  </a:cubicBezTo>
                  <a:cubicBezTo>
                    <a:pt x="1306116" y="2118320"/>
                    <a:pt x="1306513" y="2108001"/>
                    <a:pt x="1307307" y="2099667"/>
                  </a:cubicBezTo>
                  <a:cubicBezTo>
                    <a:pt x="1308100" y="2091333"/>
                    <a:pt x="1309390" y="2084586"/>
                    <a:pt x="1311176" y="2079426"/>
                  </a:cubicBezTo>
                  <a:cubicBezTo>
                    <a:pt x="1312962" y="2074267"/>
                    <a:pt x="1315343" y="2070596"/>
                    <a:pt x="1318320" y="2068413"/>
                  </a:cubicBezTo>
                  <a:cubicBezTo>
                    <a:pt x="1321297" y="2066230"/>
                    <a:pt x="1324769" y="2065139"/>
                    <a:pt x="1328738" y="2065139"/>
                  </a:cubicBezTo>
                  <a:cubicBezTo>
                    <a:pt x="1334294" y="2065139"/>
                    <a:pt x="1342132" y="2068413"/>
                    <a:pt x="1352253" y="2074961"/>
                  </a:cubicBezTo>
                  <a:cubicBezTo>
                    <a:pt x="1362373" y="2081510"/>
                    <a:pt x="1375371" y="2088753"/>
                    <a:pt x="1391246" y="2096690"/>
                  </a:cubicBezTo>
                  <a:cubicBezTo>
                    <a:pt x="1407121" y="2104628"/>
                    <a:pt x="1426071" y="2111871"/>
                    <a:pt x="1448098" y="2118419"/>
                  </a:cubicBezTo>
                  <a:cubicBezTo>
                    <a:pt x="1470125" y="2124968"/>
                    <a:pt x="1495624" y="2128242"/>
                    <a:pt x="1524596" y="2128242"/>
                  </a:cubicBezTo>
                  <a:cubicBezTo>
                    <a:pt x="1543646" y="2128242"/>
                    <a:pt x="1560711" y="2125960"/>
                    <a:pt x="1575793" y="2121396"/>
                  </a:cubicBezTo>
                  <a:cubicBezTo>
                    <a:pt x="1590874" y="2116832"/>
                    <a:pt x="1603673" y="2110383"/>
                    <a:pt x="1614190" y="2102048"/>
                  </a:cubicBezTo>
                  <a:cubicBezTo>
                    <a:pt x="1624707" y="2093714"/>
                    <a:pt x="1632744" y="2083395"/>
                    <a:pt x="1638300" y="2071092"/>
                  </a:cubicBezTo>
                  <a:cubicBezTo>
                    <a:pt x="1643857" y="2058789"/>
                    <a:pt x="1646635" y="2045097"/>
                    <a:pt x="1646635" y="2030016"/>
                  </a:cubicBezTo>
                  <a:cubicBezTo>
                    <a:pt x="1646635" y="2012553"/>
                    <a:pt x="1641872" y="1997571"/>
                    <a:pt x="1632347" y="1985069"/>
                  </a:cubicBezTo>
                  <a:cubicBezTo>
                    <a:pt x="1622822" y="1972568"/>
                    <a:pt x="1610420" y="1961455"/>
                    <a:pt x="1595140" y="1951732"/>
                  </a:cubicBezTo>
                  <a:cubicBezTo>
                    <a:pt x="1579860" y="1942008"/>
                    <a:pt x="1562497" y="1932880"/>
                    <a:pt x="1543050" y="1924348"/>
                  </a:cubicBezTo>
                  <a:cubicBezTo>
                    <a:pt x="1523604" y="1915815"/>
                    <a:pt x="1503561" y="1906786"/>
                    <a:pt x="1482924" y="1897261"/>
                  </a:cubicBezTo>
                  <a:cubicBezTo>
                    <a:pt x="1462286" y="1887736"/>
                    <a:pt x="1442244" y="1876921"/>
                    <a:pt x="1422797" y="1864816"/>
                  </a:cubicBezTo>
                  <a:cubicBezTo>
                    <a:pt x="1403350" y="1852712"/>
                    <a:pt x="1385987" y="1838226"/>
                    <a:pt x="1370707" y="1821358"/>
                  </a:cubicBezTo>
                  <a:cubicBezTo>
                    <a:pt x="1355428" y="1804491"/>
                    <a:pt x="1343025" y="1784548"/>
                    <a:pt x="1333500" y="1761530"/>
                  </a:cubicBezTo>
                  <a:cubicBezTo>
                    <a:pt x="1323975" y="1738511"/>
                    <a:pt x="1319213" y="1710928"/>
                    <a:pt x="1319213" y="1678781"/>
                  </a:cubicBezTo>
                  <a:cubicBezTo>
                    <a:pt x="1319213" y="1641872"/>
                    <a:pt x="1326059" y="1609427"/>
                    <a:pt x="1339751" y="1581448"/>
                  </a:cubicBezTo>
                  <a:cubicBezTo>
                    <a:pt x="1353443" y="1553468"/>
                    <a:pt x="1371898" y="1530251"/>
                    <a:pt x="1395115" y="1511796"/>
                  </a:cubicBezTo>
                  <a:cubicBezTo>
                    <a:pt x="1418332" y="1493341"/>
                    <a:pt x="1445717" y="1479550"/>
                    <a:pt x="1477268" y="1470422"/>
                  </a:cubicBezTo>
                  <a:cubicBezTo>
                    <a:pt x="1508820" y="1461294"/>
                    <a:pt x="1542257" y="1456730"/>
                    <a:pt x="1577579" y="1456730"/>
                  </a:cubicBezTo>
                  <a:close/>
                  <a:moveTo>
                    <a:pt x="2019896" y="160139"/>
                  </a:moveTo>
                  <a:lnTo>
                    <a:pt x="1910953" y="487561"/>
                  </a:lnTo>
                  <a:lnTo>
                    <a:pt x="2129433" y="487561"/>
                  </a:lnTo>
                  <a:lnTo>
                    <a:pt x="2020491" y="160139"/>
                  </a:lnTo>
                  <a:close/>
                  <a:moveTo>
                    <a:pt x="2642592" y="133945"/>
                  </a:moveTo>
                  <a:lnTo>
                    <a:pt x="2642592" y="395287"/>
                  </a:lnTo>
                  <a:lnTo>
                    <a:pt x="2712839" y="395287"/>
                  </a:lnTo>
                  <a:cubicBezTo>
                    <a:pt x="2737842" y="395287"/>
                    <a:pt x="2758777" y="391914"/>
                    <a:pt x="2775645" y="385167"/>
                  </a:cubicBezTo>
                  <a:cubicBezTo>
                    <a:pt x="2792512" y="378420"/>
                    <a:pt x="2806303" y="368994"/>
                    <a:pt x="2817019" y="356890"/>
                  </a:cubicBezTo>
                  <a:cubicBezTo>
                    <a:pt x="2827735" y="344785"/>
                    <a:pt x="2835870" y="330299"/>
                    <a:pt x="2841427" y="313432"/>
                  </a:cubicBezTo>
                  <a:cubicBezTo>
                    <a:pt x="2846983" y="296565"/>
                    <a:pt x="2849761" y="278209"/>
                    <a:pt x="2849761" y="258366"/>
                  </a:cubicBezTo>
                  <a:cubicBezTo>
                    <a:pt x="2849761" y="231378"/>
                    <a:pt x="2844999" y="209153"/>
                    <a:pt x="2835474" y="191691"/>
                  </a:cubicBezTo>
                  <a:cubicBezTo>
                    <a:pt x="2825949" y="174228"/>
                    <a:pt x="2814241" y="161330"/>
                    <a:pt x="2800350" y="152995"/>
                  </a:cubicBezTo>
                  <a:cubicBezTo>
                    <a:pt x="2786460" y="144661"/>
                    <a:pt x="2771874" y="139402"/>
                    <a:pt x="2756595" y="137219"/>
                  </a:cubicBezTo>
                  <a:cubicBezTo>
                    <a:pt x="2741315" y="135037"/>
                    <a:pt x="2725539" y="133945"/>
                    <a:pt x="2709267" y="133945"/>
                  </a:cubicBezTo>
                  <a:close/>
                  <a:moveTo>
                    <a:pt x="1213842" y="132755"/>
                  </a:moveTo>
                  <a:lnTo>
                    <a:pt x="1213842" y="351234"/>
                  </a:lnTo>
                  <a:lnTo>
                    <a:pt x="1293614" y="351234"/>
                  </a:lnTo>
                  <a:cubicBezTo>
                    <a:pt x="1315839" y="351234"/>
                    <a:pt x="1335286" y="348555"/>
                    <a:pt x="1351955" y="343198"/>
                  </a:cubicBezTo>
                  <a:cubicBezTo>
                    <a:pt x="1368624" y="337840"/>
                    <a:pt x="1382514" y="330299"/>
                    <a:pt x="1393627" y="320576"/>
                  </a:cubicBezTo>
                  <a:cubicBezTo>
                    <a:pt x="1404739" y="310852"/>
                    <a:pt x="1413074" y="299244"/>
                    <a:pt x="1418630" y="285750"/>
                  </a:cubicBezTo>
                  <a:cubicBezTo>
                    <a:pt x="1424186" y="272256"/>
                    <a:pt x="1426965" y="257175"/>
                    <a:pt x="1426965" y="240506"/>
                  </a:cubicBezTo>
                  <a:cubicBezTo>
                    <a:pt x="1426965" y="215106"/>
                    <a:pt x="1421210" y="193675"/>
                    <a:pt x="1409700" y="176212"/>
                  </a:cubicBezTo>
                  <a:cubicBezTo>
                    <a:pt x="1398191" y="158750"/>
                    <a:pt x="1379339" y="146447"/>
                    <a:pt x="1353146" y="139303"/>
                  </a:cubicBezTo>
                  <a:cubicBezTo>
                    <a:pt x="1345208" y="137319"/>
                    <a:pt x="1336179" y="135731"/>
                    <a:pt x="1326059" y="134541"/>
                  </a:cubicBezTo>
                  <a:cubicBezTo>
                    <a:pt x="1315939" y="133350"/>
                    <a:pt x="1301949" y="132755"/>
                    <a:pt x="1284089" y="132755"/>
                  </a:cubicBezTo>
                  <a:close/>
                  <a:moveTo>
                    <a:pt x="2539008" y="13097"/>
                  </a:moveTo>
                  <a:lnTo>
                    <a:pt x="2720578" y="13097"/>
                  </a:lnTo>
                  <a:cubicBezTo>
                    <a:pt x="2738835" y="13097"/>
                    <a:pt x="2756198" y="13791"/>
                    <a:pt x="2772668" y="15180"/>
                  </a:cubicBezTo>
                  <a:cubicBezTo>
                    <a:pt x="2789138" y="16569"/>
                    <a:pt x="2808883" y="19546"/>
                    <a:pt x="2831902" y="24110"/>
                  </a:cubicBezTo>
                  <a:cubicBezTo>
                    <a:pt x="2854920" y="28674"/>
                    <a:pt x="2878237" y="37108"/>
                    <a:pt x="2901851" y="49411"/>
                  </a:cubicBezTo>
                  <a:cubicBezTo>
                    <a:pt x="2925465" y="61714"/>
                    <a:pt x="2945606" y="77291"/>
                    <a:pt x="2962275" y="96143"/>
                  </a:cubicBezTo>
                  <a:cubicBezTo>
                    <a:pt x="2978944" y="114994"/>
                    <a:pt x="2991644" y="137021"/>
                    <a:pt x="3000375" y="162223"/>
                  </a:cubicBezTo>
                  <a:cubicBezTo>
                    <a:pt x="3009106" y="187424"/>
                    <a:pt x="3013472" y="215701"/>
                    <a:pt x="3013472" y="247055"/>
                  </a:cubicBezTo>
                  <a:cubicBezTo>
                    <a:pt x="3013472" y="290314"/>
                    <a:pt x="3006725" y="328612"/>
                    <a:pt x="2993231" y="361950"/>
                  </a:cubicBezTo>
                  <a:cubicBezTo>
                    <a:pt x="2979738" y="395287"/>
                    <a:pt x="2960093" y="423366"/>
                    <a:pt x="2934296" y="446187"/>
                  </a:cubicBezTo>
                  <a:cubicBezTo>
                    <a:pt x="2908499" y="469007"/>
                    <a:pt x="2876848" y="486370"/>
                    <a:pt x="2839343" y="498276"/>
                  </a:cubicBezTo>
                  <a:cubicBezTo>
                    <a:pt x="2801839" y="510183"/>
                    <a:pt x="2757686" y="516136"/>
                    <a:pt x="2706886" y="516136"/>
                  </a:cubicBezTo>
                  <a:lnTo>
                    <a:pt x="2642592" y="516136"/>
                  </a:lnTo>
                  <a:lnTo>
                    <a:pt x="2642592" y="762000"/>
                  </a:lnTo>
                  <a:cubicBezTo>
                    <a:pt x="2642592" y="765969"/>
                    <a:pt x="2641303" y="769541"/>
                    <a:pt x="2638723" y="772716"/>
                  </a:cubicBezTo>
                  <a:cubicBezTo>
                    <a:pt x="2636143" y="775891"/>
                    <a:pt x="2631877" y="778470"/>
                    <a:pt x="2625924" y="780455"/>
                  </a:cubicBezTo>
                  <a:cubicBezTo>
                    <a:pt x="2619971" y="782439"/>
                    <a:pt x="2612033" y="784027"/>
                    <a:pt x="2602111" y="785217"/>
                  </a:cubicBezTo>
                  <a:cubicBezTo>
                    <a:pt x="2592189" y="786408"/>
                    <a:pt x="2579489" y="787003"/>
                    <a:pt x="2564011" y="787003"/>
                  </a:cubicBezTo>
                  <a:cubicBezTo>
                    <a:pt x="2548930" y="787003"/>
                    <a:pt x="2536329" y="786408"/>
                    <a:pt x="2526209" y="785217"/>
                  </a:cubicBezTo>
                  <a:cubicBezTo>
                    <a:pt x="2516089" y="784027"/>
                    <a:pt x="2508052" y="782439"/>
                    <a:pt x="2502099" y="780455"/>
                  </a:cubicBezTo>
                  <a:cubicBezTo>
                    <a:pt x="2496146" y="778470"/>
                    <a:pt x="2491978" y="775891"/>
                    <a:pt x="2489597" y="772716"/>
                  </a:cubicBezTo>
                  <a:cubicBezTo>
                    <a:pt x="2487216" y="769541"/>
                    <a:pt x="2486025" y="765969"/>
                    <a:pt x="2486025" y="762000"/>
                  </a:cubicBezTo>
                  <a:lnTo>
                    <a:pt x="2486025" y="69056"/>
                  </a:lnTo>
                  <a:cubicBezTo>
                    <a:pt x="2486025" y="50403"/>
                    <a:pt x="2490887" y="36413"/>
                    <a:pt x="2500610" y="27087"/>
                  </a:cubicBezTo>
                  <a:cubicBezTo>
                    <a:pt x="2510334" y="17760"/>
                    <a:pt x="2523133" y="13097"/>
                    <a:pt x="2539008" y="13097"/>
                  </a:cubicBezTo>
                  <a:close/>
                  <a:moveTo>
                    <a:pt x="1103710" y="13097"/>
                  </a:moveTo>
                  <a:lnTo>
                    <a:pt x="1303139" y="13097"/>
                  </a:lnTo>
                  <a:cubicBezTo>
                    <a:pt x="1323380" y="13097"/>
                    <a:pt x="1340049" y="13494"/>
                    <a:pt x="1353146" y="14287"/>
                  </a:cubicBezTo>
                  <a:cubicBezTo>
                    <a:pt x="1366242" y="15081"/>
                    <a:pt x="1378149" y="16073"/>
                    <a:pt x="1388864" y="17264"/>
                  </a:cubicBezTo>
                  <a:cubicBezTo>
                    <a:pt x="1419821" y="21630"/>
                    <a:pt x="1447701" y="29170"/>
                    <a:pt x="1472506" y="39886"/>
                  </a:cubicBezTo>
                  <a:cubicBezTo>
                    <a:pt x="1497311" y="50601"/>
                    <a:pt x="1518345" y="64591"/>
                    <a:pt x="1535609" y="81855"/>
                  </a:cubicBezTo>
                  <a:cubicBezTo>
                    <a:pt x="1552873" y="99119"/>
                    <a:pt x="1566069" y="119559"/>
                    <a:pt x="1575197" y="143173"/>
                  </a:cubicBezTo>
                  <a:cubicBezTo>
                    <a:pt x="1584325" y="166787"/>
                    <a:pt x="1588890" y="193873"/>
                    <a:pt x="1588890" y="224433"/>
                  </a:cubicBezTo>
                  <a:cubicBezTo>
                    <a:pt x="1588890" y="250230"/>
                    <a:pt x="1585615" y="273744"/>
                    <a:pt x="1579067" y="294977"/>
                  </a:cubicBezTo>
                  <a:cubicBezTo>
                    <a:pt x="1572518" y="316210"/>
                    <a:pt x="1562894" y="335161"/>
                    <a:pt x="1550194" y="351830"/>
                  </a:cubicBezTo>
                  <a:cubicBezTo>
                    <a:pt x="1537494" y="368498"/>
                    <a:pt x="1521817" y="382984"/>
                    <a:pt x="1503164" y="395287"/>
                  </a:cubicBezTo>
                  <a:cubicBezTo>
                    <a:pt x="1484511" y="407591"/>
                    <a:pt x="1463279" y="417512"/>
                    <a:pt x="1439466" y="425053"/>
                  </a:cubicBezTo>
                  <a:cubicBezTo>
                    <a:pt x="1450975" y="430609"/>
                    <a:pt x="1461790" y="437356"/>
                    <a:pt x="1471910" y="445294"/>
                  </a:cubicBezTo>
                  <a:cubicBezTo>
                    <a:pt x="1482031" y="453231"/>
                    <a:pt x="1491556" y="462855"/>
                    <a:pt x="1500485" y="474166"/>
                  </a:cubicBezTo>
                  <a:cubicBezTo>
                    <a:pt x="1509415" y="485477"/>
                    <a:pt x="1517849" y="498376"/>
                    <a:pt x="1525786" y="512862"/>
                  </a:cubicBezTo>
                  <a:cubicBezTo>
                    <a:pt x="1533724" y="527348"/>
                    <a:pt x="1541463" y="543719"/>
                    <a:pt x="1549004" y="561975"/>
                  </a:cubicBezTo>
                  <a:lnTo>
                    <a:pt x="1613893" y="713780"/>
                  </a:lnTo>
                  <a:cubicBezTo>
                    <a:pt x="1619846" y="728861"/>
                    <a:pt x="1623814" y="739874"/>
                    <a:pt x="1625799" y="746819"/>
                  </a:cubicBezTo>
                  <a:cubicBezTo>
                    <a:pt x="1627783" y="753765"/>
                    <a:pt x="1628775" y="759222"/>
                    <a:pt x="1628775" y="763191"/>
                  </a:cubicBezTo>
                  <a:cubicBezTo>
                    <a:pt x="1628775" y="767556"/>
                    <a:pt x="1627982" y="771227"/>
                    <a:pt x="1626394" y="774204"/>
                  </a:cubicBezTo>
                  <a:cubicBezTo>
                    <a:pt x="1624807" y="777180"/>
                    <a:pt x="1621037" y="779661"/>
                    <a:pt x="1615083" y="781645"/>
                  </a:cubicBezTo>
                  <a:cubicBezTo>
                    <a:pt x="1609130" y="783630"/>
                    <a:pt x="1600399" y="785019"/>
                    <a:pt x="1588890" y="785812"/>
                  </a:cubicBezTo>
                  <a:cubicBezTo>
                    <a:pt x="1577380" y="786606"/>
                    <a:pt x="1561703" y="787003"/>
                    <a:pt x="1541860" y="787003"/>
                  </a:cubicBezTo>
                  <a:cubicBezTo>
                    <a:pt x="1525191" y="787003"/>
                    <a:pt x="1511896" y="786606"/>
                    <a:pt x="1501974" y="785812"/>
                  </a:cubicBezTo>
                  <a:cubicBezTo>
                    <a:pt x="1492052" y="785019"/>
                    <a:pt x="1484214" y="783530"/>
                    <a:pt x="1478459" y="781348"/>
                  </a:cubicBezTo>
                  <a:cubicBezTo>
                    <a:pt x="1472704" y="779165"/>
                    <a:pt x="1468636" y="776387"/>
                    <a:pt x="1466255" y="773013"/>
                  </a:cubicBezTo>
                  <a:cubicBezTo>
                    <a:pt x="1463874" y="769640"/>
                    <a:pt x="1461889" y="765572"/>
                    <a:pt x="1460302" y="760809"/>
                  </a:cubicBezTo>
                  <a:lnTo>
                    <a:pt x="1391246" y="588764"/>
                  </a:lnTo>
                  <a:cubicBezTo>
                    <a:pt x="1382911" y="569317"/>
                    <a:pt x="1374775" y="552053"/>
                    <a:pt x="1366838" y="536972"/>
                  </a:cubicBezTo>
                  <a:cubicBezTo>
                    <a:pt x="1358900" y="521891"/>
                    <a:pt x="1350070" y="509290"/>
                    <a:pt x="1340346" y="499169"/>
                  </a:cubicBezTo>
                  <a:cubicBezTo>
                    <a:pt x="1330623" y="489049"/>
                    <a:pt x="1319411" y="481409"/>
                    <a:pt x="1306711" y="476250"/>
                  </a:cubicBezTo>
                  <a:cubicBezTo>
                    <a:pt x="1294011" y="471091"/>
                    <a:pt x="1279327" y="468511"/>
                    <a:pt x="1262658" y="468511"/>
                  </a:cubicBezTo>
                  <a:lnTo>
                    <a:pt x="1213842" y="468511"/>
                  </a:lnTo>
                  <a:lnTo>
                    <a:pt x="1213842" y="762000"/>
                  </a:lnTo>
                  <a:cubicBezTo>
                    <a:pt x="1213842" y="765969"/>
                    <a:pt x="1212553" y="769541"/>
                    <a:pt x="1209973" y="772716"/>
                  </a:cubicBezTo>
                  <a:cubicBezTo>
                    <a:pt x="1207393" y="775891"/>
                    <a:pt x="1203127" y="778470"/>
                    <a:pt x="1197174" y="780455"/>
                  </a:cubicBezTo>
                  <a:cubicBezTo>
                    <a:pt x="1191221" y="782439"/>
                    <a:pt x="1183283" y="784027"/>
                    <a:pt x="1173361" y="785217"/>
                  </a:cubicBezTo>
                  <a:cubicBezTo>
                    <a:pt x="1163439" y="786408"/>
                    <a:pt x="1150739" y="787003"/>
                    <a:pt x="1135261" y="787003"/>
                  </a:cubicBezTo>
                  <a:cubicBezTo>
                    <a:pt x="1120180" y="787003"/>
                    <a:pt x="1107579" y="786408"/>
                    <a:pt x="1097459" y="785217"/>
                  </a:cubicBezTo>
                  <a:cubicBezTo>
                    <a:pt x="1087339" y="784027"/>
                    <a:pt x="1079302" y="782439"/>
                    <a:pt x="1073349" y="780455"/>
                  </a:cubicBezTo>
                  <a:cubicBezTo>
                    <a:pt x="1067396" y="778470"/>
                    <a:pt x="1063228" y="775891"/>
                    <a:pt x="1060847" y="772716"/>
                  </a:cubicBezTo>
                  <a:cubicBezTo>
                    <a:pt x="1058466" y="769541"/>
                    <a:pt x="1057275" y="765969"/>
                    <a:pt x="1057275" y="762000"/>
                  </a:cubicBezTo>
                  <a:lnTo>
                    <a:pt x="1057275" y="62508"/>
                  </a:lnTo>
                  <a:cubicBezTo>
                    <a:pt x="1057275" y="45045"/>
                    <a:pt x="1061740" y="32444"/>
                    <a:pt x="1070670" y="24705"/>
                  </a:cubicBezTo>
                  <a:cubicBezTo>
                    <a:pt x="1079600" y="16966"/>
                    <a:pt x="1090613" y="13097"/>
                    <a:pt x="1103710" y="13097"/>
                  </a:cubicBezTo>
                  <a:close/>
                  <a:moveTo>
                    <a:pt x="3983831" y="9525"/>
                  </a:moveTo>
                  <a:cubicBezTo>
                    <a:pt x="3999310" y="9525"/>
                    <a:pt x="4012010" y="10120"/>
                    <a:pt x="4021932" y="11311"/>
                  </a:cubicBezTo>
                  <a:cubicBezTo>
                    <a:pt x="4031853" y="12501"/>
                    <a:pt x="4039791" y="14089"/>
                    <a:pt x="4045744" y="16073"/>
                  </a:cubicBezTo>
                  <a:cubicBezTo>
                    <a:pt x="4051697" y="18058"/>
                    <a:pt x="4055964" y="20637"/>
                    <a:pt x="4058543" y="23812"/>
                  </a:cubicBezTo>
                  <a:cubicBezTo>
                    <a:pt x="4061123" y="26987"/>
                    <a:pt x="4062413" y="30559"/>
                    <a:pt x="4062413" y="34528"/>
                  </a:cubicBezTo>
                  <a:lnTo>
                    <a:pt x="4062413" y="762000"/>
                  </a:lnTo>
                  <a:cubicBezTo>
                    <a:pt x="4062413" y="765969"/>
                    <a:pt x="4061123" y="769541"/>
                    <a:pt x="4058543" y="772716"/>
                  </a:cubicBezTo>
                  <a:cubicBezTo>
                    <a:pt x="4055964" y="775891"/>
                    <a:pt x="4051697" y="778470"/>
                    <a:pt x="4045744" y="780455"/>
                  </a:cubicBezTo>
                  <a:cubicBezTo>
                    <a:pt x="4039791" y="782439"/>
                    <a:pt x="4031853" y="784027"/>
                    <a:pt x="4021932" y="785217"/>
                  </a:cubicBezTo>
                  <a:cubicBezTo>
                    <a:pt x="4012010" y="786408"/>
                    <a:pt x="3999310" y="787003"/>
                    <a:pt x="3983831" y="787003"/>
                  </a:cubicBezTo>
                  <a:cubicBezTo>
                    <a:pt x="3968750" y="787003"/>
                    <a:pt x="3956149" y="786408"/>
                    <a:pt x="3946029" y="785217"/>
                  </a:cubicBezTo>
                  <a:cubicBezTo>
                    <a:pt x="3935909" y="784027"/>
                    <a:pt x="3927872" y="782439"/>
                    <a:pt x="3921919" y="780455"/>
                  </a:cubicBezTo>
                  <a:cubicBezTo>
                    <a:pt x="3915966" y="778470"/>
                    <a:pt x="3911700" y="775891"/>
                    <a:pt x="3909120" y="772716"/>
                  </a:cubicBezTo>
                  <a:cubicBezTo>
                    <a:pt x="3906540" y="769541"/>
                    <a:pt x="3905250" y="765969"/>
                    <a:pt x="3905250" y="762000"/>
                  </a:cubicBezTo>
                  <a:lnTo>
                    <a:pt x="3905250" y="34528"/>
                  </a:lnTo>
                  <a:cubicBezTo>
                    <a:pt x="3905250" y="30559"/>
                    <a:pt x="3906540" y="26987"/>
                    <a:pt x="3909120" y="23812"/>
                  </a:cubicBezTo>
                  <a:cubicBezTo>
                    <a:pt x="3911700" y="20637"/>
                    <a:pt x="3916065" y="18058"/>
                    <a:pt x="3922217" y="16073"/>
                  </a:cubicBezTo>
                  <a:cubicBezTo>
                    <a:pt x="3928368" y="14089"/>
                    <a:pt x="3936405" y="12501"/>
                    <a:pt x="3946327" y="11311"/>
                  </a:cubicBezTo>
                  <a:cubicBezTo>
                    <a:pt x="3956249" y="10120"/>
                    <a:pt x="3968750" y="9525"/>
                    <a:pt x="3983831" y="9525"/>
                  </a:cubicBezTo>
                  <a:close/>
                  <a:moveTo>
                    <a:pt x="3212306" y="9525"/>
                  </a:moveTo>
                  <a:cubicBezTo>
                    <a:pt x="3227785" y="9525"/>
                    <a:pt x="3240485" y="10120"/>
                    <a:pt x="3250406" y="11311"/>
                  </a:cubicBezTo>
                  <a:cubicBezTo>
                    <a:pt x="3260328" y="12501"/>
                    <a:pt x="3268266" y="14089"/>
                    <a:pt x="3274219" y="16073"/>
                  </a:cubicBezTo>
                  <a:cubicBezTo>
                    <a:pt x="3280172" y="18058"/>
                    <a:pt x="3284339" y="20637"/>
                    <a:pt x="3286721" y="23812"/>
                  </a:cubicBezTo>
                  <a:cubicBezTo>
                    <a:pt x="3289102" y="26987"/>
                    <a:pt x="3290292" y="30559"/>
                    <a:pt x="3290292" y="34528"/>
                  </a:cubicBezTo>
                  <a:lnTo>
                    <a:pt x="3290292" y="317301"/>
                  </a:lnTo>
                  <a:lnTo>
                    <a:pt x="3578424" y="317301"/>
                  </a:lnTo>
                  <a:lnTo>
                    <a:pt x="3578424" y="34528"/>
                  </a:lnTo>
                  <a:cubicBezTo>
                    <a:pt x="3578424" y="30559"/>
                    <a:pt x="3579713" y="26987"/>
                    <a:pt x="3582293" y="23812"/>
                  </a:cubicBezTo>
                  <a:cubicBezTo>
                    <a:pt x="3584873" y="20637"/>
                    <a:pt x="3589040" y="18058"/>
                    <a:pt x="3594795" y="16073"/>
                  </a:cubicBezTo>
                  <a:cubicBezTo>
                    <a:pt x="3600549" y="14089"/>
                    <a:pt x="3608487" y="12501"/>
                    <a:pt x="3618607" y="11311"/>
                  </a:cubicBezTo>
                  <a:cubicBezTo>
                    <a:pt x="3628728" y="10120"/>
                    <a:pt x="3641527" y="9525"/>
                    <a:pt x="3657005" y="9525"/>
                  </a:cubicBezTo>
                  <a:cubicBezTo>
                    <a:pt x="3672086" y="9525"/>
                    <a:pt x="3684588" y="10120"/>
                    <a:pt x="3694510" y="11311"/>
                  </a:cubicBezTo>
                  <a:cubicBezTo>
                    <a:pt x="3704431" y="12501"/>
                    <a:pt x="3712369" y="14089"/>
                    <a:pt x="3718322" y="16073"/>
                  </a:cubicBezTo>
                  <a:cubicBezTo>
                    <a:pt x="3724275" y="18058"/>
                    <a:pt x="3728542" y="20637"/>
                    <a:pt x="3731121" y="23812"/>
                  </a:cubicBezTo>
                  <a:cubicBezTo>
                    <a:pt x="3733701" y="26987"/>
                    <a:pt x="3734991" y="30559"/>
                    <a:pt x="3734991" y="34528"/>
                  </a:cubicBezTo>
                  <a:lnTo>
                    <a:pt x="3734991" y="762000"/>
                  </a:lnTo>
                  <a:cubicBezTo>
                    <a:pt x="3734991" y="765969"/>
                    <a:pt x="3733701" y="769541"/>
                    <a:pt x="3731121" y="772716"/>
                  </a:cubicBezTo>
                  <a:cubicBezTo>
                    <a:pt x="3728542" y="775891"/>
                    <a:pt x="3724275" y="778470"/>
                    <a:pt x="3718322" y="780455"/>
                  </a:cubicBezTo>
                  <a:cubicBezTo>
                    <a:pt x="3712369" y="782439"/>
                    <a:pt x="3704431" y="784027"/>
                    <a:pt x="3694510" y="785217"/>
                  </a:cubicBezTo>
                  <a:cubicBezTo>
                    <a:pt x="3684588" y="786408"/>
                    <a:pt x="3672086" y="787003"/>
                    <a:pt x="3657005" y="787003"/>
                  </a:cubicBezTo>
                  <a:cubicBezTo>
                    <a:pt x="3641527" y="787003"/>
                    <a:pt x="3628728" y="786408"/>
                    <a:pt x="3618607" y="785217"/>
                  </a:cubicBezTo>
                  <a:cubicBezTo>
                    <a:pt x="3608487" y="784027"/>
                    <a:pt x="3600549" y="782439"/>
                    <a:pt x="3594795" y="780455"/>
                  </a:cubicBezTo>
                  <a:cubicBezTo>
                    <a:pt x="3589040" y="778470"/>
                    <a:pt x="3584873" y="775891"/>
                    <a:pt x="3582293" y="772716"/>
                  </a:cubicBezTo>
                  <a:cubicBezTo>
                    <a:pt x="3579713" y="769541"/>
                    <a:pt x="3578424" y="765969"/>
                    <a:pt x="3578424" y="762000"/>
                  </a:cubicBezTo>
                  <a:lnTo>
                    <a:pt x="3578424" y="450651"/>
                  </a:lnTo>
                  <a:lnTo>
                    <a:pt x="3290292" y="450651"/>
                  </a:lnTo>
                  <a:lnTo>
                    <a:pt x="3290292" y="762000"/>
                  </a:lnTo>
                  <a:cubicBezTo>
                    <a:pt x="3290292" y="765969"/>
                    <a:pt x="3289102" y="769541"/>
                    <a:pt x="3286721" y="772716"/>
                  </a:cubicBezTo>
                  <a:cubicBezTo>
                    <a:pt x="3284339" y="775891"/>
                    <a:pt x="3280172" y="778470"/>
                    <a:pt x="3274219" y="780455"/>
                  </a:cubicBezTo>
                  <a:cubicBezTo>
                    <a:pt x="3268266" y="782439"/>
                    <a:pt x="3260328" y="784027"/>
                    <a:pt x="3250406" y="785217"/>
                  </a:cubicBezTo>
                  <a:cubicBezTo>
                    <a:pt x="3240485" y="786408"/>
                    <a:pt x="3227785" y="787003"/>
                    <a:pt x="3212306" y="787003"/>
                  </a:cubicBezTo>
                  <a:cubicBezTo>
                    <a:pt x="3197225" y="787003"/>
                    <a:pt x="3184624" y="786408"/>
                    <a:pt x="3174504" y="785217"/>
                  </a:cubicBezTo>
                  <a:cubicBezTo>
                    <a:pt x="3164384" y="784027"/>
                    <a:pt x="3156347" y="782439"/>
                    <a:pt x="3150394" y="780455"/>
                  </a:cubicBezTo>
                  <a:cubicBezTo>
                    <a:pt x="3144441" y="778470"/>
                    <a:pt x="3140175" y="775891"/>
                    <a:pt x="3137595" y="772716"/>
                  </a:cubicBezTo>
                  <a:cubicBezTo>
                    <a:pt x="3135015" y="769541"/>
                    <a:pt x="3133725" y="765969"/>
                    <a:pt x="3133725" y="762000"/>
                  </a:cubicBezTo>
                  <a:lnTo>
                    <a:pt x="3133725" y="34528"/>
                  </a:lnTo>
                  <a:cubicBezTo>
                    <a:pt x="3133725" y="30559"/>
                    <a:pt x="3135015" y="26987"/>
                    <a:pt x="3137595" y="23812"/>
                  </a:cubicBezTo>
                  <a:cubicBezTo>
                    <a:pt x="3140175" y="20637"/>
                    <a:pt x="3144441" y="18058"/>
                    <a:pt x="3150394" y="16073"/>
                  </a:cubicBezTo>
                  <a:cubicBezTo>
                    <a:pt x="3156347" y="14089"/>
                    <a:pt x="3164384" y="12501"/>
                    <a:pt x="3174504" y="11311"/>
                  </a:cubicBezTo>
                  <a:cubicBezTo>
                    <a:pt x="3184624" y="10120"/>
                    <a:pt x="3197225" y="9525"/>
                    <a:pt x="3212306" y="9525"/>
                  </a:cubicBezTo>
                  <a:close/>
                  <a:moveTo>
                    <a:pt x="2022277" y="9525"/>
                  </a:moveTo>
                  <a:cubicBezTo>
                    <a:pt x="2045692" y="9525"/>
                    <a:pt x="2064346" y="9823"/>
                    <a:pt x="2078236" y="10418"/>
                  </a:cubicBezTo>
                  <a:cubicBezTo>
                    <a:pt x="2092127" y="11013"/>
                    <a:pt x="2102942" y="12402"/>
                    <a:pt x="2110681" y="14585"/>
                  </a:cubicBezTo>
                  <a:cubicBezTo>
                    <a:pt x="2118420" y="16768"/>
                    <a:pt x="2123976" y="20042"/>
                    <a:pt x="2127349" y="24408"/>
                  </a:cubicBezTo>
                  <a:cubicBezTo>
                    <a:pt x="2130723" y="28773"/>
                    <a:pt x="2133600" y="34726"/>
                    <a:pt x="2135981" y="42267"/>
                  </a:cubicBezTo>
                  <a:lnTo>
                    <a:pt x="2374106" y="725091"/>
                  </a:lnTo>
                  <a:cubicBezTo>
                    <a:pt x="2378869" y="739378"/>
                    <a:pt x="2381846" y="750689"/>
                    <a:pt x="2383036" y="759023"/>
                  </a:cubicBezTo>
                  <a:cubicBezTo>
                    <a:pt x="2384227" y="767358"/>
                    <a:pt x="2382639" y="773609"/>
                    <a:pt x="2378274" y="777776"/>
                  </a:cubicBezTo>
                  <a:cubicBezTo>
                    <a:pt x="2373908" y="781943"/>
                    <a:pt x="2366169" y="784523"/>
                    <a:pt x="2355056" y="785515"/>
                  </a:cubicBezTo>
                  <a:cubicBezTo>
                    <a:pt x="2343944" y="786507"/>
                    <a:pt x="2328664" y="787003"/>
                    <a:pt x="2309217" y="787003"/>
                  </a:cubicBezTo>
                  <a:cubicBezTo>
                    <a:pt x="2288977" y="787003"/>
                    <a:pt x="2273201" y="786705"/>
                    <a:pt x="2261890" y="786110"/>
                  </a:cubicBezTo>
                  <a:cubicBezTo>
                    <a:pt x="2250579" y="785515"/>
                    <a:pt x="2241947" y="784324"/>
                    <a:pt x="2235994" y="782538"/>
                  </a:cubicBezTo>
                  <a:cubicBezTo>
                    <a:pt x="2230041" y="780752"/>
                    <a:pt x="2225874" y="778272"/>
                    <a:pt x="2223493" y="775097"/>
                  </a:cubicBezTo>
                  <a:cubicBezTo>
                    <a:pt x="2221111" y="771922"/>
                    <a:pt x="2219127" y="767755"/>
                    <a:pt x="2217539" y="762595"/>
                  </a:cubicBezTo>
                  <a:lnTo>
                    <a:pt x="2165747" y="607814"/>
                  </a:lnTo>
                  <a:lnTo>
                    <a:pt x="1876425" y="607814"/>
                  </a:lnTo>
                  <a:lnTo>
                    <a:pt x="1827610" y="758428"/>
                  </a:lnTo>
                  <a:cubicBezTo>
                    <a:pt x="1826022" y="763984"/>
                    <a:pt x="1823939" y="768648"/>
                    <a:pt x="1821359" y="772418"/>
                  </a:cubicBezTo>
                  <a:cubicBezTo>
                    <a:pt x="1818779" y="776188"/>
                    <a:pt x="1814612" y="779165"/>
                    <a:pt x="1808857" y="781348"/>
                  </a:cubicBezTo>
                  <a:cubicBezTo>
                    <a:pt x="1803103" y="783530"/>
                    <a:pt x="1794967" y="785019"/>
                    <a:pt x="1784450" y="785812"/>
                  </a:cubicBezTo>
                  <a:cubicBezTo>
                    <a:pt x="1773932" y="786606"/>
                    <a:pt x="1760141" y="787003"/>
                    <a:pt x="1743075" y="787003"/>
                  </a:cubicBezTo>
                  <a:cubicBezTo>
                    <a:pt x="1724819" y="787003"/>
                    <a:pt x="1710532" y="786408"/>
                    <a:pt x="1700213" y="785217"/>
                  </a:cubicBezTo>
                  <a:cubicBezTo>
                    <a:pt x="1689894" y="784027"/>
                    <a:pt x="1682751" y="781149"/>
                    <a:pt x="1678782" y="776585"/>
                  </a:cubicBezTo>
                  <a:cubicBezTo>
                    <a:pt x="1674813" y="772021"/>
                    <a:pt x="1673424" y="765572"/>
                    <a:pt x="1674614" y="757237"/>
                  </a:cubicBezTo>
                  <a:cubicBezTo>
                    <a:pt x="1675805" y="748903"/>
                    <a:pt x="1678782" y="737791"/>
                    <a:pt x="1683544" y="723900"/>
                  </a:cubicBezTo>
                  <a:lnTo>
                    <a:pt x="1921074" y="40481"/>
                  </a:lnTo>
                  <a:cubicBezTo>
                    <a:pt x="1923455" y="33734"/>
                    <a:pt x="1926233" y="28277"/>
                    <a:pt x="1929408" y="24110"/>
                  </a:cubicBezTo>
                  <a:cubicBezTo>
                    <a:pt x="1932583" y="19943"/>
                    <a:pt x="1937643" y="16768"/>
                    <a:pt x="1944589" y="14585"/>
                  </a:cubicBezTo>
                  <a:cubicBezTo>
                    <a:pt x="1951534" y="12402"/>
                    <a:pt x="1961158" y="11013"/>
                    <a:pt x="1973461" y="10418"/>
                  </a:cubicBezTo>
                  <a:cubicBezTo>
                    <a:pt x="1985764" y="9823"/>
                    <a:pt x="2002037" y="9525"/>
                    <a:pt x="2022277" y="9525"/>
                  </a:cubicBezTo>
                  <a:close/>
                  <a:moveTo>
                    <a:pt x="4549378" y="595"/>
                  </a:moveTo>
                  <a:cubicBezTo>
                    <a:pt x="4570810" y="595"/>
                    <a:pt x="4591447" y="2381"/>
                    <a:pt x="4611291" y="5953"/>
                  </a:cubicBezTo>
                  <a:cubicBezTo>
                    <a:pt x="4631135" y="9525"/>
                    <a:pt x="4649490" y="14188"/>
                    <a:pt x="4666357" y="19943"/>
                  </a:cubicBezTo>
                  <a:cubicBezTo>
                    <a:pt x="4683224" y="25698"/>
                    <a:pt x="4698405" y="32345"/>
                    <a:pt x="4711899" y="39886"/>
                  </a:cubicBezTo>
                  <a:cubicBezTo>
                    <a:pt x="4725392" y="47426"/>
                    <a:pt x="4734818" y="53876"/>
                    <a:pt x="4740176" y="59233"/>
                  </a:cubicBezTo>
                  <a:cubicBezTo>
                    <a:pt x="4745534" y="64591"/>
                    <a:pt x="4749205" y="69056"/>
                    <a:pt x="4751189" y="72628"/>
                  </a:cubicBezTo>
                  <a:cubicBezTo>
                    <a:pt x="4753174" y="76200"/>
                    <a:pt x="4754761" y="80764"/>
                    <a:pt x="4755952" y="86320"/>
                  </a:cubicBezTo>
                  <a:cubicBezTo>
                    <a:pt x="4757142" y="91876"/>
                    <a:pt x="4758035" y="98425"/>
                    <a:pt x="4758631" y="105966"/>
                  </a:cubicBezTo>
                  <a:cubicBezTo>
                    <a:pt x="4759226" y="113506"/>
                    <a:pt x="4759524" y="122833"/>
                    <a:pt x="4759524" y="133945"/>
                  </a:cubicBezTo>
                  <a:cubicBezTo>
                    <a:pt x="4759524" y="145851"/>
                    <a:pt x="4759127" y="155972"/>
                    <a:pt x="4758332" y="164306"/>
                  </a:cubicBezTo>
                  <a:cubicBezTo>
                    <a:pt x="4757539" y="172641"/>
                    <a:pt x="4756150" y="179387"/>
                    <a:pt x="4754166" y="184547"/>
                  </a:cubicBezTo>
                  <a:cubicBezTo>
                    <a:pt x="4752181" y="189706"/>
                    <a:pt x="4749800" y="193476"/>
                    <a:pt x="4747022" y="195858"/>
                  </a:cubicBezTo>
                  <a:cubicBezTo>
                    <a:pt x="4744244" y="198239"/>
                    <a:pt x="4741069" y="199430"/>
                    <a:pt x="4737497" y="199430"/>
                  </a:cubicBezTo>
                  <a:cubicBezTo>
                    <a:pt x="4731543" y="199430"/>
                    <a:pt x="4724004" y="195957"/>
                    <a:pt x="4714875" y="189012"/>
                  </a:cubicBezTo>
                  <a:cubicBezTo>
                    <a:pt x="4705747" y="182066"/>
                    <a:pt x="4693940" y="174327"/>
                    <a:pt x="4679454" y="165794"/>
                  </a:cubicBezTo>
                  <a:cubicBezTo>
                    <a:pt x="4664968" y="157262"/>
                    <a:pt x="4647704" y="149523"/>
                    <a:pt x="4627662" y="142577"/>
                  </a:cubicBezTo>
                  <a:cubicBezTo>
                    <a:pt x="4607620" y="135632"/>
                    <a:pt x="4583708" y="132159"/>
                    <a:pt x="4555926" y="132159"/>
                  </a:cubicBezTo>
                  <a:cubicBezTo>
                    <a:pt x="4525367" y="132159"/>
                    <a:pt x="4498082" y="138410"/>
                    <a:pt x="4474071" y="150912"/>
                  </a:cubicBezTo>
                  <a:cubicBezTo>
                    <a:pt x="4450060" y="163413"/>
                    <a:pt x="4429621" y="181273"/>
                    <a:pt x="4412754" y="204490"/>
                  </a:cubicBezTo>
                  <a:cubicBezTo>
                    <a:pt x="4395887" y="227707"/>
                    <a:pt x="4383088" y="255786"/>
                    <a:pt x="4374357" y="288726"/>
                  </a:cubicBezTo>
                  <a:cubicBezTo>
                    <a:pt x="4365625" y="321667"/>
                    <a:pt x="4361260" y="358775"/>
                    <a:pt x="4361260" y="400050"/>
                  </a:cubicBezTo>
                  <a:cubicBezTo>
                    <a:pt x="4361260" y="445294"/>
                    <a:pt x="4365923" y="484485"/>
                    <a:pt x="4375250" y="517624"/>
                  </a:cubicBezTo>
                  <a:cubicBezTo>
                    <a:pt x="4384576" y="550763"/>
                    <a:pt x="4397871" y="578048"/>
                    <a:pt x="4415136" y="599480"/>
                  </a:cubicBezTo>
                  <a:cubicBezTo>
                    <a:pt x="4432400" y="620911"/>
                    <a:pt x="4453236" y="636885"/>
                    <a:pt x="4477643" y="647402"/>
                  </a:cubicBezTo>
                  <a:cubicBezTo>
                    <a:pt x="4502051" y="657919"/>
                    <a:pt x="4529534" y="663178"/>
                    <a:pt x="4560094" y="663178"/>
                  </a:cubicBezTo>
                  <a:cubicBezTo>
                    <a:pt x="4587875" y="663178"/>
                    <a:pt x="4611886" y="659904"/>
                    <a:pt x="4632127" y="653355"/>
                  </a:cubicBezTo>
                  <a:cubicBezTo>
                    <a:pt x="4652368" y="646807"/>
                    <a:pt x="4669730" y="639564"/>
                    <a:pt x="4684217" y="631626"/>
                  </a:cubicBezTo>
                  <a:cubicBezTo>
                    <a:pt x="4698703" y="623689"/>
                    <a:pt x="4710609" y="616545"/>
                    <a:pt x="4719935" y="610195"/>
                  </a:cubicBezTo>
                  <a:cubicBezTo>
                    <a:pt x="4729262" y="603845"/>
                    <a:pt x="4736505" y="600670"/>
                    <a:pt x="4741664" y="600670"/>
                  </a:cubicBezTo>
                  <a:cubicBezTo>
                    <a:pt x="4745633" y="600670"/>
                    <a:pt x="4748808" y="601464"/>
                    <a:pt x="4751189" y="603051"/>
                  </a:cubicBezTo>
                  <a:cubicBezTo>
                    <a:pt x="4753570" y="604639"/>
                    <a:pt x="4755555" y="607814"/>
                    <a:pt x="4757142" y="612576"/>
                  </a:cubicBezTo>
                  <a:cubicBezTo>
                    <a:pt x="4758730" y="617339"/>
                    <a:pt x="4759921" y="623987"/>
                    <a:pt x="4760714" y="632519"/>
                  </a:cubicBezTo>
                  <a:cubicBezTo>
                    <a:pt x="4761508" y="641052"/>
                    <a:pt x="4761905" y="652462"/>
                    <a:pt x="4761905" y="666750"/>
                  </a:cubicBezTo>
                  <a:cubicBezTo>
                    <a:pt x="4761905" y="676672"/>
                    <a:pt x="4761607" y="685105"/>
                    <a:pt x="4761012" y="692051"/>
                  </a:cubicBezTo>
                  <a:cubicBezTo>
                    <a:pt x="4760416" y="698996"/>
                    <a:pt x="4759524" y="704949"/>
                    <a:pt x="4758332" y="709910"/>
                  </a:cubicBezTo>
                  <a:cubicBezTo>
                    <a:pt x="4757142" y="714871"/>
                    <a:pt x="4755555" y="719137"/>
                    <a:pt x="4753570" y="722709"/>
                  </a:cubicBezTo>
                  <a:cubicBezTo>
                    <a:pt x="4751586" y="726281"/>
                    <a:pt x="4748411" y="730349"/>
                    <a:pt x="4744045" y="734913"/>
                  </a:cubicBezTo>
                  <a:cubicBezTo>
                    <a:pt x="4739680" y="739477"/>
                    <a:pt x="4731246" y="745331"/>
                    <a:pt x="4718745" y="752475"/>
                  </a:cubicBezTo>
                  <a:cubicBezTo>
                    <a:pt x="4706243" y="759619"/>
                    <a:pt x="4690963" y="766465"/>
                    <a:pt x="4672906" y="773013"/>
                  </a:cubicBezTo>
                  <a:cubicBezTo>
                    <a:pt x="4654847" y="779562"/>
                    <a:pt x="4634211" y="785019"/>
                    <a:pt x="4610993" y="789384"/>
                  </a:cubicBezTo>
                  <a:cubicBezTo>
                    <a:pt x="4587776" y="793750"/>
                    <a:pt x="4562674" y="795933"/>
                    <a:pt x="4535686" y="795933"/>
                  </a:cubicBezTo>
                  <a:cubicBezTo>
                    <a:pt x="4482902" y="795933"/>
                    <a:pt x="4435277" y="787797"/>
                    <a:pt x="4392811" y="771525"/>
                  </a:cubicBezTo>
                  <a:cubicBezTo>
                    <a:pt x="4350346" y="755253"/>
                    <a:pt x="4314230" y="730944"/>
                    <a:pt x="4284464" y="698599"/>
                  </a:cubicBezTo>
                  <a:cubicBezTo>
                    <a:pt x="4254699" y="666254"/>
                    <a:pt x="4231878" y="625872"/>
                    <a:pt x="4216003" y="577453"/>
                  </a:cubicBezTo>
                  <a:cubicBezTo>
                    <a:pt x="4200129" y="529034"/>
                    <a:pt x="4192191" y="472678"/>
                    <a:pt x="4192191" y="408384"/>
                  </a:cubicBezTo>
                  <a:cubicBezTo>
                    <a:pt x="4192191" y="342900"/>
                    <a:pt x="4200922" y="284758"/>
                    <a:pt x="4218385" y="233958"/>
                  </a:cubicBezTo>
                  <a:cubicBezTo>
                    <a:pt x="4235847" y="183158"/>
                    <a:pt x="4260255" y="140494"/>
                    <a:pt x="4291608" y="105966"/>
                  </a:cubicBezTo>
                  <a:cubicBezTo>
                    <a:pt x="4322961" y="71437"/>
                    <a:pt x="4360565" y="45244"/>
                    <a:pt x="4404420" y="27384"/>
                  </a:cubicBezTo>
                  <a:cubicBezTo>
                    <a:pt x="4448274" y="9525"/>
                    <a:pt x="4496594" y="595"/>
                    <a:pt x="4549378" y="595"/>
                  </a:cubicBezTo>
                  <a:close/>
                  <a:moveTo>
                    <a:pt x="636985" y="0"/>
                  </a:moveTo>
                  <a:cubicBezTo>
                    <a:pt x="670322" y="0"/>
                    <a:pt x="700683" y="2282"/>
                    <a:pt x="728068" y="6846"/>
                  </a:cubicBezTo>
                  <a:cubicBezTo>
                    <a:pt x="755452" y="11410"/>
                    <a:pt x="779364" y="16966"/>
                    <a:pt x="799803" y="23515"/>
                  </a:cubicBezTo>
                  <a:cubicBezTo>
                    <a:pt x="820242" y="30063"/>
                    <a:pt x="837208" y="37108"/>
                    <a:pt x="850702" y="44648"/>
                  </a:cubicBezTo>
                  <a:cubicBezTo>
                    <a:pt x="864196" y="52189"/>
                    <a:pt x="873621" y="58737"/>
                    <a:pt x="878979" y="64294"/>
                  </a:cubicBezTo>
                  <a:cubicBezTo>
                    <a:pt x="884337" y="69850"/>
                    <a:pt x="888207" y="77688"/>
                    <a:pt x="890588" y="87808"/>
                  </a:cubicBezTo>
                  <a:cubicBezTo>
                    <a:pt x="892969" y="97929"/>
                    <a:pt x="894160" y="112911"/>
                    <a:pt x="894160" y="132755"/>
                  </a:cubicBezTo>
                  <a:cubicBezTo>
                    <a:pt x="894160" y="144264"/>
                    <a:pt x="893664" y="154186"/>
                    <a:pt x="892671" y="162520"/>
                  </a:cubicBezTo>
                  <a:cubicBezTo>
                    <a:pt x="891679" y="170855"/>
                    <a:pt x="890290" y="177502"/>
                    <a:pt x="888504" y="182463"/>
                  </a:cubicBezTo>
                  <a:cubicBezTo>
                    <a:pt x="886718" y="187424"/>
                    <a:pt x="884535" y="190897"/>
                    <a:pt x="881956" y="192881"/>
                  </a:cubicBezTo>
                  <a:cubicBezTo>
                    <a:pt x="879376" y="194866"/>
                    <a:pt x="876300" y="195858"/>
                    <a:pt x="872728" y="195858"/>
                  </a:cubicBezTo>
                  <a:cubicBezTo>
                    <a:pt x="867569" y="195858"/>
                    <a:pt x="859235" y="192286"/>
                    <a:pt x="847725" y="185142"/>
                  </a:cubicBezTo>
                  <a:cubicBezTo>
                    <a:pt x="836216" y="177998"/>
                    <a:pt x="820936" y="170259"/>
                    <a:pt x="801886" y="161925"/>
                  </a:cubicBezTo>
                  <a:cubicBezTo>
                    <a:pt x="782836" y="153591"/>
                    <a:pt x="760115" y="145851"/>
                    <a:pt x="733723" y="138708"/>
                  </a:cubicBezTo>
                  <a:cubicBezTo>
                    <a:pt x="707331" y="131564"/>
                    <a:pt x="676672" y="127992"/>
                    <a:pt x="641747" y="127992"/>
                  </a:cubicBezTo>
                  <a:cubicBezTo>
                    <a:pt x="604441" y="127992"/>
                    <a:pt x="570707" y="134441"/>
                    <a:pt x="540544" y="147340"/>
                  </a:cubicBezTo>
                  <a:cubicBezTo>
                    <a:pt x="510382" y="160238"/>
                    <a:pt x="484585" y="178494"/>
                    <a:pt x="463153" y="202108"/>
                  </a:cubicBezTo>
                  <a:cubicBezTo>
                    <a:pt x="441722" y="225723"/>
                    <a:pt x="425252" y="254099"/>
                    <a:pt x="413743" y="287238"/>
                  </a:cubicBezTo>
                  <a:cubicBezTo>
                    <a:pt x="402233" y="320377"/>
                    <a:pt x="396478" y="356989"/>
                    <a:pt x="396478" y="397073"/>
                  </a:cubicBezTo>
                  <a:cubicBezTo>
                    <a:pt x="396478" y="441126"/>
                    <a:pt x="402332" y="479921"/>
                    <a:pt x="414040" y="513457"/>
                  </a:cubicBezTo>
                  <a:cubicBezTo>
                    <a:pt x="425748" y="546993"/>
                    <a:pt x="442119" y="575072"/>
                    <a:pt x="463153" y="597694"/>
                  </a:cubicBezTo>
                  <a:cubicBezTo>
                    <a:pt x="484188" y="620316"/>
                    <a:pt x="509489" y="637381"/>
                    <a:pt x="539056" y="648891"/>
                  </a:cubicBezTo>
                  <a:cubicBezTo>
                    <a:pt x="568623" y="660400"/>
                    <a:pt x="601266" y="666155"/>
                    <a:pt x="636985" y="666155"/>
                  </a:cubicBezTo>
                  <a:cubicBezTo>
                    <a:pt x="654447" y="666155"/>
                    <a:pt x="671711" y="664170"/>
                    <a:pt x="688777" y="660202"/>
                  </a:cubicBezTo>
                  <a:cubicBezTo>
                    <a:pt x="705843" y="656233"/>
                    <a:pt x="721718" y="650280"/>
                    <a:pt x="736402" y="642342"/>
                  </a:cubicBezTo>
                  <a:lnTo>
                    <a:pt x="736402" y="463748"/>
                  </a:lnTo>
                  <a:lnTo>
                    <a:pt x="590550" y="463748"/>
                  </a:lnTo>
                  <a:cubicBezTo>
                    <a:pt x="583407" y="463748"/>
                    <a:pt x="577850" y="459284"/>
                    <a:pt x="573882" y="450354"/>
                  </a:cubicBezTo>
                  <a:cubicBezTo>
                    <a:pt x="569913" y="441424"/>
                    <a:pt x="567928" y="426244"/>
                    <a:pt x="567928" y="404812"/>
                  </a:cubicBezTo>
                  <a:cubicBezTo>
                    <a:pt x="567928" y="393700"/>
                    <a:pt x="568425" y="384373"/>
                    <a:pt x="569417" y="376833"/>
                  </a:cubicBezTo>
                  <a:cubicBezTo>
                    <a:pt x="570409" y="369292"/>
                    <a:pt x="571897" y="363240"/>
                    <a:pt x="573882" y="358676"/>
                  </a:cubicBezTo>
                  <a:cubicBezTo>
                    <a:pt x="575866" y="354112"/>
                    <a:pt x="578247" y="350738"/>
                    <a:pt x="581025" y="348555"/>
                  </a:cubicBezTo>
                  <a:cubicBezTo>
                    <a:pt x="583804" y="346373"/>
                    <a:pt x="586978" y="345281"/>
                    <a:pt x="590550" y="345281"/>
                  </a:cubicBezTo>
                  <a:lnTo>
                    <a:pt x="850702" y="345281"/>
                  </a:lnTo>
                  <a:cubicBezTo>
                    <a:pt x="857052" y="345281"/>
                    <a:pt x="862707" y="346373"/>
                    <a:pt x="867668" y="348555"/>
                  </a:cubicBezTo>
                  <a:cubicBezTo>
                    <a:pt x="872629" y="350738"/>
                    <a:pt x="876995" y="354012"/>
                    <a:pt x="880765" y="358378"/>
                  </a:cubicBezTo>
                  <a:cubicBezTo>
                    <a:pt x="884535" y="362744"/>
                    <a:pt x="887413" y="368002"/>
                    <a:pt x="889397" y="374154"/>
                  </a:cubicBezTo>
                  <a:cubicBezTo>
                    <a:pt x="891382" y="380305"/>
                    <a:pt x="892374" y="387350"/>
                    <a:pt x="892374" y="395287"/>
                  </a:cubicBezTo>
                  <a:lnTo>
                    <a:pt x="892374" y="701873"/>
                  </a:lnTo>
                  <a:cubicBezTo>
                    <a:pt x="892374" y="713780"/>
                    <a:pt x="890290" y="724198"/>
                    <a:pt x="886123" y="733127"/>
                  </a:cubicBezTo>
                  <a:cubicBezTo>
                    <a:pt x="881956" y="742057"/>
                    <a:pt x="873423" y="749101"/>
                    <a:pt x="860525" y="754261"/>
                  </a:cubicBezTo>
                  <a:cubicBezTo>
                    <a:pt x="847626" y="759420"/>
                    <a:pt x="831652" y="764778"/>
                    <a:pt x="812602" y="770334"/>
                  </a:cubicBezTo>
                  <a:cubicBezTo>
                    <a:pt x="793552" y="775891"/>
                    <a:pt x="773807" y="780653"/>
                    <a:pt x="753368" y="784622"/>
                  </a:cubicBezTo>
                  <a:cubicBezTo>
                    <a:pt x="732929" y="788591"/>
                    <a:pt x="712292" y="791567"/>
                    <a:pt x="691456" y="793552"/>
                  </a:cubicBezTo>
                  <a:cubicBezTo>
                    <a:pt x="670620" y="795536"/>
                    <a:pt x="649685" y="796528"/>
                    <a:pt x="628650" y="796528"/>
                  </a:cubicBezTo>
                  <a:cubicBezTo>
                    <a:pt x="567135" y="796528"/>
                    <a:pt x="512068" y="787698"/>
                    <a:pt x="463451" y="770037"/>
                  </a:cubicBezTo>
                  <a:cubicBezTo>
                    <a:pt x="414834" y="752376"/>
                    <a:pt x="373658" y="726777"/>
                    <a:pt x="339924" y="693241"/>
                  </a:cubicBezTo>
                  <a:cubicBezTo>
                    <a:pt x="306189" y="659705"/>
                    <a:pt x="280393" y="618827"/>
                    <a:pt x="262533" y="570607"/>
                  </a:cubicBezTo>
                  <a:cubicBezTo>
                    <a:pt x="244674" y="522387"/>
                    <a:pt x="235744" y="467717"/>
                    <a:pt x="235744" y="406598"/>
                  </a:cubicBezTo>
                  <a:cubicBezTo>
                    <a:pt x="235744" y="343495"/>
                    <a:pt x="245269" y="286841"/>
                    <a:pt x="264319" y="236637"/>
                  </a:cubicBezTo>
                  <a:cubicBezTo>
                    <a:pt x="283369" y="186432"/>
                    <a:pt x="310357" y="143768"/>
                    <a:pt x="345282" y="108644"/>
                  </a:cubicBezTo>
                  <a:cubicBezTo>
                    <a:pt x="380207" y="73521"/>
                    <a:pt x="422375" y="46633"/>
                    <a:pt x="471785" y="27980"/>
                  </a:cubicBezTo>
                  <a:cubicBezTo>
                    <a:pt x="521196" y="9326"/>
                    <a:pt x="576263" y="0"/>
                    <a:pt x="636985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5227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3167363" y="1883664"/>
            <a:ext cx="8053631" cy="3310998"/>
          </a:xfrm>
          <a:prstGeom prst="rect">
            <a:avLst/>
          </a:prstGeom>
          <a:solidFill>
            <a:schemeClr val="bg1"/>
          </a:solidFill>
          <a:ln w="762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78239" y="-159657"/>
            <a:ext cx="5686847" cy="7402286"/>
            <a:chOff x="578239" y="-159657"/>
            <a:chExt cx="5686847" cy="7402286"/>
          </a:xfrm>
        </p:grpSpPr>
        <p:sp>
          <p:nvSpPr>
            <p:cNvPr id="66" name="Freeform 65"/>
            <p:cNvSpPr/>
            <p:nvPr/>
          </p:nvSpPr>
          <p:spPr>
            <a:xfrm>
              <a:off x="1144486" y="678180"/>
              <a:ext cx="379514" cy="685800"/>
            </a:xfrm>
            <a:custGeom>
              <a:avLst/>
              <a:gdLst>
                <a:gd name="connsiteX0" fmla="*/ 320040 w 327660"/>
                <a:gd name="connsiteY0" fmla="*/ 586740 h 586740"/>
                <a:gd name="connsiteX1" fmla="*/ 0 w 327660"/>
                <a:gd name="connsiteY1" fmla="*/ 259080 h 586740"/>
                <a:gd name="connsiteX2" fmla="*/ 0 w 327660"/>
                <a:gd name="connsiteY2" fmla="*/ 0 h 586740"/>
                <a:gd name="connsiteX3" fmla="*/ 327660 w 327660"/>
                <a:gd name="connsiteY3" fmla="*/ 190500 h 586740"/>
                <a:gd name="connsiteX4" fmla="*/ 320040 w 327660"/>
                <a:gd name="connsiteY4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" h="586740">
                  <a:moveTo>
                    <a:pt x="320040" y="586740"/>
                  </a:moveTo>
                  <a:lnTo>
                    <a:pt x="0" y="259080"/>
                  </a:lnTo>
                  <a:lnTo>
                    <a:pt x="0" y="0"/>
                  </a:lnTo>
                  <a:lnTo>
                    <a:pt x="327660" y="190500"/>
                  </a:lnTo>
                  <a:lnTo>
                    <a:pt x="320040" y="586740"/>
                  </a:lnTo>
                  <a:close/>
                </a:path>
              </a:pathLst>
            </a:custGeom>
            <a:solidFill>
              <a:srgbClr val="61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87829" y="1136469"/>
              <a:ext cx="404949" cy="3696788"/>
            </a:xfrm>
            <a:custGeom>
              <a:avLst/>
              <a:gdLst>
                <a:gd name="connsiteX0" fmla="*/ 391886 w 404949"/>
                <a:gd name="connsiteY0" fmla="*/ 3696788 h 3696788"/>
                <a:gd name="connsiteX1" fmla="*/ 0 w 404949"/>
                <a:gd name="connsiteY1" fmla="*/ 3370217 h 3696788"/>
                <a:gd name="connsiteX2" fmla="*/ 0 w 404949"/>
                <a:gd name="connsiteY2" fmla="*/ 0 h 3696788"/>
                <a:gd name="connsiteX3" fmla="*/ 404949 w 404949"/>
                <a:gd name="connsiteY3" fmla="*/ 195943 h 3696788"/>
                <a:gd name="connsiteX4" fmla="*/ 391886 w 404949"/>
                <a:gd name="connsiteY4" fmla="*/ 3696788 h 36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949" h="3696788">
                  <a:moveTo>
                    <a:pt x="391886" y="3696788"/>
                  </a:moveTo>
                  <a:lnTo>
                    <a:pt x="0" y="3370217"/>
                  </a:lnTo>
                  <a:lnTo>
                    <a:pt x="0" y="0"/>
                  </a:lnTo>
                  <a:lnTo>
                    <a:pt x="404949" y="195943"/>
                  </a:lnTo>
                  <a:cubicBezTo>
                    <a:pt x="400595" y="1362891"/>
                    <a:pt x="396240" y="2529840"/>
                    <a:pt x="391886" y="3696788"/>
                  </a:cubicBezTo>
                  <a:close/>
                </a:path>
              </a:pathLst>
            </a:custGeom>
            <a:solidFill>
              <a:srgbClr val="3C7E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511550" y="5867400"/>
              <a:ext cx="457200" cy="704850"/>
            </a:xfrm>
            <a:custGeom>
              <a:avLst/>
              <a:gdLst>
                <a:gd name="connsiteX0" fmla="*/ 457200 w 457200"/>
                <a:gd name="connsiteY0" fmla="*/ 292100 h 704850"/>
                <a:gd name="connsiteX1" fmla="*/ 0 w 457200"/>
                <a:gd name="connsiteY1" fmla="*/ 704850 h 704850"/>
                <a:gd name="connsiteX2" fmla="*/ 0 w 457200"/>
                <a:gd name="connsiteY2" fmla="*/ 0 h 704850"/>
                <a:gd name="connsiteX3" fmla="*/ 457200 w 457200"/>
                <a:gd name="connsiteY3" fmla="*/ 29210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704850">
                  <a:moveTo>
                    <a:pt x="457200" y="292100"/>
                  </a:moveTo>
                  <a:lnTo>
                    <a:pt x="0" y="704850"/>
                  </a:lnTo>
                  <a:lnTo>
                    <a:pt x="0" y="0"/>
                  </a:lnTo>
                  <a:lnTo>
                    <a:pt x="457200" y="292100"/>
                  </a:lnTo>
                  <a:close/>
                </a:path>
              </a:pathLst>
            </a:custGeom>
            <a:solidFill>
              <a:srgbClr val="3C7E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46111" y="5409207"/>
              <a:ext cx="319376" cy="570678"/>
            </a:xfrm>
            <a:custGeom>
              <a:avLst/>
              <a:gdLst>
                <a:gd name="connsiteX0" fmla="*/ 250032 w 252413"/>
                <a:gd name="connsiteY0" fmla="*/ 0 h 461962"/>
                <a:gd name="connsiteX1" fmla="*/ 0 w 252413"/>
                <a:gd name="connsiteY1" fmla="*/ 316706 h 461962"/>
                <a:gd name="connsiteX2" fmla="*/ 252413 w 252413"/>
                <a:gd name="connsiteY2" fmla="*/ 461962 h 461962"/>
                <a:gd name="connsiteX3" fmla="*/ 250032 w 252413"/>
                <a:gd name="connsiteY3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413" h="461962">
                  <a:moveTo>
                    <a:pt x="250032" y="0"/>
                  </a:moveTo>
                  <a:lnTo>
                    <a:pt x="0" y="316706"/>
                  </a:lnTo>
                  <a:lnTo>
                    <a:pt x="252413" y="461962"/>
                  </a:lnTo>
                  <a:cubicBezTo>
                    <a:pt x="251619" y="307975"/>
                    <a:pt x="250826" y="153987"/>
                    <a:pt x="250032" y="0"/>
                  </a:cubicBezTo>
                  <a:close/>
                </a:path>
              </a:pathLst>
            </a:custGeom>
            <a:solidFill>
              <a:srgbClr val="E5E4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961946" y="6156007"/>
              <a:ext cx="1269093" cy="732991"/>
            </a:xfrm>
            <a:custGeom>
              <a:avLst/>
              <a:gdLst>
                <a:gd name="connsiteX0" fmla="*/ 0 w 1162050"/>
                <a:gd name="connsiteY0" fmla="*/ 0 h 690562"/>
                <a:gd name="connsiteX1" fmla="*/ 0 w 1162050"/>
                <a:gd name="connsiteY1" fmla="*/ 690562 h 690562"/>
                <a:gd name="connsiteX2" fmla="*/ 1162050 w 1162050"/>
                <a:gd name="connsiteY2" fmla="*/ 690562 h 690562"/>
                <a:gd name="connsiteX3" fmla="*/ 0 w 1162050"/>
                <a:gd name="connsiteY3" fmla="*/ 0 h 69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0" h="690562">
                  <a:moveTo>
                    <a:pt x="0" y="0"/>
                  </a:moveTo>
                  <a:lnTo>
                    <a:pt x="0" y="690562"/>
                  </a:lnTo>
                  <a:lnTo>
                    <a:pt x="1162050" y="69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4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330825" y="5305426"/>
              <a:ext cx="269875" cy="1003268"/>
            </a:xfrm>
            <a:custGeom>
              <a:avLst/>
              <a:gdLst>
                <a:gd name="connsiteX0" fmla="*/ 238125 w 238125"/>
                <a:gd name="connsiteY0" fmla="*/ 0 h 923925"/>
                <a:gd name="connsiteX1" fmla="*/ 238125 w 238125"/>
                <a:gd name="connsiteY1" fmla="*/ 923925 h 923925"/>
                <a:gd name="connsiteX2" fmla="*/ 0 w 238125"/>
                <a:gd name="connsiteY2" fmla="*/ 771525 h 923925"/>
                <a:gd name="connsiteX3" fmla="*/ 0 w 238125"/>
                <a:gd name="connsiteY3" fmla="*/ 238125 h 923925"/>
                <a:gd name="connsiteX4" fmla="*/ 238125 w 238125"/>
                <a:gd name="connsiteY4" fmla="*/ 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923925">
                  <a:moveTo>
                    <a:pt x="238125" y="0"/>
                  </a:moveTo>
                  <a:lnTo>
                    <a:pt x="238125" y="923925"/>
                  </a:lnTo>
                  <a:lnTo>
                    <a:pt x="0" y="771525"/>
                  </a:lnTo>
                  <a:lnTo>
                    <a:pt x="0" y="238125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61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046889" y="5409207"/>
              <a:ext cx="287999" cy="756643"/>
            </a:xfrm>
            <a:custGeom>
              <a:avLst/>
              <a:gdLst>
                <a:gd name="connsiteX0" fmla="*/ 0 w 301625"/>
                <a:gd name="connsiteY0" fmla="*/ 0 h 650875"/>
                <a:gd name="connsiteX1" fmla="*/ 301625 w 301625"/>
                <a:gd name="connsiteY1" fmla="*/ 146050 h 650875"/>
                <a:gd name="connsiteX2" fmla="*/ 301625 w 301625"/>
                <a:gd name="connsiteY2" fmla="*/ 650875 h 650875"/>
                <a:gd name="connsiteX3" fmla="*/ 0 w 301625"/>
                <a:gd name="connsiteY3" fmla="*/ 479425 h 650875"/>
                <a:gd name="connsiteX4" fmla="*/ 0 w 301625"/>
                <a:gd name="connsiteY4" fmla="*/ 0 h 65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625" h="650875">
                  <a:moveTo>
                    <a:pt x="0" y="0"/>
                  </a:moveTo>
                  <a:lnTo>
                    <a:pt x="301625" y="146050"/>
                  </a:lnTo>
                  <a:lnTo>
                    <a:pt x="301625" y="650875"/>
                  </a:lnTo>
                  <a:lnTo>
                    <a:pt x="0" y="479425"/>
                  </a:lnTo>
                  <a:cubicBezTo>
                    <a:pt x="1058" y="321733"/>
                    <a:pt x="2117" y="164042"/>
                    <a:pt x="0" y="0"/>
                  </a:cubicBezTo>
                  <a:close/>
                </a:path>
              </a:pathLst>
            </a:custGeom>
            <a:solidFill>
              <a:srgbClr val="3C7E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515291" y="117567"/>
              <a:ext cx="888275" cy="1254034"/>
            </a:xfrm>
            <a:custGeom>
              <a:avLst/>
              <a:gdLst>
                <a:gd name="connsiteX0" fmla="*/ 0 w 888275"/>
                <a:gd name="connsiteY0" fmla="*/ 1254034 h 1254034"/>
                <a:gd name="connsiteX1" fmla="*/ 0 w 888275"/>
                <a:gd name="connsiteY1" fmla="*/ 770708 h 1254034"/>
                <a:gd name="connsiteX2" fmla="*/ 888275 w 888275"/>
                <a:gd name="connsiteY2" fmla="*/ 0 h 1254034"/>
                <a:gd name="connsiteX3" fmla="*/ 888275 w 888275"/>
                <a:gd name="connsiteY3" fmla="*/ 548640 h 1254034"/>
                <a:gd name="connsiteX4" fmla="*/ 0 w 888275"/>
                <a:gd name="connsiteY4" fmla="*/ 1254034 h 1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275" h="1254034">
                  <a:moveTo>
                    <a:pt x="0" y="1254034"/>
                  </a:moveTo>
                  <a:lnTo>
                    <a:pt x="0" y="770708"/>
                  </a:lnTo>
                  <a:lnTo>
                    <a:pt x="888275" y="0"/>
                  </a:lnTo>
                  <a:lnTo>
                    <a:pt x="888275" y="548640"/>
                  </a:lnTo>
                  <a:lnTo>
                    <a:pt x="0" y="1254034"/>
                  </a:lnTo>
                  <a:close/>
                </a:path>
              </a:pathLst>
            </a:custGeom>
            <a:solidFill>
              <a:srgbClr val="DE10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502977" y="354933"/>
              <a:ext cx="1388534" cy="1638300"/>
            </a:xfrm>
            <a:custGeom>
              <a:avLst/>
              <a:gdLst>
                <a:gd name="connsiteX0" fmla="*/ 0 w 1320800"/>
                <a:gd name="connsiteY0" fmla="*/ 939800 h 1473200"/>
                <a:gd name="connsiteX1" fmla="*/ 1143000 w 1320800"/>
                <a:gd name="connsiteY1" fmla="*/ 0 h 1473200"/>
                <a:gd name="connsiteX2" fmla="*/ 1320800 w 1320800"/>
                <a:gd name="connsiteY2" fmla="*/ 152400 h 1473200"/>
                <a:gd name="connsiteX3" fmla="*/ 1320800 w 1320800"/>
                <a:gd name="connsiteY3" fmla="*/ 838200 h 1473200"/>
                <a:gd name="connsiteX4" fmla="*/ 635000 w 1320800"/>
                <a:gd name="connsiteY4" fmla="*/ 1473200 h 1473200"/>
                <a:gd name="connsiteX5" fmla="*/ 0 w 1320800"/>
                <a:gd name="connsiteY5" fmla="*/ 93980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0800" h="1473200">
                  <a:moveTo>
                    <a:pt x="0" y="939800"/>
                  </a:moveTo>
                  <a:lnTo>
                    <a:pt x="1143000" y="0"/>
                  </a:lnTo>
                  <a:lnTo>
                    <a:pt x="1320800" y="152400"/>
                  </a:lnTo>
                  <a:lnTo>
                    <a:pt x="1320800" y="838200"/>
                  </a:lnTo>
                  <a:lnTo>
                    <a:pt x="635000" y="1473200"/>
                  </a:lnTo>
                  <a:lnTo>
                    <a:pt x="0" y="939800"/>
                  </a:lnTo>
                  <a:close/>
                </a:path>
              </a:pathLst>
            </a:custGeom>
            <a:solidFill>
              <a:srgbClr val="F9C9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524375" y="5029200"/>
              <a:ext cx="1076325" cy="771525"/>
            </a:xfrm>
            <a:custGeom>
              <a:avLst/>
              <a:gdLst>
                <a:gd name="connsiteX0" fmla="*/ 0 w 1076325"/>
                <a:gd name="connsiteY0" fmla="*/ 628650 h 771525"/>
                <a:gd name="connsiteX1" fmla="*/ 533400 w 1076325"/>
                <a:gd name="connsiteY1" fmla="*/ 0 h 771525"/>
                <a:gd name="connsiteX2" fmla="*/ 1076325 w 1076325"/>
                <a:gd name="connsiteY2" fmla="*/ 276225 h 771525"/>
                <a:gd name="connsiteX3" fmla="*/ 819150 w 1076325"/>
                <a:gd name="connsiteY3" fmla="*/ 552450 h 771525"/>
                <a:gd name="connsiteX4" fmla="*/ 523875 w 1076325"/>
                <a:gd name="connsiteY4" fmla="*/ 409575 h 771525"/>
                <a:gd name="connsiteX5" fmla="*/ 228600 w 1076325"/>
                <a:gd name="connsiteY5" fmla="*/ 771525 h 771525"/>
                <a:gd name="connsiteX6" fmla="*/ 0 w 1076325"/>
                <a:gd name="connsiteY6" fmla="*/ 62865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325" h="771525">
                  <a:moveTo>
                    <a:pt x="0" y="628650"/>
                  </a:moveTo>
                  <a:lnTo>
                    <a:pt x="533400" y="0"/>
                  </a:lnTo>
                  <a:lnTo>
                    <a:pt x="1076325" y="276225"/>
                  </a:lnTo>
                  <a:lnTo>
                    <a:pt x="819150" y="552450"/>
                  </a:lnTo>
                  <a:lnTo>
                    <a:pt x="523875" y="409575"/>
                  </a:lnTo>
                  <a:lnTo>
                    <a:pt x="228600" y="771525"/>
                  </a:lnTo>
                  <a:lnTo>
                    <a:pt x="0" y="628650"/>
                  </a:lnTo>
                  <a:close/>
                </a:path>
              </a:pathLst>
            </a:custGeom>
            <a:solidFill>
              <a:srgbClr val="D7D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483429" y="5370285"/>
              <a:ext cx="2017486" cy="1378857"/>
            </a:xfrm>
            <a:custGeom>
              <a:avLst/>
              <a:gdLst>
                <a:gd name="connsiteX0" fmla="*/ 0 w 2017486"/>
                <a:gd name="connsiteY0" fmla="*/ 508000 h 1378857"/>
                <a:gd name="connsiteX1" fmla="*/ 1465943 w 2017486"/>
                <a:gd name="connsiteY1" fmla="*/ 1378857 h 1378857"/>
                <a:gd name="connsiteX2" fmla="*/ 2017486 w 2017486"/>
                <a:gd name="connsiteY2" fmla="*/ 841828 h 1378857"/>
                <a:gd name="connsiteX3" fmla="*/ 522515 w 2017486"/>
                <a:gd name="connsiteY3" fmla="*/ 0 h 1378857"/>
                <a:gd name="connsiteX4" fmla="*/ 0 w 2017486"/>
                <a:gd name="connsiteY4" fmla="*/ 508000 h 137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486" h="1378857">
                  <a:moveTo>
                    <a:pt x="0" y="508000"/>
                  </a:moveTo>
                  <a:lnTo>
                    <a:pt x="1465943" y="1378857"/>
                  </a:lnTo>
                  <a:lnTo>
                    <a:pt x="2017486" y="841828"/>
                  </a:lnTo>
                  <a:lnTo>
                    <a:pt x="522515" y="0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rgbClr val="61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116183" y="1188720"/>
              <a:ext cx="862148" cy="2364377"/>
            </a:xfrm>
            <a:custGeom>
              <a:avLst/>
              <a:gdLst>
                <a:gd name="connsiteX0" fmla="*/ 0 w 862148"/>
                <a:gd name="connsiteY0" fmla="*/ 2364377 h 2364377"/>
                <a:gd name="connsiteX1" fmla="*/ 0 w 862148"/>
                <a:gd name="connsiteY1" fmla="*/ 744583 h 2364377"/>
                <a:gd name="connsiteX2" fmla="*/ 862148 w 862148"/>
                <a:gd name="connsiteY2" fmla="*/ 0 h 2364377"/>
                <a:gd name="connsiteX3" fmla="*/ 862148 w 862148"/>
                <a:gd name="connsiteY3" fmla="*/ 1724297 h 2364377"/>
                <a:gd name="connsiteX4" fmla="*/ 0 w 862148"/>
                <a:gd name="connsiteY4" fmla="*/ 2364377 h 236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148" h="2364377">
                  <a:moveTo>
                    <a:pt x="0" y="2364377"/>
                  </a:moveTo>
                  <a:lnTo>
                    <a:pt x="0" y="744583"/>
                  </a:lnTo>
                  <a:lnTo>
                    <a:pt x="862148" y="0"/>
                  </a:lnTo>
                  <a:lnTo>
                    <a:pt x="862148" y="1724297"/>
                  </a:lnTo>
                  <a:lnTo>
                    <a:pt x="0" y="2364377"/>
                  </a:lnTo>
                  <a:close/>
                </a:path>
              </a:pathLst>
            </a:custGeom>
            <a:solidFill>
              <a:srgbClr val="3C7C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497944" y="-145143"/>
              <a:ext cx="522514" cy="6008914"/>
            </a:xfrm>
            <a:custGeom>
              <a:avLst/>
              <a:gdLst>
                <a:gd name="connsiteX0" fmla="*/ 188685 w 522514"/>
                <a:gd name="connsiteY0" fmla="*/ 29029 h 6008914"/>
                <a:gd name="connsiteX1" fmla="*/ 188685 w 522514"/>
                <a:gd name="connsiteY1" fmla="*/ 4717143 h 6008914"/>
                <a:gd name="connsiteX2" fmla="*/ 522514 w 522514"/>
                <a:gd name="connsiteY2" fmla="*/ 4368800 h 6008914"/>
                <a:gd name="connsiteX3" fmla="*/ 522514 w 522514"/>
                <a:gd name="connsiteY3" fmla="*/ 5515429 h 6008914"/>
                <a:gd name="connsiteX4" fmla="*/ 0 w 522514"/>
                <a:gd name="connsiteY4" fmla="*/ 6008914 h 6008914"/>
                <a:gd name="connsiteX5" fmla="*/ 0 w 522514"/>
                <a:gd name="connsiteY5" fmla="*/ 0 h 6008914"/>
                <a:gd name="connsiteX6" fmla="*/ 188685 w 522514"/>
                <a:gd name="connsiteY6" fmla="*/ 29029 h 600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514" h="6008914">
                  <a:moveTo>
                    <a:pt x="188685" y="29029"/>
                  </a:moveTo>
                  <a:lnTo>
                    <a:pt x="188685" y="4717143"/>
                  </a:lnTo>
                  <a:lnTo>
                    <a:pt x="522514" y="4368800"/>
                  </a:lnTo>
                  <a:lnTo>
                    <a:pt x="522514" y="5515429"/>
                  </a:lnTo>
                  <a:lnTo>
                    <a:pt x="0" y="6008914"/>
                  </a:lnTo>
                  <a:lnTo>
                    <a:pt x="0" y="0"/>
                  </a:lnTo>
                  <a:lnTo>
                    <a:pt x="188685" y="29029"/>
                  </a:lnTo>
                  <a:close/>
                </a:path>
              </a:pathLst>
            </a:custGeom>
            <a:solidFill>
              <a:srgbClr val="B8D4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979264" y="1077716"/>
              <a:ext cx="533400" cy="3784600"/>
            </a:xfrm>
            <a:custGeom>
              <a:avLst/>
              <a:gdLst>
                <a:gd name="connsiteX0" fmla="*/ 571500 w 571500"/>
                <a:gd name="connsiteY0" fmla="*/ 292100 h 3784600"/>
                <a:gd name="connsiteX1" fmla="*/ 254000 w 571500"/>
                <a:gd name="connsiteY1" fmla="*/ 0 h 3784600"/>
                <a:gd name="connsiteX2" fmla="*/ 0 w 571500"/>
                <a:gd name="connsiteY2" fmla="*/ 228600 h 3784600"/>
                <a:gd name="connsiteX3" fmla="*/ 0 w 571500"/>
                <a:gd name="connsiteY3" fmla="*/ 3784600 h 3784600"/>
                <a:gd name="connsiteX4" fmla="*/ 520700 w 571500"/>
                <a:gd name="connsiteY4" fmla="*/ 3403600 h 3784600"/>
                <a:gd name="connsiteX5" fmla="*/ 571500 w 571500"/>
                <a:gd name="connsiteY5" fmla="*/ 292100 h 3784600"/>
                <a:gd name="connsiteX0" fmla="*/ 533400 w 533400"/>
                <a:gd name="connsiteY0" fmla="*/ 279400 h 3784600"/>
                <a:gd name="connsiteX1" fmla="*/ 254000 w 533400"/>
                <a:gd name="connsiteY1" fmla="*/ 0 h 3784600"/>
                <a:gd name="connsiteX2" fmla="*/ 0 w 533400"/>
                <a:gd name="connsiteY2" fmla="*/ 228600 h 3784600"/>
                <a:gd name="connsiteX3" fmla="*/ 0 w 533400"/>
                <a:gd name="connsiteY3" fmla="*/ 3784600 h 3784600"/>
                <a:gd name="connsiteX4" fmla="*/ 520700 w 533400"/>
                <a:gd name="connsiteY4" fmla="*/ 3403600 h 3784600"/>
                <a:gd name="connsiteX5" fmla="*/ 533400 w 533400"/>
                <a:gd name="connsiteY5" fmla="*/ 2794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3784600">
                  <a:moveTo>
                    <a:pt x="533400" y="279400"/>
                  </a:moveTo>
                  <a:lnTo>
                    <a:pt x="254000" y="0"/>
                  </a:lnTo>
                  <a:lnTo>
                    <a:pt x="0" y="228600"/>
                  </a:lnTo>
                  <a:lnTo>
                    <a:pt x="0" y="3784600"/>
                  </a:lnTo>
                  <a:lnTo>
                    <a:pt x="520700" y="3403600"/>
                  </a:lnTo>
                  <a:cubicBezTo>
                    <a:pt x="524933" y="2362200"/>
                    <a:pt x="529167" y="1320800"/>
                    <a:pt x="533400" y="27940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888343" y="-159657"/>
              <a:ext cx="624114" cy="7402286"/>
            </a:xfrm>
            <a:custGeom>
              <a:avLst/>
              <a:gdLst>
                <a:gd name="connsiteX0" fmla="*/ 624114 w 624114"/>
                <a:gd name="connsiteY0" fmla="*/ 7402286 h 7402286"/>
                <a:gd name="connsiteX1" fmla="*/ 624114 w 624114"/>
                <a:gd name="connsiteY1" fmla="*/ 0 h 7402286"/>
                <a:gd name="connsiteX2" fmla="*/ 275771 w 624114"/>
                <a:gd name="connsiteY2" fmla="*/ 14514 h 7402286"/>
                <a:gd name="connsiteX3" fmla="*/ 0 w 624114"/>
                <a:gd name="connsiteY3" fmla="*/ 14514 h 7402286"/>
                <a:gd name="connsiteX4" fmla="*/ 0 w 624114"/>
                <a:gd name="connsiteY4" fmla="*/ 7373257 h 7402286"/>
                <a:gd name="connsiteX5" fmla="*/ 624114 w 624114"/>
                <a:gd name="connsiteY5" fmla="*/ 7402286 h 7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114" h="7402286">
                  <a:moveTo>
                    <a:pt x="624114" y="7402286"/>
                  </a:moveTo>
                  <a:lnTo>
                    <a:pt x="624114" y="0"/>
                  </a:lnTo>
                  <a:lnTo>
                    <a:pt x="275771" y="14514"/>
                  </a:lnTo>
                  <a:lnTo>
                    <a:pt x="0" y="14514"/>
                  </a:lnTo>
                  <a:lnTo>
                    <a:pt x="0" y="7373257"/>
                  </a:lnTo>
                  <a:lnTo>
                    <a:pt x="624114" y="7402286"/>
                  </a:lnTo>
                  <a:close/>
                </a:path>
              </a:pathLst>
            </a:custGeom>
            <a:solidFill>
              <a:srgbClr val="61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502229" y="1358537"/>
              <a:ext cx="666206" cy="2704012"/>
            </a:xfrm>
            <a:custGeom>
              <a:avLst/>
              <a:gdLst>
                <a:gd name="connsiteX0" fmla="*/ 613954 w 666206"/>
                <a:gd name="connsiteY0" fmla="*/ 574766 h 2704012"/>
                <a:gd name="connsiteX1" fmla="*/ 0 w 666206"/>
                <a:gd name="connsiteY1" fmla="*/ 0 h 2704012"/>
                <a:gd name="connsiteX2" fmla="*/ 0 w 666206"/>
                <a:gd name="connsiteY2" fmla="*/ 2704012 h 2704012"/>
                <a:gd name="connsiteX3" fmla="*/ 666206 w 666206"/>
                <a:gd name="connsiteY3" fmla="*/ 2168434 h 2704012"/>
                <a:gd name="connsiteX4" fmla="*/ 613954 w 666206"/>
                <a:gd name="connsiteY4" fmla="*/ 574766 h 270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06" h="2704012">
                  <a:moveTo>
                    <a:pt x="613954" y="574766"/>
                  </a:moveTo>
                  <a:lnTo>
                    <a:pt x="0" y="0"/>
                  </a:lnTo>
                  <a:lnTo>
                    <a:pt x="0" y="2704012"/>
                  </a:lnTo>
                  <a:lnTo>
                    <a:pt x="666206" y="2168434"/>
                  </a:lnTo>
                  <a:lnTo>
                    <a:pt x="613954" y="574766"/>
                  </a:lnTo>
                  <a:close/>
                </a:path>
              </a:pathLst>
            </a:custGeom>
            <a:solidFill>
              <a:srgbClr val="DE10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543424" y="3971925"/>
              <a:ext cx="525653" cy="1666875"/>
            </a:xfrm>
            <a:custGeom>
              <a:avLst/>
              <a:gdLst>
                <a:gd name="connsiteX0" fmla="*/ 476250 w 476250"/>
                <a:gd name="connsiteY0" fmla="*/ 0 h 1590675"/>
                <a:gd name="connsiteX1" fmla="*/ 476250 w 476250"/>
                <a:gd name="connsiteY1" fmla="*/ 1038225 h 1590675"/>
                <a:gd name="connsiteX2" fmla="*/ 0 w 476250"/>
                <a:gd name="connsiteY2" fmla="*/ 1590675 h 1590675"/>
                <a:gd name="connsiteX3" fmla="*/ 0 w 476250"/>
                <a:gd name="connsiteY3" fmla="*/ 590550 h 1590675"/>
                <a:gd name="connsiteX4" fmla="*/ 476250 w 476250"/>
                <a:gd name="connsiteY4" fmla="*/ 0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" h="1590675">
                  <a:moveTo>
                    <a:pt x="476250" y="0"/>
                  </a:moveTo>
                  <a:lnTo>
                    <a:pt x="476250" y="1038225"/>
                  </a:lnTo>
                  <a:lnTo>
                    <a:pt x="0" y="1590675"/>
                  </a:lnTo>
                  <a:lnTo>
                    <a:pt x="0" y="590550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D7D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 rot="352614">
              <a:off x="1363436" y="2660043"/>
              <a:ext cx="2325188" cy="4396077"/>
              <a:chOff x="1306286" y="2279043"/>
              <a:chExt cx="2325188" cy="4396077"/>
            </a:xfrm>
          </p:grpSpPr>
          <p:sp>
            <p:nvSpPr>
              <p:cNvPr id="2" name="Freeform 1"/>
              <p:cNvSpPr/>
              <p:nvPr/>
            </p:nvSpPr>
            <p:spPr>
              <a:xfrm>
                <a:off x="2076994" y="3357154"/>
                <a:ext cx="1201783" cy="3304903"/>
              </a:xfrm>
              <a:custGeom>
                <a:avLst/>
                <a:gdLst>
                  <a:gd name="connsiteX0" fmla="*/ 1201783 w 1201783"/>
                  <a:gd name="connsiteY0" fmla="*/ 3291840 h 3304903"/>
                  <a:gd name="connsiteX1" fmla="*/ 849086 w 1201783"/>
                  <a:gd name="connsiteY1" fmla="*/ 0 h 3304903"/>
                  <a:gd name="connsiteX2" fmla="*/ 0 w 1201783"/>
                  <a:gd name="connsiteY2" fmla="*/ 783772 h 3304903"/>
                  <a:gd name="connsiteX3" fmla="*/ 300446 w 1201783"/>
                  <a:gd name="connsiteY3" fmla="*/ 3304903 h 3304903"/>
                  <a:gd name="connsiteX4" fmla="*/ 1201783 w 1201783"/>
                  <a:gd name="connsiteY4" fmla="*/ 3291840 h 330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1783" h="3304903">
                    <a:moveTo>
                      <a:pt x="1201783" y="3291840"/>
                    </a:moveTo>
                    <a:lnTo>
                      <a:pt x="849086" y="0"/>
                    </a:lnTo>
                    <a:lnTo>
                      <a:pt x="0" y="783772"/>
                    </a:lnTo>
                    <a:lnTo>
                      <a:pt x="300446" y="3304903"/>
                    </a:lnTo>
                    <a:lnTo>
                      <a:pt x="1201783" y="3291840"/>
                    </a:lnTo>
                    <a:close/>
                  </a:path>
                </a:pathLst>
              </a:custGeom>
              <a:solidFill>
                <a:srgbClr val="5EAEA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Freeform 2"/>
              <p:cNvSpPr/>
              <p:nvPr/>
            </p:nvSpPr>
            <p:spPr>
              <a:xfrm>
                <a:off x="1306286" y="3853543"/>
                <a:ext cx="1071154" cy="2821577"/>
              </a:xfrm>
              <a:custGeom>
                <a:avLst/>
                <a:gdLst>
                  <a:gd name="connsiteX0" fmla="*/ 783772 w 1071154"/>
                  <a:gd name="connsiteY0" fmla="*/ 313508 h 2821577"/>
                  <a:gd name="connsiteX1" fmla="*/ 0 w 1071154"/>
                  <a:gd name="connsiteY1" fmla="*/ 0 h 2821577"/>
                  <a:gd name="connsiteX2" fmla="*/ 326572 w 1071154"/>
                  <a:gd name="connsiteY2" fmla="*/ 2756263 h 2821577"/>
                  <a:gd name="connsiteX3" fmla="*/ 1071154 w 1071154"/>
                  <a:gd name="connsiteY3" fmla="*/ 2821577 h 2821577"/>
                  <a:gd name="connsiteX4" fmla="*/ 783772 w 1071154"/>
                  <a:gd name="connsiteY4" fmla="*/ 313508 h 282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154" h="2821577">
                    <a:moveTo>
                      <a:pt x="783772" y="313508"/>
                    </a:moveTo>
                    <a:lnTo>
                      <a:pt x="0" y="0"/>
                    </a:lnTo>
                    <a:lnTo>
                      <a:pt x="326572" y="2756263"/>
                    </a:lnTo>
                    <a:lnTo>
                      <a:pt x="1071154" y="2821577"/>
                    </a:lnTo>
                    <a:lnTo>
                      <a:pt x="783772" y="313508"/>
                    </a:lnTo>
                    <a:close/>
                  </a:path>
                </a:pathLst>
              </a:custGeom>
              <a:solidFill>
                <a:srgbClr val="D385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rot="1053185">
                <a:off x="1529801" y="2279043"/>
                <a:ext cx="1675152" cy="1953750"/>
              </a:xfrm>
              <a:custGeom>
                <a:avLst/>
                <a:gdLst>
                  <a:gd name="connsiteX0" fmla="*/ 996329 w 1675152"/>
                  <a:gd name="connsiteY0" fmla="*/ 0 h 1953750"/>
                  <a:gd name="connsiteX1" fmla="*/ 1132058 w 1675152"/>
                  <a:gd name="connsiteY1" fmla="*/ 0 h 1953750"/>
                  <a:gd name="connsiteX2" fmla="*/ 816930 w 1675152"/>
                  <a:gd name="connsiteY2" fmla="*/ 594040 h 1953750"/>
                  <a:gd name="connsiteX3" fmla="*/ 1675152 w 1675152"/>
                  <a:gd name="connsiteY3" fmla="*/ 665088 h 1953750"/>
                  <a:gd name="connsiteX4" fmla="*/ 1551368 w 1675152"/>
                  <a:gd name="connsiteY4" fmla="*/ 923457 h 1953750"/>
                  <a:gd name="connsiteX5" fmla="*/ 1439912 w 1675152"/>
                  <a:gd name="connsiteY5" fmla="*/ 917609 h 1953750"/>
                  <a:gd name="connsiteX6" fmla="*/ 849707 w 1675152"/>
                  <a:gd name="connsiteY6" fmla="*/ 1953750 h 1953750"/>
                  <a:gd name="connsiteX7" fmla="*/ 0 w 1675152"/>
                  <a:gd name="connsiteY7" fmla="*/ 1866307 h 1953750"/>
                  <a:gd name="connsiteX8" fmla="*/ 996329 w 1675152"/>
                  <a:gd name="connsiteY8" fmla="*/ 0 h 195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5152" h="1953750">
                    <a:moveTo>
                      <a:pt x="996329" y="0"/>
                    </a:moveTo>
                    <a:lnTo>
                      <a:pt x="1132058" y="0"/>
                    </a:lnTo>
                    <a:lnTo>
                      <a:pt x="816930" y="594040"/>
                    </a:lnTo>
                    <a:lnTo>
                      <a:pt x="1675152" y="665088"/>
                    </a:lnTo>
                    <a:lnTo>
                      <a:pt x="1551368" y="923457"/>
                    </a:lnTo>
                    <a:lnTo>
                      <a:pt x="1439912" y="917609"/>
                    </a:lnTo>
                    <a:lnTo>
                      <a:pt x="849707" y="1953750"/>
                    </a:lnTo>
                    <a:lnTo>
                      <a:pt x="0" y="1866307"/>
                    </a:lnTo>
                    <a:lnTo>
                      <a:pt x="996329" y="0"/>
                    </a:lnTo>
                    <a:close/>
                  </a:path>
                </a:pathLst>
              </a:custGeom>
              <a:solidFill>
                <a:srgbClr val="940B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913017" y="3370217"/>
                <a:ext cx="509452" cy="3265714"/>
              </a:xfrm>
              <a:custGeom>
                <a:avLst/>
                <a:gdLst>
                  <a:gd name="connsiteX0" fmla="*/ 143692 w 509452"/>
                  <a:gd name="connsiteY0" fmla="*/ 52252 h 3265714"/>
                  <a:gd name="connsiteX1" fmla="*/ 509452 w 509452"/>
                  <a:gd name="connsiteY1" fmla="*/ 3265714 h 3265714"/>
                  <a:gd name="connsiteX2" fmla="*/ 339634 w 509452"/>
                  <a:gd name="connsiteY2" fmla="*/ 3265714 h 3265714"/>
                  <a:gd name="connsiteX3" fmla="*/ 0 w 509452"/>
                  <a:gd name="connsiteY3" fmla="*/ 52252 h 3265714"/>
                  <a:gd name="connsiteX4" fmla="*/ 52252 w 509452"/>
                  <a:gd name="connsiteY4" fmla="*/ 0 h 3265714"/>
                  <a:gd name="connsiteX5" fmla="*/ 143692 w 509452"/>
                  <a:gd name="connsiteY5" fmla="*/ 52252 h 326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9452" h="3265714">
                    <a:moveTo>
                      <a:pt x="143692" y="52252"/>
                    </a:moveTo>
                    <a:lnTo>
                      <a:pt x="509452" y="3265714"/>
                    </a:lnTo>
                    <a:lnTo>
                      <a:pt x="339634" y="3265714"/>
                    </a:lnTo>
                    <a:lnTo>
                      <a:pt x="0" y="52252"/>
                    </a:lnTo>
                    <a:lnTo>
                      <a:pt x="52252" y="0"/>
                    </a:lnTo>
                    <a:lnTo>
                      <a:pt x="143692" y="52252"/>
                    </a:lnTo>
                    <a:close/>
                  </a:path>
                </a:pathLst>
              </a:custGeom>
              <a:solidFill>
                <a:srgbClr val="E5E4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043646" y="3200400"/>
                <a:ext cx="587828" cy="3422469"/>
              </a:xfrm>
              <a:custGeom>
                <a:avLst/>
                <a:gdLst>
                  <a:gd name="connsiteX0" fmla="*/ 222068 w 587828"/>
                  <a:gd name="connsiteY0" fmla="*/ 0 h 3422469"/>
                  <a:gd name="connsiteX1" fmla="*/ 587828 w 587828"/>
                  <a:gd name="connsiteY1" fmla="*/ 3422469 h 3422469"/>
                  <a:gd name="connsiteX2" fmla="*/ 365760 w 587828"/>
                  <a:gd name="connsiteY2" fmla="*/ 3422469 h 3422469"/>
                  <a:gd name="connsiteX3" fmla="*/ 0 w 587828"/>
                  <a:gd name="connsiteY3" fmla="*/ 222069 h 3422469"/>
                  <a:gd name="connsiteX4" fmla="*/ 222068 w 587828"/>
                  <a:gd name="connsiteY4" fmla="*/ 0 h 3422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7828" h="3422469">
                    <a:moveTo>
                      <a:pt x="222068" y="0"/>
                    </a:moveTo>
                    <a:lnTo>
                      <a:pt x="587828" y="3422469"/>
                    </a:lnTo>
                    <a:lnTo>
                      <a:pt x="365760" y="3422469"/>
                    </a:lnTo>
                    <a:lnTo>
                      <a:pt x="0" y="222069"/>
                    </a:lnTo>
                    <a:lnTo>
                      <a:pt x="222068" y="0"/>
                    </a:lnTo>
                    <a:close/>
                  </a:path>
                </a:pathLst>
              </a:custGeom>
              <a:solidFill>
                <a:srgbClr val="3C7E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449931" y="2432730"/>
                <a:ext cx="510540" cy="662940"/>
              </a:xfrm>
              <a:custGeom>
                <a:avLst/>
                <a:gdLst>
                  <a:gd name="connsiteX0" fmla="*/ 464820 w 510540"/>
                  <a:gd name="connsiteY0" fmla="*/ 0 h 662940"/>
                  <a:gd name="connsiteX1" fmla="*/ 510540 w 510540"/>
                  <a:gd name="connsiteY1" fmla="*/ 662940 h 662940"/>
                  <a:gd name="connsiteX2" fmla="*/ 0 w 510540"/>
                  <a:gd name="connsiteY2" fmla="*/ 457200 h 662940"/>
                  <a:gd name="connsiteX3" fmla="*/ 464820 w 510540"/>
                  <a:gd name="connsiteY3" fmla="*/ 0 h 662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540" h="662940">
                    <a:moveTo>
                      <a:pt x="464820" y="0"/>
                    </a:moveTo>
                    <a:lnTo>
                      <a:pt x="510540" y="662940"/>
                    </a:lnTo>
                    <a:lnTo>
                      <a:pt x="0" y="457200"/>
                    </a:lnTo>
                    <a:lnTo>
                      <a:pt x="464820" y="0"/>
                    </a:lnTo>
                    <a:close/>
                  </a:path>
                </a:pathLst>
              </a:custGeom>
              <a:solidFill>
                <a:srgbClr val="23B0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Freeform 23"/>
            <p:cNvSpPr/>
            <p:nvPr/>
          </p:nvSpPr>
          <p:spPr>
            <a:xfrm>
              <a:off x="3976915" y="4267200"/>
              <a:ext cx="566057" cy="1407885"/>
            </a:xfrm>
            <a:custGeom>
              <a:avLst/>
              <a:gdLst>
                <a:gd name="connsiteX0" fmla="*/ 0 w 566057"/>
                <a:gd name="connsiteY0" fmla="*/ 0 h 1407885"/>
                <a:gd name="connsiteX1" fmla="*/ 566057 w 566057"/>
                <a:gd name="connsiteY1" fmla="*/ 333828 h 1407885"/>
                <a:gd name="connsiteX2" fmla="*/ 566057 w 566057"/>
                <a:gd name="connsiteY2" fmla="*/ 1407885 h 1407885"/>
                <a:gd name="connsiteX3" fmla="*/ 29028 w 566057"/>
                <a:gd name="connsiteY3" fmla="*/ 1117600 h 1407885"/>
                <a:gd name="connsiteX4" fmla="*/ 0 w 566057"/>
                <a:gd name="connsiteY4" fmla="*/ 0 h 140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057" h="1407885">
                  <a:moveTo>
                    <a:pt x="0" y="0"/>
                  </a:moveTo>
                  <a:lnTo>
                    <a:pt x="566057" y="333828"/>
                  </a:lnTo>
                  <a:lnTo>
                    <a:pt x="566057" y="1407885"/>
                  </a:lnTo>
                  <a:lnTo>
                    <a:pt x="29028" y="1117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B3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686175" y="2828925"/>
              <a:ext cx="1382902" cy="1800225"/>
            </a:xfrm>
            <a:custGeom>
              <a:avLst/>
              <a:gdLst>
                <a:gd name="connsiteX0" fmla="*/ 847725 w 1343025"/>
                <a:gd name="connsiteY0" fmla="*/ 1800225 h 1800225"/>
                <a:gd name="connsiteX1" fmla="*/ 1343025 w 1343025"/>
                <a:gd name="connsiteY1" fmla="*/ 1171575 h 1800225"/>
                <a:gd name="connsiteX2" fmla="*/ 1343025 w 1343025"/>
                <a:gd name="connsiteY2" fmla="*/ 914400 h 1800225"/>
                <a:gd name="connsiteX3" fmla="*/ 0 w 1343025"/>
                <a:gd name="connsiteY3" fmla="*/ 0 h 1800225"/>
                <a:gd name="connsiteX4" fmla="*/ 0 w 1343025"/>
                <a:gd name="connsiteY4" fmla="*/ 1743075 h 1800225"/>
                <a:gd name="connsiteX5" fmla="*/ 276225 w 1343025"/>
                <a:gd name="connsiteY5" fmla="*/ 1447800 h 1800225"/>
                <a:gd name="connsiteX6" fmla="*/ 847725 w 1343025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3025" h="1800225">
                  <a:moveTo>
                    <a:pt x="847725" y="1800225"/>
                  </a:moveTo>
                  <a:lnTo>
                    <a:pt x="1343025" y="1171575"/>
                  </a:lnTo>
                  <a:lnTo>
                    <a:pt x="1343025" y="914400"/>
                  </a:lnTo>
                  <a:lnTo>
                    <a:pt x="0" y="0"/>
                  </a:lnTo>
                  <a:lnTo>
                    <a:pt x="0" y="1743075"/>
                  </a:lnTo>
                  <a:lnTo>
                    <a:pt x="276225" y="1447800"/>
                  </a:lnTo>
                  <a:lnTo>
                    <a:pt x="847725" y="1800225"/>
                  </a:lnTo>
                  <a:close/>
                </a:path>
              </a:pathLst>
            </a:custGeom>
            <a:solidFill>
              <a:srgbClr val="DE10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4944422" y="6195555"/>
              <a:ext cx="822967" cy="729210"/>
            </a:xfrm>
            <a:custGeom>
              <a:avLst/>
              <a:gdLst>
                <a:gd name="connsiteX0" fmla="*/ 490537 w 771525"/>
                <a:gd name="connsiteY0" fmla="*/ 0 h 642937"/>
                <a:gd name="connsiteX1" fmla="*/ 771525 w 771525"/>
                <a:gd name="connsiteY1" fmla="*/ 171450 h 642937"/>
                <a:gd name="connsiteX2" fmla="*/ 266700 w 771525"/>
                <a:gd name="connsiteY2" fmla="*/ 642937 h 642937"/>
                <a:gd name="connsiteX3" fmla="*/ 0 w 771525"/>
                <a:gd name="connsiteY3" fmla="*/ 485775 h 642937"/>
                <a:gd name="connsiteX4" fmla="*/ 490537 w 771525"/>
                <a:gd name="connsiteY4" fmla="*/ 0 h 64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525" h="642937">
                  <a:moveTo>
                    <a:pt x="490537" y="0"/>
                  </a:moveTo>
                  <a:lnTo>
                    <a:pt x="771525" y="171450"/>
                  </a:lnTo>
                  <a:lnTo>
                    <a:pt x="266700" y="642937"/>
                  </a:lnTo>
                  <a:lnTo>
                    <a:pt x="0" y="485775"/>
                  </a:lnTo>
                  <a:lnTo>
                    <a:pt x="490537" y="0"/>
                  </a:lnTo>
                  <a:close/>
                </a:path>
              </a:pathLst>
            </a:custGeom>
            <a:solidFill>
              <a:srgbClr val="B8D4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181600" y="6379392"/>
              <a:ext cx="586740" cy="510540"/>
            </a:xfrm>
            <a:custGeom>
              <a:avLst/>
              <a:gdLst>
                <a:gd name="connsiteX0" fmla="*/ 586740 w 586740"/>
                <a:gd name="connsiteY0" fmla="*/ 0 h 510540"/>
                <a:gd name="connsiteX1" fmla="*/ 586740 w 586740"/>
                <a:gd name="connsiteY1" fmla="*/ 510540 h 510540"/>
                <a:gd name="connsiteX2" fmla="*/ 0 w 586740"/>
                <a:gd name="connsiteY2" fmla="*/ 510540 h 510540"/>
                <a:gd name="connsiteX3" fmla="*/ 586740 w 586740"/>
                <a:gd name="connsiteY3" fmla="*/ 0 h 5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740" h="510540">
                  <a:moveTo>
                    <a:pt x="586740" y="0"/>
                  </a:moveTo>
                  <a:lnTo>
                    <a:pt x="586740" y="510540"/>
                  </a:lnTo>
                  <a:lnTo>
                    <a:pt x="0" y="510540"/>
                  </a:lnTo>
                  <a:lnTo>
                    <a:pt x="586740" y="0"/>
                  </a:lnTo>
                  <a:close/>
                </a:path>
              </a:pathLst>
            </a:custGeom>
            <a:solidFill>
              <a:srgbClr val="B8D4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3510599" y="6164580"/>
              <a:ext cx="451801" cy="716280"/>
            </a:xfrm>
            <a:custGeom>
              <a:avLst/>
              <a:gdLst>
                <a:gd name="connsiteX0" fmla="*/ 411480 w 411480"/>
                <a:gd name="connsiteY0" fmla="*/ 0 h 716280"/>
                <a:gd name="connsiteX1" fmla="*/ 411480 w 411480"/>
                <a:gd name="connsiteY1" fmla="*/ 716280 h 716280"/>
                <a:gd name="connsiteX2" fmla="*/ 0 w 411480"/>
                <a:gd name="connsiteY2" fmla="*/ 716280 h 716280"/>
                <a:gd name="connsiteX3" fmla="*/ 0 w 411480"/>
                <a:gd name="connsiteY3" fmla="*/ 381000 h 716280"/>
                <a:gd name="connsiteX4" fmla="*/ 411480 w 411480"/>
                <a:gd name="connsiteY4" fmla="*/ 0 h 71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0" h="716280">
                  <a:moveTo>
                    <a:pt x="411480" y="0"/>
                  </a:moveTo>
                  <a:lnTo>
                    <a:pt x="411480" y="716280"/>
                  </a:lnTo>
                  <a:lnTo>
                    <a:pt x="0" y="716280"/>
                  </a:lnTo>
                  <a:lnTo>
                    <a:pt x="0" y="381000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9C9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261100" y="1739900"/>
              <a:ext cx="3986" cy="3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224643" y="1099484"/>
              <a:ext cx="0" cy="3580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Freeform 66"/>
            <p:cNvSpPr/>
            <p:nvPr/>
          </p:nvSpPr>
          <p:spPr>
            <a:xfrm>
              <a:off x="1144486" y="-45720"/>
              <a:ext cx="1232954" cy="934898"/>
            </a:xfrm>
            <a:custGeom>
              <a:avLst/>
              <a:gdLst>
                <a:gd name="connsiteX0" fmla="*/ 0 w 1203960"/>
                <a:gd name="connsiteY0" fmla="*/ 723900 h 929640"/>
                <a:gd name="connsiteX1" fmla="*/ 853440 w 1203960"/>
                <a:gd name="connsiteY1" fmla="*/ 0 h 929640"/>
                <a:gd name="connsiteX2" fmla="*/ 1203960 w 1203960"/>
                <a:gd name="connsiteY2" fmla="*/ 190500 h 929640"/>
                <a:gd name="connsiteX3" fmla="*/ 358140 w 1203960"/>
                <a:gd name="connsiteY3" fmla="*/ 929640 h 929640"/>
                <a:gd name="connsiteX4" fmla="*/ 0 w 1203960"/>
                <a:gd name="connsiteY4" fmla="*/ 72390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929640">
                  <a:moveTo>
                    <a:pt x="0" y="723900"/>
                  </a:moveTo>
                  <a:lnTo>
                    <a:pt x="853440" y="0"/>
                  </a:lnTo>
                  <a:lnTo>
                    <a:pt x="1203960" y="190500"/>
                  </a:lnTo>
                  <a:lnTo>
                    <a:pt x="358140" y="92964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F9C9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78239" y="921692"/>
              <a:ext cx="655669" cy="404330"/>
            </a:xfrm>
            <a:custGeom>
              <a:avLst/>
              <a:gdLst>
                <a:gd name="connsiteX0" fmla="*/ 571500 w 571500"/>
                <a:gd name="connsiteY0" fmla="*/ 133350 h 352425"/>
                <a:gd name="connsiteX1" fmla="*/ 438150 w 571500"/>
                <a:gd name="connsiteY1" fmla="*/ 0 h 352425"/>
                <a:gd name="connsiteX2" fmla="*/ 0 w 571500"/>
                <a:gd name="connsiteY2" fmla="*/ 180975 h 352425"/>
                <a:gd name="connsiteX3" fmla="*/ 342900 w 571500"/>
                <a:gd name="connsiteY3" fmla="*/ 352425 h 352425"/>
                <a:gd name="connsiteX4" fmla="*/ 571500 w 571500"/>
                <a:gd name="connsiteY4" fmla="*/ 1333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0" h="352425">
                  <a:moveTo>
                    <a:pt x="571500" y="133350"/>
                  </a:moveTo>
                  <a:lnTo>
                    <a:pt x="438150" y="0"/>
                  </a:lnTo>
                  <a:lnTo>
                    <a:pt x="0" y="180975"/>
                  </a:lnTo>
                  <a:lnTo>
                    <a:pt x="342900" y="352425"/>
                  </a:lnTo>
                  <a:lnTo>
                    <a:pt x="571500" y="13335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5474970" y="2938999"/>
            <a:ext cx="52216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cap="none" spc="0" dirty="0" smtClean="0">
                <a:ln w="0"/>
                <a:solidFill>
                  <a:schemeClr val="tx1"/>
                </a:solidFill>
              </a:rPr>
              <a:t>GRAPHIC DESIGNER</a:t>
            </a:r>
          </a:p>
          <a:p>
            <a:r>
              <a:rPr lang="en-US" sz="2400" dirty="0" smtClean="0">
                <a:ln w="0"/>
              </a:rPr>
              <a:t>Ka pu ji no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5752658" y="-6115049"/>
            <a:ext cx="12676307" cy="1406655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08916" y="7944"/>
            <a:ext cx="7083084" cy="5845930"/>
            <a:chOff x="4754880" y="473752"/>
            <a:chExt cx="7083084" cy="5845930"/>
          </a:xfrm>
          <a:blipFill>
            <a:blip r:embed="rId2"/>
            <a:stretch>
              <a:fillRect/>
            </a:stretch>
          </a:blipFill>
        </p:grpSpPr>
        <p:sp>
          <p:nvSpPr>
            <p:cNvPr id="5" name="Cube 4"/>
            <p:cNvSpPr/>
            <p:nvPr/>
          </p:nvSpPr>
          <p:spPr>
            <a:xfrm>
              <a:off x="4754880" y="473752"/>
              <a:ext cx="4684542" cy="4583583"/>
            </a:xfrm>
            <a:prstGeom prst="cube">
              <a:avLst>
                <a:gd name="adj" fmla="val 901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4754880" y="1653093"/>
              <a:ext cx="4684542" cy="4583583"/>
            </a:xfrm>
            <a:prstGeom prst="cube">
              <a:avLst>
                <a:gd name="adj" fmla="val 901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5922498" y="1694596"/>
              <a:ext cx="4684542" cy="4583583"/>
            </a:xfrm>
            <a:prstGeom prst="cube">
              <a:avLst>
                <a:gd name="adj" fmla="val 901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9439421" y="1719440"/>
              <a:ext cx="2335237" cy="2248350"/>
            </a:xfrm>
            <a:prstGeom prst="cube">
              <a:avLst>
                <a:gd name="adj" fmla="val 774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7153422" y="4009293"/>
              <a:ext cx="2285999" cy="2274520"/>
            </a:xfrm>
            <a:prstGeom prst="cube">
              <a:avLst>
                <a:gd name="adj" fmla="val 774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8257736" y="2930909"/>
              <a:ext cx="3580228" cy="3388773"/>
            </a:xfrm>
            <a:prstGeom prst="cube">
              <a:avLst>
                <a:gd name="adj" fmla="val 881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96872" y="1638247"/>
            <a:ext cx="5854167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 smtClean="0">
                <a:ln w="0"/>
                <a:solidFill>
                  <a:schemeClr val="bg1"/>
                </a:solidFill>
              </a:rPr>
              <a:t>GRAPHIC DESIGNER</a:t>
            </a:r>
          </a:p>
          <a:p>
            <a:r>
              <a:rPr lang="en-US" sz="2400" b="0" cap="none" spc="0" dirty="0" smtClean="0">
                <a:ln w="0"/>
                <a:solidFill>
                  <a:schemeClr val="bg1"/>
                </a:solidFill>
              </a:rPr>
              <a:t>MENGKORNG LY</a:t>
            </a:r>
            <a:endParaRPr lang="en-US" sz="2400" b="0" cap="none" spc="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42" y="-3438093"/>
            <a:ext cx="3924300" cy="220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" t="4000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4481171 w 12192000"/>
              <a:gd name="connsiteY0" fmla="*/ 0 h 6858000"/>
              <a:gd name="connsiteX1" fmla="*/ 12192000 w 12192000"/>
              <a:gd name="connsiteY1" fmla="*/ 0 h 6858000"/>
              <a:gd name="connsiteX2" fmla="*/ 0 w 12192000"/>
              <a:gd name="connsiteY2" fmla="*/ 6858000 h 6858000"/>
              <a:gd name="connsiteX3" fmla="*/ 0 w 12192000"/>
              <a:gd name="connsiteY3" fmla="*/ 25206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4481171" y="0"/>
                </a:moveTo>
                <a:lnTo>
                  <a:pt x="12192000" y="0"/>
                </a:lnTo>
                <a:lnTo>
                  <a:pt x="0" y="6858000"/>
                </a:lnTo>
                <a:lnTo>
                  <a:pt x="0" y="2520658"/>
                </a:lnTo>
                <a:close/>
              </a:path>
            </a:pathLst>
          </a:custGeom>
        </p:spPr>
      </p:pic>
      <p:sp>
        <p:nvSpPr>
          <p:cNvPr id="6" name="Isosceles Triangle 5"/>
          <p:cNvSpPr/>
          <p:nvPr/>
        </p:nvSpPr>
        <p:spPr>
          <a:xfrm rot="5400000">
            <a:off x="-193127" y="193127"/>
            <a:ext cx="2800350" cy="2414095"/>
          </a:xfrm>
          <a:prstGeom prst="triangle">
            <a:avLst/>
          </a:prstGeom>
          <a:solidFill>
            <a:srgbClr val="43AEB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32392" y="217328"/>
            <a:ext cx="855724" cy="737693"/>
          </a:xfrm>
          <a:prstGeom prst="triangle">
            <a:avLst/>
          </a:prstGeom>
          <a:solidFill>
            <a:srgbClr val="43AEB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1952410" y="4562728"/>
            <a:ext cx="2266951" cy="1954268"/>
          </a:xfrm>
          <a:prstGeom prst="triangle">
            <a:avLst/>
          </a:prstGeom>
          <a:solidFill>
            <a:srgbClr val="43AEB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2342785" y="1834691"/>
            <a:ext cx="4639428" cy="3999506"/>
          </a:xfrm>
          <a:prstGeom prst="triangle">
            <a:avLst/>
          </a:prstGeom>
          <a:solidFill>
            <a:srgbClr val="32303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90679" y="2906754"/>
            <a:ext cx="325627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6000" b="1" cap="none" spc="0" dirty="0" smtClean="0">
                <a:ln w="0"/>
                <a:solidFill>
                  <a:schemeClr val="tx1"/>
                </a:solidFill>
              </a:rPr>
              <a:t>Creativity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8848579" y="4659459"/>
            <a:ext cx="25983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 ipsum dolor sit amet, consectetuer adipiscing elit. 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51015" y="3551523"/>
            <a:ext cx="24959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6000" b="1" cap="none" spc="0" dirty="0" smtClean="0">
                <a:ln w="0"/>
                <a:solidFill>
                  <a:srgbClr val="21BEC5"/>
                </a:solidFill>
              </a:rPr>
              <a:t>Agency</a:t>
            </a:r>
            <a:endParaRPr lang="en-US" sz="6000" b="1" cap="none" spc="0" dirty="0">
              <a:ln w="0"/>
              <a:solidFill>
                <a:srgbClr val="21BEC5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42828" y="3034565"/>
            <a:ext cx="2972545" cy="1599758"/>
            <a:chOff x="2875267" y="2742517"/>
            <a:chExt cx="2972545" cy="1599758"/>
          </a:xfrm>
        </p:grpSpPr>
        <p:sp>
          <p:nvSpPr>
            <p:cNvPr id="12" name="Rectangle 11"/>
            <p:cNvSpPr/>
            <p:nvPr/>
          </p:nvSpPr>
          <p:spPr>
            <a:xfrm>
              <a:off x="2875267" y="3326612"/>
              <a:ext cx="2972545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6000" b="1" dirty="0" smtClean="0">
                  <a:ln w="0"/>
                  <a:solidFill>
                    <a:schemeClr val="bg1"/>
                  </a:solidFill>
                </a:rPr>
                <a:t>DREAMS</a:t>
              </a:r>
              <a:endParaRPr lang="en-US" sz="6000" b="1" cap="none" spc="0" dirty="0" smtClean="0">
                <a:ln w="0"/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106" y="2742517"/>
              <a:ext cx="798865" cy="798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7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11600" y="362123"/>
            <a:ext cx="6158014" cy="6158037"/>
            <a:chOff x="-4332972" y="637894"/>
            <a:chExt cx="6158014" cy="6158037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8" t="107" r="43273"/>
            <a:stretch>
              <a:fillRect/>
            </a:stretch>
          </p:blipFill>
          <p:spPr>
            <a:xfrm rot="16200000">
              <a:off x="-2267142" y="-484110"/>
              <a:ext cx="2037329" cy="4281337"/>
            </a:xfrm>
            <a:custGeom>
              <a:avLst/>
              <a:gdLst>
                <a:gd name="connsiteX0" fmla="*/ 1157092 w 2037329"/>
                <a:gd name="connsiteY0" fmla="*/ 0 h 4281337"/>
                <a:gd name="connsiteX1" fmla="*/ 1144145 w 2037329"/>
                <a:gd name="connsiteY1" fmla="*/ 4281337 h 4281337"/>
                <a:gd name="connsiteX2" fmla="*/ 0 w 2037329"/>
                <a:gd name="connsiteY2" fmla="*/ 3131448 h 4281337"/>
                <a:gd name="connsiteX3" fmla="*/ 6005 w 2037329"/>
                <a:gd name="connsiteY3" fmla="*/ 1145337 h 428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7329" h="4281337">
                  <a:moveTo>
                    <a:pt x="1157092" y="0"/>
                  </a:moveTo>
                  <a:cubicBezTo>
                    <a:pt x="2335779" y="1184604"/>
                    <a:pt x="2329983" y="3101423"/>
                    <a:pt x="1144145" y="4281337"/>
                  </a:cubicBezTo>
                  <a:lnTo>
                    <a:pt x="0" y="3131448"/>
                  </a:lnTo>
                  <a:cubicBezTo>
                    <a:pt x="550109" y="2584087"/>
                    <a:pt x="552798" y="1694874"/>
                    <a:pt x="6005" y="1145337"/>
                  </a:cubicBezTo>
                  <a:close/>
                </a:path>
              </a:pathLst>
            </a:cu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72" t="374" r="37808" b="125"/>
            <a:stretch>
              <a:fillRect/>
            </a:stretch>
          </p:blipFill>
          <p:spPr>
            <a:xfrm>
              <a:off x="-211241" y="1581728"/>
              <a:ext cx="2036283" cy="4281349"/>
            </a:xfrm>
            <a:custGeom>
              <a:avLst/>
              <a:gdLst>
                <a:gd name="connsiteX0" fmla="*/ 1153828 w 2036283"/>
                <a:gd name="connsiteY0" fmla="*/ 0 h 4281349"/>
                <a:gd name="connsiteX1" fmla="*/ 1145337 w 2036283"/>
                <a:gd name="connsiteY1" fmla="*/ 4281349 h 4281349"/>
                <a:gd name="connsiteX2" fmla="*/ 0 w 2036283"/>
                <a:gd name="connsiteY2" fmla="*/ 3130262 h 4281349"/>
                <a:gd name="connsiteX3" fmla="*/ 3939 w 2036283"/>
                <a:gd name="connsiteY3" fmla="*/ 1144146 h 428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283" h="4281349">
                  <a:moveTo>
                    <a:pt x="1153828" y="0"/>
                  </a:moveTo>
                  <a:cubicBezTo>
                    <a:pt x="2333743" y="1185838"/>
                    <a:pt x="2329941" y="3102662"/>
                    <a:pt x="1145337" y="4281349"/>
                  </a:cubicBezTo>
                  <a:lnTo>
                    <a:pt x="0" y="3130262"/>
                  </a:lnTo>
                  <a:cubicBezTo>
                    <a:pt x="549537" y="2583470"/>
                    <a:pt x="551301" y="1694255"/>
                    <a:pt x="3939" y="1144146"/>
                  </a:cubicBezTo>
                  <a:close/>
                </a:path>
              </a:pathLst>
            </a:cu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1" t="256" r="30490"/>
            <a:stretch>
              <a:fillRect/>
            </a:stretch>
          </p:blipFill>
          <p:spPr>
            <a:xfrm rot="5400000">
              <a:off x="-2272630" y="3642087"/>
              <a:ext cx="2037329" cy="4270360"/>
            </a:xfrm>
            <a:custGeom>
              <a:avLst/>
              <a:gdLst>
                <a:gd name="connsiteX0" fmla="*/ 1157092 w 2037329"/>
                <a:gd name="connsiteY0" fmla="*/ 0 h 4270360"/>
                <a:gd name="connsiteX1" fmla="*/ 1352660 w 2037329"/>
                <a:gd name="connsiteY1" fmla="*/ 4051826 h 4270360"/>
                <a:gd name="connsiteX2" fmla="*/ 1154118 w 2037329"/>
                <a:gd name="connsiteY2" fmla="*/ 4270360 h 4270360"/>
                <a:gd name="connsiteX3" fmla="*/ 1133223 w 2037329"/>
                <a:gd name="connsiteY3" fmla="*/ 4270360 h 4270360"/>
                <a:gd name="connsiteX4" fmla="*/ 0 w 2037329"/>
                <a:gd name="connsiteY4" fmla="*/ 3131448 h 4270360"/>
                <a:gd name="connsiteX5" fmla="*/ 6005 w 2037329"/>
                <a:gd name="connsiteY5" fmla="*/ 1145337 h 427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7329" h="4270360">
                  <a:moveTo>
                    <a:pt x="1157092" y="0"/>
                  </a:moveTo>
                  <a:cubicBezTo>
                    <a:pt x="2262111" y="1110566"/>
                    <a:pt x="2326080" y="2864681"/>
                    <a:pt x="1352660" y="4051826"/>
                  </a:cubicBezTo>
                  <a:lnTo>
                    <a:pt x="1154118" y="4270360"/>
                  </a:lnTo>
                  <a:lnTo>
                    <a:pt x="1133223" y="4270360"/>
                  </a:lnTo>
                  <a:lnTo>
                    <a:pt x="0" y="3131448"/>
                  </a:lnTo>
                  <a:cubicBezTo>
                    <a:pt x="550109" y="2584087"/>
                    <a:pt x="552798" y="1694874"/>
                    <a:pt x="6005" y="1145337"/>
                  </a:cubicBezTo>
                  <a:close/>
                </a:path>
              </a:pathLst>
            </a:cu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5" t="338" r="36598"/>
            <a:stretch>
              <a:fillRect/>
            </a:stretch>
          </p:blipFill>
          <p:spPr>
            <a:xfrm rot="10800000">
              <a:off x="-4332972" y="1572624"/>
              <a:ext cx="2036282" cy="4279473"/>
            </a:xfrm>
            <a:custGeom>
              <a:avLst/>
              <a:gdLst>
                <a:gd name="connsiteX0" fmla="*/ 1153828 w 2036282"/>
                <a:gd name="connsiteY0" fmla="*/ 0 h 4279473"/>
                <a:gd name="connsiteX1" fmla="*/ 1353612 w 2036282"/>
                <a:gd name="connsiteY1" fmla="*/ 4052053 h 4279473"/>
                <a:gd name="connsiteX2" fmla="*/ 1147039 w 2036282"/>
                <a:gd name="connsiteY2" fmla="*/ 4279473 h 4279473"/>
                <a:gd name="connsiteX3" fmla="*/ 1143472 w 2036282"/>
                <a:gd name="connsiteY3" fmla="*/ 4279473 h 4279473"/>
                <a:gd name="connsiteX4" fmla="*/ 0 w 2036282"/>
                <a:gd name="connsiteY4" fmla="*/ 3130261 h 4279473"/>
                <a:gd name="connsiteX5" fmla="*/ 3939 w 2036282"/>
                <a:gd name="connsiteY5" fmla="*/ 1144145 h 427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282" h="4279473">
                  <a:moveTo>
                    <a:pt x="1153828" y="0"/>
                  </a:moveTo>
                  <a:cubicBezTo>
                    <a:pt x="2259998" y="1111722"/>
                    <a:pt x="2325792" y="2865913"/>
                    <a:pt x="1353612" y="4052053"/>
                  </a:cubicBezTo>
                  <a:lnTo>
                    <a:pt x="1147039" y="4279473"/>
                  </a:lnTo>
                  <a:lnTo>
                    <a:pt x="1143472" y="4279473"/>
                  </a:lnTo>
                  <a:lnTo>
                    <a:pt x="0" y="3130261"/>
                  </a:lnTo>
                  <a:cubicBezTo>
                    <a:pt x="549537" y="2583469"/>
                    <a:pt x="551301" y="1694254"/>
                    <a:pt x="3939" y="1144145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3011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42</cp:revision>
  <dcterms:created xsi:type="dcterms:W3CDTF">2023-05-30T05:48:08Z</dcterms:created>
  <dcterms:modified xsi:type="dcterms:W3CDTF">2023-06-06T13:22:28Z</dcterms:modified>
</cp:coreProperties>
</file>