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F3C3-DFFB-4A28-BB90-B14B62B8153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7FF9-D72C-4B49-A19F-058015CE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7FF9-D72C-4B49-A19F-058015CE3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795754"/>
            <a:ext cx="7897092" cy="34160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0693" y="914209"/>
            <a:ext cx="6678178" cy="3214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24109" y="900544"/>
            <a:ext cx="711462" cy="3048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1831494"/>
            <a:ext cx="6448425" cy="1410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3300073"/>
            <a:ext cx="6448425" cy="717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992275"/>
            <a:ext cx="6448425" cy="776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80669" y="4785862"/>
            <a:ext cx="4523166" cy="963774"/>
          </a:xfrm>
          <a:prstGeom prst="borderCallout1">
            <a:avLst>
              <a:gd name="adj1" fmla="val -1108"/>
              <a:gd name="adj2" fmla="val 50390"/>
              <a:gd name="adj3" fmla="val -70781"/>
              <a:gd name="adj4" fmla="val 44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80%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3835" y="1165079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1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503835" y="3493661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503835" y="2343242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2</a:t>
            </a:r>
            <a:endParaRPr lang="en-US" sz="20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7773988" y="4578044"/>
            <a:ext cx="4523166" cy="963774"/>
          </a:xfrm>
          <a:prstGeom prst="borderCallout1">
            <a:avLst>
              <a:gd name="adj1" fmla="val -1108"/>
              <a:gd name="adj2" fmla="val 50390"/>
              <a:gd name="adj3" fmla="val -70781"/>
              <a:gd name="adj4" fmla="val 44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10%</a:t>
            </a:r>
          </a:p>
        </p:txBody>
      </p:sp>
    </p:spTree>
    <p:extLst>
      <p:ext uri="{BB962C8B-B14F-4D97-AF65-F5344CB8AC3E}">
        <p14:creationId xmlns:p14="http://schemas.microsoft.com/office/powerpoint/2010/main" val="4250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81309" y="900544"/>
            <a:ext cx="711462" cy="3048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1831494"/>
            <a:ext cx="6448425" cy="1410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3300073"/>
            <a:ext cx="6448425" cy="717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06725" y="992275"/>
            <a:ext cx="6448425" cy="776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1437869" y="4785862"/>
            <a:ext cx="2469113" cy="963774"/>
          </a:xfrm>
          <a:prstGeom prst="borderCallout1">
            <a:avLst>
              <a:gd name="adj1" fmla="val -1108"/>
              <a:gd name="adj2" fmla="val 50390"/>
              <a:gd name="adj3" fmla="val -81323"/>
              <a:gd name="adj4" fmla="val 76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100%;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31188" y="4578044"/>
            <a:ext cx="3135312" cy="1224002"/>
          </a:xfrm>
          <a:prstGeom prst="borderCallout1">
            <a:avLst>
              <a:gd name="adj1" fmla="val -1108"/>
              <a:gd name="adj2" fmla="val 50390"/>
              <a:gd name="adj3" fmla="val -51938"/>
              <a:gd name="adj4" fmla="val 550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10%;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102510" y="1055972"/>
            <a:ext cx="4018725" cy="661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109788" y="1055972"/>
            <a:ext cx="1297448" cy="6619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213501" y="2033265"/>
            <a:ext cx="693481" cy="3197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213501" y="2768908"/>
            <a:ext cx="693481" cy="3197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022942" y="2033265"/>
            <a:ext cx="3180975" cy="3209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102510" y="3493667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7230567" y="346595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264309" y="346595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193623" y="3348549"/>
            <a:ext cx="1172048" cy="620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7188233" y="1194077"/>
            <a:ext cx="882359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38043" y="3334775"/>
            <a:ext cx="3048948" cy="63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151458" y="3327473"/>
            <a:ext cx="3255778" cy="66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7541" y="1928054"/>
            <a:ext cx="6268129" cy="637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7541" y="2701644"/>
            <a:ext cx="6268129" cy="436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005014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496137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1987260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2478383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61038" y="2969506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879089" y="3460627"/>
            <a:ext cx="552004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icon</a:t>
            </a:r>
            <a:endParaRPr lang="en-US" sz="1600" dirty="0"/>
          </a:p>
        </p:txBody>
      </p:sp>
      <p:sp>
        <p:nvSpPr>
          <p:cNvPr id="5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6258" y="2655694"/>
            <a:ext cx="2676202" cy="1090327"/>
          </a:xfrm>
          <a:prstGeom prst="borderCallout1">
            <a:avLst>
              <a:gd name="adj1" fmla="val 48966"/>
              <a:gd name="adj2" fmla="val 99936"/>
              <a:gd name="adj3" fmla="val -1647"/>
              <a:gd name="adj4" fmla="val 109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display: flex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Width: 100%;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6258" y="1121928"/>
            <a:ext cx="2676202" cy="1090327"/>
          </a:xfrm>
          <a:prstGeom prst="borderCallout1">
            <a:avLst>
              <a:gd name="adj1" fmla="val 48966"/>
              <a:gd name="adj2" fmla="val 99936"/>
              <a:gd name="adj3" fmla="val 39121"/>
              <a:gd name="adj4" fmla="val 1095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display: flex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Width: 100%;</a:t>
            </a:r>
          </a:p>
        </p:txBody>
      </p:sp>
    </p:spTree>
    <p:extLst>
      <p:ext uri="{BB962C8B-B14F-4D97-AF65-F5344CB8AC3E}">
        <p14:creationId xmlns:p14="http://schemas.microsoft.com/office/powerpoint/2010/main" val="31264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917"/>
          <a:stretch/>
        </p:blipFill>
        <p:spPr>
          <a:xfrm>
            <a:off x="0" y="1919923"/>
            <a:ext cx="6835140" cy="2472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5205" y="1761452"/>
            <a:ext cx="4356295" cy="801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45205" y="2570218"/>
            <a:ext cx="4356295" cy="241964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9024" y="1919923"/>
            <a:ext cx="6854164" cy="2349487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19849" y="1994293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Header 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33662" y="3593839"/>
            <a:ext cx="779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Main </a:t>
            </a:r>
            <a:endParaRPr lang="en-US" sz="20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5205" y="971824"/>
            <a:ext cx="4356295" cy="801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6789" y="1203256"/>
            <a:ext cx="1353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</a:rPr>
              <a:t>Navigation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97010" y="1204003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2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745981" y="1962326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</a:t>
            </a:r>
            <a:r>
              <a:rPr lang="en-US" sz="2000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97010" y="3608520"/>
            <a:ext cx="8540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Flex: </a:t>
            </a:r>
            <a:r>
              <a:rPr lang="en-US" sz="2000" dirty="0"/>
              <a:t>6</a:t>
            </a:r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62718" y="5213880"/>
            <a:ext cx="4523166" cy="1504420"/>
          </a:xfrm>
          <a:prstGeom prst="borderCallout1">
            <a:avLst>
              <a:gd name="adj1" fmla="val -1108"/>
              <a:gd name="adj2" fmla="val 50390"/>
              <a:gd name="adj3" fmla="val -43595"/>
              <a:gd name="adj4" fmla="val 63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Height: 100vh;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</a:t>
            </a:r>
            <a:r>
              <a:rPr lang="en-US" dirty="0">
                <a:solidFill>
                  <a:schemeClr val="tx1"/>
                </a:solidFill>
              </a:rPr>
              <a:t>: 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center;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31100" y="825500"/>
            <a:ext cx="4559300" cy="42799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80" b="38037"/>
          <a:stretch/>
        </p:blipFill>
        <p:spPr>
          <a:xfrm>
            <a:off x="21588" y="2057400"/>
            <a:ext cx="12145012" cy="523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3994" y="3378200"/>
            <a:ext cx="11764012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9500" y="3505200"/>
            <a:ext cx="5818506" cy="647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994" y="3505200"/>
            <a:ext cx="5945506" cy="647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9483" y="3628995"/>
            <a:ext cx="10741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Item left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7505" y="3628995"/>
            <a:ext cx="12118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Item right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093" y="272534"/>
            <a:ext cx="3084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>
                <a:solidFill>
                  <a:srgbClr val="00B050"/>
                </a:solidFill>
              </a:rPr>
              <a:t>Navigation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1193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635498"/>
          </a:xfrm>
          <a:prstGeom prst="borderCallout1">
            <a:avLst>
              <a:gd name="adj1" fmla="val -1108"/>
              <a:gd name="adj2" fmla="val 50390"/>
              <a:gd name="adj3" fmla="val -89436"/>
              <a:gd name="adj4" fmla="val 45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100%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980" b="38037"/>
          <a:stretch/>
        </p:blipFill>
        <p:spPr>
          <a:xfrm>
            <a:off x="21588" y="2057400"/>
            <a:ext cx="12145012" cy="523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3994" y="3378200"/>
            <a:ext cx="11764012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9500" y="3378200"/>
            <a:ext cx="5818506" cy="901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994" y="3378200"/>
            <a:ext cx="5945506" cy="901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1383" y="2775139"/>
            <a:ext cx="10741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Item left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59405" y="2775139"/>
            <a:ext cx="12118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/>
              <a:t>Item right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6093" y="272534"/>
            <a:ext cx="3896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 smtClean="0">
                <a:solidFill>
                  <a:srgbClr val="00B050"/>
                </a:solidFill>
              </a:rPr>
              <a:t>Navigation (top)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1193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45123"/>
              <a:gd name="adj4" fmla="val 504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Flex: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47295"/>
              <a:gd name="adj4" fmla="val 501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flex-end;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Flex: 1;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716564" y="3605744"/>
            <a:ext cx="607536" cy="39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542518" y="3598120"/>
            <a:ext cx="1074352" cy="4189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406363" y="3581151"/>
            <a:ext cx="607536" cy="41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096162" y="3598120"/>
            <a:ext cx="607536" cy="402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8615302" y="3640057"/>
            <a:ext cx="607536" cy="39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305101" y="3615464"/>
            <a:ext cx="607536" cy="4193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9994900" y="3632433"/>
            <a:ext cx="607536" cy="402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0706604" y="3614718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" y="1447801"/>
            <a:ext cx="11987387" cy="349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6093" y="272534"/>
            <a:ext cx="441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>
                <a:solidFill>
                  <a:srgbClr val="00B050"/>
                </a:solidFill>
              </a:rPr>
              <a:t>Navigation </a:t>
            </a:r>
            <a:r>
              <a:rPr lang="en-US" sz="2800" b="1" dirty="0" smtClean="0">
                <a:solidFill>
                  <a:srgbClr val="00B050"/>
                </a:solidFill>
              </a:rPr>
              <a:t>(bottom)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994" y="3290888"/>
            <a:ext cx="11764012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22500" y="3378200"/>
            <a:ext cx="7645400" cy="6509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977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395518" y="4655080"/>
            <a:ext cx="4523166" cy="869420"/>
          </a:xfrm>
          <a:prstGeom prst="borderCallout1">
            <a:avLst>
              <a:gd name="adj1" fmla="val -1108"/>
              <a:gd name="adj2" fmla="val 50390"/>
              <a:gd name="adj3" fmla="val -66285"/>
              <a:gd name="adj4" fmla="val 367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center: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3" y="1447801"/>
            <a:ext cx="11987387" cy="3492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6093" y="272534"/>
            <a:ext cx="441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Menu | </a:t>
            </a:r>
            <a:r>
              <a:rPr lang="en-US" sz="2800" b="1" dirty="0">
                <a:solidFill>
                  <a:srgbClr val="00B050"/>
                </a:solidFill>
              </a:rPr>
              <a:t>Navigation </a:t>
            </a:r>
            <a:r>
              <a:rPr lang="en-US" sz="2800" b="1" dirty="0" smtClean="0">
                <a:solidFill>
                  <a:srgbClr val="00B050"/>
                </a:solidFill>
              </a:rPr>
              <a:t>(bottom)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994" y="3290888"/>
            <a:ext cx="11764012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491" y="3378422"/>
            <a:ext cx="8215745" cy="6509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" y="3225800"/>
            <a:ext cx="11963400" cy="977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395518" y="4655080"/>
            <a:ext cx="4523166" cy="1275820"/>
          </a:xfrm>
          <a:prstGeom prst="borderCallout1">
            <a:avLst>
              <a:gd name="adj1" fmla="val -1108"/>
              <a:gd name="adj2" fmla="val 50390"/>
              <a:gd name="adj3" fmla="val -55541"/>
              <a:gd name="adj4" fmla="val 631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Width: 70%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display</a:t>
            </a:r>
            <a:r>
              <a:rPr lang="en-US" dirty="0">
                <a:solidFill>
                  <a:schemeClr val="tx1"/>
                </a:solidFill>
              </a:rPr>
              <a:t>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center: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072329" y="3522081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5295469" y="3500646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6518609" y="3500646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35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Header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3" y="795754"/>
            <a:ext cx="8512327" cy="1599394"/>
          </a:xfrm>
          <a:prstGeom prst="rect">
            <a:avLst/>
          </a:prstGeom>
          <a:effectLst>
            <a:outerShdw blurRad="635000" dist="228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843832" y="3290888"/>
            <a:ext cx="8491147" cy="110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29532" y="3186112"/>
            <a:ext cx="8728918" cy="13027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228934"/>
          </a:xfrm>
          <a:prstGeom prst="borderCallout1">
            <a:avLst>
              <a:gd name="adj1" fmla="val -1108"/>
              <a:gd name="adj2" fmla="val 50390"/>
              <a:gd name="adj3" fmla="val -35692"/>
              <a:gd name="adj4" fmla="val 396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Justify-content: space-evenly;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50%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940055" y="3424641"/>
            <a:ext cx="1123446" cy="38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940055" y="3930035"/>
            <a:ext cx="8243036" cy="354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6" y="1706030"/>
            <a:ext cx="10399496" cy="35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93" y="272534"/>
            <a:ext cx="103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Main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8013" y="795754"/>
            <a:ext cx="7771223" cy="343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3713" y="678873"/>
            <a:ext cx="7988835" cy="36714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7673" y="900544"/>
            <a:ext cx="6539345" cy="3214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24109" y="900544"/>
            <a:ext cx="711462" cy="30480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287942" y="4799717"/>
            <a:ext cx="4523166" cy="922210"/>
          </a:xfrm>
          <a:prstGeom prst="borderCallout1">
            <a:avLst>
              <a:gd name="adj1" fmla="val -1108"/>
              <a:gd name="adj2" fmla="val 50390"/>
              <a:gd name="adj3" fmla="val -66585"/>
              <a:gd name="adj4" fmla="val 4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Width: 55%;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Gap: 10px;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1817639"/>
            <a:ext cx="6448425" cy="14104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3327783"/>
            <a:ext cx="6448425" cy="717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549525" y="992275"/>
            <a:ext cx="6448425" cy="7768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287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28</cp:revision>
  <dcterms:created xsi:type="dcterms:W3CDTF">2022-07-11T07:10:23Z</dcterms:created>
  <dcterms:modified xsi:type="dcterms:W3CDTF">2023-07-16T08:28:23Z</dcterms:modified>
</cp:coreProperties>
</file>