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52D5-A3F9-4D61-BB80-B7DBC7D0AC5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E8C8C-63EA-4A0F-80D6-32135B4A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E8C8C-63EA-4A0F-80D6-32135B4AA4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5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374"/>
            <a:ext cx="12192000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2686" y="1677774"/>
            <a:ext cx="1932865" cy="42432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51670" y="2854807"/>
            <a:ext cx="1790545" cy="9212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7816" y="4002870"/>
            <a:ext cx="1790545" cy="18021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3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837815" y="1746641"/>
            <a:ext cx="1819705" cy="8813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6183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</a:t>
            </a:r>
            <a:r>
              <a:rPr lang="en-US" sz="4000" b="1" dirty="0" smtClean="0">
                <a:solidFill>
                  <a:schemeClr val="accent6"/>
                </a:solidFill>
              </a:rPr>
              <a:t>Container(main left)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628361" y="1746641"/>
            <a:ext cx="3467639" cy="420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241088" y="1237112"/>
            <a:ext cx="1819705" cy="8813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315840" y="1347314"/>
            <a:ext cx="668683" cy="323858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</a:t>
            </a:r>
            <a:endParaRPr lang="en-US" sz="1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7308980" y="1347314"/>
            <a:ext cx="668683" cy="323858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673469" y="1732875"/>
            <a:ext cx="954941" cy="323858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28360" y="3315417"/>
            <a:ext cx="3612728" cy="4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399127" y="2717999"/>
            <a:ext cx="1819705" cy="8813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473879" y="2828201"/>
            <a:ext cx="668683" cy="323858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</a:t>
            </a:r>
            <a:endParaRPr lang="en-US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7467019" y="2828201"/>
            <a:ext cx="668683" cy="323858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831508" y="3213762"/>
            <a:ext cx="954941" cy="323858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6428287" y="4118836"/>
            <a:ext cx="1790545" cy="20025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673469" y="4198886"/>
            <a:ext cx="668683" cy="323858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</a:t>
            </a:r>
            <a:endParaRPr lang="en-US" sz="1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673470" y="4696604"/>
            <a:ext cx="1304194" cy="323858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</a:t>
            </a:r>
            <a:endParaRPr lang="en-US" sz="1400" dirty="0"/>
          </a:p>
        </p:txBody>
      </p:sp>
      <p:cxnSp>
        <p:nvCxnSpPr>
          <p:cNvPr id="27" name="Straight Connector 26"/>
          <p:cNvCxnSpPr>
            <a:stCxn id="24" idx="1"/>
            <a:endCxn id="24" idx="3"/>
          </p:cNvCxnSpPr>
          <p:nvPr/>
        </p:nvCxnSpPr>
        <p:spPr>
          <a:xfrm>
            <a:off x="6428287" y="5120118"/>
            <a:ext cx="179054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690055" y="5216117"/>
            <a:ext cx="1304194" cy="323858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</a:t>
            </a:r>
            <a:endParaRPr lang="en-US" sz="14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7308980" y="5648199"/>
            <a:ext cx="824544" cy="323858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</a:t>
            </a:r>
            <a:endParaRPr lang="en-US" sz="1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628360" y="4924090"/>
            <a:ext cx="3687480" cy="22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651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</a:t>
            </a:r>
            <a:r>
              <a:rPr lang="en-US" sz="4000" b="1" dirty="0" smtClean="0">
                <a:solidFill>
                  <a:schemeClr val="accent6"/>
                </a:solidFill>
              </a:rPr>
              <a:t>Container(main right)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04332" y="1065753"/>
            <a:ext cx="3774868" cy="577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6329" y="1643138"/>
            <a:ext cx="5849171" cy="42432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8721" y="1728261"/>
            <a:ext cx="5644386" cy="577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card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68721" y="2706013"/>
            <a:ext cx="5644386" cy="577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card 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68721" y="3533867"/>
            <a:ext cx="5644386" cy="577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card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68721" y="4345592"/>
            <a:ext cx="5644386" cy="577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card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68721" y="5193008"/>
            <a:ext cx="5644386" cy="577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card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0118" y="2593329"/>
            <a:ext cx="5737549" cy="3245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522139" y="1685925"/>
            <a:ext cx="5737549" cy="70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3" idx="3"/>
            <a:endCxn id="11" idx="1"/>
          </p:cNvCxnSpPr>
          <p:nvPr/>
        </p:nvCxnSpPr>
        <p:spPr>
          <a:xfrm flipV="1">
            <a:off x="6213107" y="1354446"/>
            <a:ext cx="1391225" cy="6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7668075" y="1192517"/>
            <a:ext cx="668683" cy="323858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</a:t>
            </a:r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10578915" y="1192517"/>
            <a:ext cx="668683" cy="323858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7782132" y="3389853"/>
            <a:ext cx="3774868" cy="577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7845875" y="3433763"/>
            <a:ext cx="2988380" cy="476250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7995174" y="3517610"/>
            <a:ext cx="668683" cy="323858"/>
          </a:xfrm>
          <a:prstGeom prst="roundRect">
            <a:avLst>
              <a:gd name="adj" fmla="val 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</a:t>
            </a:r>
            <a:endParaRPr lang="en-US" sz="1400" dirty="0"/>
          </a:p>
        </p:txBody>
      </p:sp>
      <p:cxnSp>
        <p:nvCxnSpPr>
          <p:cNvPr id="29" name="Straight Connector 28"/>
          <p:cNvCxnSpPr>
            <a:stCxn id="14" idx="3"/>
            <a:endCxn id="26" idx="1"/>
          </p:cNvCxnSpPr>
          <p:nvPr/>
        </p:nvCxnSpPr>
        <p:spPr>
          <a:xfrm>
            <a:off x="6213107" y="2994706"/>
            <a:ext cx="1569025" cy="68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3"/>
            <a:endCxn id="26" idx="1"/>
          </p:cNvCxnSpPr>
          <p:nvPr/>
        </p:nvCxnSpPr>
        <p:spPr>
          <a:xfrm flipV="1">
            <a:off x="6213107" y="3678546"/>
            <a:ext cx="1569025" cy="955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3"/>
            <a:endCxn id="26" idx="1"/>
          </p:cNvCxnSpPr>
          <p:nvPr/>
        </p:nvCxnSpPr>
        <p:spPr>
          <a:xfrm flipV="1">
            <a:off x="6213107" y="3678546"/>
            <a:ext cx="1569025" cy="144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3"/>
            <a:endCxn id="26" idx="1"/>
          </p:cNvCxnSpPr>
          <p:nvPr/>
        </p:nvCxnSpPr>
        <p:spPr>
          <a:xfrm flipV="1">
            <a:off x="6213107" y="3678546"/>
            <a:ext cx="1569025" cy="180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6" idx="2"/>
          </p:cNvCxnSpPr>
          <p:nvPr/>
        </p:nvCxnSpPr>
        <p:spPr>
          <a:xfrm flipH="1" flipV="1">
            <a:off x="9669566" y="3967238"/>
            <a:ext cx="122134" cy="955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BD0CA78-1BFE-096D-45AC-91E3C9B537C8}"/>
              </a:ext>
            </a:extLst>
          </p:cNvPr>
          <p:cNvSpPr txBox="1"/>
          <p:nvPr/>
        </p:nvSpPr>
        <p:spPr>
          <a:xfrm>
            <a:off x="9091607" y="4922977"/>
            <a:ext cx="140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Button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10913256" y="3533867"/>
            <a:ext cx="589308" cy="323858"/>
          </a:xfrm>
          <a:prstGeom prst="roundRect">
            <a:avLst>
              <a:gd name="adj" fmla="val 0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4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9" y="1241828"/>
            <a:ext cx="7579012" cy="3330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-1" y="1241828"/>
            <a:ext cx="7606751" cy="2821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00109" y="1122218"/>
            <a:ext cx="4100946" cy="5680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00109" y="1690254"/>
            <a:ext cx="4100946" cy="78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00109" y="2479963"/>
            <a:ext cx="4100946" cy="23691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89111" y="1241828"/>
            <a:ext cx="9229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</a:rPr>
              <a:t>Flex: 1;</a:t>
            </a:r>
            <a:endParaRPr lang="en-US" sz="20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89110" y="1879135"/>
            <a:ext cx="9229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</a:rPr>
              <a:t>Flex: 2;</a:t>
            </a:r>
            <a:endParaRPr lang="en-US" sz="20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9110" y="3471572"/>
            <a:ext cx="9229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</a:rPr>
              <a:t>Flex: 3;</a:t>
            </a:r>
            <a:endParaRPr lang="en-US" sz="20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9527" y="1641938"/>
            <a:ext cx="4017818" cy="94886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9527" y="2681028"/>
            <a:ext cx="4017818" cy="17939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35EF36-6498-6CCA-5293-4D40A3E371B6}"/>
              </a:ext>
            </a:extLst>
          </p:cNvPr>
          <p:cNvSpPr txBox="1"/>
          <p:nvPr/>
        </p:nvSpPr>
        <p:spPr>
          <a:xfrm>
            <a:off x="155426" y="2692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4" y="1633515"/>
            <a:ext cx="12101436" cy="4194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697287" y="3791858"/>
            <a:ext cx="10855485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7988300" y="3791858"/>
            <a:ext cx="3564472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697288" y="3791858"/>
            <a:ext cx="3670610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D3C52-5ED5-74C6-217F-06D4C7888D3B}"/>
              </a:ext>
            </a:extLst>
          </p:cNvPr>
          <p:cNvSpPr/>
          <p:nvPr/>
        </p:nvSpPr>
        <p:spPr>
          <a:xfrm>
            <a:off x="609600" y="3690258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2151892" y="3229572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93759-465C-8F3D-5BA1-846A22923551}"/>
              </a:ext>
            </a:extLst>
          </p:cNvPr>
          <p:cNvSpPr txBox="1"/>
          <p:nvPr/>
        </p:nvSpPr>
        <p:spPr>
          <a:xfrm>
            <a:off x="9389836" y="3204812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697287" y="3556392"/>
            <a:ext cx="36706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7988300" y="3556392"/>
            <a:ext cx="3564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4367898" y="3791858"/>
            <a:ext cx="3620402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Nav-center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5772293" y="3230604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4367898" y="3557424"/>
            <a:ext cx="36204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724996" y="2641931"/>
            <a:ext cx="10855485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8016009" y="2641931"/>
            <a:ext cx="3564472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724997" y="2641931"/>
            <a:ext cx="3670610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4395607" y="2641931"/>
            <a:ext cx="3620402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5EF36-6498-6CCA-5293-4D40A3E371B6}"/>
              </a:ext>
            </a:extLst>
          </p:cNvPr>
          <p:cNvSpPr txBox="1"/>
          <p:nvPr/>
        </p:nvSpPr>
        <p:spPr>
          <a:xfrm>
            <a:off x="155426" y="2692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1002088" y="2880592"/>
            <a:ext cx="646603" cy="3645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4" y="1633515"/>
            <a:ext cx="12101436" cy="4194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1750233" y="2873335"/>
            <a:ext cx="646603" cy="3645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4635907" y="2873335"/>
            <a:ext cx="646603" cy="3645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button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5479814" y="2880592"/>
            <a:ext cx="646603" cy="3645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button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6323721" y="2873335"/>
            <a:ext cx="646603" cy="3645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Button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7167629" y="2873335"/>
            <a:ext cx="646603" cy="3645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button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10762925" y="2872676"/>
            <a:ext cx="646603" cy="3645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10014780" y="2872676"/>
            <a:ext cx="646603" cy="3645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9280492" y="2872676"/>
            <a:ext cx="646603" cy="3645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343842" y="4571502"/>
            <a:ext cx="2812781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flex-start;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Align-items : center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4367898" y="4579301"/>
            <a:ext cx="3141675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space-evenly;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Align-items : center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720848" y="4571502"/>
            <a:ext cx="3141675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flex-end;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Align-items : center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68" y="242268"/>
            <a:ext cx="8178561" cy="19631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1C8D51-A7C5-7978-494A-6751FDBC745A}"/>
              </a:ext>
            </a:extLst>
          </p:cNvPr>
          <p:cNvSpPr txBox="1"/>
          <p:nvPr/>
        </p:nvSpPr>
        <p:spPr>
          <a:xfrm>
            <a:off x="315687" y="274732"/>
            <a:ext cx="184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1016300" y="2717800"/>
            <a:ext cx="10304542" cy="230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1016300" y="2732314"/>
            <a:ext cx="10304542" cy="6168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Nav-top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D3C52-5ED5-74C6-217F-06D4C7888D3B}"/>
              </a:ext>
            </a:extLst>
          </p:cNvPr>
          <p:cNvSpPr/>
          <p:nvPr/>
        </p:nvSpPr>
        <p:spPr>
          <a:xfrm>
            <a:off x="899886" y="2612571"/>
            <a:ext cx="10551886" cy="254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1023558" y="4390572"/>
            <a:ext cx="10304542" cy="6168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Nav-bottom</a:t>
            </a:r>
            <a:endParaRPr lang="en-US" dirty="0"/>
          </a:p>
        </p:txBody>
      </p:sp>
      <p:sp>
        <p:nvSpPr>
          <p:cNvPr id="10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4425955" y="5626875"/>
            <a:ext cx="3513359" cy="1169440"/>
          </a:xfrm>
          <a:prstGeom prst="borderCallout1">
            <a:avLst>
              <a:gd name="adj1" fmla="val -1108"/>
              <a:gd name="adj2" fmla="val 50390"/>
              <a:gd name="adj3" fmla="val -42642"/>
              <a:gd name="adj4" fmla="val 362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space-between;</a:t>
            </a:r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68" y="242268"/>
            <a:ext cx="8178561" cy="19631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1C8D51-A7C5-7978-494A-6751FDBC745A}"/>
              </a:ext>
            </a:extLst>
          </p:cNvPr>
          <p:cNvSpPr txBox="1"/>
          <p:nvPr/>
        </p:nvSpPr>
        <p:spPr>
          <a:xfrm>
            <a:off x="315687" y="274732"/>
            <a:ext cx="184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3373008" y="2717800"/>
            <a:ext cx="7947833" cy="230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3373008" y="2732314"/>
            <a:ext cx="7947833" cy="6168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3373008" y="4390572"/>
            <a:ext cx="7947833" cy="6168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9768115" y="2874983"/>
            <a:ext cx="1363986" cy="3645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9818915" y="2910095"/>
            <a:ext cx="537027" cy="2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2E75B6"/>
                </a:solidFill>
              </a:rPr>
              <a:t>icon</a:t>
            </a:r>
            <a:endParaRPr lang="en-US" sz="1400" dirty="0">
              <a:solidFill>
                <a:srgbClr val="2E75B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10595074" y="4573263"/>
            <a:ext cx="537027" cy="2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2E75B6"/>
                </a:solidFill>
              </a:rPr>
              <a:t>icon</a:t>
            </a:r>
            <a:endParaRPr lang="en-US" sz="1400" dirty="0">
              <a:solidFill>
                <a:srgbClr val="2E75B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3566720" y="4538151"/>
            <a:ext cx="1725717" cy="3645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5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3373009" y="5464110"/>
            <a:ext cx="3513359" cy="1169440"/>
          </a:xfrm>
          <a:prstGeom prst="borderCallout1">
            <a:avLst>
              <a:gd name="adj1" fmla="val -1108"/>
              <a:gd name="adj2" fmla="val 50390"/>
              <a:gd name="adj3" fmla="val -65152"/>
              <a:gd name="adj4" fmla="val 1111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</a:t>
            </a:r>
            <a:r>
              <a:rPr lang="en-US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justify-content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space-between;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116769" y="3368711"/>
            <a:ext cx="2626431" cy="1021861"/>
          </a:xfrm>
          <a:prstGeom prst="borderCallout1">
            <a:avLst>
              <a:gd name="adj1" fmla="val 53389"/>
              <a:gd name="adj2" fmla="val 99975"/>
              <a:gd name="adj3" fmla="val -29611"/>
              <a:gd name="adj4" fmla="val 1328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display: </a:t>
            </a:r>
            <a:r>
              <a:rPr lang="en-US" sz="1400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justify-content 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flex-end;</a:t>
            </a:r>
          </a:p>
        </p:txBody>
      </p:sp>
    </p:spTree>
    <p:extLst>
      <p:ext uri="{BB962C8B-B14F-4D97-AF65-F5344CB8AC3E}">
        <p14:creationId xmlns:p14="http://schemas.microsoft.com/office/powerpoint/2010/main" val="39668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29" y="1457101"/>
            <a:ext cx="9148116" cy="43202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74137" y="408812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2202873" y="1815137"/>
            <a:ext cx="8044213" cy="441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4255" y="1922628"/>
            <a:ext cx="1932865" cy="42432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78502" y="1922628"/>
            <a:ext cx="5849171" cy="42432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right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64454" y="2731218"/>
            <a:ext cx="1385455" cy="677939"/>
          </a:xfrm>
          <a:prstGeom prst="borderCallout1">
            <a:avLst>
              <a:gd name="adj1" fmla="val 49064"/>
              <a:gd name="adj2" fmla="val 100975"/>
              <a:gd name="adj3" fmla="val 168437"/>
              <a:gd name="adj4" fmla="val 154825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</a:t>
            </a:r>
            <a:r>
              <a:rPr lang="en-US" dirty="0" smtClean="0">
                <a:solidFill>
                  <a:schemeClr val="tx1"/>
                </a:solidFill>
              </a:rPr>
              <a:t>flex;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D0CA78-1BFE-096D-45AC-91E3C9B537C8}"/>
              </a:ext>
            </a:extLst>
          </p:cNvPr>
          <p:cNvSpPr txBox="1"/>
          <p:nvPr/>
        </p:nvSpPr>
        <p:spPr>
          <a:xfrm>
            <a:off x="2540594" y="1194248"/>
            <a:ext cx="140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flex: 1;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D0CA78-1BFE-096D-45AC-91E3C9B537C8}"/>
              </a:ext>
            </a:extLst>
          </p:cNvPr>
          <p:cNvSpPr txBox="1"/>
          <p:nvPr/>
        </p:nvSpPr>
        <p:spPr>
          <a:xfrm>
            <a:off x="6502994" y="1261139"/>
            <a:ext cx="140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flex: 4;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4207120" y="1641131"/>
            <a:ext cx="59205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2274255" y="1630471"/>
            <a:ext cx="1932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7414" y="1262138"/>
            <a:ext cx="1932865" cy="42432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06398" y="2439171"/>
            <a:ext cx="1790545" cy="9212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92544" y="3587234"/>
            <a:ext cx="1790545" cy="18021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31661" y="1262138"/>
            <a:ext cx="5849171" cy="42432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334053" y="1347261"/>
            <a:ext cx="5644386" cy="577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card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34053" y="2325013"/>
            <a:ext cx="5644386" cy="577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card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334053" y="3152867"/>
            <a:ext cx="5644386" cy="577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card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34053" y="3964592"/>
            <a:ext cx="5644386" cy="577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card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334053" y="4812008"/>
            <a:ext cx="5644386" cy="577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card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2292543" y="1331005"/>
            <a:ext cx="1819705" cy="8813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1</a:t>
            </a:r>
            <a:endParaRPr lang="en-US" dirty="0"/>
          </a:p>
        </p:txBody>
      </p:sp>
      <p:sp>
        <p:nvSpPr>
          <p:cNvPr id="20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0" y="2251185"/>
            <a:ext cx="2078182" cy="1021861"/>
          </a:xfrm>
          <a:prstGeom prst="borderCallout1">
            <a:avLst>
              <a:gd name="adj1" fmla="val 53389"/>
              <a:gd name="adj2" fmla="val 99975"/>
              <a:gd name="adj3" fmla="val 5640"/>
              <a:gd name="adj4" fmla="val 11349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display: </a:t>
            </a:r>
            <a:r>
              <a:rPr lang="en-US" sz="1400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Flex-direction: column;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justify-content 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space-around;</a:t>
            </a:r>
          </a:p>
        </p:txBody>
      </p:sp>
      <p:sp>
        <p:nvSpPr>
          <p:cNvPr id="21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10230065" y="2361888"/>
            <a:ext cx="2086626" cy="1021861"/>
          </a:xfrm>
          <a:prstGeom prst="borderCallout1">
            <a:avLst>
              <a:gd name="adj1" fmla="val 47966"/>
              <a:gd name="adj2" fmla="val -692"/>
              <a:gd name="adj3" fmla="val 70719"/>
              <a:gd name="adj4" fmla="val -2786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display: </a:t>
            </a:r>
            <a:r>
              <a:rPr lang="en-US" sz="1400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Flex-direction: column;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justify-content 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center;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95450" y="2212329"/>
            <a:ext cx="5737549" cy="3245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V="1">
            <a:off x="4287471" y="1304925"/>
            <a:ext cx="5737549" cy="70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227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19</cp:revision>
  <dcterms:created xsi:type="dcterms:W3CDTF">2022-07-11T07:10:23Z</dcterms:created>
  <dcterms:modified xsi:type="dcterms:W3CDTF">2023-07-15T08:04:47Z</dcterms:modified>
</cp:coreProperties>
</file>