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368" autoAdjust="0"/>
    <p:restoredTop sz="94660"/>
  </p:normalViewPr>
  <p:slideViewPr>
    <p:cSldViewPr snapToGrid="0">
      <p:cViewPr varScale="1">
        <p:scale>
          <a:sx n="69" d="100"/>
          <a:sy n="69" d="100"/>
        </p:scale>
        <p:origin x="11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B9F5A-43A2-4C12-9EAE-4E2F02078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CB31E-46A0-44AC-8C45-224B5716E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C8932-D358-4973-A77A-6139AE28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9B33B-7A6D-4F7E-B4FF-3F4DB4AE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11627-6A08-45BE-ACC4-0B860772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5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58398-4B9A-4DB7-BACD-752E630D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6CC33-83EC-4A23-8B31-816584855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4689E-5275-4FE2-9B3A-7CAA15447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BB14E-A47E-4699-A005-92D5C7D9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B57E9-F61C-4B73-9C8E-C3B68C4A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4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2477F6-0054-4612-B3B0-9B616CD07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09E61-7DAD-47FD-8D15-445C00AB7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80C7B-5BE9-4A30-B207-2FCB3202D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E3B09-0570-4FD0-9A94-E562808B5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C85BA-460B-4460-901C-FD415ABD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9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7DCC4-0DC5-4F13-A997-EB37FCCC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CE3F3-5BE3-42E9-AC21-50888CE47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E914E-10CE-47F3-9900-4BC0416D0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9F69C-F878-4590-A045-6D8AA943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4282F-A0C3-4F75-9045-3C5731DC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6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615C8-D1C0-4E82-9043-8356AE80D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CF061-617F-44B0-BD7E-C94F4ACBB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712B2-E5A3-4F1A-BC51-47680D34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B5923-FF36-415E-9713-31E4FC6C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9D6A4-6754-4A7B-8040-15E7038B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8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2161B-C456-4A12-994C-5457BA64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69304-C063-47DB-BC92-14365DB36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183C6-0219-49BE-B1DD-03F6B096E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C1BAE-9ABE-489D-BD98-5F8709A88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17FB-7EBF-4F64-BC37-CF084721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E3647-9AB3-40CF-A493-1227EB84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2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173D-A981-46BA-81A1-DAF026A4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8C7EE-C57F-453A-82C0-296696C21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B6075-850B-47D4-90B0-F5858EFB5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28F6F9-A9D8-4051-BFA1-A4868B7AB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1E452C-D718-4676-847C-7649CBA12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7775B6-B413-41DD-BB57-12A9649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C4ADE5-2DC1-4BC5-824C-812773D4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65AB8F-CC55-43F1-B1C7-D82EA1E63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1A3B4-C964-4640-90F4-3679F86D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BF45BA-49EB-4C0F-9B77-D1799F679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6FBD1-E2D1-4D29-83DD-64728078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3D5F6-31D4-46FD-9025-3F119687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5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6E1EA8-5400-4BD5-A460-AD83DDB54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92ABAB-F1D9-4991-ADD3-1B1E5667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21654-E7EC-48D0-A6D9-16740811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8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6A37-C4E7-4062-9103-C6F6445AE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D42CE-5DC6-413F-96CF-B37D771AC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9E3B6-B34F-4515-A3C4-B8082696F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E3F94-AC02-4593-AAF3-C45EC12B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73CAE-ED28-429B-A844-B5F904C9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0DE87-F34D-455E-A92F-0EFA26CA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3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DBD23-88EC-4680-83A8-59B4C8E1D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CAF473-C73D-4520-9B17-815B793F6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A840C-3CC2-4D29-99FC-FE74CAF45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1B8CB-637A-429E-8EAF-24307A82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6C381-BD64-4E9A-AEEB-59BF5CF21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EF612-BD81-4907-A4CD-86016BC8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1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88C757-FB8F-4222-A645-A60387295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98ADB-7F86-4807-8857-95B28C292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34495-51FE-4D06-906D-6836D8001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1E21B-547C-4B89-870B-5844C8DEA8D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17B16-9ECF-4602-A032-B8113A87B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8EC74-1369-4DE9-84B4-7512742E4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5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  <p:pic>
        <p:nvPicPr>
          <p:cNvPr id="1026" name="Picture 2" descr="Facebook's new web layout is coming out, and random users are experiencing  it | LaptrinhX">
            <a:extLst>
              <a:ext uri="{FF2B5EF4-FFF2-40B4-BE49-F238E27FC236}">
                <a16:creationId xmlns:a16="http://schemas.microsoft.com/office/drawing/2014/main" id="{4E2DB89D-4100-4141-9C1F-48A203B85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579" y="1051215"/>
            <a:ext cx="8818879" cy="546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68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acebook's new web layout is coming out, and random users are experiencing  it | LaptrinhX">
            <a:extLst>
              <a:ext uri="{FF2B5EF4-FFF2-40B4-BE49-F238E27FC236}">
                <a16:creationId xmlns:a16="http://schemas.microsoft.com/office/drawing/2014/main" id="{4E2DB89D-4100-4141-9C1F-48A203B85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26525"/>
            <a:ext cx="6691221" cy="414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AA8DBC9-FA7D-F506-9A29-BB3D90E11FCA}"/>
              </a:ext>
            </a:extLst>
          </p:cNvPr>
          <p:cNvSpPr/>
          <p:nvPr/>
        </p:nvSpPr>
        <p:spPr>
          <a:xfrm>
            <a:off x="7938655" y="1392650"/>
            <a:ext cx="4253345" cy="3446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896180-E723-218A-142E-5576DC6B8CF3}"/>
              </a:ext>
            </a:extLst>
          </p:cNvPr>
          <p:cNvSpPr/>
          <p:nvPr/>
        </p:nvSpPr>
        <p:spPr>
          <a:xfrm>
            <a:off x="7938655" y="1378582"/>
            <a:ext cx="4253345" cy="61691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CFDC6F-D4D6-0F3B-0630-1D9F1C33A262}"/>
              </a:ext>
            </a:extLst>
          </p:cNvPr>
          <p:cNvSpPr/>
          <p:nvPr/>
        </p:nvSpPr>
        <p:spPr>
          <a:xfrm>
            <a:off x="9104721" y="2020614"/>
            <a:ext cx="1820456" cy="59179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613AB5-C2E0-BAE2-5B9D-6494E23AEA92}"/>
              </a:ext>
            </a:extLst>
          </p:cNvPr>
          <p:cNvCxnSpPr>
            <a:cxnSpLocks/>
          </p:cNvCxnSpPr>
          <p:nvPr/>
        </p:nvCxnSpPr>
        <p:spPr>
          <a:xfrm flipH="1">
            <a:off x="7641481" y="1995494"/>
            <a:ext cx="29941" cy="28437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4E39AD-64A4-A81D-28AB-B8500CFF2740}"/>
              </a:ext>
            </a:extLst>
          </p:cNvPr>
          <p:cNvSpPr txBox="1"/>
          <p:nvPr/>
        </p:nvSpPr>
        <p:spPr>
          <a:xfrm>
            <a:off x="6900322" y="1514932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Flex: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971C65-1458-A498-439F-6BE39D4BE085}"/>
              </a:ext>
            </a:extLst>
          </p:cNvPr>
          <p:cNvSpPr txBox="1"/>
          <p:nvPr/>
        </p:nvSpPr>
        <p:spPr>
          <a:xfrm>
            <a:off x="9039469" y="892494"/>
            <a:ext cx="2051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Root: Height: 100vh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CFDC6F-D4D6-0F3B-0630-1D9F1C33A262}"/>
              </a:ext>
            </a:extLst>
          </p:cNvPr>
          <p:cNvSpPr/>
          <p:nvPr/>
        </p:nvSpPr>
        <p:spPr>
          <a:xfrm>
            <a:off x="7938655" y="1995494"/>
            <a:ext cx="1132296" cy="28437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Aside left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CFDC6F-D4D6-0F3B-0630-1D9F1C33A262}"/>
              </a:ext>
            </a:extLst>
          </p:cNvPr>
          <p:cNvSpPr/>
          <p:nvPr/>
        </p:nvSpPr>
        <p:spPr>
          <a:xfrm>
            <a:off x="10958946" y="1995494"/>
            <a:ext cx="1233054" cy="28297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Aside right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613AB5-C2E0-BAE2-5B9D-6494E23AEA92}"/>
              </a:ext>
            </a:extLst>
          </p:cNvPr>
          <p:cNvCxnSpPr>
            <a:cxnSpLocks/>
          </p:cNvCxnSpPr>
          <p:nvPr/>
        </p:nvCxnSpPr>
        <p:spPr>
          <a:xfrm>
            <a:off x="7667419" y="1378582"/>
            <a:ext cx="1" cy="6420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045E768-D285-F3A9-4EFF-01AEBB0686DE}"/>
              </a:ext>
            </a:extLst>
          </p:cNvPr>
          <p:cNvSpPr txBox="1"/>
          <p:nvPr/>
        </p:nvSpPr>
        <p:spPr>
          <a:xfrm>
            <a:off x="6900322" y="3245282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Flex: </a:t>
            </a:r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CFDC6F-D4D6-0F3B-0630-1D9F1C33A262}"/>
              </a:ext>
            </a:extLst>
          </p:cNvPr>
          <p:cNvSpPr/>
          <p:nvPr/>
        </p:nvSpPr>
        <p:spPr>
          <a:xfrm>
            <a:off x="9110663" y="3240370"/>
            <a:ext cx="1814513" cy="158484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39469" y="1995494"/>
            <a:ext cx="1919477" cy="2843788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22" idx="2"/>
            <a:endCxn id="26" idx="0"/>
          </p:cNvCxnSpPr>
          <p:nvPr/>
        </p:nvCxnSpPr>
        <p:spPr>
          <a:xfrm flipH="1">
            <a:off x="9999207" y="4839282"/>
            <a:ext cx="1" cy="707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C4E39AD-64A4-A81D-28AB-B8500CFF2740}"/>
              </a:ext>
            </a:extLst>
          </p:cNvPr>
          <p:cNvSpPr txBox="1"/>
          <p:nvPr/>
        </p:nvSpPr>
        <p:spPr>
          <a:xfrm>
            <a:off x="9504680" y="5546508"/>
            <a:ext cx="98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Content 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6CFDC6F-D4D6-0F3B-0630-1D9F1C33A262}"/>
              </a:ext>
            </a:extLst>
          </p:cNvPr>
          <p:cNvSpPr/>
          <p:nvPr/>
        </p:nvSpPr>
        <p:spPr>
          <a:xfrm>
            <a:off x="9107008" y="2623458"/>
            <a:ext cx="1820456" cy="59179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Comment</a:t>
            </a:r>
          </a:p>
          <a:p>
            <a:pPr algn="ctr"/>
            <a:r>
              <a:rPr lang="en-US" dirty="0" smtClean="0"/>
              <a:t>Card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10" y="1242983"/>
            <a:ext cx="11896927" cy="5477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35EF36-6498-6CCA-5293-4D40A3E371B6}"/>
              </a:ext>
            </a:extLst>
          </p:cNvPr>
          <p:cNvSpPr txBox="1"/>
          <p:nvPr/>
        </p:nvSpPr>
        <p:spPr>
          <a:xfrm>
            <a:off x="243110" y="231189"/>
            <a:ext cx="4212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Menu | Navigation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53CD33-7C9F-B3FC-E3B6-053369E28F95}"/>
              </a:ext>
            </a:extLst>
          </p:cNvPr>
          <p:cNvSpPr/>
          <p:nvPr/>
        </p:nvSpPr>
        <p:spPr>
          <a:xfrm>
            <a:off x="697287" y="3791858"/>
            <a:ext cx="10855485" cy="82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B64CC0A-D8D8-FC7E-152C-6F3F79866CE2}"/>
              </a:ext>
            </a:extLst>
          </p:cNvPr>
          <p:cNvSpPr/>
          <p:nvPr/>
        </p:nvSpPr>
        <p:spPr>
          <a:xfrm>
            <a:off x="8049491" y="3791858"/>
            <a:ext cx="3503281" cy="827314"/>
          </a:xfrm>
          <a:prstGeom prst="roundRect">
            <a:avLst>
              <a:gd name="adj" fmla="val 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Nav-right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0402F6-C98A-EB2F-FD55-47F57B2B3F83}"/>
              </a:ext>
            </a:extLst>
          </p:cNvPr>
          <p:cNvSpPr/>
          <p:nvPr/>
        </p:nvSpPr>
        <p:spPr>
          <a:xfrm>
            <a:off x="697287" y="3791858"/>
            <a:ext cx="3625331" cy="82731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Nav-left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9D3C52-5ED5-74C6-217F-06D4C7888D3B}"/>
              </a:ext>
            </a:extLst>
          </p:cNvPr>
          <p:cNvSpPr/>
          <p:nvPr/>
        </p:nvSpPr>
        <p:spPr>
          <a:xfrm>
            <a:off x="609600" y="3690258"/>
            <a:ext cx="11030857" cy="104502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D72E5F-B0BE-C13B-E218-33D28EB5DC67}"/>
              </a:ext>
            </a:extLst>
          </p:cNvPr>
          <p:cNvSpPr txBox="1"/>
          <p:nvPr/>
        </p:nvSpPr>
        <p:spPr>
          <a:xfrm>
            <a:off x="3059787" y="3187060"/>
            <a:ext cx="76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793759-465C-8F3D-5BA1-846A22923551}"/>
              </a:ext>
            </a:extLst>
          </p:cNvPr>
          <p:cNvSpPr txBox="1"/>
          <p:nvPr/>
        </p:nvSpPr>
        <p:spPr>
          <a:xfrm>
            <a:off x="8487529" y="3241098"/>
            <a:ext cx="76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 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D9A68B-A70B-4569-626A-1ADC87454745}"/>
              </a:ext>
            </a:extLst>
          </p:cNvPr>
          <p:cNvCxnSpPr/>
          <p:nvPr/>
        </p:nvCxnSpPr>
        <p:spPr>
          <a:xfrm>
            <a:off x="697287" y="3556392"/>
            <a:ext cx="36253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2A1259-4720-FB62-67D7-87B4DA7C12C3}"/>
              </a:ext>
            </a:extLst>
          </p:cNvPr>
          <p:cNvCxnSpPr>
            <a:cxnSpLocks/>
          </p:cNvCxnSpPr>
          <p:nvPr/>
        </p:nvCxnSpPr>
        <p:spPr>
          <a:xfrm>
            <a:off x="8049491" y="3556392"/>
            <a:ext cx="35032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B0402F6-C98A-EB2F-FD55-47F57B2B3F83}"/>
              </a:ext>
            </a:extLst>
          </p:cNvPr>
          <p:cNvSpPr/>
          <p:nvPr/>
        </p:nvSpPr>
        <p:spPr>
          <a:xfrm>
            <a:off x="4322618" y="3799115"/>
            <a:ext cx="3726873" cy="82731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Nav-center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D72E5F-B0BE-C13B-E218-33D28EB5DC67}"/>
              </a:ext>
            </a:extLst>
          </p:cNvPr>
          <p:cNvSpPr txBox="1"/>
          <p:nvPr/>
        </p:nvSpPr>
        <p:spPr>
          <a:xfrm>
            <a:off x="5810873" y="3150899"/>
            <a:ext cx="76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 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42A1259-4720-FB62-67D7-87B4DA7C12C3}"/>
              </a:ext>
            </a:extLst>
          </p:cNvPr>
          <p:cNvCxnSpPr>
            <a:cxnSpLocks/>
          </p:cNvCxnSpPr>
          <p:nvPr/>
        </p:nvCxnSpPr>
        <p:spPr>
          <a:xfrm>
            <a:off x="4373387" y="3556392"/>
            <a:ext cx="36761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98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10" y="1242983"/>
            <a:ext cx="11896927" cy="5477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35EF36-6498-6CCA-5293-4D40A3E371B6}"/>
              </a:ext>
            </a:extLst>
          </p:cNvPr>
          <p:cNvSpPr txBox="1"/>
          <p:nvPr/>
        </p:nvSpPr>
        <p:spPr>
          <a:xfrm>
            <a:off x="243110" y="231189"/>
            <a:ext cx="4212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Menu | Navigation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53CD33-7C9F-B3FC-E3B6-053369E28F95}"/>
              </a:ext>
            </a:extLst>
          </p:cNvPr>
          <p:cNvSpPr/>
          <p:nvPr/>
        </p:nvSpPr>
        <p:spPr>
          <a:xfrm>
            <a:off x="600305" y="3030449"/>
            <a:ext cx="10855485" cy="82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B64CC0A-D8D8-FC7E-152C-6F3F79866CE2}"/>
              </a:ext>
            </a:extLst>
          </p:cNvPr>
          <p:cNvSpPr/>
          <p:nvPr/>
        </p:nvSpPr>
        <p:spPr>
          <a:xfrm>
            <a:off x="7938654" y="3030449"/>
            <a:ext cx="3503281" cy="827314"/>
          </a:xfrm>
          <a:prstGeom prst="roundRect">
            <a:avLst>
              <a:gd name="adj" fmla="val 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0402F6-C98A-EB2F-FD55-47F57B2B3F83}"/>
              </a:ext>
            </a:extLst>
          </p:cNvPr>
          <p:cNvSpPr/>
          <p:nvPr/>
        </p:nvSpPr>
        <p:spPr>
          <a:xfrm>
            <a:off x="600305" y="3030449"/>
            <a:ext cx="3625331" cy="82731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9D3C52-5ED5-74C6-217F-06D4C7888D3B}"/>
              </a:ext>
            </a:extLst>
          </p:cNvPr>
          <p:cNvSpPr/>
          <p:nvPr/>
        </p:nvSpPr>
        <p:spPr>
          <a:xfrm>
            <a:off x="512618" y="2928849"/>
            <a:ext cx="11030857" cy="104502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D72E5F-B0BE-C13B-E218-33D28EB5DC67}"/>
              </a:ext>
            </a:extLst>
          </p:cNvPr>
          <p:cNvSpPr txBox="1"/>
          <p:nvPr/>
        </p:nvSpPr>
        <p:spPr>
          <a:xfrm>
            <a:off x="2048916" y="2425651"/>
            <a:ext cx="1055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Nav-left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793759-465C-8F3D-5BA1-846A22923551}"/>
              </a:ext>
            </a:extLst>
          </p:cNvPr>
          <p:cNvSpPr txBox="1"/>
          <p:nvPr/>
        </p:nvSpPr>
        <p:spPr>
          <a:xfrm>
            <a:off x="9457347" y="2389490"/>
            <a:ext cx="110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Nav-right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D9A68B-A70B-4569-626A-1ADC87454745}"/>
              </a:ext>
            </a:extLst>
          </p:cNvPr>
          <p:cNvCxnSpPr/>
          <p:nvPr/>
        </p:nvCxnSpPr>
        <p:spPr>
          <a:xfrm>
            <a:off x="600305" y="2794983"/>
            <a:ext cx="36253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2A1259-4720-FB62-67D7-87B4DA7C12C3}"/>
              </a:ext>
            </a:extLst>
          </p:cNvPr>
          <p:cNvCxnSpPr>
            <a:cxnSpLocks/>
          </p:cNvCxnSpPr>
          <p:nvPr/>
        </p:nvCxnSpPr>
        <p:spPr>
          <a:xfrm>
            <a:off x="7952509" y="2794983"/>
            <a:ext cx="35032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B0402F6-C98A-EB2F-FD55-47F57B2B3F83}"/>
              </a:ext>
            </a:extLst>
          </p:cNvPr>
          <p:cNvSpPr/>
          <p:nvPr/>
        </p:nvSpPr>
        <p:spPr>
          <a:xfrm>
            <a:off x="4225636" y="3037706"/>
            <a:ext cx="3726873" cy="82731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D72E5F-B0BE-C13B-E218-33D28EB5DC67}"/>
              </a:ext>
            </a:extLst>
          </p:cNvPr>
          <p:cNvSpPr txBox="1"/>
          <p:nvPr/>
        </p:nvSpPr>
        <p:spPr>
          <a:xfrm>
            <a:off x="5597747" y="2363286"/>
            <a:ext cx="136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Nav-center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42A1259-4720-FB62-67D7-87B4DA7C12C3}"/>
              </a:ext>
            </a:extLst>
          </p:cNvPr>
          <p:cNvCxnSpPr>
            <a:cxnSpLocks/>
          </p:cNvCxnSpPr>
          <p:nvPr/>
        </p:nvCxnSpPr>
        <p:spPr>
          <a:xfrm>
            <a:off x="4276405" y="2794983"/>
            <a:ext cx="36761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llout: Line 15">
            <a:extLst>
              <a:ext uri="{FF2B5EF4-FFF2-40B4-BE49-F238E27FC236}">
                <a16:creationId xmlns:a16="http://schemas.microsoft.com/office/drawing/2014/main" id="{B21A1DD4-2D33-3255-3F79-AAA55E27831E}"/>
              </a:ext>
            </a:extLst>
          </p:cNvPr>
          <p:cNvSpPr/>
          <p:nvPr/>
        </p:nvSpPr>
        <p:spPr>
          <a:xfrm>
            <a:off x="801918" y="4825502"/>
            <a:ext cx="2897246" cy="1169440"/>
          </a:xfrm>
          <a:prstGeom prst="borderCallout1">
            <a:avLst>
              <a:gd name="adj1" fmla="val -1108"/>
              <a:gd name="adj2" fmla="val 50390"/>
              <a:gd name="adj3" fmla="val -83035"/>
              <a:gd name="adj4" fmla="val 4501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display: flex;</a:t>
            </a:r>
          </a:p>
          <a:p>
            <a:r>
              <a:rPr lang="en-US" dirty="0">
                <a:solidFill>
                  <a:schemeClr val="tx1"/>
                </a:solidFill>
              </a:rPr>
              <a:t>justify-content : </a:t>
            </a:r>
            <a:r>
              <a:rPr lang="en-US" dirty="0" smtClean="0">
                <a:solidFill>
                  <a:schemeClr val="tx1"/>
                </a:solidFill>
              </a:rPr>
              <a:t>flex-start;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Align-items: center;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0402F6-C98A-EB2F-FD55-47F57B2B3F83}"/>
              </a:ext>
            </a:extLst>
          </p:cNvPr>
          <p:cNvSpPr/>
          <p:nvPr/>
        </p:nvSpPr>
        <p:spPr>
          <a:xfrm>
            <a:off x="801918" y="3259029"/>
            <a:ext cx="652211" cy="37015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0402F6-C98A-EB2F-FD55-47F57B2B3F83}"/>
              </a:ext>
            </a:extLst>
          </p:cNvPr>
          <p:cNvSpPr/>
          <p:nvPr/>
        </p:nvSpPr>
        <p:spPr>
          <a:xfrm>
            <a:off x="1541816" y="3276455"/>
            <a:ext cx="2157348" cy="37015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box</a:t>
            </a:r>
            <a:endParaRPr lang="en-US" dirty="0"/>
          </a:p>
        </p:txBody>
      </p:sp>
      <p:sp>
        <p:nvSpPr>
          <p:cNvPr id="19" name="Callout: Line 15">
            <a:extLst>
              <a:ext uri="{FF2B5EF4-FFF2-40B4-BE49-F238E27FC236}">
                <a16:creationId xmlns:a16="http://schemas.microsoft.com/office/drawing/2014/main" id="{B21A1DD4-2D33-3255-3F79-AAA55E27831E}"/>
              </a:ext>
            </a:extLst>
          </p:cNvPr>
          <p:cNvSpPr/>
          <p:nvPr/>
        </p:nvSpPr>
        <p:spPr>
          <a:xfrm>
            <a:off x="4455582" y="4825502"/>
            <a:ext cx="3205982" cy="1169440"/>
          </a:xfrm>
          <a:prstGeom prst="borderCallout1">
            <a:avLst>
              <a:gd name="adj1" fmla="val -1108"/>
              <a:gd name="adj2" fmla="val 50390"/>
              <a:gd name="adj3" fmla="val -83035"/>
              <a:gd name="adj4" fmla="val 4501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display: flex;</a:t>
            </a:r>
          </a:p>
          <a:p>
            <a:r>
              <a:rPr lang="en-US" dirty="0">
                <a:solidFill>
                  <a:schemeClr val="tx1"/>
                </a:solidFill>
              </a:rPr>
              <a:t>justify-content : </a:t>
            </a:r>
            <a:r>
              <a:rPr lang="en-US" dirty="0" smtClean="0">
                <a:solidFill>
                  <a:schemeClr val="tx1"/>
                </a:solidFill>
              </a:rPr>
              <a:t>space-between;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Align-items: center;</a:t>
            </a:r>
          </a:p>
        </p:txBody>
      </p:sp>
      <p:sp>
        <p:nvSpPr>
          <p:cNvPr id="20" name="Callout: Line 15">
            <a:extLst>
              <a:ext uri="{FF2B5EF4-FFF2-40B4-BE49-F238E27FC236}">
                <a16:creationId xmlns:a16="http://schemas.microsoft.com/office/drawing/2014/main" id="{B21A1DD4-2D33-3255-3F79-AAA55E27831E}"/>
              </a:ext>
            </a:extLst>
          </p:cNvPr>
          <p:cNvSpPr/>
          <p:nvPr/>
        </p:nvSpPr>
        <p:spPr>
          <a:xfrm>
            <a:off x="8406918" y="4825502"/>
            <a:ext cx="3205982" cy="1169440"/>
          </a:xfrm>
          <a:prstGeom prst="borderCallout1">
            <a:avLst>
              <a:gd name="adj1" fmla="val -1108"/>
              <a:gd name="adj2" fmla="val 50390"/>
              <a:gd name="adj3" fmla="val -83035"/>
              <a:gd name="adj4" fmla="val 4501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display: flex;</a:t>
            </a:r>
          </a:p>
          <a:p>
            <a:r>
              <a:rPr lang="en-US" dirty="0">
                <a:solidFill>
                  <a:schemeClr val="tx1"/>
                </a:solidFill>
              </a:rPr>
              <a:t>justify-content : </a:t>
            </a:r>
            <a:r>
              <a:rPr lang="en-US" dirty="0" smtClean="0">
                <a:solidFill>
                  <a:schemeClr val="tx1"/>
                </a:solidFill>
              </a:rPr>
              <a:t>flex-end;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Align-items: center;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0402F6-C98A-EB2F-FD55-47F57B2B3F83}"/>
              </a:ext>
            </a:extLst>
          </p:cNvPr>
          <p:cNvSpPr/>
          <p:nvPr/>
        </p:nvSpPr>
        <p:spPr>
          <a:xfrm>
            <a:off x="4225635" y="3259027"/>
            <a:ext cx="637309" cy="37015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0402F6-C98A-EB2F-FD55-47F57B2B3F83}"/>
              </a:ext>
            </a:extLst>
          </p:cNvPr>
          <p:cNvSpPr/>
          <p:nvPr/>
        </p:nvSpPr>
        <p:spPr>
          <a:xfrm>
            <a:off x="4994562" y="3259028"/>
            <a:ext cx="637309" cy="37015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0402F6-C98A-EB2F-FD55-47F57B2B3F83}"/>
              </a:ext>
            </a:extLst>
          </p:cNvPr>
          <p:cNvSpPr/>
          <p:nvPr/>
        </p:nvSpPr>
        <p:spPr>
          <a:xfrm>
            <a:off x="5763489" y="3259027"/>
            <a:ext cx="637309" cy="37015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0402F6-C98A-EB2F-FD55-47F57B2B3F83}"/>
              </a:ext>
            </a:extLst>
          </p:cNvPr>
          <p:cNvSpPr/>
          <p:nvPr/>
        </p:nvSpPr>
        <p:spPr>
          <a:xfrm>
            <a:off x="6532416" y="3254943"/>
            <a:ext cx="637309" cy="37015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0402F6-C98A-EB2F-FD55-47F57B2B3F83}"/>
              </a:ext>
            </a:extLst>
          </p:cNvPr>
          <p:cNvSpPr/>
          <p:nvPr/>
        </p:nvSpPr>
        <p:spPr>
          <a:xfrm>
            <a:off x="7301345" y="3266286"/>
            <a:ext cx="637309" cy="37015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0402F6-C98A-EB2F-FD55-47F57B2B3F83}"/>
              </a:ext>
            </a:extLst>
          </p:cNvPr>
          <p:cNvSpPr/>
          <p:nvPr/>
        </p:nvSpPr>
        <p:spPr>
          <a:xfrm>
            <a:off x="10804626" y="3254943"/>
            <a:ext cx="637309" cy="37015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B0402F6-C98A-EB2F-FD55-47F57B2B3F83}"/>
              </a:ext>
            </a:extLst>
          </p:cNvPr>
          <p:cNvSpPr/>
          <p:nvPr/>
        </p:nvSpPr>
        <p:spPr>
          <a:xfrm>
            <a:off x="10072028" y="3254943"/>
            <a:ext cx="637309" cy="37015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B0402F6-C98A-EB2F-FD55-47F57B2B3F83}"/>
              </a:ext>
            </a:extLst>
          </p:cNvPr>
          <p:cNvSpPr/>
          <p:nvPr/>
        </p:nvSpPr>
        <p:spPr>
          <a:xfrm>
            <a:off x="9332580" y="3254943"/>
            <a:ext cx="637309" cy="37015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28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793" y="1718939"/>
            <a:ext cx="8869013" cy="46393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4074C2-F444-F7B9-FFD7-447D0BB702BF}"/>
              </a:ext>
            </a:extLst>
          </p:cNvPr>
          <p:cNvSpPr txBox="1"/>
          <p:nvPr/>
        </p:nvSpPr>
        <p:spPr>
          <a:xfrm>
            <a:off x="466329" y="450375"/>
            <a:ext cx="4132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Main | Container</a:t>
            </a:r>
          </a:p>
        </p:txBody>
      </p:sp>
    </p:spTree>
    <p:extLst>
      <p:ext uri="{BB962C8B-B14F-4D97-AF65-F5344CB8AC3E}">
        <p14:creationId xmlns:p14="http://schemas.microsoft.com/office/powerpoint/2010/main" val="120242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97200" y="2146300"/>
            <a:ext cx="6705600" cy="27305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4074C2-F444-F7B9-FFD7-447D0BB702BF}"/>
              </a:ext>
            </a:extLst>
          </p:cNvPr>
          <p:cNvSpPr txBox="1"/>
          <p:nvPr/>
        </p:nvSpPr>
        <p:spPr>
          <a:xfrm>
            <a:off x="466329" y="450375"/>
            <a:ext cx="4132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Main | Container</a:t>
            </a:r>
          </a:p>
        </p:txBody>
      </p:sp>
      <p:sp>
        <p:nvSpPr>
          <p:cNvPr id="4" name="Rectangle 3"/>
          <p:cNvSpPr/>
          <p:nvPr/>
        </p:nvSpPr>
        <p:spPr>
          <a:xfrm>
            <a:off x="4821382" y="2197100"/>
            <a:ext cx="3325091" cy="26352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2197100"/>
            <a:ext cx="1699780" cy="263525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Aside-left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220075" y="2193925"/>
            <a:ext cx="1431925" cy="263525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Aside-right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D9A68B-A70B-4569-626A-1ADC87454745}"/>
              </a:ext>
            </a:extLst>
          </p:cNvPr>
          <p:cNvCxnSpPr/>
          <p:nvPr/>
        </p:nvCxnSpPr>
        <p:spPr>
          <a:xfrm>
            <a:off x="2997200" y="2032983"/>
            <a:ext cx="162166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2A1259-4720-FB62-67D7-87B4DA7C12C3}"/>
              </a:ext>
            </a:extLst>
          </p:cNvPr>
          <p:cNvCxnSpPr>
            <a:cxnSpLocks/>
          </p:cNvCxnSpPr>
          <p:nvPr/>
        </p:nvCxnSpPr>
        <p:spPr>
          <a:xfrm>
            <a:off x="8345742" y="2032983"/>
            <a:ext cx="135705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2A1259-4720-FB62-67D7-87B4DA7C12C3}"/>
              </a:ext>
            </a:extLst>
          </p:cNvPr>
          <p:cNvCxnSpPr>
            <a:cxnSpLocks/>
          </p:cNvCxnSpPr>
          <p:nvPr/>
        </p:nvCxnSpPr>
        <p:spPr>
          <a:xfrm>
            <a:off x="4669638" y="2032983"/>
            <a:ext cx="36761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ED72E5F-B0BE-C13B-E218-33D28EB5DC67}"/>
              </a:ext>
            </a:extLst>
          </p:cNvPr>
          <p:cNvSpPr txBox="1"/>
          <p:nvPr/>
        </p:nvSpPr>
        <p:spPr>
          <a:xfrm>
            <a:off x="3517190" y="1630986"/>
            <a:ext cx="76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D72E5F-B0BE-C13B-E218-33D28EB5DC67}"/>
              </a:ext>
            </a:extLst>
          </p:cNvPr>
          <p:cNvSpPr txBox="1"/>
          <p:nvPr/>
        </p:nvSpPr>
        <p:spPr>
          <a:xfrm>
            <a:off x="8555337" y="1606859"/>
            <a:ext cx="76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D72E5F-B0BE-C13B-E218-33D28EB5DC67}"/>
              </a:ext>
            </a:extLst>
          </p:cNvPr>
          <p:cNvSpPr txBox="1"/>
          <p:nvPr/>
        </p:nvSpPr>
        <p:spPr>
          <a:xfrm>
            <a:off x="6103227" y="1606993"/>
            <a:ext cx="76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46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4074C2-F444-F7B9-FFD7-447D0BB702BF}"/>
              </a:ext>
            </a:extLst>
          </p:cNvPr>
          <p:cNvSpPr txBox="1"/>
          <p:nvPr/>
        </p:nvSpPr>
        <p:spPr>
          <a:xfrm>
            <a:off x="466329" y="450375"/>
            <a:ext cx="4132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Main | Container</a:t>
            </a:r>
          </a:p>
        </p:txBody>
      </p:sp>
      <p:sp>
        <p:nvSpPr>
          <p:cNvPr id="4" name="Rectangle 3"/>
          <p:cNvSpPr/>
          <p:nvPr/>
        </p:nvSpPr>
        <p:spPr>
          <a:xfrm>
            <a:off x="4821382" y="2197100"/>
            <a:ext cx="3325091" cy="26352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2197100"/>
            <a:ext cx="1699780" cy="263525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220075" y="2193925"/>
            <a:ext cx="1431925" cy="263525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0402F6-C98A-EB2F-FD55-47F57B2B3F83}"/>
              </a:ext>
            </a:extLst>
          </p:cNvPr>
          <p:cNvSpPr/>
          <p:nvPr/>
        </p:nvSpPr>
        <p:spPr>
          <a:xfrm>
            <a:off x="3144982" y="2774120"/>
            <a:ext cx="652211" cy="37015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0402F6-C98A-EB2F-FD55-47F57B2B3F83}"/>
              </a:ext>
            </a:extLst>
          </p:cNvPr>
          <p:cNvSpPr/>
          <p:nvPr/>
        </p:nvSpPr>
        <p:spPr>
          <a:xfrm>
            <a:off x="3144982" y="2307665"/>
            <a:ext cx="652211" cy="37015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0402F6-C98A-EB2F-FD55-47F57B2B3F83}"/>
              </a:ext>
            </a:extLst>
          </p:cNvPr>
          <p:cNvSpPr/>
          <p:nvPr/>
        </p:nvSpPr>
        <p:spPr>
          <a:xfrm>
            <a:off x="3144981" y="3240575"/>
            <a:ext cx="652211" cy="37015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0402F6-C98A-EB2F-FD55-47F57B2B3F83}"/>
              </a:ext>
            </a:extLst>
          </p:cNvPr>
          <p:cNvSpPr/>
          <p:nvPr/>
        </p:nvSpPr>
        <p:spPr>
          <a:xfrm>
            <a:off x="3144980" y="3707030"/>
            <a:ext cx="652211" cy="37015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0402F6-C98A-EB2F-FD55-47F57B2B3F83}"/>
              </a:ext>
            </a:extLst>
          </p:cNvPr>
          <p:cNvSpPr/>
          <p:nvPr/>
        </p:nvSpPr>
        <p:spPr>
          <a:xfrm>
            <a:off x="3144979" y="4173485"/>
            <a:ext cx="652211" cy="37015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0" name="Callout: Line 15">
            <a:extLst>
              <a:ext uri="{FF2B5EF4-FFF2-40B4-BE49-F238E27FC236}">
                <a16:creationId xmlns:a16="http://schemas.microsoft.com/office/drawing/2014/main" id="{B21A1DD4-2D33-3255-3F79-AAA55E27831E}"/>
              </a:ext>
            </a:extLst>
          </p:cNvPr>
          <p:cNvSpPr/>
          <p:nvPr/>
        </p:nvSpPr>
        <p:spPr>
          <a:xfrm>
            <a:off x="704936" y="5321292"/>
            <a:ext cx="2897246" cy="1169440"/>
          </a:xfrm>
          <a:prstGeom prst="borderCallout1">
            <a:avLst>
              <a:gd name="adj1" fmla="val -1108"/>
              <a:gd name="adj2" fmla="val 50390"/>
              <a:gd name="adj3" fmla="val -49863"/>
              <a:gd name="adj4" fmla="val 8565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display: flex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Flex-direction: column;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justify-content : </a:t>
            </a:r>
            <a:r>
              <a:rPr lang="en-US" dirty="0" smtClean="0">
                <a:solidFill>
                  <a:schemeClr val="tx1"/>
                </a:solidFill>
              </a:rPr>
              <a:t>flex-start</a:t>
            </a:r>
            <a:r>
              <a:rPr lang="en-US" dirty="0">
                <a:solidFill>
                  <a:schemeClr val="tx1"/>
                </a:solidFill>
              </a:rPr>
              <a:t>;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1" name="Callout: Line 15">
            <a:extLst>
              <a:ext uri="{FF2B5EF4-FFF2-40B4-BE49-F238E27FC236}">
                <a16:creationId xmlns:a16="http://schemas.microsoft.com/office/drawing/2014/main" id="{B21A1DD4-2D33-3255-3F79-AAA55E27831E}"/>
              </a:ext>
            </a:extLst>
          </p:cNvPr>
          <p:cNvSpPr/>
          <p:nvPr/>
        </p:nvSpPr>
        <p:spPr>
          <a:xfrm>
            <a:off x="4664650" y="5321292"/>
            <a:ext cx="2897246" cy="1169440"/>
          </a:xfrm>
          <a:prstGeom prst="borderCallout1">
            <a:avLst>
              <a:gd name="adj1" fmla="val -1108"/>
              <a:gd name="adj2" fmla="val 50390"/>
              <a:gd name="adj3" fmla="val -43125"/>
              <a:gd name="adj4" fmla="val 5929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display: flex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Flex-direction: column;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886903" y="2241550"/>
            <a:ext cx="3194050" cy="7239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886903" y="3023885"/>
            <a:ext cx="3194050" cy="6954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882740" y="2290468"/>
            <a:ext cx="530917" cy="638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5549564" y="2290468"/>
            <a:ext cx="530917" cy="638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6216388" y="2290468"/>
            <a:ext cx="530917" cy="638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6883212" y="2290468"/>
            <a:ext cx="530917" cy="638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7550036" y="2290468"/>
            <a:ext cx="530917" cy="638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4934445" y="3052547"/>
            <a:ext cx="291605" cy="299762"/>
          </a:xfrm>
          <a:prstGeom prst="roundRect">
            <a:avLst>
              <a:gd name="adj" fmla="val 49331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5273592" y="3073410"/>
            <a:ext cx="2752808" cy="27889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7148344" y="3392213"/>
            <a:ext cx="865785" cy="27889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6050351" y="3392213"/>
            <a:ext cx="865785" cy="27889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4952359" y="3392213"/>
            <a:ext cx="865785" cy="27889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Callout: Line 15">
            <a:extLst>
              <a:ext uri="{FF2B5EF4-FFF2-40B4-BE49-F238E27FC236}">
                <a16:creationId xmlns:a16="http://schemas.microsoft.com/office/drawing/2014/main" id="{B21A1DD4-2D33-3255-3F79-AAA55E27831E}"/>
              </a:ext>
            </a:extLst>
          </p:cNvPr>
          <p:cNvSpPr/>
          <p:nvPr/>
        </p:nvSpPr>
        <p:spPr>
          <a:xfrm>
            <a:off x="4627416" y="705035"/>
            <a:ext cx="3400472" cy="1169440"/>
          </a:xfrm>
          <a:prstGeom prst="borderCallout1">
            <a:avLst>
              <a:gd name="adj1" fmla="val 100778"/>
              <a:gd name="adj2" fmla="val 47043"/>
              <a:gd name="adj3" fmla="val 142728"/>
              <a:gd name="adj4" fmla="val 4527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display: </a:t>
            </a:r>
            <a:r>
              <a:rPr lang="en-US" dirty="0" smtClean="0">
                <a:solidFill>
                  <a:schemeClr val="tx1"/>
                </a:solidFill>
              </a:rPr>
              <a:t>flex;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justify-content 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space-between;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886903" y="3782420"/>
            <a:ext cx="3194050" cy="98007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4952358" y="3828351"/>
            <a:ext cx="291605" cy="299762"/>
          </a:xfrm>
          <a:prstGeom prst="roundRect">
            <a:avLst>
              <a:gd name="adj" fmla="val 49331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5286054" y="3826480"/>
            <a:ext cx="2752808" cy="27889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4952359" y="4168415"/>
            <a:ext cx="3061770" cy="594084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8250647" y="2233144"/>
            <a:ext cx="1351561" cy="12625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banner1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8260256" y="3534894"/>
            <a:ext cx="1351561" cy="12276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banner2</a:t>
            </a:r>
            <a:endParaRPr lang="en-US" dirty="0"/>
          </a:p>
        </p:txBody>
      </p:sp>
      <p:sp>
        <p:nvSpPr>
          <p:cNvPr id="43" name="Callout: Line 15">
            <a:extLst>
              <a:ext uri="{FF2B5EF4-FFF2-40B4-BE49-F238E27FC236}">
                <a16:creationId xmlns:a16="http://schemas.microsoft.com/office/drawing/2014/main" id="{B21A1DD4-2D33-3255-3F79-AAA55E27831E}"/>
              </a:ext>
            </a:extLst>
          </p:cNvPr>
          <p:cNvSpPr/>
          <p:nvPr/>
        </p:nvSpPr>
        <p:spPr>
          <a:xfrm>
            <a:off x="8288746" y="705035"/>
            <a:ext cx="3400472" cy="1169440"/>
          </a:xfrm>
          <a:prstGeom prst="borderCallout1">
            <a:avLst>
              <a:gd name="adj1" fmla="val 99963"/>
              <a:gd name="adj2" fmla="val 50124"/>
              <a:gd name="adj3" fmla="val 243429"/>
              <a:gd name="adj4" fmla="val -3743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display: </a:t>
            </a:r>
            <a:r>
              <a:rPr lang="en-US" dirty="0" smtClean="0">
                <a:solidFill>
                  <a:schemeClr val="tx1"/>
                </a:solidFill>
              </a:rPr>
              <a:t>flex;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justify-content 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space-around;</a:t>
            </a:r>
          </a:p>
        </p:txBody>
      </p:sp>
      <p:sp>
        <p:nvSpPr>
          <p:cNvPr id="58" name="Callout: Line 15">
            <a:extLst>
              <a:ext uri="{FF2B5EF4-FFF2-40B4-BE49-F238E27FC236}">
                <a16:creationId xmlns:a16="http://schemas.microsoft.com/office/drawing/2014/main" id="{B21A1DD4-2D33-3255-3F79-AAA55E27831E}"/>
              </a:ext>
            </a:extLst>
          </p:cNvPr>
          <p:cNvSpPr/>
          <p:nvPr/>
        </p:nvSpPr>
        <p:spPr>
          <a:xfrm>
            <a:off x="8202899" y="5321684"/>
            <a:ext cx="3400472" cy="1169440"/>
          </a:xfrm>
          <a:prstGeom prst="borderCallout1">
            <a:avLst>
              <a:gd name="adj1" fmla="val -975"/>
              <a:gd name="adj2" fmla="val 50286"/>
              <a:gd name="adj3" fmla="val -102409"/>
              <a:gd name="adj4" fmla="val -913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display: </a:t>
            </a:r>
            <a:r>
              <a:rPr lang="en-US" dirty="0" smtClean="0">
                <a:solidFill>
                  <a:schemeClr val="tx1"/>
                </a:solidFill>
              </a:rPr>
              <a:t>flex;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Flex-wrap: wrap;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justify-content 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space-around;</a:t>
            </a:r>
          </a:p>
        </p:txBody>
      </p:sp>
      <p:sp>
        <p:nvSpPr>
          <p:cNvPr id="59" name="Callout: Line 15">
            <a:extLst>
              <a:ext uri="{FF2B5EF4-FFF2-40B4-BE49-F238E27FC236}">
                <a16:creationId xmlns:a16="http://schemas.microsoft.com/office/drawing/2014/main" id="{B21A1DD4-2D33-3255-3F79-AAA55E27831E}"/>
              </a:ext>
            </a:extLst>
          </p:cNvPr>
          <p:cNvSpPr/>
          <p:nvPr/>
        </p:nvSpPr>
        <p:spPr>
          <a:xfrm>
            <a:off x="9853012" y="2559553"/>
            <a:ext cx="2338988" cy="1169440"/>
          </a:xfrm>
          <a:prstGeom prst="borderCallout1">
            <a:avLst>
              <a:gd name="adj1" fmla="val 47835"/>
              <a:gd name="adj2" fmla="val 451"/>
              <a:gd name="adj3" fmla="val 76187"/>
              <a:gd name="adj4" fmla="val -56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display: </a:t>
            </a:r>
            <a:r>
              <a:rPr lang="en-US" dirty="0" smtClean="0">
                <a:solidFill>
                  <a:schemeClr val="tx1"/>
                </a:solidFill>
              </a:rPr>
              <a:t>flex;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Flex-direction:column;</a:t>
            </a:r>
          </a:p>
        </p:txBody>
      </p:sp>
    </p:spTree>
    <p:extLst>
      <p:ext uri="{BB962C8B-B14F-4D97-AF65-F5344CB8AC3E}">
        <p14:creationId xmlns:p14="http://schemas.microsoft.com/office/powerpoint/2010/main" val="228126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171</Words>
  <Application>Microsoft Office PowerPoint</Application>
  <PresentationFormat>Widescreen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MENGKORNG.LY</cp:lastModifiedBy>
  <cp:revision>17</cp:revision>
  <dcterms:created xsi:type="dcterms:W3CDTF">2022-07-11T07:10:23Z</dcterms:created>
  <dcterms:modified xsi:type="dcterms:W3CDTF">2023-07-18T13:40:01Z</dcterms:modified>
</cp:coreProperties>
</file>