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91" r:id="rId3"/>
    <p:sldId id="373" r:id="rId5"/>
    <p:sldId id="420" r:id="rId6"/>
    <p:sldId id="422" r:id="rId7"/>
    <p:sldId id="423" r:id="rId8"/>
    <p:sldId id="424" r:id="rId9"/>
    <p:sldId id="446" r:id="rId10"/>
    <p:sldId id="438" r:id="rId11"/>
    <p:sldId id="439" r:id="rId12"/>
    <p:sldId id="440" r:id="rId13"/>
    <p:sldId id="441" r:id="rId14"/>
    <p:sldId id="442" r:id="rId15"/>
    <p:sldId id="434" r:id="rId16"/>
    <p:sldId id="435" r:id="rId17"/>
    <p:sldId id="436" r:id="rId18"/>
    <p:sldId id="437" r:id="rId19"/>
    <p:sldId id="456" r:id="rId20"/>
    <p:sldId id="457" r:id="rId21"/>
    <p:sldId id="458" r:id="rId22"/>
    <p:sldId id="459" r:id="rId23"/>
    <p:sldId id="366" r:id="rId24"/>
    <p:sldId id="450" r:id="rId25"/>
    <p:sldId id="451" r:id="rId26"/>
    <p:sldId id="427" r:id="rId27"/>
    <p:sldId id="428" r:id="rId28"/>
    <p:sldId id="429" r:id="rId29"/>
    <p:sldId id="447" r:id="rId30"/>
    <p:sldId id="448" r:id="rId31"/>
    <p:sldId id="449" r:id="rId32"/>
    <p:sldId id="453" r:id="rId33"/>
    <p:sldId id="454" r:id="rId34"/>
    <p:sldId id="455" r:id="rId3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366" y="-84"/>
      </p:cViewPr>
      <p:guideLst>
        <p:guide orient="horz" pos="162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03107-0A21-4975-BD4E-9E3FA1571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51D9C-74F3-4A50-80CE-FCA0A04698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EE90B-394B-4E42-98CF-7E8F6663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EE90B-394B-4E42-98CF-7E8F6663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EE90B-394B-4E42-98CF-7E8F6663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EE90B-394B-4E42-98CF-7E8F6663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EE90B-394B-4E42-98CF-7E8F6663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EE90B-394B-4E42-98CF-7E8F6663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EE90B-394B-4E42-98CF-7E8F6663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EE90B-394B-4E42-98CF-7E8F6663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EE90B-394B-4E42-98CF-7E8F6663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EE90B-394B-4E42-98CF-7E8F6663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EE90B-394B-4E42-98CF-7E8F6663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EE90B-394B-4E42-98CF-7E8F6663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EE90B-394B-4E42-98CF-7E8F6663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" y="60620"/>
            <a:ext cx="9119048" cy="50229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DD16D-63B5-4F0E-9AE2-7A8064D557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F21E-FE76-4E28-A5CE-5B9C9B887E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14.png"/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.xml"/><Relationship Id="rId5" Type="http://schemas.openxmlformats.org/officeDocument/2006/relationships/image" Target="../media/image8.png"/><Relationship Id="rId4" Type="http://schemas.openxmlformats.org/officeDocument/2006/relationships/image" Target="../media/image18.png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6.xml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2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25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26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image" Target="../media/image22.jpe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9.xml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5.png"/><Relationship Id="rId7" Type="http://schemas.openxmlformats.org/officeDocument/2006/relationships/tags" Target="../tags/tag23.xml"/><Relationship Id="rId6" Type="http://schemas.openxmlformats.org/officeDocument/2006/relationships/image" Target="../media/image14.png"/><Relationship Id="rId5" Type="http://schemas.openxmlformats.org/officeDocument/2006/relationships/tags" Target="../tags/tag22.xml"/><Relationship Id="rId4" Type="http://schemas.openxmlformats.org/officeDocument/2006/relationships/image" Target="../media/image13.png"/><Relationship Id="rId3" Type="http://schemas.openxmlformats.org/officeDocument/2006/relationships/tags" Target="../tags/tag21.xml"/><Relationship Id="rId2" Type="http://schemas.openxmlformats.org/officeDocument/2006/relationships/image" Target="../media/image12.png"/><Relationship Id="rId12" Type="http://schemas.openxmlformats.org/officeDocument/2006/relationships/notesSlide" Target="../notesSlides/notesSlide3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24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15.png"/><Relationship Id="rId7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tags" Target="../tags/tag3.xml"/><Relationship Id="rId4" Type="http://schemas.openxmlformats.org/officeDocument/2006/relationships/image" Target="../media/image13.png"/><Relationship Id="rId3" Type="http://schemas.openxmlformats.org/officeDocument/2006/relationships/tags" Target="../tags/tag2.xml"/><Relationship Id="rId2" Type="http://schemas.openxmlformats.org/officeDocument/2006/relationships/image" Target="../media/image12.png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9.xml"/><Relationship Id="rId13" Type="http://schemas.openxmlformats.org/officeDocument/2006/relationships/image" Target="../media/image7.png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image" Target="../media/image17.jpe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" y="0"/>
            <a:ext cx="9135683" cy="51435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716251" y="1656358"/>
            <a:ext cx="377587" cy="377587"/>
          </a:xfrm>
          <a:prstGeom prst="ellipse">
            <a:avLst/>
          </a:prstGeom>
          <a:solidFill>
            <a:srgbClr val="07B1EC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163906" y="1984411"/>
            <a:ext cx="232018" cy="232018"/>
          </a:xfrm>
          <a:prstGeom prst="ellipse">
            <a:avLst/>
          </a:prstGeom>
          <a:solidFill>
            <a:srgbClr val="FF9B02">
              <a:alpha val="3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739018" y="1283870"/>
            <a:ext cx="232018" cy="232018"/>
          </a:xfrm>
          <a:prstGeom prst="ellipse">
            <a:avLst/>
          </a:prstGeom>
          <a:solidFill>
            <a:srgbClr val="12BC44"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670083" y="1984624"/>
            <a:ext cx="190757" cy="190757"/>
          </a:xfrm>
          <a:prstGeom prst="ellipse">
            <a:avLst/>
          </a:prstGeom>
          <a:solidFill>
            <a:srgbClr val="FF9B02"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75874" y="2100420"/>
            <a:ext cx="288032" cy="288032"/>
          </a:xfrm>
          <a:prstGeom prst="ellipse">
            <a:avLst/>
          </a:prstGeom>
          <a:solidFill>
            <a:srgbClr val="12BC4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3980000">
            <a:off x="6409112" y="1891131"/>
            <a:ext cx="153021" cy="153021"/>
          </a:xfrm>
          <a:prstGeom prst="ellipse">
            <a:avLst/>
          </a:prstGeom>
          <a:solidFill>
            <a:srgbClr val="EC3225">
              <a:alpha val="3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3980000">
            <a:off x="5205250" y="991223"/>
            <a:ext cx="292844" cy="292844"/>
          </a:xfrm>
          <a:prstGeom prst="ellipse">
            <a:avLst/>
          </a:prstGeom>
          <a:solidFill>
            <a:srgbClr val="EC3225">
              <a:alpha val="5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667010" y="2063461"/>
            <a:ext cx="144016" cy="144016"/>
          </a:xfrm>
          <a:prstGeom prst="ellipse">
            <a:avLst/>
          </a:prstGeom>
          <a:solidFill>
            <a:srgbClr val="FF9B0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623008" y="1589682"/>
            <a:ext cx="188793" cy="188793"/>
          </a:xfrm>
          <a:prstGeom prst="ellipse">
            <a:avLst/>
          </a:prstGeom>
          <a:solidFill>
            <a:srgbClr val="FF9B0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046807" y="861842"/>
            <a:ext cx="190757" cy="190757"/>
          </a:xfrm>
          <a:prstGeom prst="ellipse">
            <a:avLst/>
          </a:prstGeom>
          <a:solidFill>
            <a:srgbClr val="FF9B02"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38510" y="984424"/>
            <a:ext cx="944544" cy="944544"/>
            <a:chOff x="709500" y="1705544"/>
            <a:chExt cx="944544" cy="944544"/>
          </a:xfrm>
        </p:grpSpPr>
        <p:grpSp>
          <p:nvGrpSpPr>
            <p:cNvPr id="20" name="组合 19"/>
            <p:cNvGrpSpPr/>
            <p:nvPr/>
          </p:nvGrpSpPr>
          <p:grpSpPr>
            <a:xfrm>
              <a:off x="709500" y="1705544"/>
              <a:ext cx="944544" cy="944544"/>
              <a:chOff x="1107176" y="2063474"/>
              <a:chExt cx="944544" cy="944544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183404" y="2139702"/>
                <a:ext cx="792088" cy="792088"/>
              </a:xfrm>
              <a:prstGeom prst="ellipse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15975">
                  <a:defRPr/>
                </a:pPr>
                <a:endParaRPr lang="zh-CN" altLang="en-US" sz="1600" kern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107176" y="2063474"/>
                <a:ext cx="944544" cy="944544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4A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15975">
                  <a:defRPr/>
                </a:pPr>
                <a:endParaRPr lang="zh-CN" altLang="en-US" sz="1600" kern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97476" y="1756741"/>
              <a:ext cx="567690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5975">
                <a:defRPr/>
              </a:pPr>
              <a:r>
                <a:rPr lang="en-US" altLang="zh-CN" sz="4800" b="1" kern="0" dirty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rPr>
                <a:t>H</a:t>
              </a:r>
              <a:endParaRPr lang="en-US" altLang="zh-CN" sz="4800" b="1" kern="0" dirty="0">
                <a:solidFill>
                  <a:schemeClr val="bg1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931330" y="1390326"/>
            <a:ext cx="944544" cy="944544"/>
            <a:chOff x="1502320" y="2111446"/>
            <a:chExt cx="944544" cy="944544"/>
          </a:xfrm>
        </p:grpSpPr>
        <p:grpSp>
          <p:nvGrpSpPr>
            <p:cNvPr id="25" name="组合 24"/>
            <p:cNvGrpSpPr/>
            <p:nvPr/>
          </p:nvGrpSpPr>
          <p:grpSpPr>
            <a:xfrm>
              <a:off x="1502320" y="2111446"/>
              <a:ext cx="944544" cy="944544"/>
              <a:chOff x="1107176" y="2063474"/>
              <a:chExt cx="944544" cy="944544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183404" y="2139702"/>
                <a:ext cx="792088" cy="792088"/>
              </a:xfrm>
              <a:prstGeom prst="ellipse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15975">
                  <a:defRPr/>
                </a:pPr>
                <a:endParaRPr lang="zh-CN" altLang="en-US" sz="1600" kern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107176" y="2063474"/>
                <a:ext cx="944544" cy="944544"/>
              </a:xfrm>
              <a:prstGeom prst="ellipse">
                <a:avLst/>
              </a:prstGeom>
              <a:noFill/>
              <a:ln w="12700" cap="flat" cmpd="sng" algn="ctr">
                <a:solidFill>
                  <a:srgbClr val="EC322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15975">
                  <a:defRPr/>
                </a:pPr>
                <a:endParaRPr lang="zh-CN" altLang="en-US" sz="1600" kern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680998" y="2150940"/>
              <a:ext cx="484505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5975">
                <a:defRPr/>
              </a:pPr>
              <a:r>
                <a:rPr lang="en-US" altLang="zh-CN" sz="4800" b="1" kern="0" dirty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endParaRPr lang="en-US" altLang="zh-CN" sz="4800" b="1" kern="0" dirty="0">
                <a:solidFill>
                  <a:schemeClr val="bg1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737116" y="984424"/>
            <a:ext cx="944544" cy="944544"/>
            <a:chOff x="2308106" y="1705544"/>
            <a:chExt cx="944544" cy="944544"/>
          </a:xfrm>
        </p:grpSpPr>
        <p:grpSp>
          <p:nvGrpSpPr>
            <p:cNvPr id="30" name="组合 29"/>
            <p:cNvGrpSpPr/>
            <p:nvPr/>
          </p:nvGrpSpPr>
          <p:grpSpPr>
            <a:xfrm>
              <a:off x="2308106" y="1705544"/>
              <a:ext cx="944544" cy="944544"/>
              <a:chOff x="1107176" y="2063474"/>
              <a:chExt cx="944544" cy="944544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183404" y="2139702"/>
                <a:ext cx="792088" cy="792088"/>
              </a:xfrm>
              <a:prstGeom prst="ellipse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15975">
                  <a:defRPr/>
                </a:pPr>
                <a:endParaRPr lang="zh-CN" altLang="en-US" sz="1600" kern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107176" y="2063474"/>
                <a:ext cx="944544" cy="944544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15975">
                  <a:defRPr/>
                </a:pPr>
                <a:endParaRPr lang="zh-CN" altLang="en-US" sz="1600" kern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422536" y="1751900"/>
              <a:ext cx="715645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5975">
                <a:defRPr/>
              </a:pPr>
              <a:r>
                <a:rPr lang="en-US" altLang="zh-CN" sz="4800" b="1" kern="0" dirty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rPr>
                <a:t>M</a:t>
              </a:r>
              <a:endParaRPr lang="en-US" altLang="zh-CN" sz="4800" b="1" kern="0" dirty="0">
                <a:solidFill>
                  <a:schemeClr val="bg1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45692" y="1380468"/>
            <a:ext cx="944544" cy="944544"/>
            <a:chOff x="3116682" y="2101588"/>
            <a:chExt cx="944544" cy="944544"/>
          </a:xfrm>
        </p:grpSpPr>
        <p:grpSp>
          <p:nvGrpSpPr>
            <p:cNvPr id="35" name="组合 34"/>
            <p:cNvGrpSpPr/>
            <p:nvPr/>
          </p:nvGrpSpPr>
          <p:grpSpPr>
            <a:xfrm>
              <a:off x="3116682" y="2101588"/>
              <a:ext cx="944544" cy="944544"/>
              <a:chOff x="1107176" y="2063474"/>
              <a:chExt cx="944544" cy="944544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183404" y="2139702"/>
                <a:ext cx="792088" cy="792088"/>
              </a:xfrm>
              <a:prstGeom prst="ellipse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15975">
                  <a:defRPr/>
                </a:pPr>
                <a:endParaRPr lang="zh-CN" altLang="en-US" sz="1600" kern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07176" y="2063474"/>
                <a:ext cx="944544" cy="944544"/>
              </a:xfrm>
              <a:prstGeom prst="ellipse">
                <a:avLst/>
              </a:prstGeom>
              <a:noFill/>
              <a:ln w="12700" cap="flat" cmpd="sng" algn="ctr">
                <a:solidFill>
                  <a:srgbClr val="12BC4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15975">
                  <a:defRPr/>
                </a:pPr>
                <a:endParaRPr lang="zh-CN" altLang="en-US" sz="1600" kern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368398" y="2139751"/>
              <a:ext cx="440690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5975">
                <a:defRPr/>
              </a:pPr>
              <a:r>
                <a:rPr lang="en-US" altLang="zh-CN" sz="4800" b="1" kern="0" dirty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rPr>
                <a:t>L</a:t>
              </a:r>
              <a:endParaRPr lang="en-US" altLang="zh-CN" sz="4800" b="1" kern="0" dirty="0">
                <a:solidFill>
                  <a:schemeClr val="bg1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 rot="13980000">
            <a:off x="6936776" y="1083238"/>
            <a:ext cx="153021" cy="153021"/>
          </a:xfrm>
          <a:prstGeom prst="ellipse">
            <a:avLst/>
          </a:prstGeom>
          <a:solidFill>
            <a:srgbClr val="EC3225">
              <a:alpha val="3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46804" y="3135502"/>
            <a:ext cx="3703320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800" spc="16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第二组</a:t>
            </a:r>
            <a:r>
              <a:rPr lang="zh-CN" altLang="en-US" sz="3800" spc="160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学习</a:t>
            </a:r>
            <a:r>
              <a:rPr lang="zh-CN" altLang="en-US" sz="3800" spc="16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总结</a:t>
            </a:r>
            <a:endParaRPr lang="zh-CN" altLang="en-US" sz="3800" spc="16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2" name="飞哥PPT眉头"/>
          <p:cNvSpPr>
            <a:spLocks noChangeShapeType="1"/>
          </p:cNvSpPr>
          <p:nvPr/>
        </p:nvSpPr>
        <p:spPr bwMode="auto">
          <a:xfrm>
            <a:off x="3716238" y="2793605"/>
            <a:ext cx="4320000" cy="0"/>
          </a:xfrm>
          <a:prstGeom prst="line">
            <a:avLst/>
          </a:prstGeom>
          <a:noFill/>
          <a:ln w="12700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815975">
              <a:defRPr/>
            </a:pPr>
            <a:endParaRPr lang="zh-CN" altLang="en-US" sz="1600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949"/>
                            </p:stCondLst>
                            <p:childTnLst>
                              <p:par>
                                <p:cTn id="7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40" grpId="0"/>
      <p:bldP spid="4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9"/>
          <p:cNvSpPr/>
          <p:nvPr/>
        </p:nvSpPr>
        <p:spPr>
          <a:xfrm>
            <a:off x="122549" y="1785932"/>
            <a:ext cx="30825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（</a:t>
            </a:r>
            <a:r>
              <a:rPr lang="en-US" altLang="zh-CN" sz="1000" dirty="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1</a:t>
            </a:r>
            <a:r>
              <a:rPr lang="zh-CN" altLang="en-US" sz="1000" dirty="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）</a:t>
            </a:r>
            <a:r>
              <a:rPr lang="en-US" altLang="zh-CN" sz="1000" dirty="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.</a:t>
            </a:r>
            <a:r>
              <a:rPr lang="zh-CN" altLang="en-US" sz="1000" dirty="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表格合并有两个属性：</a:t>
            </a:r>
            <a:r>
              <a:rPr lang="en-US" sz="1000" dirty="0" err="1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colspan</a:t>
            </a:r>
            <a:r>
              <a:rPr lang="en-US" sz="1000" dirty="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——</a:t>
            </a:r>
            <a:r>
              <a:rPr lang="zh-CN" altLang="en-US" sz="1000" dirty="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横向合并   </a:t>
            </a:r>
            <a:endParaRPr lang="zh-CN" altLang="en-US" sz="1000" dirty="0" smtClean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  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rowspan</a:t>
            </a:r>
            <a:r>
              <a:rPr lang="en-US" sz="1000" dirty="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——</a:t>
            </a:r>
            <a:r>
              <a:rPr lang="zh-CN" altLang="en-US" sz="1000" dirty="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纵向合并</a:t>
            </a:r>
            <a:endParaRPr lang="en-US" sz="1000" dirty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</p:txBody>
      </p:sp>
      <p:sp>
        <p:nvSpPr>
          <p:cNvPr id="5" name="Rectangle 91"/>
          <p:cNvSpPr/>
          <p:nvPr/>
        </p:nvSpPr>
        <p:spPr>
          <a:xfrm>
            <a:off x="424206" y="3214692"/>
            <a:ext cx="248308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dirty="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(2).</a:t>
            </a:r>
            <a:r>
              <a:rPr lang="en-US" sz="1000" dirty="0" err="1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colpsa</a:t>
            </a:r>
            <a:r>
              <a:rPr lang="zh-CN" altLang="en-US" sz="1000" dirty="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属性是横向合并即从倒右合并，</a:t>
            </a:r>
            <a:endParaRPr lang="zh-CN" altLang="en-US" sz="1000" dirty="0" smtClean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      要求每一行的单元格总数一定要相等，否则会出现单元格错乱。</a:t>
            </a:r>
            <a:endParaRPr lang="en-US" sz="1000" dirty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</p:txBody>
      </p:sp>
      <p:sp>
        <p:nvSpPr>
          <p:cNvPr id="9" name="Rectangle 95"/>
          <p:cNvSpPr/>
          <p:nvPr/>
        </p:nvSpPr>
        <p:spPr>
          <a:xfrm>
            <a:off x="6215073" y="1785932"/>
            <a:ext cx="24952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(3). </a:t>
            </a:r>
            <a:r>
              <a:rPr lang="en-US" sz="1000" dirty="0" err="1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rowspan</a:t>
            </a:r>
            <a:r>
              <a:rPr lang="zh-CN" altLang="en-US" sz="1000" dirty="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属性是纵向合并，即向下合并，</a:t>
            </a:r>
            <a:endParaRPr lang="zh-CN" altLang="en-US" sz="1000" dirty="0" smtClean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      要求每行的单元格一定要相等。</a:t>
            </a:r>
            <a:endParaRPr lang="en-US" sz="1000" dirty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</p:txBody>
      </p:sp>
      <p:sp>
        <p:nvSpPr>
          <p:cNvPr id="16" name="十字箭头 15"/>
          <p:cNvSpPr/>
          <p:nvPr/>
        </p:nvSpPr>
        <p:spPr>
          <a:xfrm>
            <a:off x="3121133" y="1500180"/>
            <a:ext cx="3054850" cy="3054850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组合 9"/>
          <p:cNvGrpSpPr/>
          <p:nvPr/>
        </p:nvGrpSpPr>
        <p:grpSpPr>
          <a:xfrm>
            <a:off x="3319699" y="1698745"/>
            <a:ext cx="1221940" cy="1221940"/>
            <a:chOff x="3319699" y="1698745"/>
            <a:chExt cx="1221940" cy="1221940"/>
          </a:xfrm>
        </p:grpSpPr>
        <p:sp>
          <p:nvSpPr>
            <p:cNvPr id="17" name="任意多边形 16"/>
            <p:cNvSpPr/>
            <p:nvPr/>
          </p:nvSpPr>
          <p:spPr>
            <a:xfrm>
              <a:off x="3319699" y="1698745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 </a:t>
              </a:r>
              <a:endParaRPr lang="en-US" sz="1000" kern="1200" dirty="0"/>
            </a:p>
          </p:txBody>
        </p:sp>
        <p:sp>
          <p:nvSpPr>
            <p:cNvPr id="11" name="Rectangle 17"/>
            <p:cNvSpPr/>
            <p:nvPr/>
          </p:nvSpPr>
          <p:spPr>
            <a:xfrm>
              <a:off x="3428992" y="1785932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</a:t>
              </a:r>
              <a:endParaRPr lang="en-US" sz="6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55478" y="1698745"/>
            <a:ext cx="1221940" cy="1221940"/>
            <a:chOff x="4755478" y="1698745"/>
            <a:chExt cx="1221940" cy="1221940"/>
          </a:xfrm>
        </p:grpSpPr>
        <p:sp>
          <p:nvSpPr>
            <p:cNvPr id="18" name="任意多边形 17"/>
            <p:cNvSpPr/>
            <p:nvPr/>
          </p:nvSpPr>
          <p:spPr>
            <a:xfrm>
              <a:off x="4755478" y="1698745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 </a:t>
              </a:r>
              <a:endParaRPr lang="en-US" sz="1000" kern="1200" dirty="0"/>
            </a:p>
          </p:txBody>
        </p:sp>
        <p:sp>
          <p:nvSpPr>
            <p:cNvPr id="12" name="Rectangle 18"/>
            <p:cNvSpPr/>
            <p:nvPr/>
          </p:nvSpPr>
          <p:spPr>
            <a:xfrm>
              <a:off x="4929190" y="1785932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W</a:t>
              </a:r>
              <a:endParaRPr lang="en-US" sz="6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319699" y="3134524"/>
            <a:ext cx="1221940" cy="1221940"/>
            <a:chOff x="3319699" y="3134524"/>
            <a:chExt cx="1221940" cy="1221940"/>
          </a:xfrm>
        </p:grpSpPr>
        <p:sp>
          <p:nvSpPr>
            <p:cNvPr id="19" name="任意多边形 18"/>
            <p:cNvSpPr/>
            <p:nvPr/>
          </p:nvSpPr>
          <p:spPr>
            <a:xfrm>
              <a:off x="3319699" y="3134524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 </a:t>
              </a:r>
              <a:endParaRPr lang="en-US" sz="1000" kern="1200" dirty="0"/>
            </a:p>
          </p:txBody>
        </p:sp>
        <p:sp>
          <p:nvSpPr>
            <p:cNvPr id="13" name="Rectangle 19"/>
            <p:cNvSpPr/>
            <p:nvPr/>
          </p:nvSpPr>
          <p:spPr>
            <a:xfrm>
              <a:off x="3428992" y="3214692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O</a:t>
              </a:r>
              <a:endParaRPr lang="en-US" sz="6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55478" y="3134524"/>
            <a:ext cx="1221940" cy="1221940"/>
            <a:chOff x="4755478" y="3134524"/>
            <a:chExt cx="1221940" cy="1221940"/>
          </a:xfrm>
        </p:grpSpPr>
        <p:sp>
          <p:nvSpPr>
            <p:cNvPr id="20" name="任意多边形 19"/>
            <p:cNvSpPr/>
            <p:nvPr/>
          </p:nvSpPr>
          <p:spPr>
            <a:xfrm>
              <a:off x="4755478" y="3134524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 </a:t>
              </a:r>
              <a:endParaRPr lang="en-US" sz="1000" kern="1200" dirty="0"/>
            </a:p>
          </p:txBody>
        </p:sp>
        <p:sp>
          <p:nvSpPr>
            <p:cNvPr id="14" name="Rectangle 20"/>
            <p:cNvSpPr/>
            <p:nvPr/>
          </p:nvSpPr>
          <p:spPr>
            <a:xfrm>
              <a:off x="4929190" y="3286130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</a:t>
              </a:r>
              <a:endParaRPr lang="en-US" sz="6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26243" y="203158"/>
            <a:ext cx="64667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表格中的单元格合并：</a:t>
            </a:r>
            <a:endParaRPr lang="zh-CN" altLang="en-US" sz="24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68824" y="3054285"/>
            <a:ext cx="253069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</a:rPr>
              <a:t>(4).</a:t>
            </a:r>
            <a:r>
              <a:rPr lang="zh-CN" altLang="en-US" sz="1050" dirty="0" smtClean="0">
                <a:solidFill>
                  <a:schemeClr val="bg1"/>
                </a:solidFill>
              </a:rPr>
              <a:t>表格属性：</a:t>
            </a:r>
            <a:endParaRPr lang="zh-CN" altLang="en-US" sz="1050" dirty="0" smtClean="0">
              <a:solidFill>
                <a:schemeClr val="bg1"/>
              </a:solidFill>
            </a:endParaRPr>
          </a:p>
          <a:p>
            <a:r>
              <a:rPr lang="zh-CN" altLang="en-US" sz="1050" dirty="0" smtClean="0">
                <a:solidFill>
                  <a:schemeClr val="bg1"/>
                </a:solidFill>
              </a:rPr>
              <a:t>表格的宽度用属性</a:t>
            </a:r>
            <a:r>
              <a:rPr lang="en-US" altLang="zh-CN" sz="1050" dirty="0" smtClean="0">
                <a:solidFill>
                  <a:schemeClr val="bg1"/>
                </a:solidFill>
              </a:rPr>
              <a:t>width</a:t>
            </a:r>
            <a:r>
              <a:rPr lang="zh-CN" altLang="en-US" sz="1050" dirty="0" smtClean="0">
                <a:solidFill>
                  <a:schemeClr val="bg1"/>
                </a:solidFill>
              </a:rPr>
              <a:t>表示，</a:t>
            </a:r>
            <a:endParaRPr lang="zh-CN" altLang="en-US" sz="1050" dirty="0" smtClean="0">
              <a:solidFill>
                <a:schemeClr val="bg1"/>
              </a:solidFill>
            </a:endParaRPr>
          </a:p>
          <a:p>
            <a:r>
              <a:rPr lang="zh-CN" altLang="en-US" sz="1050" dirty="0" smtClean="0">
                <a:solidFill>
                  <a:schemeClr val="bg1"/>
                </a:solidFill>
              </a:rPr>
              <a:t>       高度用</a:t>
            </a:r>
            <a:r>
              <a:rPr lang="en-US" altLang="zh-CN" sz="1050" dirty="0" smtClean="0">
                <a:solidFill>
                  <a:schemeClr val="bg1"/>
                </a:solidFill>
              </a:rPr>
              <a:t>height</a:t>
            </a:r>
            <a:r>
              <a:rPr lang="zh-CN" altLang="en-US" sz="1050" dirty="0" smtClean="0">
                <a:solidFill>
                  <a:schemeClr val="bg1"/>
                </a:solidFill>
              </a:rPr>
              <a:t>表示。</a:t>
            </a:r>
            <a:endParaRPr lang="zh-CN" altLang="en-US" sz="1050" dirty="0" smtClean="0">
              <a:solidFill>
                <a:schemeClr val="bg1"/>
              </a:solidFill>
            </a:endParaRPr>
          </a:p>
          <a:p>
            <a:r>
              <a:rPr lang="zh-CN" altLang="en-US" sz="1050" dirty="0" smtClean="0">
                <a:solidFill>
                  <a:schemeClr val="bg1"/>
                </a:solidFill>
              </a:rPr>
              <a:t>有两种单位可以表示，</a:t>
            </a:r>
            <a:endParaRPr lang="zh-CN" altLang="en-US" sz="1050" dirty="0" smtClean="0">
              <a:solidFill>
                <a:schemeClr val="bg1"/>
              </a:solidFill>
            </a:endParaRPr>
          </a:p>
          <a:p>
            <a:r>
              <a:rPr lang="zh-CN" altLang="en-US" sz="1050" dirty="0" smtClean="0">
                <a:solidFill>
                  <a:schemeClr val="bg1"/>
                </a:solidFill>
              </a:rPr>
              <a:t>一种是绝对单位：</a:t>
            </a:r>
            <a:r>
              <a:rPr lang="en-US" altLang="zh-CN" sz="1050" dirty="0" err="1" smtClean="0">
                <a:solidFill>
                  <a:schemeClr val="bg1"/>
                </a:solidFill>
              </a:rPr>
              <a:t>px</a:t>
            </a:r>
            <a:r>
              <a:rPr lang="zh-CN" altLang="en-US" sz="1050" dirty="0" smtClean="0">
                <a:solidFill>
                  <a:schemeClr val="bg1"/>
                </a:solidFill>
              </a:rPr>
              <a:t>；</a:t>
            </a:r>
            <a:endParaRPr lang="zh-CN" altLang="en-US" sz="1050" dirty="0" smtClean="0">
              <a:solidFill>
                <a:schemeClr val="bg1"/>
              </a:solidFill>
            </a:endParaRPr>
          </a:p>
          <a:p>
            <a:r>
              <a:rPr lang="zh-CN" altLang="en-US" sz="1050" dirty="0" smtClean="0">
                <a:solidFill>
                  <a:schemeClr val="bg1"/>
                </a:solidFill>
              </a:rPr>
              <a:t>另一种是相对单位：</a:t>
            </a:r>
            <a:r>
              <a:rPr lang="en-US" altLang="zh-CN" sz="1050" dirty="0" smtClean="0">
                <a:solidFill>
                  <a:schemeClr val="bg1"/>
                </a:solidFill>
              </a:rPr>
              <a:t>%</a:t>
            </a:r>
            <a:r>
              <a:rPr lang="zh-CN" altLang="en-US" sz="1050" dirty="0" smtClean="0">
                <a:solidFill>
                  <a:schemeClr val="bg1"/>
                </a:solidFill>
              </a:rPr>
              <a:t>。</a:t>
            </a:r>
            <a:endParaRPr lang="zh-CN" altLang="en-US" sz="1050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custDataLst>
      <p:tags r:id="rId6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9" grpId="0"/>
      <p:bldP spid="35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48"/>
          <p:cNvCxnSpPr/>
          <p:nvPr/>
        </p:nvCxnSpPr>
        <p:spPr>
          <a:xfrm>
            <a:off x="3993750" y="2818394"/>
            <a:ext cx="114975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5"/>
          <p:cNvCxnSpPr/>
          <p:nvPr/>
        </p:nvCxnSpPr>
        <p:spPr>
          <a:xfrm>
            <a:off x="3993750" y="1746824"/>
            <a:ext cx="114975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0"/>
          <p:cNvCxnSpPr/>
          <p:nvPr/>
        </p:nvCxnSpPr>
        <p:spPr>
          <a:xfrm>
            <a:off x="3993750" y="3961402"/>
            <a:ext cx="114975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4529137" y="1142992"/>
            <a:ext cx="85726" cy="3572693"/>
            <a:chOff x="4529137" y="1142992"/>
            <a:chExt cx="85726" cy="3572693"/>
          </a:xfrm>
        </p:grpSpPr>
        <p:cxnSp>
          <p:nvCxnSpPr>
            <p:cNvPr id="2" name="Straight Connector 8"/>
            <p:cNvCxnSpPr/>
            <p:nvPr/>
          </p:nvCxnSpPr>
          <p:spPr>
            <a:xfrm rot="5400000">
              <a:off x="2785258" y="2928942"/>
              <a:ext cx="3572693" cy="7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51"/>
            <p:cNvSpPr/>
            <p:nvPr/>
          </p:nvSpPr>
          <p:spPr>
            <a:xfrm>
              <a:off x="4529137" y="2774961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6" name="Oval 52"/>
            <p:cNvSpPr/>
            <p:nvPr/>
          </p:nvSpPr>
          <p:spPr>
            <a:xfrm>
              <a:off x="4529137" y="17081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8" name="Oval 53"/>
            <p:cNvSpPr/>
            <p:nvPr/>
          </p:nvSpPr>
          <p:spPr>
            <a:xfrm>
              <a:off x="4529137" y="39179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</p:grpSp>
      <p:sp>
        <p:nvSpPr>
          <p:cNvPr id="11" name="Rectangle 32"/>
          <p:cNvSpPr/>
          <p:nvPr/>
        </p:nvSpPr>
        <p:spPr>
          <a:xfrm>
            <a:off x="358218" y="2721857"/>
            <a:ext cx="3007150" cy="116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（</a:t>
            </a:r>
            <a:r>
              <a:rPr lang="en-US" altLang="zh-CN" sz="1200" dirty="0" smtClean="0">
                <a:solidFill>
                  <a:schemeClr val="bg1"/>
                </a:solidFill>
              </a:rPr>
              <a:t>2).</a:t>
            </a:r>
            <a:r>
              <a:rPr lang="zh-CN" altLang="en-US" sz="1200" dirty="0" smtClean="0">
                <a:solidFill>
                  <a:schemeClr val="bg1"/>
                </a:solidFill>
              </a:rPr>
              <a:t>第二个是某行中所有单元格内容水平居中放置，可以在</a:t>
            </a:r>
            <a:r>
              <a:rPr lang="en-US" altLang="zh-CN" sz="1200" dirty="0" smtClean="0">
                <a:solidFill>
                  <a:schemeClr val="bg1"/>
                </a:solidFill>
              </a:rPr>
              <a:t>&lt;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tr</a:t>
            </a:r>
            <a:r>
              <a:rPr lang="en-US" altLang="zh-CN" sz="1200" dirty="0" smtClean="0">
                <a:solidFill>
                  <a:schemeClr val="bg1"/>
                </a:solidFill>
              </a:rPr>
              <a:t>&gt;</a:t>
            </a:r>
            <a:r>
              <a:rPr lang="zh-CN" altLang="en-US" sz="1200" dirty="0" smtClean="0">
                <a:solidFill>
                  <a:schemeClr val="bg1"/>
                </a:solidFill>
              </a:rPr>
              <a:t>标记中使用，如</a:t>
            </a:r>
            <a:r>
              <a:rPr lang="en-US" altLang="zh-CN" sz="1200" dirty="0" smtClean="0">
                <a:solidFill>
                  <a:schemeClr val="bg1"/>
                </a:solidFill>
              </a:rPr>
              <a:t>&lt;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tr</a:t>
            </a:r>
            <a:r>
              <a:rPr lang="en-US" altLang="zh-CN" sz="1200" dirty="0" smtClean="0">
                <a:solidFill>
                  <a:schemeClr val="bg1"/>
                </a:solidFill>
              </a:rPr>
              <a:t> align="center"&gt;</a:t>
            </a:r>
            <a:r>
              <a:rPr lang="zh-CN" altLang="en-US" sz="1200" dirty="0" smtClean="0">
                <a:solidFill>
                  <a:schemeClr val="bg1"/>
                </a:solidFill>
              </a:rPr>
              <a:t>代表这行中所有文本水平居中</a:t>
            </a:r>
            <a:r>
              <a:rPr lang="en-US" altLang="zh-CN" sz="1200" dirty="0" smtClean="0">
                <a:solidFill>
                  <a:schemeClr val="bg1"/>
                </a:solidFill>
              </a:rPr>
              <a:t>.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357554" y="2500312"/>
            <a:ext cx="636196" cy="636164"/>
            <a:chOff x="3357554" y="2500312"/>
            <a:chExt cx="636196" cy="636164"/>
          </a:xfrm>
        </p:grpSpPr>
        <p:sp>
          <p:nvSpPr>
            <p:cNvPr id="12" name="Rectangle 22"/>
            <p:cNvSpPr/>
            <p:nvPr/>
          </p:nvSpPr>
          <p:spPr>
            <a:xfrm>
              <a:off x="3357554" y="2500312"/>
              <a:ext cx="636196" cy="6361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13" name="Freeform 23"/>
            <p:cNvSpPr>
              <a:spLocks noEditPoints="1"/>
            </p:cNvSpPr>
            <p:nvPr/>
          </p:nvSpPr>
          <p:spPr bwMode="auto">
            <a:xfrm>
              <a:off x="3477620" y="2660940"/>
              <a:ext cx="389082" cy="322810"/>
            </a:xfrm>
            <a:custGeom>
              <a:avLst/>
              <a:gdLst/>
              <a:ahLst/>
              <a:cxnLst>
                <a:cxn ang="0">
                  <a:pos x="312" y="110"/>
                </a:cxn>
                <a:cxn ang="0">
                  <a:pos x="323" y="138"/>
                </a:cxn>
                <a:cxn ang="0">
                  <a:pos x="350" y="127"/>
                </a:cxn>
                <a:cxn ang="0">
                  <a:pos x="339" y="100"/>
                </a:cxn>
                <a:cxn ang="0">
                  <a:pos x="25" y="100"/>
                </a:cxn>
                <a:cxn ang="0">
                  <a:pos x="15" y="127"/>
                </a:cxn>
                <a:cxn ang="0">
                  <a:pos x="42" y="138"/>
                </a:cxn>
                <a:cxn ang="0">
                  <a:pos x="53" y="110"/>
                </a:cxn>
                <a:cxn ang="0">
                  <a:pos x="270" y="60"/>
                </a:cxn>
                <a:cxn ang="0">
                  <a:pos x="248" y="69"/>
                </a:cxn>
                <a:cxn ang="0">
                  <a:pos x="239" y="91"/>
                </a:cxn>
                <a:cxn ang="0">
                  <a:pos x="252" y="116"/>
                </a:cxn>
                <a:cxn ang="0">
                  <a:pos x="276" y="121"/>
                </a:cxn>
                <a:cxn ang="0">
                  <a:pos x="297" y="103"/>
                </a:cxn>
                <a:cxn ang="0">
                  <a:pos x="297" y="80"/>
                </a:cxn>
                <a:cxn ang="0">
                  <a:pos x="276" y="62"/>
                </a:cxn>
                <a:cxn ang="0">
                  <a:pos x="330" y="183"/>
                </a:cxn>
                <a:cxn ang="0">
                  <a:pos x="321" y="152"/>
                </a:cxn>
                <a:cxn ang="0">
                  <a:pos x="350" y="158"/>
                </a:cxn>
                <a:cxn ang="0">
                  <a:pos x="364" y="185"/>
                </a:cxn>
                <a:cxn ang="0">
                  <a:pos x="83" y="63"/>
                </a:cxn>
                <a:cxn ang="0">
                  <a:pos x="65" y="85"/>
                </a:cxn>
                <a:cxn ang="0">
                  <a:pos x="71" y="109"/>
                </a:cxn>
                <a:cxn ang="0">
                  <a:pos x="96" y="121"/>
                </a:cxn>
                <a:cxn ang="0">
                  <a:pos x="118" y="112"/>
                </a:cxn>
                <a:cxn ang="0">
                  <a:pos x="127" y="91"/>
                </a:cxn>
                <a:cxn ang="0">
                  <a:pos x="112" y="65"/>
                </a:cxn>
                <a:cxn ang="0">
                  <a:pos x="35" y="150"/>
                </a:cxn>
                <a:cxn ang="0">
                  <a:pos x="36" y="176"/>
                </a:cxn>
                <a:cxn ang="0">
                  <a:pos x="0" y="185"/>
                </a:cxn>
                <a:cxn ang="0">
                  <a:pos x="15" y="158"/>
                </a:cxn>
                <a:cxn ang="0">
                  <a:pos x="183" y="0"/>
                </a:cxn>
                <a:cxn ang="0">
                  <a:pos x="151" y="13"/>
                </a:cxn>
                <a:cxn ang="0">
                  <a:pos x="138" y="45"/>
                </a:cxn>
                <a:cxn ang="0">
                  <a:pos x="158" y="81"/>
                </a:cxn>
                <a:cxn ang="0">
                  <a:pos x="192" y="89"/>
                </a:cxn>
                <a:cxn ang="0">
                  <a:pos x="225" y="62"/>
                </a:cxn>
                <a:cxn ang="0">
                  <a:pos x="225" y="27"/>
                </a:cxn>
                <a:cxn ang="0">
                  <a:pos x="192" y="0"/>
                </a:cxn>
                <a:cxn ang="0">
                  <a:pos x="265" y="174"/>
                </a:cxn>
                <a:cxn ang="0">
                  <a:pos x="256" y="136"/>
                </a:cxn>
                <a:cxn ang="0">
                  <a:pos x="279" y="136"/>
                </a:cxn>
                <a:cxn ang="0">
                  <a:pos x="316" y="165"/>
                </a:cxn>
                <a:cxn ang="0">
                  <a:pos x="100" y="272"/>
                </a:cxn>
                <a:cxn ang="0">
                  <a:pos x="51" y="165"/>
                </a:cxn>
                <a:cxn ang="0">
                  <a:pos x="85" y="136"/>
                </a:cxn>
                <a:cxn ang="0">
                  <a:pos x="109" y="136"/>
                </a:cxn>
                <a:cxn ang="0">
                  <a:pos x="100" y="174"/>
                </a:cxn>
                <a:cxn ang="0">
                  <a:pos x="252" y="159"/>
                </a:cxn>
                <a:cxn ang="0">
                  <a:pos x="210" y="109"/>
                </a:cxn>
                <a:cxn ang="0">
                  <a:pos x="154" y="109"/>
                </a:cxn>
                <a:cxn ang="0">
                  <a:pos x="112" y="159"/>
                </a:cxn>
              </a:cxnLst>
              <a:rect l="0" t="0" r="r" b="b"/>
              <a:pathLst>
                <a:path w="364" h="301">
                  <a:moveTo>
                    <a:pt x="332" y="98"/>
                  </a:moveTo>
                  <a:lnTo>
                    <a:pt x="332" y="98"/>
                  </a:lnTo>
                  <a:lnTo>
                    <a:pt x="323" y="100"/>
                  </a:lnTo>
                  <a:lnTo>
                    <a:pt x="317" y="105"/>
                  </a:lnTo>
                  <a:lnTo>
                    <a:pt x="312" y="110"/>
                  </a:lnTo>
                  <a:lnTo>
                    <a:pt x="310" y="120"/>
                  </a:lnTo>
                  <a:lnTo>
                    <a:pt x="310" y="120"/>
                  </a:lnTo>
                  <a:lnTo>
                    <a:pt x="312" y="127"/>
                  </a:lnTo>
                  <a:lnTo>
                    <a:pt x="317" y="134"/>
                  </a:lnTo>
                  <a:lnTo>
                    <a:pt x="323" y="138"/>
                  </a:lnTo>
                  <a:lnTo>
                    <a:pt x="332" y="139"/>
                  </a:lnTo>
                  <a:lnTo>
                    <a:pt x="332" y="139"/>
                  </a:lnTo>
                  <a:lnTo>
                    <a:pt x="339" y="138"/>
                  </a:lnTo>
                  <a:lnTo>
                    <a:pt x="346" y="134"/>
                  </a:lnTo>
                  <a:lnTo>
                    <a:pt x="350" y="127"/>
                  </a:lnTo>
                  <a:lnTo>
                    <a:pt x="352" y="120"/>
                  </a:lnTo>
                  <a:lnTo>
                    <a:pt x="352" y="120"/>
                  </a:lnTo>
                  <a:lnTo>
                    <a:pt x="350" y="110"/>
                  </a:lnTo>
                  <a:lnTo>
                    <a:pt x="346" y="105"/>
                  </a:lnTo>
                  <a:lnTo>
                    <a:pt x="339" y="100"/>
                  </a:lnTo>
                  <a:lnTo>
                    <a:pt x="332" y="98"/>
                  </a:lnTo>
                  <a:lnTo>
                    <a:pt x="332" y="98"/>
                  </a:lnTo>
                  <a:close/>
                  <a:moveTo>
                    <a:pt x="35" y="98"/>
                  </a:moveTo>
                  <a:lnTo>
                    <a:pt x="35" y="98"/>
                  </a:lnTo>
                  <a:lnTo>
                    <a:pt x="25" y="100"/>
                  </a:lnTo>
                  <a:lnTo>
                    <a:pt x="20" y="105"/>
                  </a:lnTo>
                  <a:lnTo>
                    <a:pt x="15" y="110"/>
                  </a:lnTo>
                  <a:lnTo>
                    <a:pt x="13" y="120"/>
                  </a:lnTo>
                  <a:lnTo>
                    <a:pt x="13" y="120"/>
                  </a:lnTo>
                  <a:lnTo>
                    <a:pt x="15" y="127"/>
                  </a:lnTo>
                  <a:lnTo>
                    <a:pt x="20" y="134"/>
                  </a:lnTo>
                  <a:lnTo>
                    <a:pt x="25" y="138"/>
                  </a:lnTo>
                  <a:lnTo>
                    <a:pt x="35" y="139"/>
                  </a:lnTo>
                  <a:lnTo>
                    <a:pt x="35" y="139"/>
                  </a:lnTo>
                  <a:lnTo>
                    <a:pt x="42" y="138"/>
                  </a:lnTo>
                  <a:lnTo>
                    <a:pt x="49" y="134"/>
                  </a:lnTo>
                  <a:lnTo>
                    <a:pt x="53" y="127"/>
                  </a:lnTo>
                  <a:lnTo>
                    <a:pt x="54" y="120"/>
                  </a:lnTo>
                  <a:lnTo>
                    <a:pt x="54" y="120"/>
                  </a:lnTo>
                  <a:lnTo>
                    <a:pt x="53" y="110"/>
                  </a:lnTo>
                  <a:lnTo>
                    <a:pt x="49" y="105"/>
                  </a:lnTo>
                  <a:lnTo>
                    <a:pt x="42" y="100"/>
                  </a:lnTo>
                  <a:lnTo>
                    <a:pt x="35" y="98"/>
                  </a:lnTo>
                  <a:lnTo>
                    <a:pt x="35" y="98"/>
                  </a:lnTo>
                  <a:close/>
                  <a:moveTo>
                    <a:pt x="270" y="60"/>
                  </a:moveTo>
                  <a:lnTo>
                    <a:pt x="270" y="60"/>
                  </a:lnTo>
                  <a:lnTo>
                    <a:pt x="263" y="62"/>
                  </a:lnTo>
                  <a:lnTo>
                    <a:pt x="258" y="63"/>
                  </a:lnTo>
                  <a:lnTo>
                    <a:pt x="252" y="65"/>
                  </a:lnTo>
                  <a:lnTo>
                    <a:pt x="248" y="69"/>
                  </a:lnTo>
                  <a:lnTo>
                    <a:pt x="245" y="74"/>
                  </a:lnTo>
                  <a:lnTo>
                    <a:pt x="241" y="80"/>
                  </a:lnTo>
                  <a:lnTo>
                    <a:pt x="239" y="85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39" y="98"/>
                  </a:lnTo>
                  <a:lnTo>
                    <a:pt x="241" y="103"/>
                  </a:lnTo>
                  <a:lnTo>
                    <a:pt x="245" y="109"/>
                  </a:lnTo>
                  <a:lnTo>
                    <a:pt x="248" y="112"/>
                  </a:lnTo>
                  <a:lnTo>
                    <a:pt x="252" y="116"/>
                  </a:lnTo>
                  <a:lnTo>
                    <a:pt x="258" y="120"/>
                  </a:lnTo>
                  <a:lnTo>
                    <a:pt x="263" y="121"/>
                  </a:lnTo>
                  <a:lnTo>
                    <a:pt x="270" y="121"/>
                  </a:lnTo>
                  <a:lnTo>
                    <a:pt x="270" y="121"/>
                  </a:lnTo>
                  <a:lnTo>
                    <a:pt x="276" y="121"/>
                  </a:lnTo>
                  <a:lnTo>
                    <a:pt x="281" y="120"/>
                  </a:lnTo>
                  <a:lnTo>
                    <a:pt x="287" y="116"/>
                  </a:lnTo>
                  <a:lnTo>
                    <a:pt x="292" y="112"/>
                  </a:lnTo>
                  <a:lnTo>
                    <a:pt x="296" y="109"/>
                  </a:lnTo>
                  <a:lnTo>
                    <a:pt x="297" y="103"/>
                  </a:lnTo>
                  <a:lnTo>
                    <a:pt x="299" y="98"/>
                  </a:lnTo>
                  <a:lnTo>
                    <a:pt x="301" y="91"/>
                  </a:lnTo>
                  <a:lnTo>
                    <a:pt x="301" y="91"/>
                  </a:lnTo>
                  <a:lnTo>
                    <a:pt x="299" y="85"/>
                  </a:lnTo>
                  <a:lnTo>
                    <a:pt x="297" y="80"/>
                  </a:lnTo>
                  <a:lnTo>
                    <a:pt x="296" y="74"/>
                  </a:lnTo>
                  <a:lnTo>
                    <a:pt x="292" y="69"/>
                  </a:lnTo>
                  <a:lnTo>
                    <a:pt x="287" y="65"/>
                  </a:lnTo>
                  <a:lnTo>
                    <a:pt x="281" y="63"/>
                  </a:lnTo>
                  <a:lnTo>
                    <a:pt x="276" y="62"/>
                  </a:lnTo>
                  <a:lnTo>
                    <a:pt x="270" y="60"/>
                  </a:lnTo>
                  <a:lnTo>
                    <a:pt x="270" y="60"/>
                  </a:lnTo>
                  <a:close/>
                  <a:moveTo>
                    <a:pt x="364" y="248"/>
                  </a:moveTo>
                  <a:lnTo>
                    <a:pt x="330" y="248"/>
                  </a:lnTo>
                  <a:lnTo>
                    <a:pt x="330" y="183"/>
                  </a:lnTo>
                  <a:lnTo>
                    <a:pt x="330" y="183"/>
                  </a:lnTo>
                  <a:lnTo>
                    <a:pt x="330" y="176"/>
                  </a:lnTo>
                  <a:lnTo>
                    <a:pt x="328" y="167"/>
                  </a:lnTo>
                  <a:lnTo>
                    <a:pt x="321" y="152"/>
                  </a:lnTo>
                  <a:lnTo>
                    <a:pt x="321" y="152"/>
                  </a:lnTo>
                  <a:lnTo>
                    <a:pt x="332" y="150"/>
                  </a:lnTo>
                  <a:lnTo>
                    <a:pt x="332" y="150"/>
                  </a:lnTo>
                  <a:lnTo>
                    <a:pt x="337" y="152"/>
                  </a:lnTo>
                  <a:lnTo>
                    <a:pt x="345" y="154"/>
                  </a:lnTo>
                  <a:lnTo>
                    <a:pt x="350" y="158"/>
                  </a:lnTo>
                  <a:lnTo>
                    <a:pt x="355" y="161"/>
                  </a:lnTo>
                  <a:lnTo>
                    <a:pt x="359" y="167"/>
                  </a:lnTo>
                  <a:lnTo>
                    <a:pt x="363" y="172"/>
                  </a:lnTo>
                  <a:lnTo>
                    <a:pt x="364" y="178"/>
                  </a:lnTo>
                  <a:lnTo>
                    <a:pt x="364" y="185"/>
                  </a:lnTo>
                  <a:lnTo>
                    <a:pt x="364" y="248"/>
                  </a:lnTo>
                  <a:close/>
                  <a:moveTo>
                    <a:pt x="96" y="60"/>
                  </a:moveTo>
                  <a:lnTo>
                    <a:pt x="96" y="60"/>
                  </a:lnTo>
                  <a:lnTo>
                    <a:pt x="89" y="62"/>
                  </a:lnTo>
                  <a:lnTo>
                    <a:pt x="83" y="63"/>
                  </a:lnTo>
                  <a:lnTo>
                    <a:pt x="78" y="65"/>
                  </a:lnTo>
                  <a:lnTo>
                    <a:pt x="74" y="69"/>
                  </a:lnTo>
                  <a:lnTo>
                    <a:pt x="71" y="74"/>
                  </a:lnTo>
                  <a:lnTo>
                    <a:pt x="67" y="80"/>
                  </a:lnTo>
                  <a:lnTo>
                    <a:pt x="65" y="85"/>
                  </a:lnTo>
                  <a:lnTo>
                    <a:pt x="65" y="91"/>
                  </a:lnTo>
                  <a:lnTo>
                    <a:pt x="65" y="91"/>
                  </a:lnTo>
                  <a:lnTo>
                    <a:pt x="65" y="98"/>
                  </a:lnTo>
                  <a:lnTo>
                    <a:pt x="67" y="103"/>
                  </a:lnTo>
                  <a:lnTo>
                    <a:pt x="71" y="109"/>
                  </a:lnTo>
                  <a:lnTo>
                    <a:pt x="74" y="112"/>
                  </a:lnTo>
                  <a:lnTo>
                    <a:pt x="78" y="116"/>
                  </a:lnTo>
                  <a:lnTo>
                    <a:pt x="83" y="120"/>
                  </a:lnTo>
                  <a:lnTo>
                    <a:pt x="89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102" y="121"/>
                  </a:lnTo>
                  <a:lnTo>
                    <a:pt x="107" y="120"/>
                  </a:lnTo>
                  <a:lnTo>
                    <a:pt x="112" y="116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3"/>
                  </a:lnTo>
                  <a:lnTo>
                    <a:pt x="125" y="98"/>
                  </a:lnTo>
                  <a:lnTo>
                    <a:pt x="127" y="91"/>
                  </a:lnTo>
                  <a:lnTo>
                    <a:pt x="127" y="91"/>
                  </a:lnTo>
                  <a:lnTo>
                    <a:pt x="125" y="85"/>
                  </a:lnTo>
                  <a:lnTo>
                    <a:pt x="123" y="80"/>
                  </a:lnTo>
                  <a:lnTo>
                    <a:pt x="122" y="74"/>
                  </a:lnTo>
                  <a:lnTo>
                    <a:pt x="118" y="69"/>
                  </a:lnTo>
                  <a:lnTo>
                    <a:pt x="112" y="65"/>
                  </a:lnTo>
                  <a:lnTo>
                    <a:pt x="107" y="63"/>
                  </a:lnTo>
                  <a:lnTo>
                    <a:pt x="102" y="62"/>
                  </a:lnTo>
                  <a:lnTo>
                    <a:pt x="96" y="60"/>
                  </a:lnTo>
                  <a:lnTo>
                    <a:pt x="96" y="60"/>
                  </a:lnTo>
                  <a:close/>
                  <a:moveTo>
                    <a:pt x="35" y="150"/>
                  </a:moveTo>
                  <a:lnTo>
                    <a:pt x="35" y="150"/>
                  </a:lnTo>
                  <a:lnTo>
                    <a:pt x="44" y="152"/>
                  </a:lnTo>
                  <a:lnTo>
                    <a:pt x="44" y="152"/>
                  </a:lnTo>
                  <a:lnTo>
                    <a:pt x="38" y="167"/>
                  </a:lnTo>
                  <a:lnTo>
                    <a:pt x="36" y="176"/>
                  </a:lnTo>
                  <a:lnTo>
                    <a:pt x="35" y="183"/>
                  </a:lnTo>
                  <a:lnTo>
                    <a:pt x="35" y="248"/>
                  </a:lnTo>
                  <a:lnTo>
                    <a:pt x="0" y="248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78"/>
                  </a:lnTo>
                  <a:lnTo>
                    <a:pt x="2" y="172"/>
                  </a:lnTo>
                  <a:lnTo>
                    <a:pt x="6" y="167"/>
                  </a:lnTo>
                  <a:lnTo>
                    <a:pt x="9" y="161"/>
                  </a:lnTo>
                  <a:lnTo>
                    <a:pt x="15" y="158"/>
                  </a:lnTo>
                  <a:lnTo>
                    <a:pt x="20" y="154"/>
                  </a:lnTo>
                  <a:lnTo>
                    <a:pt x="27" y="152"/>
                  </a:lnTo>
                  <a:lnTo>
                    <a:pt x="35" y="150"/>
                  </a:lnTo>
                  <a:lnTo>
                    <a:pt x="35" y="150"/>
                  </a:lnTo>
                  <a:close/>
                  <a:moveTo>
                    <a:pt x="183" y="0"/>
                  </a:moveTo>
                  <a:lnTo>
                    <a:pt x="183" y="0"/>
                  </a:lnTo>
                  <a:lnTo>
                    <a:pt x="174" y="0"/>
                  </a:lnTo>
                  <a:lnTo>
                    <a:pt x="165" y="4"/>
                  </a:lnTo>
                  <a:lnTo>
                    <a:pt x="158" y="7"/>
                  </a:lnTo>
                  <a:lnTo>
                    <a:pt x="151" y="13"/>
                  </a:lnTo>
                  <a:lnTo>
                    <a:pt x="145" y="20"/>
                  </a:lnTo>
                  <a:lnTo>
                    <a:pt x="141" y="27"/>
                  </a:lnTo>
                  <a:lnTo>
                    <a:pt x="138" y="36"/>
                  </a:lnTo>
                  <a:lnTo>
                    <a:pt x="138" y="45"/>
                  </a:lnTo>
                  <a:lnTo>
                    <a:pt x="138" y="45"/>
                  </a:lnTo>
                  <a:lnTo>
                    <a:pt x="138" y="54"/>
                  </a:lnTo>
                  <a:lnTo>
                    <a:pt x="141" y="62"/>
                  </a:lnTo>
                  <a:lnTo>
                    <a:pt x="145" y="71"/>
                  </a:lnTo>
                  <a:lnTo>
                    <a:pt x="151" y="76"/>
                  </a:lnTo>
                  <a:lnTo>
                    <a:pt x="158" y="81"/>
                  </a:lnTo>
                  <a:lnTo>
                    <a:pt x="165" y="87"/>
                  </a:lnTo>
                  <a:lnTo>
                    <a:pt x="174" y="89"/>
                  </a:lnTo>
                  <a:lnTo>
                    <a:pt x="183" y="91"/>
                  </a:lnTo>
                  <a:lnTo>
                    <a:pt x="183" y="91"/>
                  </a:lnTo>
                  <a:lnTo>
                    <a:pt x="192" y="89"/>
                  </a:lnTo>
                  <a:lnTo>
                    <a:pt x="200" y="87"/>
                  </a:lnTo>
                  <a:lnTo>
                    <a:pt x="209" y="81"/>
                  </a:lnTo>
                  <a:lnTo>
                    <a:pt x="214" y="76"/>
                  </a:lnTo>
                  <a:lnTo>
                    <a:pt x="219" y="71"/>
                  </a:lnTo>
                  <a:lnTo>
                    <a:pt x="225" y="62"/>
                  </a:lnTo>
                  <a:lnTo>
                    <a:pt x="227" y="54"/>
                  </a:lnTo>
                  <a:lnTo>
                    <a:pt x="229" y="45"/>
                  </a:lnTo>
                  <a:lnTo>
                    <a:pt x="229" y="45"/>
                  </a:lnTo>
                  <a:lnTo>
                    <a:pt x="227" y="36"/>
                  </a:lnTo>
                  <a:lnTo>
                    <a:pt x="225" y="27"/>
                  </a:lnTo>
                  <a:lnTo>
                    <a:pt x="219" y="20"/>
                  </a:lnTo>
                  <a:lnTo>
                    <a:pt x="214" y="13"/>
                  </a:lnTo>
                  <a:lnTo>
                    <a:pt x="209" y="7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319" y="272"/>
                  </a:moveTo>
                  <a:lnTo>
                    <a:pt x="265" y="272"/>
                  </a:lnTo>
                  <a:lnTo>
                    <a:pt x="265" y="174"/>
                  </a:lnTo>
                  <a:lnTo>
                    <a:pt x="265" y="174"/>
                  </a:lnTo>
                  <a:lnTo>
                    <a:pt x="265" y="163"/>
                  </a:lnTo>
                  <a:lnTo>
                    <a:pt x="263" y="154"/>
                  </a:lnTo>
                  <a:lnTo>
                    <a:pt x="259" y="145"/>
                  </a:lnTo>
                  <a:lnTo>
                    <a:pt x="256" y="136"/>
                  </a:lnTo>
                  <a:lnTo>
                    <a:pt x="256" y="136"/>
                  </a:lnTo>
                  <a:lnTo>
                    <a:pt x="263" y="134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9" y="136"/>
                  </a:lnTo>
                  <a:lnTo>
                    <a:pt x="288" y="138"/>
                  </a:lnTo>
                  <a:lnTo>
                    <a:pt x="297" y="143"/>
                  </a:lnTo>
                  <a:lnTo>
                    <a:pt x="305" y="149"/>
                  </a:lnTo>
                  <a:lnTo>
                    <a:pt x="310" y="156"/>
                  </a:lnTo>
                  <a:lnTo>
                    <a:pt x="316" y="165"/>
                  </a:lnTo>
                  <a:lnTo>
                    <a:pt x="317" y="174"/>
                  </a:lnTo>
                  <a:lnTo>
                    <a:pt x="319" y="183"/>
                  </a:lnTo>
                  <a:lnTo>
                    <a:pt x="319" y="272"/>
                  </a:lnTo>
                  <a:close/>
                  <a:moveTo>
                    <a:pt x="100" y="174"/>
                  </a:moveTo>
                  <a:lnTo>
                    <a:pt x="100" y="272"/>
                  </a:lnTo>
                  <a:lnTo>
                    <a:pt x="45" y="272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47" y="174"/>
                  </a:lnTo>
                  <a:lnTo>
                    <a:pt x="51" y="165"/>
                  </a:lnTo>
                  <a:lnTo>
                    <a:pt x="54" y="156"/>
                  </a:lnTo>
                  <a:lnTo>
                    <a:pt x="60" y="149"/>
                  </a:lnTo>
                  <a:lnTo>
                    <a:pt x="67" y="143"/>
                  </a:lnTo>
                  <a:lnTo>
                    <a:pt x="76" y="138"/>
                  </a:lnTo>
                  <a:lnTo>
                    <a:pt x="85" y="136"/>
                  </a:lnTo>
                  <a:lnTo>
                    <a:pt x="96" y="134"/>
                  </a:lnTo>
                  <a:lnTo>
                    <a:pt x="96" y="134"/>
                  </a:lnTo>
                  <a:lnTo>
                    <a:pt x="103" y="134"/>
                  </a:lnTo>
                  <a:lnTo>
                    <a:pt x="109" y="136"/>
                  </a:lnTo>
                  <a:lnTo>
                    <a:pt x="109" y="136"/>
                  </a:lnTo>
                  <a:lnTo>
                    <a:pt x="105" y="145"/>
                  </a:lnTo>
                  <a:lnTo>
                    <a:pt x="102" y="154"/>
                  </a:lnTo>
                  <a:lnTo>
                    <a:pt x="100" y="163"/>
                  </a:lnTo>
                  <a:lnTo>
                    <a:pt x="100" y="174"/>
                  </a:lnTo>
                  <a:lnTo>
                    <a:pt x="100" y="174"/>
                  </a:lnTo>
                  <a:close/>
                  <a:moveTo>
                    <a:pt x="111" y="301"/>
                  </a:moveTo>
                  <a:lnTo>
                    <a:pt x="254" y="301"/>
                  </a:lnTo>
                  <a:lnTo>
                    <a:pt x="254" y="174"/>
                  </a:lnTo>
                  <a:lnTo>
                    <a:pt x="254" y="174"/>
                  </a:lnTo>
                  <a:lnTo>
                    <a:pt x="252" y="159"/>
                  </a:lnTo>
                  <a:lnTo>
                    <a:pt x="248" y="145"/>
                  </a:lnTo>
                  <a:lnTo>
                    <a:pt x="241" y="134"/>
                  </a:lnTo>
                  <a:lnTo>
                    <a:pt x="232" y="123"/>
                  </a:lnTo>
                  <a:lnTo>
                    <a:pt x="223" y="114"/>
                  </a:lnTo>
                  <a:lnTo>
                    <a:pt x="210" y="109"/>
                  </a:lnTo>
                  <a:lnTo>
                    <a:pt x="198" y="103"/>
                  </a:lnTo>
                  <a:lnTo>
                    <a:pt x="183" y="101"/>
                  </a:lnTo>
                  <a:lnTo>
                    <a:pt x="183" y="101"/>
                  </a:lnTo>
                  <a:lnTo>
                    <a:pt x="169" y="103"/>
                  </a:lnTo>
                  <a:lnTo>
                    <a:pt x="154" y="109"/>
                  </a:lnTo>
                  <a:lnTo>
                    <a:pt x="143" y="114"/>
                  </a:lnTo>
                  <a:lnTo>
                    <a:pt x="132" y="123"/>
                  </a:lnTo>
                  <a:lnTo>
                    <a:pt x="123" y="134"/>
                  </a:lnTo>
                  <a:lnTo>
                    <a:pt x="116" y="145"/>
                  </a:lnTo>
                  <a:lnTo>
                    <a:pt x="112" y="159"/>
                  </a:lnTo>
                  <a:lnTo>
                    <a:pt x="111" y="174"/>
                  </a:lnTo>
                  <a:lnTo>
                    <a:pt x="111" y="30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</p:grpSp>
      <p:sp>
        <p:nvSpPr>
          <p:cNvPr id="16" name="Rectangle 30"/>
          <p:cNvSpPr/>
          <p:nvPr/>
        </p:nvSpPr>
        <p:spPr>
          <a:xfrm>
            <a:off x="0" y="1310922"/>
            <a:ext cx="336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（</a:t>
            </a:r>
            <a:r>
              <a:rPr lang="en-US" altLang="zh-CN" sz="1200" dirty="0" smtClean="0">
                <a:solidFill>
                  <a:schemeClr val="bg1"/>
                </a:solidFill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</a:rPr>
              <a:t>）</a:t>
            </a:r>
            <a:r>
              <a:rPr lang="en-US" altLang="zh-CN" sz="1200" dirty="0" smtClean="0">
                <a:solidFill>
                  <a:schemeClr val="bg1"/>
                </a:solidFill>
              </a:rPr>
              <a:t>.</a:t>
            </a:r>
            <a:r>
              <a:rPr lang="zh-CN" altLang="en-US" sz="1200" dirty="0" smtClean="0">
                <a:solidFill>
                  <a:schemeClr val="bg1"/>
                </a:solidFill>
              </a:rPr>
              <a:t>第一个是</a:t>
            </a:r>
            <a:r>
              <a:rPr lang="en-US" altLang="zh-CN" sz="1200" dirty="0" smtClean="0">
                <a:solidFill>
                  <a:schemeClr val="bg1"/>
                </a:solidFill>
              </a:rPr>
              <a:t>&lt;table&gt;</a:t>
            </a:r>
            <a:r>
              <a:rPr lang="zh-CN" altLang="en-US" sz="1200" dirty="0" smtClean="0">
                <a:solidFill>
                  <a:schemeClr val="bg1"/>
                </a:solidFill>
              </a:rPr>
              <a:t>中，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     如</a:t>
            </a:r>
            <a:r>
              <a:rPr lang="en-US" altLang="zh-CN" sz="1200" dirty="0" smtClean="0">
                <a:solidFill>
                  <a:schemeClr val="bg1"/>
                </a:solidFill>
              </a:rPr>
              <a:t>&lt;table align="center"&gt;</a:t>
            </a:r>
            <a:r>
              <a:rPr lang="zh-CN" altLang="en-US" sz="1200" dirty="0" smtClean="0">
                <a:solidFill>
                  <a:schemeClr val="bg1"/>
                </a:solidFill>
              </a:rPr>
              <a:t>代表表格在浏览器水平居中放置。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357554" y="1428742"/>
            <a:ext cx="636196" cy="636164"/>
            <a:chOff x="3357554" y="1428742"/>
            <a:chExt cx="636196" cy="636164"/>
          </a:xfrm>
        </p:grpSpPr>
        <p:sp>
          <p:nvSpPr>
            <p:cNvPr id="17" name="Rectangle 13"/>
            <p:cNvSpPr/>
            <p:nvPr/>
          </p:nvSpPr>
          <p:spPr>
            <a:xfrm>
              <a:off x="3357554" y="1428742"/>
              <a:ext cx="636196" cy="6361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18" name="Freeform 100"/>
            <p:cNvSpPr/>
            <p:nvPr/>
          </p:nvSpPr>
          <p:spPr bwMode="auto">
            <a:xfrm>
              <a:off x="3500430" y="1571618"/>
              <a:ext cx="303570" cy="342050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143504" y="3643320"/>
            <a:ext cx="636196" cy="636164"/>
            <a:chOff x="5143504" y="3643320"/>
            <a:chExt cx="636196" cy="636164"/>
          </a:xfrm>
        </p:grpSpPr>
        <p:sp>
          <p:nvSpPr>
            <p:cNvPr id="22" name="Rectangle 27"/>
            <p:cNvSpPr/>
            <p:nvPr/>
          </p:nvSpPr>
          <p:spPr>
            <a:xfrm>
              <a:off x="5143504" y="3643320"/>
              <a:ext cx="636196" cy="63616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23" name="Freeform 107"/>
            <p:cNvSpPr>
              <a:spLocks noEditPoints="1"/>
            </p:cNvSpPr>
            <p:nvPr/>
          </p:nvSpPr>
          <p:spPr bwMode="auto">
            <a:xfrm>
              <a:off x="5286380" y="3786196"/>
              <a:ext cx="365566" cy="314258"/>
            </a:xfrm>
            <a:custGeom>
              <a:avLst/>
              <a:gdLst/>
              <a:ahLst/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357554" y="3643320"/>
            <a:ext cx="636196" cy="636164"/>
            <a:chOff x="3357554" y="3643320"/>
            <a:chExt cx="636196" cy="636164"/>
          </a:xfrm>
        </p:grpSpPr>
        <p:sp>
          <p:nvSpPr>
            <p:cNvPr id="27" name="Rectangle 26"/>
            <p:cNvSpPr/>
            <p:nvPr/>
          </p:nvSpPr>
          <p:spPr>
            <a:xfrm>
              <a:off x="3357554" y="3643320"/>
              <a:ext cx="636196" cy="6361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grpSp>
          <p:nvGrpSpPr>
            <p:cNvPr id="28" name="Group 67"/>
            <p:cNvGrpSpPr/>
            <p:nvPr/>
          </p:nvGrpSpPr>
          <p:grpSpPr>
            <a:xfrm>
              <a:off x="3428992" y="3857634"/>
              <a:ext cx="503238" cy="177800"/>
              <a:chOff x="1441430" y="4357700"/>
              <a:chExt cx="503238" cy="177800"/>
            </a:xfrm>
            <a:solidFill>
              <a:schemeClr val="bg1"/>
            </a:solidFill>
          </p:grpSpPr>
          <p:sp>
            <p:nvSpPr>
              <p:cNvPr id="29" name="Freeform 19"/>
              <p:cNvSpPr/>
              <p:nvPr/>
            </p:nvSpPr>
            <p:spPr bwMode="auto">
              <a:xfrm>
                <a:off x="1441430" y="4357700"/>
                <a:ext cx="231775" cy="177800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203" y="0"/>
                  </a:cxn>
                  <a:cxn ang="0">
                    <a:pos x="225" y="5"/>
                  </a:cxn>
                  <a:cxn ang="0">
                    <a:pos x="245" y="13"/>
                  </a:cxn>
                  <a:cxn ang="0">
                    <a:pos x="262" y="26"/>
                  </a:cxn>
                  <a:cxn ang="0">
                    <a:pos x="271" y="32"/>
                  </a:cxn>
                  <a:cxn ang="0">
                    <a:pos x="282" y="47"/>
                  </a:cxn>
                  <a:cxn ang="0">
                    <a:pos x="292" y="63"/>
                  </a:cxn>
                  <a:cxn ang="0">
                    <a:pos x="232" y="63"/>
                  </a:cxn>
                  <a:cxn ang="0">
                    <a:pos x="213" y="53"/>
                  </a:cxn>
                  <a:cxn ang="0">
                    <a:pos x="192" y="49"/>
                  </a:cxn>
                  <a:cxn ang="0">
                    <a:pos x="112" y="49"/>
                  </a:cxn>
                  <a:cxn ang="0">
                    <a:pos x="88" y="54"/>
                  </a:cxn>
                  <a:cxn ang="0">
                    <a:pos x="68" y="68"/>
                  </a:cxn>
                  <a:cxn ang="0">
                    <a:pos x="61" y="77"/>
                  </a:cxn>
                  <a:cxn ang="0">
                    <a:pos x="51" y="99"/>
                  </a:cxn>
                  <a:cxn ang="0">
                    <a:pos x="50" y="111"/>
                  </a:cxn>
                  <a:cxn ang="0">
                    <a:pos x="51" y="124"/>
                  </a:cxn>
                  <a:cxn ang="0">
                    <a:pos x="61" y="146"/>
                  </a:cxn>
                  <a:cxn ang="0">
                    <a:pos x="68" y="154"/>
                  </a:cxn>
                  <a:cxn ang="0">
                    <a:pos x="88" y="168"/>
                  </a:cxn>
                  <a:cxn ang="0">
                    <a:pos x="112" y="173"/>
                  </a:cxn>
                  <a:cxn ang="0">
                    <a:pos x="192" y="173"/>
                  </a:cxn>
                  <a:cxn ang="0">
                    <a:pos x="213" y="169"/>
                  </a:cxn>
                  <a:cxn ang="0">
                    <a:pos x="232" y="158"/>
                  </a:cxn>
                  <a:cxn ang="0">
                    <a:pos x="292" y="158"/>
                  </a:cxn>
                  <a:cxn ang="0">
                    <a:pos x="282" y="175"/>
                  </a:cxn>
                  <a:cxn ang="0">
                    <a:pos x="271" y="189"/>
                  </a:cxn>
                  <a:cxn ang="0">
                    <a:pos x="262" y="196"/>
                  </a:cxn>
                  <a:cxn ang="0">
                    <a:pos x="245" y="209"/>
                  </a:cxn>
                  <a:cxn ang="0">
                    <a:pos x="225" y="217"/>
                  </a:cxn>
                  <a:cxn ang="0">
                    <a:pos x="203" y="221"/>
                  </a:cxn>
                  <a:cxn ang="0">
                    <a:pos x="112" y="222"/>
                  </a:cxn>
                  <a:cxn ang="0">
                    <a:pos x="100" y="221"/>
                  </a:cxn>
                  <a:cxn ang="0">
                    <a:pos x="78" y="217"/>
                  </a:cxn>
                  <a:cxn ang="0">
                    <a:pos x="58" y="209"/>
                  </a:cxn>
                  <a:cxn ang="0">
                    <a:pos x="41" y="196"/>
                  </a:cxn>
                  <a:cxn ang="0">
                    <a:pos x="34" y="189"/>
                  </a:cxn>
                  <a:cxn ang="0">
                    <a:pos x="20" y="173"/>
                  </a:cxn>
                  <a:cxn ang="0">
                    <a:pos x="9" y="154"/>
                  </a:cxn>
                  <a:cxn ang="0">
                    <a:pos x="3" y="133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3" y="89"/>
                  </a:cxn>
                  <a:cxn ang="0">
                    <a:pos x="9" y="68"/>
                  </a:cxn>
                  <a:cxn ang="0">
                    <a:pos x="20" y="49"/>
                  </a:cxn>
                  <a:cxn ang="0">
                    <a:pos x="34" y="32"/>
                  </a:cxn>
                  <a:cxn ang="0">
                    <a:pos x="41" y="26"/>
                  </a:cxn>
                  <a:cxn ang="0">
                    <a:pos x="58" y="13"/>
                  </a:cxn>
                  <a:cxn ang="0">
                    <a:pos x="78" y="5"/>
                  </a:cxn>
                  <a:cxn ang="0">
                    <a:pos x="100" y="0"/>
                  </a:cxn>
                  <a:cxn ang="0">
                    <a:pos x="112" y="0"/>
                  </a:cxn>
                </a:cxnLst>
                <a:rect l="0" t="0" r="r" b="b"/>
                <a:pathLst>
                  <a:path w="292" h="222">
                    <a:moveTo>
                      <a:pt x="112" y="0"/>
                    </a:moveTo>
                    <a:lnTo>
                      <a:pt x="192" y="0"/>
                    </a:lnTo>
                    <a:lnTo>
                      <a:pt x="192" y="0"/>
                    </a:lnTo>
                    <a:lnTo>
                      <a:pt x="203" y="0"/>
                    </a:lnTo>
                    <a:lnTo>
                      <a:pt x="214" y="2"/>
                    </a:lnTo>
                    <a:lnTo>
                      <a:pt x="225" y="5"/>
                    </a:lnTo>
                    <a:lnTo>
                      <a:pt x="235" y="9"/>
                    </a:lnTo>
                    <a:lnTo>
                      <a:pt x="245" y="13"/>
                    </a:lnTo>
                    <a:lnTo>
                      <a:pt x="254" y="18"/>
                    </a:lnTo>
                    <a:lnTo>
                      <a:pt x="262" y="26"/>
                    </a:lnTo>
                    <a:lnTo>
                      <a:pt x="271" y="32"/>
                    </a:lnTo>
                    <a:lnTo>
                      <a:pt x="271" y="32"/>
                    </a:lnTo>
                    <a:lnTo>
                      <a:pt x="277" y="39"/>
                    </a:lnTo>
                    <a:lnTo>
                      <a:pt x="282" y="47"/>
                    </a:lnTo>
                    <a:lnTo>
                      <a:pt x="288" y="56"/>
                    </a:lnTo>
                    <a:lnTo>
                      <a:pt x="292" y="63"/>
                    </a:lnTo>
                    <a:lnTo>
                      <a:pt x="232" y="63"/>
                    </a:lnTo>
                    <a:lnTo>
                      <a:pt x="232" y="63"/>
                    </a:lnTo>
                    <a:lnTo>
                      <a:pt x="223" y="58"/>
                    </a:lnTo>
                    <a:lnTo>
                      <a:pt x="213" y="53"/>
                    </a:lnTo>
                    <a:lnTo>
                      <a:pt x="203" y="51"/>
                    </a:lnTo>
                    <a:lnTo>
                      <a:pt x="192" y="49"/>
                    </a:lnTo>
                    <a:lnTo>
                      <a:pt x="112" y="49"/>
                    </a:lnTo>
                    <a:lnTo>
                      <a:pt x="112" y="49"/>
                    </a:lnTo>
                    <a:lnTo>
                      <a:pt x="99" y="51"/>
                    </a:lnTo>
                    <a:lnTo>
                      <a:pt x="88" y="54"/>
                    </a:lnTo>
                    <a:lnTo>
                      <a:pt x="77" y="60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61" y="77"/>
                    </a:lnTo>
                    <a:lnTo>
                      <a:pt x="55" y="86"/>
                    </a:lnTo>
                    <a:lnTo>
                      <a:pt x="51" y="99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1" y="124"/>
                    </a:lnTo>
                    <a:lnTo>
                      <a:pt x="55" y="135"/>
                    </a:lnTo>
                    <a:lnTo>
                      <a:pt x="61" y="146"/>
                    </a:lnTo>
                    <a:lnTo>
                      <a:pt x="68" y="154"/>
                    </a:lnTo>
                    <a:lnTo>
                      <a:pt x="68" y="154"/>
                    </a:lnTo>
                    <a:lnTo>
                      <a:pt x="77" y="162"/>
                    </a:lnTo>
                    <a:lnTo>
                      <a:pt x="88" y="168"/>
                    </a:lnTo>
                    <a:lnTo>
                      <a:pt x="99" y="172"/>
                    </a:lnTo>
                    <a:lnTo>
                      <a:pt x="112" y="173"/>
                    </a:lnTo>
                    <a:lnTo>
                      <a:pt x="192" y="173"/>
                    </a:lnTo>
                    <a:lnTo>
                      <a:pt x="192" y="173"/>
                    </a:lnTo>
                    <a:lnTo>
                      <a:pt x="203" y="172"/>
                    </a:lnTo>
                    <a:lnTo>
                      <a:pt x="213" y="169"/>
                    </a:lnTo>
                    <a:lnTo>
                      <a:pt x="223" y="164"/>
                    </a:lnTo>
                    <a:lnTo>
                      <a:pt x="232" y="158"/>
                    </a:lnTo>
                    <a:lnTo>
                      <a:pt x="292" y="158"/>
                    </a:lnTo>
                    <a:lnTo>
                      <a:pt x="292" y="158"/>
                    </a:lnTo>
                    <a:lnTo>
                      <a:pt x="288" y="167"/>
                    </a:lnTo>
                    <a:lnTo>
                      <a:pt x="282" y="175"/>
                    </a:lnTo>
                    <a:lnTo>
                      <a:pt x="277" y="183"/>
                    </a:lnTo>
                    <a:lnTo>
                      <a:pt x="271" y="189"/>
                    </a:lnTo>
                    <a:lnTo>
                      <a:pt x="271" y="189"/>
                    </a:lnTo>
                    <a:lnTo>
                      <a:pt x="262" y="196"/>
                    </a:lnTo>
                    <a:lnTo>
                      <a:pt x="254" y="203"/>
                    </a:lnTo>
                    <a:lnTo>
                      <a:pt x="245" y="209"/>
                    </a:lnTo>
                    <a:lnTo>
                      <a:pt x="235" y="214"/>
                    </a:lnTo>
                    <a:lnTo>
                      <a:pt x="225" y="217"/>
                    </a:lnTo>
                    <a:lnTo>
                      <a:pt x="214" y="220"/>
                    </a:lnTo>
                    <a:lnTo>
                      <a:pt x="203" y="221"/>
                    </a:lnTo>
                    <a:lnTo>
                      <a:pt x="192" y="222"/>
                    </a:lnTo>
                    <a:lnTo>
                      <a:pt x="112" y="222"/>
                    </a:lnTo>
                    <a:lnTo>
                      <a:pt x="112" y="222"/>
                    </a:lnTo>
                    <a:lnTo>
                      <a:pt x="100" y="221"/>
                    </a:lnTo>
                    <a:lnTo>
                      <a:pt x="89" y="220"/>
                    </a:lnTo>
                    <a:lnTo>
                      <a:pt x="78" y="217"/>
                    </a:lnTo>
                    <a:lnTo>
                      <a:pt x="68" y="214"/>
                    </a:lnTo>
                    <a:lnTo>
                      <a:pt x="58" y="209"/>
                    </a:lnTo>
                    <a:lnTo>
                      <a:pt x="50" y="203"/>
                    </a:lnTo>
                    <a:lnTo>
                      <a:pt x="41" y="196"/>
                    </a:lnTo>
                    <a:lnTo>
                      <a:pt x="34" y="189"/>
                    </a:lnTo>
                    <a:lnTo>
                      <a:pt x="34" y="189"/>
                    </a:lnTo>
                    <a:lnTo>
                      <a:pt x="26" y="182"/>
                    </a:lnTo>
                    <a:lnTo>
                      <a:pt x="20" y="173"/>
                    </a:lnTo>
                    <a:lnTo>
                      <a:pt x="14" y="164"/>
                    </a:lnTo>
                    <a:lnTo>
                      <a:pt x="9" y="154"/>
                    </a:lnTo>
                    <a:lnTo>
                      <a:pt x="5" y="143"/>
                    </a:lnTo>
                    <a:lnTo>
                      <a:pt x="3" y="133"/>
                    </a:lnTo>
                    <a:lnTo>
                      <a:pt x="2" y="122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2" y="100"/>
                    </a:lnTo>
                    <a:lnTo>
                      <a:pt x="3" y="89"/>
                    </a:lnTo>
                    <a:lnTo>
                      <a:pt x="5" y="78"/>
                    </a:lnTo>
                    <a:lnTo>
                      <a:pt x="9" y="68"/>
                    </a:lnTo>
                    <a:lnTo>
                      <a:pt x="14" y="58"/>
                    </a:lnTo>
                    <a:lnTo>
                      <a:pt x="20" y="49"/>
                    </a:lnTo>
                    <a:lnTo>
                      <a:pt x="26" y="41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41" y="26"/>
                    </a:lnTo>
                    <a:lnTo>
                      <a:pt x="50" y="18"/>
                    </a:lnTo>
                    <a:lnTo>
                      <a:pt x="58" y="13"/>
                    </a:lnTo>
                    <a:lnTo>
                      <a:pt x="68" y="9"/>
                    </a:lnTo>
                    <a:lnTo>
                      <a:pt x="78" y="5"/>
                    </a:lnTo>
                    <a:lnTo>
                      <a:pt x="89" y="2"/>
                    </a:lnTo>
                    <a:lnTo>
                      <a:pt x="100" y="0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30" name="Freeform 20"/>
              <p:cNvSpPr/>
              <p:nvPr/>
            </p:nvSpPr>
            <p:spPr bwMode="auto">
              <a:xfrm>
                <a:off x="1714480" y="4357700"/>
                <a:ext cx="230188" cy="177800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192" y="0"/>
                  </a:cxn>
                  <a:cxn ang="0">
                    <a:pos x="213" y="5"/>
                  </a:cxn>
                  <a:cxn ang="0">
                    <a:pos x="234" y="13"/>
                  </a:cxn>
                  <a:cxn ang="0">
                    <a:pos x="251" y="26"/>
                  </a:cxn>
                  <a:cxn ang="0">
                    <a:pos x="258" y="32"/>
                  </a:cxn>
                  <a:cxn ang="0">
                    <a:pos x="272" y="49"/>
                  </a:cxn>
                  <a:cxn ang="0">
                    <a:pos x="283" y="68"/>
                  </a:cxn>
                  <a:cxn ang="0">
                    <a:pos x="289" y="89"/>
                  </a:cxn>
                  <a:cxn ang="0">
                    <a:pos x="292" y="111"/>
                  </a:cxn>
                  <a:cxn ang="0">
                    <a:pos x="292" y="111"/>
                  </a:cxn>
                  <a:cxn ang="0">
                    <a:pos x="289" y="133"/>
                  </a:cxn>
                  <a:cxn ang="0">
                    <a:pos x="283" y="154"/>
                  </a:cxn>
                  <a:cxn ang="0">
                    <a:pos x="272" y="173"/>
                  </a:cxn>
                  <a:cxn ang="0">
                    <a:pos x="258" y="189"/>
                  </a:cxn>
                  <a:cxn ang="0">
                    <a:pos x="251" y="196"/>
                  </a:cxn>
                  <a:cxn ang="0">
                    <a:pos x="234" y="209"/>
                  </a:cxn>
                  <a:cxn ang="0">
                    <a:pos x="213" y="217"/>
                  </a:cxn>
                  <a:cxn ang="0">
                    <a:pos x="192" y="221"/>
                  </a:cxn>
                  <a:cxn ang="0">
                    <a:pos x="100" y="222"/>
                  </a:cxn>
                  <a:cxn ang="0">
                    <a:pos x="89" y="221"/>
                  </a:cxn>
                  <a:cxn ang="0">
                    <a:pos x="67" y="217"/>
                  </a:cxn>
                  <a:cxn ang="0">
                    <a:pos x="47" y="209"/>
                  </a:cxn>
                  <a:cxn ang="0">
                    <a:pos x="30" y="196"/>
                  </a:cxn>
                  <a:cxn ang="0">
                    <a:pos x="21" y="189"/>
                  </a:cxn>
                  <a:cxn ang="0">
                    <a:pos x="9" y="175"/>
                  </a:cxn>
                  <a:cxn ang="0">
                    <a:pos x="0" y="158"/>
                  </a:cxn>
                  <a:cxn ang="0">
                    <a:pos x="61" y="158"/>
                  </a:cxn>
                  <a:cxn ang="0">
                    <a:pos x="79" y="169"/>
                  </a:cxn>
                  <a:cxn ang="0">
                    <a:pos x="100" y="173"/>
                  </a:cxn>
                  <a:cxn ang="0">
                    <a:pos x="181" y="173"/>
                  </a:cxn>
                  <a:cxn ang="0">
                    <a:pos x="204" y="168"/>
                  </a:cxn>
                  <a:cxn ang="0">
                    <a:pos x="224" y="154"/>
                  </a:cxn>
                  <a:cxn ang="0">
                    <a:pos x="231" y="146"/>
                  </a:cxn>
                  <a:cxn ang="0">
                    <a:pos x="241" y="124"/>
                  </a:cxn>
                  <a:cxn ang="0">
                    <a:pos x="242" y="111"/>
                  </a:cxn>
                  <a:cxn ang="0">
                    <a:pos x="241" y="99"/>
                  </a:cxn>
                  <a:cxn ang="0">
                    <a:pos x="231" y="77"/>
                  </a:cxn>
                  <a:cxn ang="0">
                    <a:pos x="224" y="68"/>
                  </a:cxn>
                  <a:cxn ang="0">
                    <a:pos x="204" y="54"/>
                  </a:cxn>
                  <a:cxn ang="0">
                    <a:pos x="181" y="49"/>
                  </a:cxn>
                  <a:cxn ang="0">
                    <a:pos x="100" y="49"/>
                  </a:cxn>
                  <a:cxn ang="0">
                    <a:pos x="79" y="53"/>
                  </a:cxn>
                  <a:cxn ang="0">
                    <a:pos x="61" y="63"/>
                  </a:cxn>
                  <a:cxn ang="0">
                    <a:pos x="0" y="63"/>
                  </a:cxn>
                  <a:cxn ang="0">
                    <a:pos x="9" y="47"/>
                  </a:cxn>
                  <a:cxn ang="0">
                    <a:pos x="21" y="32"/>
                  </a:cxn>
                  <a:cxn ang="0">
                    <a:pos x="30" y="26"/>
                  </a:cxn>
                  <a:cxn ang="0">
                    <a:pos x="47" y="13"/>
                  </a:cxn>
                  <a:cxn ang="0">
                    <a:pos x="67" y="5"/>
                  </a:cxn>
                  <a:cxn ang="0">
                    <a:pos x="89" y="0"/>
                  </a:cxn>
                  <a:cxn ang="0">
                    <a:pos x="100" y="0"/>
                  </a:cxn>
                </a:cxnLst>
                <a:rect l="0" t="0" r="r" b="b"/>
                <a:pathLst>
                  <a:path w="292" h="222">
                    <a:moveTo>
                      <a:pt x="100" y="0"/>
                    </a:moveTo>
                    <a:lnTo>
                      <a:pt x="181" y="0"/>
                    </a:lnTo>
                    <a:lnTo>
                      <a:pt x="181" y="0"/>
                    </a:lnTo>
                    <a:lnTo>
                      <a:pt x="192" y="0"/>
                    </a:lnTo>
                    <a:lnTo>
                      <a:pt x="203" y="2"/>
                    </a:lnTo>
                    <a:lnTo>
                      <a:pt x="213" y="5"/>
                    </a:lnTo>
                    <a:lnTo>
                      <a:pt x="224" y="9"/>
                    </a:lnTo>
                    <a:lnTo>
                      <a:pt x="234" y="13"/>
                    </a:lnTo>
                    <a:lnTo>
                      <a:pt x="242" y="18"/>
                    </a:lnTo>
                    <a:lnTo>
                      <a:pt x="251" y="26"/>
                    </a:lnTo>
                    <a:lnTo>
                      <a:pt x="258" y="32"/>
                    </a:lnTo>
                    <a:lnTo>
                      <a:pt x="258" y="32"/>
                    </a:lnTo>
                    <a:lnTo>
                      <a:pt x="266" y="41"/>
                    </a:lnTo>
                    <a:lnTo>
                      <a:pt x="272" y="49"/>
                    </a:lnTo>
                    <a:lnTo>
                      <a:pt x="278" y="58"/>
                    </a:lnTo>
                    <a:lnTo>
                      <a:pt x="283" y="68"/>
                    </a:lnTo>
                    <a:lnTo>
                      <a:pt x="287" y="78"/>
                    </a:lnTo>
                    <a:lnTo>
                      <a:pt x="289" y="89"/>
                    </a:lnTo>
                    <a:lnTo>
                      <a:pt x="291" y="100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1" y="122"/>
                    </a:lnTo>
                    <a:lnTo>
                      <a:pt x="289" y="133"/>
                    </a:lnTo>
                    <a:lnTo>
                      <a:pt x="287" y="143"/>
                    </a:lnTo>
                    <a:lnTo>
                      <a:pt x="283" y="154"/>
                    </a:lnTo>
                    <a:lnTo>
                      <a:pt x="278" y="164"/>
                    </a:lnTo>
                    <a:lnTo>
                      <a:pt x="272" y="173"/>
                    </a:lnTo>
                    <a:lnTo>
                      <a:pt x="266" y="182"/>
                    </a:lnTo>
                    <a:lnTo>
                      <a:pt x="258" y="189"/>
                    </a:lnTo>
                    <a:lnTo>
                      <a:pt x="258" y="189"/>
                    </a:lnTo>
                    <a:lnTo>
                      <a:pt x="251" y="196"/>
                    </a:lnTo>
                    <a:lnTo>
                      <a:pt x="242" y="203"/>
                    </a:lnTo>
                    <a:lnTo>
                      <a:pt x="234" y="209"/>
                    </a:lnTo>
                    <a:lnTo>
                      <a:pt x="224" y="214"/>
                    </a:lnTo>
                    <a:lnTo>
                      <a:pt x="213" y="217"/>
                    </a:lnTo>
                    <a:lnTo>
                      <a:pt x="203" y="220"/>
                    </a:lnTo>
                    <a:lnTo>
                      <a:pt x="192" y="221"/>
                    </a:lnTo>
                    <a:lnTo>
                      <a:pt x="181" y="22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89" y="221"/>
                    </a:lnTo>
                    <a:lnTo>
                      <a:pt x="78" y="220"/>
                    </a:lnTo>
                    <a:lnTo>
                      <a:pt x="67" y="217"/>
                    </a:lnTo>
                    <a:lnTo>
                      <a:pt x="57" y="214"/>
                    </a:lnTo>
                    <a:lnTo>
                      <a:pt x="47" y="209"/>
                    </a:lnTo>
                    <a:lnTo>
                      <a:pt x="38" y="203"/>
                    </a:lnTo>
                    <a:lnTo>
                      <a:pt x="30" y="196"/>
                    </a:lnTo>
                    <a:lnTo>
                      <a:pt x="21" y="189"/>
                    </a:lnTo>
                    <a:lnTo>
                      <a:pt x="21" y="189"/>
                    </a:lnTo>
                    <a:lnTo>
                      <a:pt x="15" y="183"/>
                    </a:lnTo>
                    <a:lnTo>
                      <a:pt x="9" y="175"/>
                    </a:lnTo>
                    <a:lnTo>
                      <a:pt x="4" y="167"/>
                    </a:lnTo>
                    <a:lnTo>
                      <a:pt x="0" y="158"/>
                    </a:lnTo>
                    <a:lnTo>
                      <a:pt x="61" y="158"/>
                    </a:lnTo>
                    <a:lnTo>
                      <a:pt x="61" y="158"/>
                    </a:lnTo>
                    <a:lnTo>
                      <a:pt x="69" y="164"/>
                    </a:lnTo>
                    <a:lnTo>
                      <a:pt x="79" y="169"/>
                    </a:lnTo>
                    <a:lnTo>
                      <a:pt x="89" y="172"/>
                    </a:lnTo>
                    <a:lnTo>
                      <a:pt x="100" y="173"/>
                    </a:lnTo>
                    <a:lnTo>
                      <a:pt x="181" y="173"/>
                    </a:lnTo>
                    <a:lnTo>
                      <a:pt x="181" y="173"/>
                    </a:lnTo>
                    <a:lnTo>
                      <a:pt x="193" y="172"/>
                    </a:lnTo>
                    <a:lnTo>
                      <a:pt x="204" y="168"/>
                    </a:lnTo>
                    <a:lnTo>
                      <a:pt x="215" y="162"/>
                    </a:lnTo>
                    <a:lnTo>
                      <a:pt x="224" y="154"/>
                    </a:lnTo>
                    <a:lnTo>
                      <a:pt x="224" y="154"/>
                    </a:lnTo>
                    <a:lnTo>
                      <a:pt x="231" y="146"/>
                    </a:lnTo>
                    <a:lnTo>
                      <a:pt x="237" y="135"/>
                    </a:lnTo>
                    <a:lnTo>
                      <a:pt x="241" y="124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1" y="99"/>
                    </a:lnTo>
                    <a:lnTo>
                      <a:pt x="237" y="86"/>
                    </a:lnTo>
                    <a:lnTo>
                      <a:pt x="231" y="77"/>
                    </a:lnTo>
                    <a:lnTo>
                      <a:pt x="224" y="68"/>
                    </a:lnTo>
                    <a:lnTo>
                      <a:pt x="224" y="68"/>
                    </a:lnTo>
                    <a:lnTo>
                      <a:pt x="215" y="60"/>
                    </a:lnTo>
                    <a:lnTo>
                      <a:pt x="204" y="54"/>
                    </a:lnTo>
                    <a:lnTo>
                      <a:pt x="193" y="51"/>
                    </a:lnTo>
                    <a:lnTo>
                      <a:pt x="181" y="49"/>
                    </a:lnTo>
                    <a:lnTo>
                      <a:pt x="100" y="49"/>
                    </a:lnTo>
                    <a:lnTo>
                      <a:pt x="100" y="49"/>
                    </a:lnTo>
                    <a:lnTo>
                      <a:pt x="89" y="51"/>
                    </a:lnTo>
                    <a:lnTo>
                      <a:pt x="79" y="53"/>
                    </a:lnTo>
                    <a:lnTo>
                      <a:pt x="69" y="58"/>
                    </a:lnTo>
                    <a:lnTo>
                      <a:pt x="61" y="63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4" y="56"/>
                    </a:lnTo>
                    <a:lnTo>
                      <a:pt x="9" y="47"/>
                    </a:lnTo>
                    <a:lnTo>
                      <a:pt x="15" y="39"/>
                    </a:lnTo>
                    <a:lnTo>
                      <a:pt x="21" y="32"/>
                    </a:lnTo>
                    <a:lnTo>
                      <a:pt x="21" y="32"/>
                    </a:lnTo>
                    <a:lnTo>
                      <a:pt x="30" y="26"/>
                    </a:lnTo>
                    <a:lnTo>
                      <a:pt x="38" y="18"/>
                    </a:lnTo>
                    <a:lnTo>
                      <a:pt x="47" y="13"/>
                    </a:lnTo>
                    <a:lnTo>
                      <a:pt x="57" y="9"/>
                    </a:lnTo>
                    <a:lnTo>
                      <a:pt x="67" y="5"/>
                    </a:lnTo>
                    <a:lnTo>
                      <a:pt x="78" y="2"/>
                    </a:lnTo>
                    <a:lnTo>
                      <a:pt x="89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31" name="Freeform 21"/>
              <p:cNvSpPr/>
              <p:nvPr/>
            </p:nvSpPr>
            <p:spPr bwMode="auto">
              <a:xfrm>
                <a:off x="1601767" y="4427550"/>
                <a:ext cx="195263" cy="36513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24" y="0"/>
                  </a:cxn>
                  <a:cxn ang="0">
                    <a:pos x="224" y="0"/>
                  </a:cxn>
                  <a:cxn ang="0">
                    <a:pos x="229" y="1"/>
                  </a:cxn>
                  <a:cxn ang="0">
                    <a:pos x="233" y="2"/>
                  </a:cxn>
                  <a:cxn ang="0">
                    <a:pos x="236" y="5"/>
                  </a:cxn>
                  <a:cxn ang="0">
                    <a:pos x="240" y="7"/>
                  </a:cxn>
                  <a:cxn ang="0">
                    <a:pos x="242" y="11"/>
                  </a:cxn>
                  <a:cxn ang="0">
                    <a:pos x="245" y="14"/>
                  </a:cxn>
                  <a:cxn ang="0">
                    <a:pos x="246" y="18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8"/>
                  </a:cxn>
                  <a:cxn ang="0">
                    <a:pos x="245" y="32"/>
                  </a:cxn>
                  <a:cxn ang="0">
                    <a:pos x="242" y="36"/>
                  </a:cxn>
                  <a:cxn ang="0">
                    <a:pos x="240" y="39"/>
                  </a:cxn>
                  <a:cxn ang="0">
                    <a:pos x="236" y="42"/>
                  </a:cxn>
                  <a:cxn ang="0">
                    <a:pos x="233" y="44"/>
                  </a:cxn>
                  <a:cxn ang="0">
                    <a:pos x="229" y="45"/>
                  </a:cxn>
                  <a:cxn ang="0">
                    <a:pos x="224" y="45"/>
                  </a:cxn>
                  <a:cxn ang="0">
                    <a:pos x="24" y="45"/>
                  </a:cxn>
                  <a:cxn ang="0">
                    <a:pos x="24" y="45"/>
                  </a:cxn>
                  <a:cxn ang="0">
                    <a:pos x="19" y="45"/>
                  </a:cxn>
                  <a:cxn ang="0">
                    <a:pos x="14" y="44"/>
                  </a:cxn>
                  <a:cxn ang="0">
                    <a:pos x="10" y="42"/>
                  </a:cxn>
                  <a:cxn ang="0">
                    <a:pos x="6" y="39"/>
                  </a:cxn>
                  <a:cxn ang="0">
                    <a:pos x="4" y="36"/>
                  </a:cxn>
                  <a:cxn ang="0">
                    <a:pos x="3" y="32"/>
                  </a:cxn>
                  <a:cxn ang="0">
                    <a:pos x="0" y="28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3" y="14"/>
                  </a:cxn>
                  <a:cxn ang="0">
                    <a:pos x="4" y="11"/>
                  </a:cxn>
                  <a:cxn ang="0">
                    <a:pos x="6" y="7"/>
                  </a:cxn>
                  <a:cxn ang="0">
                    <a:pos x="10" y="5"/>
                  </a:cxn>
                  <a:cxn ang="0">
                    <a:pos x="14" y="2"/>
                  </a:cxn>
                  <a:cxn ang="0">
                    <a:pos x="19" y="1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46" h="45">
                    <a:moveTo>
                      <a:pt x="24" y="0"/>
                    </a:moveTo>
                    <a:lnTo>
                      <a:pt x="224" y="0"/>
                    </a:lnTo>
                    <a:lnTo>
                      <a:pt x="224" y="0"/>
                    </a:lnTo>
                    <a:lnTo>
                      <a:pt x="229" y="1"/>
                    </a:lnTo>
                    <a:lnTo>
                      <a:pt x="233" y="2"/>
                    </a:lnTo>
                    <a:lnTo>
                      <a:pt x="236" y="5"/>
                    </a:lnTo>
                    <a:lnTo>
                      <a:pt x="240" y="7"/>
                    </a:lnTo>
                    <a:lnTo>
                      <a:pt x="242" y="11"/>
                    </a:lnTo>
                    <a:lnTo>
                      <a:pt x="245" y="14"/>
                    </a:lnTo>
                    <a:lnTo>
                      <a:pt x="246" y="18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8"/>
                    </a:lnTo>
                    <a:lnTo>
                      <a:pt x="245" y="32"/>
                    </a:lnTo>
                    <a:lnTo>
                      <a:pt x="242" y="36"/>
                    </a:lnTo>
                    <a:lnTo>
                      <a:pt x="240" y="39"/>
                    </a:lnTo>
                    <a:lnTo>
                      <a:pt x="236" y="42"/>
                    </a:lnTo>
                    <a:lnTo>
                      <a:pt x="233" y="44"/>
                    </a:lnTo>
                    <a:lnTo>
                      <a:pt x="229" y="45"/>
                    </a:lnTo>
                    <a:lnTo>
                      <a:pt x="224" y="45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19" y="45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6" y="39"/>
                    </a:lnTo>
                    <a:lnTo>
                      <a:pt x="4" y="36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3" y="14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9" y="1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5143504" y="1428742"/>
            <a:ext cx="636196" cy="636164"/>
            <a:chOff x="5143504" y="1428742"/>
            <a:chExt cx="636196" cy="636164"/>
          </a:xfrm>
        </p:grpSpPr>
        <p:sp>
          <p:nvSpPr>
            <p:cNvPr id="35" name="Rectangle 16"/>
            <p:cNvSpPr/>
            <p:nvPr/>
          </p:nvSpPr>
          <p:spPr>
            <a:xfrm>
              <a:off x="5143504" y="1428742"/>
              <a:ext cx="636196" cy="6361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grpSp>
          <p:nvGrpSpPr>
            <p:cNvPr id="36" name="Group 68"/>
            <p:cNvGrpSpPr/>
            <p:nvPr/>
          </p:nvGrpSpPr>
          <p:grpSpPr>
            <a:xfrm>
              <a:off x="5301319" y="1581456"/>
              <a:ext cx="337042" cy="337616"/>
              <a:chOff x="6998061" y="3496249"/>
              <a:chExt cx="366051" cy="366676"/>
            </a:xfrm>
            <a:solidFill>
              <a:schemeClr val="bg1"/>
            </a:solidFill>
          </p:grpSpPr>
          <p:sp>
            <p:nvSpPr>
              <p:cNvPr id="37" name="AutoShape 7"/>
              <p:cNvSpPr/>
              <p:nvPr/>
            </p:nvSpPr>
            <p:spPr bwMode="auto">
              <a:xfrm>
                <a:off x="6998061" y="3496249"/>
                <a:ext cx="366051" cy="366676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38" name="AutoShape 8"/>
              <p:cNvSpPr/>
              <p:nvPr/>
            </p:nvSpPr>
            <p:spPr bwMode="auto">
              <a:xfrm>
                <a:off x="7158247" y="3656437"/>
                <a:ext cx="45678" cy="45678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39" name="AutoShape 9"/>
              <p:cNvSpPr/>
              <p:nvPr/>
            </p:nvSpPr>
            <p:spPr bwMode="auto">
              <a:xfrm>
                <a:off x="7111943" y="3610758"/>
                <a:ext cx="137660" cy="137660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40" name="AutoShape 10"/>
              <p:cNvSpPr/>
              <p:nvPr/>
            </p:nvSpPr>
            <p:spPr bwMode="auto">
              <a:xfrm>
                <a:off x="7203927" y="3702114"/>
                <a:ext cx="56941" cy="58818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41" name="AutoShape 11"/>
              <p:cNvSpPr/>
              <p:nvPr/>
            </p:nvSpPr>
            <p:spPr bwMode="auto">
              <a:xfrm>
                <a:off x="7226451" y="3725267"/>
                <a:ext cx="81970" cy="83847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42" name="AutoShape 12"/>
              <p:cNvSpPr/>
              <p:nvPr/>
            </p:nvSpPr>
            <p:spPr bwMode="auto">
              <a:xfrm>
                <a:off x="7215188" y="3714003"/>
                <a:ext cx="69456" cy="70707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43" name="AutoShape 13"/>
              <p:cNvSpPr/>
              <p:nvPr/>
            </p:nvSpPr>
            <p:spPr bwMode="auto">
              <a:xfrm>
                <a:off x="7100682" y="3599495"/>
                <a:ext cx="57567" cy="58192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44" name="AutoShape 14"/>
              <p:cNvSpPr/>
              <p:nvPr/>
            </p:nvSpPr>
            <p:spPr bwMode="auto">
              <a:xfrm>
                <a:off x="7055002" y="3553816"/>
                <a:ext cx="81970" cy="83222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45" name="AutoShape 15"/>
              <p:cNvSpPr/>
              <p:nvPr/>
            </p:nvSpPr>
            <p:spPr bwMode="auto">
              <a:xfrm>
                <a:off x="7078154" y="3576343"/>
                <a:ext cx="69456" cy="71333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</p:grpSp>
      </p:grpSp>
      <p:sp>
        <p:nvSpPr>
          <p:cNvPr id="48" name="Rectangle 38"/>
          <p:cNvSpPr/>
          <p:nvPr/>
        </p:nvSpPr>
        <p:spPr>
          <a:xfrm>
            <a:off x="5992807" y="1800520"/>
            <a:ext cx="20953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（</a:t>
            </a:r>
            <a:r>
              <a:rPr lang="en-US" altLang="zh-CN" sz="1200" dirty="0" smtClean="0">
                <a:solidFill>
                  <a:schemeClr val="bg1"/>
                </a:solidFill>
              </a:rPr>
              <a:t>3).</a:t>
            </a:r>
            <a:r>
              <a:rPr lang="zh-CN" altLang="en-US" sz="1200" dirty="0" smtClean="0">
                <a:solidFill>
                  <a:schemeClr val="bg1"/>
                </a:solidFill>
              </a:rPr>
              <a:t>第三个是某个单元格内容水平居中，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 可以在</a:t>
            </a:r>
            <a:r>
              <a:rPr lang="en-US" altLang="zh-CN" sz="1200" dirty="0" smtClean="0">
                <a:solidFill>
                  <a:schemeClr val="bg1"/>
                </a:solidFill>
              </a:rPr>
              <a:t>&lt;td&gt;</a:t>
            </a:r>
            <a:r>
              <a:rPr lang="zh-CN" altLang="en-US" sz="1200" dirty="0" smtClean="0">
                <a:solidFill>
                  <a:schemeClr val="bg1"/>
                </a:solidFill>
              </a:rPr>
              <a:t>中使用</a:t>
            </a:r>
            <a:r>
              <a:rPr lang="en-US" altLang="zh-CN" sz="1200" dirty="0" smtClean="0">
                <a:solidFill>
                  <a:schemeClr val="bg1"/>
                </a:solidFill>
              </a:rPr>
              <a:t>align</a:t>
            </a:r>
            <a:r>
              <a:rPr lang="zh-CN" altLang="en-US" sz="1200" dirty="0" smtClean="0">
                <a:solidFill>
                  <a:schemeClr val="bg1"/>
                </a:solidFill>
              </a:rPr>
              <a:t>属性，如</a:t>
            </a:r>
            <a:r>
              <a:rPr lang="en-US" altLang="zh-CN" sz="1200" dirty="0" smtClean="0">
                <a:solidFill>
                  <a:schemeClr val="bg1"/>
                </a:solidFill>
              </a:rPr>
              <a:t>&lt;td align="center"&gt;</a:t>
            </a:r>
            <a:r>
              <a:rPr lang="zh-CN" altLang="en-US" sz="1200" dirty="0" smtClean="0">
                <a:solidFill>
                  <a:schemeClr val="bg1"/>
                </a:solidFill>
              </a:rPr>
              <a:t>代表这个单元格中的文本居中</a:t>
            </a:r>
            <a:r>
              <a:rPr lang="en-US" altLang="zh-CN" sz="1200" dirty="0" smtClean="0">
                <a:solidFill>
                  <a:schemeClr val="bg1"/>
                </a:solidFill>
              </a:rPr>
              <a:t>.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143504" y="2500312"/>
            <a:ext cx="636196" cy="636164"/>
            <a:chOff x="5143504" y="2500312"/>
            <a:chExt cx="636196" cy="636164"/>
          </a:xfrm>
        </p:grpSpPr>
        <p:sp>
          <p:nvSpPr>
            <p:cNvPr id="49" name="Rectangle 23"/>
            <p:cNvSpPr/>
            <p:nvPr/>
          </p:nvSpPr>
          <p:spPr>
            <a:xfrm>
              <a:off x="5143504" y="2500312"/>
              <a:ext cx="636196" cy="6361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grpSp>
          <p:nvGrpSpPr>
            <p:cNvPr id="50" name="Group 78"/>
            <p:cNvGrpSpPr/>
            <p:nvPr/>
          </p:nvGrpSpPr>
          <p:grpSpPr>
            <a:xfrm>
              <a:off x="5333133" y="2643188"/>
              <a:ext cx="272454" cy="363686"/>
              <a:chOff x="1868971" y="2767277"/>
              <a:chExt cx="274694" cy="366676"/>
            </a:xfrm>
            <a:solidFill>
              <a:schemeClr val="bg1"/>
            </a:solidFill>
          </p:grpSpPr>
          <p:sp>
            <p:nvSpPr>
              <p:cNvPr id="51" name="AutoShape 115"/>
              <p:cNvSpPr/>
              <p:nvPr/>
            </p:nvSpPr>
            <p:spPr bwMode="auto">
              <a:xfrm>
                <a:off x="1868971" y="2767277"/>
                <a:ext cx="274694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800" y="12825"/>
                    </a:moveTo>
                    <a:lnTo>
                      <a:pt x="19800" y="13500"/>
                    </a:lnTo>
                    <a:lnTo>
                      <a:pt x="19800" y="14850"/>
                    </a:lnTo>
                    <a:lnTo>
                      <a:pt x="19800" y="15525"/>
                    </a:lnTo>
                    <a:cubicBezTo>
                      <a:pt x="19800" y="18129"/>
                      <a:pt x="16972" y="20249"/>
                      <a:pt x="13499" y="20249"/>
                    </a:cubicBezTo>
                    <a:lnTo>
                      <a:pt x="8099" y="20249"/>
                    </a:lnTo>
                    <a:cubicBezTo>
                      <a:pt x="4627" y="20249"/>
                      <a:pt x="1800" y="18129"/>
                      <a:pt x="1800" y="15525"/>
                    </a:cubicBezTo>
                    <a:lnTo>
                      <a:pt x="1800" y="14850"/>
                    </a:lnTo>
                    <a:lnTo>
                      <a:pt x="1800" y="13500"/>
                    </a:lnTo>
                    <a:lnTo>
                      <a:pt x="1800" y="12825"/>
                    </a:lnTo>
                    <a:lnTo>
                      <a:pt x="1800" y="10800"/>
                    </a:lnTo>
                    <a:cubicBezTo>
                      <a:pt x="1800" y="10427"/>
                      <a:pt x="2203" y="10124"/>
                      <a:pt x="2699" y="10124"/>
                    </a:cubicBezTo>
                    <a:lnTo>
                      <a:pt x="4499" y="10124"/>
                    </a:lnTo>
                    <a:lnTo>
                      <a:pt x="17100" y="10124"/>
                    </a:lnTo>
                    <a:lnTo>
                      <a:pt x="18899" y="10124"/>
                    </a:lnTo>
                    <a:cubicBezTo>
                      <a:pt x="19396" y="10124"/>
                      <a:pt x="19800" y="10427"/>
                      <a:pt x="19800" y="10800"/>
                    </a:cubicBezTo>
                    <a:cubicBezTo>
                      <a:pt x="19800" y="10800"/>
                      <a:pt x="19800" y="12825"/>
                      <a:pt x="19800" y="12825"/>
                    </a:cubicBezTo>
                    <a:close/>
                    <a:moveTo>
                      <a:pt x="14400" y="6075"/>
                    </a:moveTo>
                    <a:lnTo>
                      <a:pt x="14400" y="6076"/>
                    </a:lnTo>
                    <a:lnTo>
                      <a:pt x="14400" y="8774"/>
                    </a:lnTo>
                    <a:lnTo>
                      <a:pt x="7200" y="8774"/>
                    </a:lnTo>
                    <a:lnTo>
                      <a:pt x="7200" y="6076"/>
                    </a:lnTo>
                    <a:lnTo>
                      <a:pt x="7200" y="6075"/>
                    </a:lnTo>
                    <a:cubicBezTo>
                      <a:pt x="7200" y="4583"/>
                      <a:pt x="8811" y="3375"/>
                      <a:pt x="10800" y="3375"/>
                    </a:cubicBezTo>
                    <a:cubicBezTo>
                      <a:pt x="12788" y="3375"/>
                      <a:pt x="14400" y="4583"/>
                      <a:pt x="14400" y="6075"/>
                    </a:cubicBezTo>
                    <a:moveTo>
                      <a:pt x="4499" y="6075"/>
                    </a:moveTo>
                    <a:cubicBezTo>
                      <a:pt x="4499" y="3465"/>
                      <a:pt x="7320" y="1350"/>
                      <a:pt x="10800" y="1350"/>
                    </a:cubicBezTo>
                    <a:cubicBezTo>
                      <a:pt x="14279" y="1350"/>
                      <a:pt x="17100" y="3465"/>
                      <a:pt x="17100" y="6075"/>
                    </a:cubicBezTo>
                    <a:lnTo>
                      <a:pt x="17100" y="8774"/>
                    </a:lnTo>
                    <a:lnTo>
                      <a:pt x="15299" y="8774"/>
                    </a:lnTo>
                    <a:lnTo>
                      <a:pt x="15299" y="6076"/>
                    </a:lnTo>
                    <a:cubicBezTo>
                      <a:pt x="15299" y="4212"/>
                      <a:pt x="13285" y="2701"/>
                      <a:pt x="10800" y="2701"/>
                    </a:cubicBezTo>
                    <a:cubicBezTo>
                      <a:pt x="8314" y="2701"/>
                      <a:pt x="6299" y="4212"/>
                      <a:pt x="6299" y="6076"/>
                    </a:cubicBezTo>
                    <a:lnTo>
                      <a:pt x="6299" y="8774"/>
                    </a:lnTo>
                    <a:lnTo>
                      <a:pt x="4499" y="8774"/>
                    </a:lnTo>
                    <a:cubicBezTo>
                      <a:pt x="4499" y="8774"/>
                      <a:pt x="4499" y="6075"/>
                      <a:pt x="4499" y="6075"/>
                    </a:cubicBezTo>
                    <a:close/>
                    <a:moveTo>
                      <a:pt x="18899" y="8774"/>
                    </a:moveTo>
                    <a:lnTo>
                      <a:pt x="18899" y="6075"/>
                    </a:lnTo>
                    <a:cubicBezTo>
                      <a:pt x="18899" y="2719"/>
                      <a:pt x="15274" y="0"/>
                      <a:pt x="10800" y="0"/>
                    </a:cubicBezTo>
                    <a:cubicBezTo>
                      <a:pt x="6325" y="0"/>
                      <a:pt x="2699" y="2719"/>
                      <a:pt x="2699" y="6075"/>
                    </a:cubicBezTo>
                    <a:lnTo>
                      <a:pt x="2699" y="8774"/>
                    </a:lnTo>
                    <a:cubicBezTo>
                      <a:pt x="1208" y="8774"/>
                      <a:pt x="0" y="9681"/>
                      <a:pt x="0" y="10800"/>
                    </a:cubicBezTo>
                    <a:lnTo>
                      <a:pt x="0" y="12825"/>
                    </a:lnTo>
                    <a:lnTo>
                      <a:pt x="0" y="13500"/>
                    </a:lnTo>
                    <a:lnTo>
                      <a:pt x="0" y="14850"/>
                    </a:lnTo>
                    <a:lnTo>
                      <a:pt x="0" y="15525"/>
                    </a:lnTo>
                    <a:cubicBezTo>
                      <a:pt x="0" y="18880"/>
                      <a:pt x="3625" y="21599"/>
                      <a:pt x="8099" y="21599"/>
                    </a:cubicBezTo>
                    <a:lnTo>
                      <a:pt x="13499" y="21599"/>
                    </a:lnTo>
                    <a:cubicBezTo>
                      <a:pt x="17974" y="21599"/>
                      <a:pt x="21600" y="18880"/>
                      <a:pt x="21600" y="15525"/>
                    </a:cubicBezTo>
                    <a:lnTo>
                      <a:pt x="21600" y="14850"/>
                    </a:lnTo>
                    <a:lnTo>
                      <a:pt x="21600" y="13500"/>
                    </a:lnTo>
                    <a:lnTo>
                      <a:pt x="21600" y="12825"/>
                    </a:lnTo>
                    <a:lnTo>
                      <a:pt x="21600" y="10800"/>
                    </a:lnTo>
                    <a:cubicBezTo>
                      <a:pt x="21600" y="9681"/>
                      <a:pt x="20391" y="8774"/>
                      <a:pt x="18899" y="87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sp>
            <p:nvSpPr>
              <p:cNvPr id="52" name="AutoShape 116"/>
              <p:cNvSpPr/>
              <p:nvPr/>
            </p:nvSpPr>
            <p:spPr bwMode="auto">
              <a:xfrm>
                <a:off x="1983479" y="2985030"/>
                <a:ext cx="45678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3226"/>
                      <a:pt x="0" y="7201"/>
                    </a:cubicBezTo>
                    <a:cubicBezTo>
                      <a:pt x="0" y="9390"/>
                      <a:pt x="1798" y="13537"/>
                      <a:pt x="3601" y="16821"/>
                    </a:cubicBezTo>
                    <a:cubicBezTo>
                      <a:pt x="5070" y="19493"/>
                      <a:pt x="6916" y="21600"/>
                      <a:pt x="10800" y="21600"/>
                    </a:cubicBezTo>
                    <a:cubicBezTo>
                      <a:pt x="15016" y="21600"/>
                      <a:pt x="16529" y="19514"/>
                      <a:pt x="18003" y="16858"/>
                    </a:cubicBezTo>
                    <a:cubicBezTo>
                      <a:pt x="19828" y="13567"/>
                      <a:pt x="21600" y="9397"/>
                      <a:pt x="21600" y="7201"/>
                    </a:cubicBezTo>
                    <a:cubicBezTo>
                      <a:pt x="21600" y="3226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</p:grpSp>
      </p:grpSp>
      <p:sp>
        <p:nvSpPr>
          <p:cNvPr id="64" name="文本框 63"/>
          <p:cNvSpPr txBox="1"/>
          <p:nvPr/>
        </p:nvSpPr>
        <p:spPr>
          <a:xfrm>
            <a:off x="189973" y="193731"/>
            <a:ext cx="2929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表格的对齐</a:t>
            </a:r>
            <a:endParaRPr lang="zh-CN" altLang="en-US" sz="2400" b="1" dirty="0" smtClean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48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97585" y="3695307"/>
            <a:ext cx="2828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800" dirty="0" err="1" smtClean="0">
                <a:solidFill>
                  <a:schemeClr val="bg1"/>
                </a:solidFill>
                <a:latin typeface="微软雅黑" panose="020B0503020204020204" pitchFamily="34" charset="-122"/>
              </a:rPr>
              <a:t>cellpadding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：表示表格的填充属性，表示在每个单元格的内部与外面的边框意见的距离</a:t>
            </a:r>
            <a:endParaRPr lang="ms-MY" sz="800" dirty="0">
              <a:solidFill>
                <a:schemeClr val="bg1"/>
              </a:solidFill>
              <a:ea typeface="Open Sans Light" pitchFamily="34" charset="0"/>
              <a:cs typeface="Open Sans Light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8662" y="1477485"/>
            <a:ext cx="2714644" cy="1811170"/>
            <a:chOff x="928662" y="1571618"/>
            <a:chExt cx="2714644" cy="1811170"/>
          </a:xfrm>
        </p:grpSpPr>
        <p:sp>
          <p:nvSpPr>
            <p:cNvPr id="20" name="Isosceles Triangle 2"/>
            <p:cNvSpPr/>
            <p:nvPr/>
          </p:nvSpPr>
          <p:spPr>
            <a:xfrm>
              <a:off x="928662" y="1571618"/>
              <a:ext cx="1103218" cy="1811168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Isosceles Triangle 2"/>
            <p:cNvSpPr/>
            <p:nvPr/>
          </p:nvSpPr>
          <p:spPr>
            <a:xfrm>
              <a:off x="1509738" y="2228414"/>
              <a:ext cx="1028743" cy="1154374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2"/>
            <p:cNvSpPr/>
            <p:nvPr/>
          </p:nvSpPr>
          <p:spPr>
            <a:xfrm>
              <a:off x="2014828" y="2071684"/>
              <a:ext cx="1199470" cy="1311104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Isosceles Triangle 2"/>
            <p:cNvSpPr/>
            <p:nvPr/>
          </p:nvSpPr>
          <p:spPr>
            <a:xfrm>
              <a:off x="2614563" y="2357436"/>
              <a:ext cx="1028743" cy="1025352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572132" y="1477485"/>
            <a:ext cx="2714644" cy="1811170"/>
            <a:chOff x="5572132" y="1571618"/>
            <a:chExt cx="2714644" cy="1811170"/>
          </a:xfrm>
        </p:grpSpPr>
        <p:sp>
          <p:nvSpPr>
            <p:cNvPr id="25" name="Isosceles Triangle 2"/>
            <p:cNvSpPr/>
            <p:nvPr/>
          </p:nvSpPr>
          <p:spPr>
            <a:xfrm>
              <a:off x="5572132" y="1571618"/>
              <a:ext cx="1103218" cy="1811168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Isosceles Triangle 2"/>
            <p:cNvSpPr/>
            <p:nvPr/>
          </p:nvSpPr>
          <p:spPr>
            <a:xfrm>
              <a:off x="6153208" y="2214560"/>
              <a:ext cx="1028743" cy="1168228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Isosceles Triangle 2"/>
            <p:cNvSpPr/>
            <p:nvPr/>
          </p:nvSpPr>
          <p:spPr>
            <a:xfrm>
              <a:off x="6658298" y="2071684"/>
              <a:ext cx="1199470" cy="1311104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Isosceles Triangle 2"/>
            <p:cNvSpPr/>
            <p:nvPr/>
          </p:nvSpPr>
          <p:spPr>
            <a:xfrm>
              <a:off x="7258033" y="1714494"/>
              <a:ext cx="1028743" cy="1668294"/>
            </a:xfrm>
            <a:custGeom>
              <a:avLst/>
              <a:gdLst>
                <a:gd name="connsiteX0" fmla="*/ 0 w 1278647"/>
                <a:gd name="connsiteY0" fmla="*/ 1102282 h 1102282"/>
                <a:gd name="connsiteX1" fmla="*/ 639324 w 1278647"/>
                <a:gd name="connsiteY1" fmla="*/ 0 h 1102282"/>
                <a:gd name="connsiteX2" fmla="*/ 1278647 w 1278647"/>
                <a:gd name="connsiteY2" fmla="*/ 1102282 h 1102282"/>
                <a:gd name="connsiteX3" fmla="*/ 0 w 1278647"/>
                <a:gd name="connsiteY3" fmla="*/ 1102282 h 1102282"/>
                <a:gd name="connsiteX0-1" fmla="*/ 0 w 1278647"/>
                <a:gd name="connsiteY0-2" fmla="*/ 1102282 h 1102282"/>
                <a:gd name="connsiteX1-3" fmla="*/ 639324 w 1278647"/>
                <a:gd name="connsiteY1-4" fmla="*/ 0 h 1102282"/>
                <a:gd name="connsiteX2-5" fmla="*/ 1278647 w 1278647"/>
                <a:gd name="connsiteY2-6" fmla="*/ 1102282 h 1102282"/>
                <a:gd name="connsiteX3-7" fmla="*/ 0 w 1278647"/>
                <a:gd name="connsiteY3-8" fmla="*/ 1102282 h 1102282"/>
                <a:gd name="connsiteX0-9" fmla="*/ 0 w 1278647"/>
                <a:gd name="connsiteY0-10" fmla="*/ 1102284 h 1102284"/>
                <a:gd name="connsiteX1-11" fmla="*/ 639324 w 1278647"/>
                <a:gd name="connsiteY1-12" fmla="*/ 2 h 1102284"/>
                <a:gd name="connsiteX2-13" fmla="*/ 1278647 w 1278647"/>
                <a:gd name="connsiteY2-14" fmla="*/ 1102284 h 1102284"/>
                <a:gd name="connsiteX3-15" fmla="*/ 0 w 1278647"/>
                <a:gd name="connsiteY3-16" fmla="*/ 1102284 h 1102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8647" h="1102284">
                  <a:moveTo>
                    <a:pt x="0" y="1102284"/>
                  </a:moveTo>
                  <a:cubicBezTo>
                    <a:pt x="213108" y="734857"/>
                    <a:pt x="133608" y="-1665"/>
                    <a:pt x="639324" y="2"/>
                  </a:cubicBezTo>
                  <a:cubicBezTo>
                    <a:pt x="1145040" y="1669"/>
                    <a:pt x="1065539" y="734857"/>
                    <a:pt x="1278647" y="1102284"/>
                  </a:cubicBezTo>
                  <a:lnTo>
                    <a:pt x="0" y="1102284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5" name="Rectangle 36"/>
          <p:cNvSpPr/>
          <p:nvPr/>
        </p:nvSpPr>
        <p:spPr>
          <a:xfrm>
            <a:off x="5825765" y="3627561"/>
            <a:ext cx="2350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800" dirty="0" err="1" smtClean="0">
                <a:solidFill>
                  <a:schemeClr val="bg1"/>
                </a:solidFill>
                <a:latin typeface="微软雅黑" panose="020B0503020204020204" pitchFamily="34" charset="-122"/>
              </a:rPr>
              <a:t>cellspacing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：表示表格间距属性，代表每两个单元格之间的距离。</a:t>
            </a:r>
            <a:endParaRPr lang="ms-MY" sz="800" dirty="0">
              <a:solidFill>
                <a:schemeClr val="bg1"/>
              </a:solidFill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72777" y="184304"/>
            <a:ext cx="444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4.</a:t>
            </a:r>
            <a:r>
              <a:rPr lang="zh-CN" altLang="en-US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表格的填充属性与间距属性：</a:t>
            </a:r>
            <a:endParaRPr lang="zh-CN" altLang="en-US" sz="2400" b="1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35" grpId="0"/>
      <p:bldP spid="1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16" y="0"/>
            <a:ext cx="9135683" cy="5143500"/>
          </a:xfrm>
          <a:prstGeom prst="rect">
            <a:avLst/>
          </a:prstGeom>
        </p:spPr>
      </p:pic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414322" y="2720485"/>
            <a:ext cx="39212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r>
              <a:rPr lang="zh-CN" altLang="en-US" sz="3600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ea"/>
                <a:ea typeface="+mn-ea"/>
              </a:rPr>
              <a:t>浮动窗口与多媒体</a:t>
            </a:r>
            <a:endParaRPr lang="zh-CN" altLang="en-US" sz="36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ea"/>
              <a:ea typeface="+mn-ea"/>
            </a:endParaRPr>
          </a:p>
        </p:txBody>
      </p:sp>
      <p:sp>
        <p:nvSpPr>
          <p:cNvPr id="6" name="文本框 16"/>
          <p:cNvSpPr txBox="1"/>
          <p:nvPr/>
        </p:nvSpPr>
        <p:spPr bwMode="auto">
          <a:xfrm>
            <a:off x="2669170" y="1181216"/>
            <a:ext cx="1374775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cs typeface="Mongolian Baiti" panose="03000500000000000000" pitchFamily="66" charset="0"/>
              </a:rPr>
              <a:t>0</a:t>
            </a:r>
            <a:r>
              <a:rPr lang="en-US" sz="88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cs typeface="Mongolian Baiti" panose="03000500000000000000" pitchFamily="66" charset="0"/>
              </a:rPr>
              <a:t>3</a:t>
            </a:r>
            <a:endParaRPr lang="en-US" sz="88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08448" y="203158"/>
            <a:ext cx="292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ea"/>
              </a:rPr>
              <a:t>浮动窗口</a:t>
            </a:r>
            <a:r>
              <a:rPr lang="en-US" altLang="zh-CN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ea"/>
              </a:rPr>
              <a:t>&lt;</a:t>
            </a:r>
            <a:r>
              <a:rPr lang="en-US" altLang="zh-CN" sz="2400" b="1" dirty="0" err="1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ea"/>
              </a:rPr>
              <a:t>iframe</a:t>
            </a:r>
            <a:r>
              <a:rPr lang="en-US" altLang="zh-CN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ea"/>
              </a:rPr>
              <a:t>&gt;</a:t>
            </a:r>
            <a:endParaRPr lang="zh-CN" altLang="en-US" sz="2400" b="1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圆角矩形 4"/>
          <p:cNvSpPr/>
          <p:nvPr/>
        </p:nvSpPr>
        <p:spPr>
          <a:xfrm rot="2700000">
            <a:off x="2626213" y="2391109"/>
            <a:ext cx="3960440" cy="573977"/>
          </a:xfrm>
          <a:custGeom>
            <a:avLst/>
            <a:gdLst/>
            <a:ahLst/>
            <a:cxnLst/>
            <a:rect l="l" t="t" r="r" b="b"/>
            <a:pathLst>
              <a:path w="4968552" h="720080">
                <a:moveTo>
                  <a:pt x="3539923" y="0"/>
                </a:moveTo>
                <a:lnTo>
                  <a:pt x="4608512" y="0"/>
                </a:lnTo>
                <a:cubicBezTo>
                  <a:pt x="4807357" y="0"/>
                  <a:pt x="4968552" y="161195"/>
                  <a:pt x="4968552" y="360040"/>
                </a:cubicBezTo>
                <a:cubicBezTo>
                  <a:pt x="4968552" y="558885"/>
                  <a:pt x="4807357" y="720080"/>
                  <a:pt x="4608512" y="720080"/>
                </a:cubicBezTo>
                <a:lnTo>
                  <a:pt x="3539923" y="720080"/>
                </a:lnTo>
                <a:cubicBezTo>
                  <a:pt x="3579486" y="607368"/>
                  <a:pt x="3600400" y="486147"/>
                  <a:pt x="3600400" y="360040"/>
                </a:cubicBezTo>
                <a:cubicBezTo>
                  <a:pt x="3600400" y="233934"/>
                  <a:pt x="3579486" y="112712"/>
                  <a:pt x="3539923" y="0"/>
                </a:cubicBezTo>
                <a:close/>
                <a:moveTo>
                  <a:pt x="360040" y="0"/>
                </a:moveTo>
                <a:lnTo>
                  <a:pt x="1428630" y="0"/>
                </a:lnTo>
                <a:cubicBezTo>
                  <a:pt x="1389066" y="112712"/>
                  <a:pt x="1368152" y="233934"/>
                  <a:pt x="1368152" y="360040"/>
                </a:cubicBezTo>
                <a:cubicBezTo>
                  <a:pt x="1368152" y="486147"/>
                  <a:pt x="1389066" y="607368"/>
                  <a:pt x="1428630" y="720080"/>
                </a:cubicBezTo>
                <a:lnTo>
                  <a:pt x="360040" y="720080"/>
                </a:ln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 rot="8100000">
            <a:off x="2626214" y="2391109"/>
            <a:ext cx="3960440" cy="573977"/>
          </a:xfrm>
          <a:custGeom>
            <a:avLst/>
            <a:gdLst/>
            <a:ahLst/>
            <a:cxnLst/>
            <a:rect l="l" t="t" r="r" b="b"/>
            <a:pathLst>
              <a:path w="4968552" h="720080">
                <a:moveTo>
                  <a:pt x="3539923" y="0"/>
                </a:moveTo>
                <a:lnTo>
                  <a:pt x="4608512" y="0"/>
                </a:lnTo>
                <a:cubicBezTo>
                  <a:pt x="4807357" y="0"/>
                  <a:pt x="4968552" y="161195"/>
                  <a:pt x="4968552" y="360040"/>
                </a:cubicBezTo>
                <a:cubicBezTo>
                  <a:pt x="4968552" y="558885"/>
                  <a:pt x="4807357" y="720080"/>
                  <a:pt x="4608512" y="720080"/>
                </a:cubicBezTo>
                <a:lnTo>
                  <a:pt x="3539923" y="720080"/>
                </a:lnTo>
                <a:cubicBezTo>
                  <a:pt x="3579486" y="607368"/>
                  <a:pt x="3600400" y="486147"/>
                  <a:pt x="3600400" y="360040"/>
                </a:cubicBezTo>
                <a:cubicBezTo>
                  <a:pt x="3600400" y="233934"/>
                  <a:pt x="3579486" y="112712"/>
                  <a:pt x="3539923" y="0"/>
                </a:cubicBezTo>
                <a:close/>
                <a:moveTo>
                  <a:pt x="360040" y="0"/>
                </a:moveTo>
                <a:lnTo>
                  <a:pt x="1428630" y="0"/>
                </a:lnTo>
                <a:cubicBezTo>
                  <a:pt x="1389066" y="112712"/>
                  <a:pt x="1368152" y="233934"/>
                  <a:pt x="1368152" y="360040"/>
                </a:cubicBezTo>
                <a:cubicBezTo>
                  <a:pt x="1368152" y="486147"/>
                  <a:pt x="1389066" y="607368"/>
                  <a:pt x="1428630" y="720080"/>
                </a:cubicBezTo>
                <a:lnTo>
                  <a:pt x="360040" y="720080"/>
                </a:ln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00547" y="1872336"/>
            <a:ext cx="1611646" cy="1611520"/>
            <a:chOff x="3686247" y="2075063"/>
            <a:chExt cx="1611646" cy="1611520"/>
          </a:xfrm>
        </p:grpSpPr>
        <p:sp>
          <p:nvSpPr>
            <p:cNvPr id="7" name="椭圆 6"/>
            <p:cNvSpPr/>
            <p:nvPr/>
          </p:nvSpPr>
          <p:spPr>
            <a:xfrm rot="2700000">
              <a:off x="3686373" y="2075063"/>
              <a:ext cx="1611520" cy="161152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4259311" y="2435302"/>
              <a:ext cx="465644" cy="464505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86247" y="2911745"/>
              <a:ext cx="1569660" cy="646331"/>
            </a:xfrm>
            <a:prstGeom prst="rect">
              <a:avLst/>
            </a:prstGeom>
            <a:noFill/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1800" kern="0" dirty="0" smtClean="0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浮动窗口标签</a:t>
              </a:r>
              <a:endParaRPr lang="en-US" altLang="zh-CN" sz="1800" kern="0" dirty="0" smtClean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  <a:p>
              <a:pPr lvl="0" algn="ctr" defTabSz="914400">
                <a:defRPr/>
              </a:pPr>
              <a:r>
                <a:rPr lang="en-US" altLang="zh-CN" sz="1800" kern="0" dirty="0" smtClean="0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&lt;</a:t>
              </a:r>
              <a:r>
                <a:rPr lang="en-US" altLang="zh-CN" sz="1800" kern="0" dirty="0" err="1" smtClean="0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iframe</a:t>
              </a:r>
              <a:r>
                <a:rPr lang="en-US" altLang="zh-CN" sz="1800" kern="0" dirty="0" smtClean="0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&gt;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34191" y="1341245"/>
            <a:ext cx="492443" cy="36933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800" dirty="0" err="1" smtClean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src</a:t>
            </a:r>
            <a:endParaRPr lang="zh-CN" altLang="en-US" sz="18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3248" y="1273854"/>
            <a:ext cx="2016018" cy="52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代表此浮动窗口所引用的页面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一般采用相对路径指定</a:t>
            </a:r>
            <a:endParaRPr lang="zh-CN" altLang="en-US" sz="1000" dirty="0">
              <a:solidFill>
                <a:schemeClr val="bg1"/>
              </a:solidFill>
              <a:latin typeface="华文细黑" panose="0201060004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0068" y="1298286"/>
            <a:ext cx="851515" cy="646331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800" dirty="0" smtClean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width</a:t>
            </a:r>
            <a:endParaRPr lang="en-US" altLang="zh-CN" sz="1800" dirty="0" smtClean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  <a:p>
            <a:pPr defTabSz="914400"/>
            <a:r>
              <a:rPr lang="en-US" altLang="zh-CN" sz="1800" dirty="0" smtClean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weight</a:t>
            </a:r>
            <a:endParaRPr lang="zh-CN" altLang="en-US" sz="18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23675" y="1427277"/>
            <a:ext cx="2016018" cy="294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代表此浮动窗口的宽度和高度</a:t>
            </a:r>
            <a:endParaRPr lang="zh-CN" altLang="en-US" sz="1000" dirty="0">
              <a:solidFill>
                <a:schemeClr val="bg1"/>
              </a:solidFill>
              <a:latin typeface="华文细黑" panose="0201060004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8015" y="3602263"/>
            <a:ext cx="1031051" cy="36933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800" dirty="0" smtClean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scrolling</a:t>
            </a:r>
            <a:endParaRPr lang="zh-CN" altLang="en-US" sz="18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60496" y="3669490"/>
            <a:ext cx="2016018" cy="52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代表此浮动窗口是否会出现滚动条</a:t>
            </a:r>
            <a:endParaRPr lang="zh-CN" altLang="en-US" sz="1000" dirty="0">
              <a:solidFill>
                <a:schemeClr val="bg1"/>
              </a:solidFill>
              <a:latin typeface="华文细黑" panose="0201060004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66036" y="3639083"/>
            <a:ext cx="761747" cy="36933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800" dirty="0" smtClean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name</a:t>
            </a:r>
            <a:endParaRPr lang="zh-CN" altLang="en-US" sz="18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9874" y="3804501"/>
            <a:ext cx="2016018" cy="294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代表此框架的名称</a:t>
            </a:r>
            <a:endParaRPr lang="zh-CN" altLang="en-US" sz="1000" dirty="0">
              <a:solidFill>
                <a:schemeClr val="bg1"/>
              </a:solidFill>
              <a:latin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 bldLvl="0" animBg="1"/>
      <p:bldP spid="4" grpId="1" bldLvl="0" animBg="1"/>
      <p:bldP spid="5" grpId="0" bldLvl="0" animBg="1"/>
      <p:bldP spid="5" grpId="1" bldLvl="0" animBg="1"/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58900" y="1529285"/>
            <a:ext cx="2744261" cy="2744261"/>
          </a:xfrm>
          <a:prstGeom prst="ellipse">
            <a:avLst/>
          </a:prstGeom>
          <a:noFill/>
          <a:ln w="15875" cap="rnd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88604" y="1658989"/>
            <a:ext cx="2484854" cy="2484854"/>
            <a:chOff x="3088604" y="1658989"/>
            <a:chExt cx="2484854" cy="2484854"/>
          </a:xfrm>
        </p:grpSpPr>
        <p:grpSp>
          <p:nvGrpSpPr>
            <p:cNvPr id="4" name="组合 3"/>
            <p:cNvGrpSpPr/>
            <p:nvPr/>
          </p:nvGrpSpPr>
          <p:grpSpPr>
            <a:xfrm>
              <a:off x="3448946" y="1658989"/>
              <a:ext cx="1764170" cy="537421"/>
              <a:chOff x="3448946" y="1658989"/>
              <a:chExt cx="1764170" cy="537421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3448946" y="1658989"/>
                <a:ext cx="1764170" cy="536235"/>
              </a:xfrm>
              <a:custGeom>
                <a:avLst/>
                <a:gdLst>
                  <a:gd name="connsiteX0" fmla="*/ 1304176 w 2608353"/>
                  <a:gd name="connsiteY0" fmla="*/ 0 h 792832"/>
                  <a:gd name="connsiteX1" fmla="*/ 2603094 w 2608353"/>
                  <a:gd name="connsiteY1" fmla="*/ 538030 h 792832"/>
                  <a:gd name="connsiteX2" fmla="*/ 2608353 w 2608353"/>
                  <a:gd name="connsiteY2" fmla="*/ 543815 h 792832"/>
                  <a:gd name="connsiteX3" fmla="*/ 2602175 w 2608353"/>
                  <a:gd name="connsiteY3" fmla="*/ 547882 h 792832"/>
                  <a:gd name="connsiteX4" fmla="*/ 1304176 w 2608353"/>
                  <a:gd name="connsiteY4" fmla="*/ 792832 h 792832"/>
                  <a:gd name="connsiteX5" fmla="*/ 6177 w 2608353"/>
                  <a:gd name="connsiteY5" fmla="*/ 547882 h 792832"/>
                  <a:gd name="connsiteX6" fmla="*/ 0 w 2608353"/>
                  <a:gd name="connsiteY6" fmla="*/ 543815 h 792832"/>
                  <a:gd name="connsiteX7" fmla="*/ 5258 w 2608353"/>
                  <a:gd name="connsiteY7" fmla="*/ 538030 h 792832"/>
                  <a:gd name="connsiteX8" fmla="*/ 1304176 w 2608353"/>
                  <a:gd name="connsiteY8" fmla="*/ 0 h 792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8353" h="792832">
                    <a:moveTo>
                      <a:pt x="1304176" y="0"/>
                    </a:moveTo>
                    <a:cubicBezTo>
                      <a:pt x="1811435" y="0"/>
                      <a:pt x="2270672" y="205608"/>
                      <a:pt x="2603094" y="538030"/>
                    </a:cubicBezTo>
                    <a:lnTo>
                      <a:pt x="2608353" y="543815"/>
                    </a:lnTo>
                    <a:lnTo>
                      <a:pt x="2602175" y="547882"/>
                    </a:lnTo>
                    <a:cubicBezTo>
                      <a:pt x="2352203" y="693785"/>
                      <a:pt x="1864670" y="792832"/>
                      <a:pt x="1304176" y="792832"/>
                    </a:cubicBezTo>
                    <a:cubicBezTo>
                      <a:pt x="743683" y="792832"/>
                      <a:pt x="256150" y="693785"/>
                      <a:pt x="6177" y="547882"/>
                    </a:cubicBezTo>
                    <a:lnTo>
                      <a:pt x="0" y="543815"/>
                    </a:lnTo>
                    <a:lnTo>
                      <a:pt x="5258" y="538030"/>
                    </a:lnTo>
                    <a:cubicBezTo>
                      <a:pt x="337680" y="205608"/>
                      <a:pt x="796917" y="0"/>
                      <a:pt x="1304176" y="0"/>
                    </a:cubicBezTo>
                    <a:close/>
                  </a:path>
                </a:pathLst>
              </a:custGeom>
              <a:blipFill dpi="0" rotWithShape="1">
                <a:blip r:embed="rId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文本框 1153"/>
              <p:cNvSpPr txBox="1"/>
              <p:nvPr/>
            </p:nvSpPr>
            <p:spPr>
              <a:xfrm>
                <a:off x="3923928" y="1696273"/>
                <a:ext cx="839536" cy="500137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en-US" altLang="zh-CN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000" dirty="0" smtClean="0">
                    <a:solidFill>
                      <a:schemeClr val="bg1"/>
                    </a:solidFill>
                  </a:rPr>
                  <a:t>auto</a:t>
                </a:r>
                <a:endParaRPr lang="zh-CN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3121843" y="2026801"/>
              <a:ext cx="2418375" cy="874615"/>
              <a:chOff x="3121843" y="2026801"/>
              <a:chExt cx="2418375" cy="874615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121843" y="2026801"/>
                <a:ext cx="2418375" cy="874615"/>
              </a:xfrm>
              <a:custGeom>
                <a:avLst/>
                <a:gdLst>
                  <a:gd name="connsiteX0" fmla="*/ 3091980 w 3575607"/>
                  <a:gd name="connsiteY0" fmla="*/ 0 h 1293132"/>
                  <a:gd name="connsiteX1" fmla="*/ 3205281 w 3575607"/>
                  <a:gd name="connsiteY1" fmla="*/ 124664 h 1293132"/>
                  <a:gd name="connsiteX2" fmla="*/ 3561124 w 3575607"/>
                  <a:gd name="connsiteY2" fmla="*/ 812095 h 1293132"/>
                  <a:gd name="connsiteX3" fmla="*/ 3575607 w 3575607"/>
                  <a:gd name="connsiteY3" fmla="*/ 876712 h 1293132"/>
                  <a:gd name="connsiteX4" fmla="*/ 3482532 w 3575607"/>
                  <a:gd name="connsiteY4" fmla="*/ 932824 h 1293132"/>
                  <a:gd name="connsiteX5" fmla="*/ 1787803 w 3575607"/>
                  <a:gd name="connsiteY5" fmla="*/ 1293132 h 1293132"/>
                  <a:gd name="connsiteX6" fmla="*/ 93075 w 3575607"/>
                  <a:gd name="connsiteY6" fmla="*/ 932824 h 1293132"/>
                  <a:gd name="connsiteX7" fmla="*/ 0 w 3575607"/>
                  <a:gd name="connsiteY7" fmla="*/ 876712 h 1293132"/>
                  <a:gd name="connsiteX8" fmla="*/ 14483 w 3575607"/>
                  <a:gd name="connsiteY8" fmla="*/ 812095 h 1293132"/>
                  <a:gd name="connsiteX9" fmla="*/ 370325 w 3575607"/>
                  <a:gd name="connsiteY9" fmla="*/ 124664 h 1293132"/>
                  <a:gd name="connsiteX10" fmla="*/ 483627 w 3575607"/>
                  <a:gd name="connsiteY10" fmla="*/ 1 h 1293132"/>
                  <a:gd name="connsiteX11" fmla="*/ 489804 w 3575607"/>
                  <a:gd name="connsiteY11" fmla="*/ 4067 h 1293132"/>
                  <a:gd name="connsiteX12" fmla="*/ 1787803 w 3575607"/>
                  <a:gd name="connsiteY12" fmla="*/ 249017 h 1293132"/>
                  <a:gd name="connsiteX13" fmla="*/ 3085802 w 3575607"/>
                  <a:gd name="connsiteY13" fmla="*/ 4067 h 1293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607" h="1293132">
                    <a:moveTo>
                      <a:pt x="3091980" y="0"/>
                    </a:moveTo>
                    <a:lnTo>
                      <a:pt x="3205281" y="124664"/>
                    </a:lnTo>
                    <a:cubicBezTo>
                      <a:pt x="3369063" y="323122"/>
                      <a:pt x="3491973" y="556562"/>
                      <a:pt x="3561124" y="812095"/>
                    </a:cubicBezTo>
                    <a:lnTo>
                      <a:pt x="3575607" y="876712"/>
                    </a:lnTo>
                    <a:lnTo>
                      <a:pt x="3482532" y="932824"/>
                    </a:lnTo>
                    <a:cubicBezTo>
                      <a:pt x="3079708" y="1152873"/>
                      <a:pt x="2470089" y="1293132"/>
                      <a:pt x="1787803" y="1293132"/>
                    </a:cubicBezTo>
                    <a:cubicBezTo>
                      <a:pt x="1105518" y="1293132"/>
                      <a:pt x="495898" y="1152873"/>
                      <a:pt x="93075" y="932824"/>
                    </a:cubicBezTo>
                    <a:lnTo>
                      <a:pt x="0" y="876712"/>
                    </a:lnTo>
                    <a:lnTo>
                      <a:pt x="14483" y="812095"/>
                    </a:lnTo>
                    <a:cubicBezTo>
                      <a:pt x="83633" y="556562"/>
                      <a:pt x="206543" y="323122"/>
                      <a:pt x="370325" y="124664"/>
                    </a:cubicBezTo>
                    <a:lnTo>
                      <a:pt x="483627" y="1"/>
                    </a:lnTo>
                    <a:lnTo>
                      <a:pt x="489804" y="4067"/>
                    </a:lnTo>
                    <a:cubicBezTo>
                      <a:pt x="739777" y="149970"/>
                      <a:pt x="1227310" y="249017"/>
                      <a:pt x="1787803" y="249017"/>
                    </a:cubicBezTo>
                    <a:cubicBezTo>
                      <a:pt x="2348296" y="249017"/>
                      <a:pt x="2835829" y="149970"/>
                      <a:pt x="3085802" y="4067"/>
                    </a:cubicBezTo>
                    <a:close/>
                  </a:path>
                </a:pathLst>
              </a:cu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文本框 39"/>
              <p:cNvSpPr txBox="1"/>
              <p:nvPr/>
            </p:nvSpPr>
            <p:spPr>
              <a:xfrm>
                <a:off x="3923928" y="2344669"/>
                <a:ext cx="839536" cy="500137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en-US" altLang="zh-CN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000" dirty="0" smtClean="0">
                    <a:solidFill>
                      <a:schemeClr val="bg1"/>
                    </a:solidFill>
                  </a:rPr>
                  <a:t>yes</a:t>
                </a:r>
                <a:endParaRPr lang="zh-CN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088604" y="2619768"/>
              <a:ext cx="2484854" cy="955737"/>
              <a:chOff x="3088604" y="2619768"/>
              <a:chExt cx="2484854" cy="955737"/>
            </a:xfrm>
          </p:grpSpPr>
          <p:sp>
            <p:nvSpPr>
              <p:cNvPr id="10" name="任意多边形 9"/>
              <p:cNvSpPr/>
              <p:nvPr/>
            </p:nvSpPr>
            <p:spPr>
              <a:xfrm>
                <a:off x="3088604" y="2619768"/>
                <a:ext cx="2484854" cy="955737"/>
              </a:xfrm>
              <a:custGeom>
                <a:avLst/>
                <a:gdLst>
                  <a:gd name="connsiteX0" fmla="*/ 49144 w 3673896"/>
                  <a:gd name="connsiteY0" fmla="*/ 0 h 1413072"/>
                  <a:gd name="connsiteX1" fmla="*/ 142219 w 3673896"/>
                  <a:gd name="connsiteY1" fmla="*/ 56112 h 1413072"/>
                  <a:gd name="connsiteX2" fmla="*/ 1836948 w 3673896"/>
                  <a:gd name="connsiteY2" fmla="*/ 416420 h 1413072"/>
                  <a:gd name="connsiteX3" fmla="*/ 3531677 w 3673896"/>
                  <a:gd name="connsiteY3" fmla="*/ 56112 h 1413072"/>
                  <a:gd name="connsiteX4" fmla="*/ 3624752 w 3673896"/>
                  <a:gd name="connsiteY4" fmla="*/ 0 h 1413072"/>
                  <a:gd name="connsiteX5" fmla="*/ 3645205 w 3673896"/>
                  <a:gd name="connsiteY5" fmla="*/ 91251 h 1413072"/>
                  <a:gd name="connsiteX6" fmla="*/ 3673896 w 3673896"/>
                  <a:gd name="connsiteY6" fmla="*/ 416421 h 1413072"/>
                  <a:gd name="connsiteX7" fmla="*/ 3591310 w 3673896"/>
                  <a:gd name="connsiteY7" fmla="*/ 962673 h 1413072"/>
                  <a:gd name="connsiteX8" fmla="*/ 3538316 w 3673896"/>
                  <a:gd name="connsiteY8" fmla="*/ 1107464 h 1413072"/>
                  <a:gd name="connsiteX9" fmla="*/ 3366842 w 3673896"/>
                  <a:gd name="connsiteY9" fmla="*/ 1173264 h 1413072"/>
                  <a:gd name="connsiteX10" fmla="*/ 1836948 w 3673896"/>
                  <a:gd name="connsiteY10" fmla="*/ 1413072 h 1413072"/>
                  <a:gd name="connsiteX11" fmla="*/ 307055 w 3673896"/>
                  <a:gd name="connsiteY11" fmla="*/ 1173264 h 1413072"/>
                  <a:gd name="connsiteX12" fmla="*/ 135580 w 3673896"/>
                  <a:gd name="connsiteY12" fmla="*/ 1107464 h 1413072"/>
                  <a:gd name="connsiteX13" fmla="*/ 82586 w 3673896"/>
                  <a:gd name="connsiteY13" fmla="*/ 962673 h 1413072"/>
                  <a:gd name="connsiteX14" fmla="*/ 0 w 3673896"/>
                  <a:gd name="connsiteY14" fmla="*/ 416421 h 1413072"/>
                  <a:gd name="connsiteX15" fmla="*/ 28691 w 3673896"/>
                  <a:gd name="connsiteY15" fmla="*/ 91251 h 1413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73896" h="1413072">
                    <a:moveTo>
                      <a:pt x="49144" y="0"/>
                    </a:moveTo>
                    <a:lnTo>
                      <a:pt x="142219" y="56112"/>
                    </a:lnTo>
                    <a:cubicBezTo>
                      <a:pt x="545043" y="276161"/>
                      <a:pt x="1154663" y="416420"/>
                      <a:pt x="1836948" y="416420"/>
                    </a:cubicBezTo>
                    <a:cubicBezTo>
                      <a:pt x="2519233" y="416420"/>
                      <a:pt x="3128853" y="276161"/>
                      <a:pt x="3531677" y="56112"/>
                    </a:cubicBezTo>
                    <a:lnTo>
                      <a:pt x="3624752" y="0"/>
                    </a:lnTo>
                    <a:lnTo>
                      <a:pt x="3645205" y="91251"/>
                    </a:lnTo>
                    <a:cubicBezTo>
                      <a:pt x="3664057" y="196794"/>
                      <a:pt x="3673896" y="305458"/>
                      <a:pt x="3673896" y="416421"/>
                    </a:cubicBezTo>
                    <a:cubicBezTo>
                      <a:pt x="3673896" y="606643"/>
                      <a:pt x="3644982" y="790112"/>
                      <a:pt x="3591310" y="962673"/>
                    </a:cubicBezTo>
                    <a:lnTo>
                      <a:pt x="3538316" y="1107464"/>
                    </a:lnTo>
                    <a:lnTo>
                      <a:pt x="3366842" y="1173264"/>
                    </a:lnTo>
                    <a:cubicBezTo>
                      <a:pt x="2930125" y="1324667"/>
                      <a:pt x="2403655" y="1413072"/>
                      <a:pt x="1836948" y="1413072"/>
                    </a:cubicBezTo>
                    <a:cubicBezTo>
                      <a:pt x="1270241" y="1413072"/>
                      <a:pt x="743772" y="1324667"/>
                      <a:pt x="307055" y="1173264"/>
                    </a:cubicBezTo>
                    <a:lnTo>
                      <a:pt x="135580" y="1107464"/>
                    </a:lnTo>
                    <a:lnTo>
                      <a:pt x="82586" y="962673"/>
                    </a:lnTo>
                    <a:cubicBezTo>
                      <a:pt x="28914" y="790112"/>
                      <a:pt x="0" y="606643"/>
                      <a:pt x="0" y="416421"/>
                    </a:cubicBezTo>
                    <a:cubicBezTo>
                      <a:pt x="0" y="305458"/>
                      <a:pt x="9839" y="196794"/>
                      <a:pt x="28691" y="91251"/>
                    </a:cubicBezTo>
                    <a:close/>
                  </a:path>
                </a:pathLst>
              </a:cu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40"/>
              <p:cNvSpPr txBox="1"/>
              <p:nvPr/>
            </p:nvSpPr>
            <p:spPr>
              <a:xfrm>
                <a:off x="3923928" y="2993065"/>
                <a:ext cx="839536" cy="500137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en-US" altLang="zh-CN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000" dirty="0" smtClean="0">
                    <a:solidFill>
                      <a:schemeClr val="bg1"/>
                    </a:solidFill>
                  </a:rPr>
                  <a:t>no</a:t>
                </a:r>
                <a:endParaRPr lang="zh-CN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180304" y="3368806"/>
              <a:ext cx="2301454" cy="775037"/>
              <a:chOff x="3180304" y="3368806"/>
              <a:chExt cx="2301454" cy="775037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3180304" y="3368806"/>
                <a:ext cx="2301454" cy="775037"/>
              </a:xfrm>
              <a:custGeom>
                <a:avLst/>
                <a:gdLst>
                  <a:gd name="connsiteX0" fmla="*/ 3402736 w 3402736"/>
                  <a:gd name="connsiteY0" fmla="*/ 0 h 1145905"/>
                  <a:gd name="connsiteX1" fmla="*/ 3393959 w 3402736"/>
                  <a:gd name="connsiteY1" fmla="*/ 23980 h 1145905"/>
                  <a:gd name="connsiteX2" fmla="*/ 1701368 w 3402736"/>
                  <a:gd name="connsiteY2" fmla="*/ 1145905 h 1145905"/>
                  <a:gd name="connsiteX3" fmla="*/ 8777 w 3402736"/>
                  <a:gd name="connsiteY3" fmla="*/ 23980 h 1145905"/>
                  <a:gd name="connsiteX4" fmla="*/ 0 w 3402736"/>
                  <a:gd name="connsiteY4" fmla="*/ 0 h 1145905"/>
                  <a:gd name="connsiteX5" fmla="*/ 171474 w 3402736"/>
                  <a:gd name="connsiteY5" fmla="*/ 65800 h 1145905"/>
                  <a:gd name="connsiteX6" fmla="*/ 1701368 w 3402736"/>
                  <a:gd name="connsiteY6" fmla="*/ 305608 h 1145905"/>
                  <a:gd name="connsiteX7" fmla="*/ 3231262 w 3402736"/>
                  <a:gd name="connsiteY7" fmla="*/ 65800 h 114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02736" h="1145905">
                    <a:moveTo>
                      <a:pt x="3402736" y="0"/>
                    </a:moveTo>
                    <a:lnTo>
                      <a:pt x="3393959" y="23980"/>
                    </a:lnTo>
                    <a:cubicBezTo>
                      <a:pt x="3115096" y="683288"/>
                      <a:pt x="2462256" y="1145905"/>
                      <a:pt x="1701368" y="1145905"/>
                    </a:cubicBezTo>
                    <a:cubicBezTo>
                      <a:pt x="940480" y="1145905"/>
                      <a:pt x="287641" y="683288"/>
                      <a:pt x="8777" y="23980"/>
                    </a:cubicBezTo>
                    <a:lnTo>
                      <a:pt x="0" y="0"/>
                    </a:lnTo>
                    <a:lnTo>
                      <a:pt x="171474" y="65800"/>
                    </a:lnTo>
                    <a:cubicBezTo>
                      <a:pt x="608191" y="217203"/>
                      <a:pt x="1134661" y="305608"/>
                      <a:pt x="1701368" y="305608"/>
                    </a:cubicBezTo>
                    <a:cubicBezTo>
                      <a:pt x="2268075" y="305608"/>
                      <a:pt x="2794545" y="217203"/>
                      <a:pt x="3231262" y="65800"/>
                    </a:cubicBezTo>
                    <a:close/>
                  </a:path>
                </a:pathLst>
              </a:cu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文本框 41"/>
              <p:cNvSpPr txBox="1"/>
              <p:nvPr/>
            </p:nvSpPr>
            <p:spPr>
              <a:xfrm>
                <a:off x="3923928" y="3641461"/>
                <a:ext cx="839536" cy="484748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en-US" altLang="zh-CN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 err="1" smtClean="0">
                    <a:solidFill>
                      <a:schemeClr val="bg1"/>
                    </a:solidFill>
                  </a:rPr>
                  <a:t>frameborder</a:t>
                </a:r>
                <a:endParaRPr lang="zh-CN" altLang="en-US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6" name="任意多边形 15"/>
          <p:cNvSpPr/>
          <p:nvPr/>
        </p:nvSpPr>
        <p:spPr>
          <a:xfrm>
            <a:off x="5056990" y="1581973"/>
            <a:ext cx="1109310" cy="100013"/>
          </a:xfrm>
          <a:custGeom>
            <a:avLst/>
            <a:gdLst>
              <a:gd name="connsiteX0" fmla="*/ 0 w 800100"/>
              <a:gd name="connsiteY0" fmla="*/ 152400 h 152400"/>
              <a:gd name="connsiteX1" fmla="*/ 152400 w 800100"/>
              <a:gd name="connsiteY1" fmla="*/ 0 h 152400"/>
              <a:gd name="connsiteX2" fmla="*/ 800100 w 800100"/>
              <a:gd name="connsiteY2" fmla="*/ 0 h 152400"/>
              <a:gd name="connsiteX0-1" fmla="*/ 0 w 776287"/>
              <a:gd name="connsiteY0-2" fmla="*/ 133350 h 133350"/>
              <a:gd name="connsiteX1-3" fmla="*/ 128587 w 776287"/>
              <a:gd name="connsiteY1-4" fmla="*/ 0 h 133350"/>
              <a:gd name="connsiteX2-5" fmla="*/ 776287 w 776287"/>
              <a:gd name="connsiteY2-6" fmla="*/ 0 h 133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76287" h="133350">
                <a:moveTo>
                  <a:pt x="0" y="133350"/>
                </a:moveTo>
                <a:lnTo>
                  <a:pt x="128587" y="0"/>
                </a:lnTo>
                <a:lnTo>
                  <a:pt x="776287" y="0"/>
                </a:lnTo>
              </a:path>
            </a:pathLst>
          </a:custGeom>
          <a:noFill/>
          <a:ln w="15875" cap="rnd">
            <a:solidFill>
              <a:schemeClr val="accent5"/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5735140" y="3080863"/>
            <a:ext cx="1663592" cy="1219079"/>
          </a:xfrm>
          <a:custGeom>
            <a:avLst/>
            <a:gdLst>
              <a:gd name="connsiteX0" fmla="*/ 0 w 1435100"/>
              <a:gd name="connsiteY0" fmla="*/ 0 h 1409700"/>
              <a:gd name="connsiteX1" fmla="*/ 266700 w 1435100"/>
              <a:gd name="connsiteY1" fmla="*/ 279400 h 1409700"/>
              <a:gd name="connsiteX2" fmla="*/ 266700 w 1435100"/>
              <a:gd name="connsiteY2" fmla="*/ 1409700 h 1409700"/>
              <a:gd name="connsiteX3" fmla="*/ 1435100 w 1435100"/>
              <a:gd name="connsiteY3" fmla="*/ 1409700 h 1409700"/>
              <a:gd name="connsiteX0-1" fmla="*/ 0 w 1393825"/>
              <a:gd name="connsiteY0-2" fmla="*/ 0 h 1371600"/>
              <a:gd name="connsiteX1-3" fmla="*/ 225425 w 1393825"/>
              <a:gd name="connsiteY1-4" fmla="*/ 241300 h 1371600"/>
              <a:gd name="connsiteX2-5" fmla="*/ 225425 w 1393825"/>
              <a:gd name="connsiteY2-6" fmla="*/ 1371600 h 1371600"/>
              <a:gd name="connsiteX3-7" fmla="*/ 1393825 w 1393825"/>
              <a:gd name="connsiteY3-8" fmla="*/ 1371600 h 1371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93825" h="1371600">
                <a:moveTo>
                  <a:pt x="0" y="0"/>
                </a:moveTo>
                <a:lnTo>
                  <a:pt x="225425" y="241300"/>
                </a:lnTo>
                <a:lnTo>
                  <a:pt x="225425" y="1371600"/>
                </a:lnTo>
                <a:lnTo>
                  <a:pt x="1393825" y="1371600"/>
                </a:lnTo>
              </a:path>
            </a:pathLst>
          </a:custGeom>
          <a:noFill/>
          <a:ln w="15875" cap="rnd">
            <a:solidFill>
              <a:schemeClr val="accent2"/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547664" y="3841429"/>
            <a:ext cx="1656477" cy="432116"/>
          </a:xfrm>
          <a:custGeom>
            <a:avLst/>
            <a:gdLst>
              <a:gd name="connsiteX0" fmla="*/ 1752600 w 1752600"/>
              <a:gd name="connsiteY0" fmla="*/ 0 h 495300"/>
              <a:gd name="connsiteX1" fmla="*/ 1314450 w 1752600"/>
              <a:gd name="connsiteY1" fmla="*/ 438150 h 495300"/>
              <a:gd name="connsiteX2" fmla="*/ 0 w 1752600"/>
              <a:gd name="connsiteY2" fmla="*/ 438150 h 495300"/>
              <a:gd name="connsiteX3" fmla="*/ 0 w 1752600"/>
              <a:gd name="connsiteY3" fmla="*/ 495300 h 495300"/>
              <a:gd name="connsiteX0-1" fmla="*/ 1752600 w 1752600"/>
              <a:gd name="connsiteY0-2" fmla="*/ 0 h 438150"/>
              <a:gd name="connsiteX1-3" fmla="*/ 1314450 w 1752600"/>
              <a:gd name="connsiteY1-4" fmla="*/ 438150 h 438150"/>
              <a:gd name="connsiteX2-5" fmla="*/ 0 w 1752600"/>
              <a:gd name="connsiteY2-6" fmla="*/ 438150 h 438150"/>
              <a:gd name="connsiteX0-7" fmla="*/ 1981200 w 1981200"/>
              <a:gd name="connsiteY0-8" fmla="*/ 0 h 438150"/>
              <a:gd name="connsiteX1-9" fmla="*/ 1543050 w 1981200"/>
              <a:gd name="connsiteY1-10" fmla="*/ 438150 h 438150"/>
              <a:gd name="connsiteX2-11" fmla="*/ 0 w 1981200"/>
              <a:gd name="connsiteY2-12" fmla="*/ 438150 h 438150"/>
              <a:gd name="connsiteX0-13" fmla="*/ 1935480 w 1935480"/>
              <a:gd name="connsiteY0-14" fmla="*/ 0 h 392430"/>
              <a:gd name="connsiteX1-15" fmla="*/ 1543050 w 1935480"/>
              <a:gd name="connsiteY1-16" fmla="*/ 392430 h 392430"/>
              <a:gd name="connsiteX2-17" fmla="*/ 0 w 1935480"/>
              <a:gd name="connsiteY2-18" fmla="*/ 392430 h 3924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35480" h="392430">
                <a:moveTo>
                  <a:pt x="1935480" y="0"/>
                </a:moveTo>
                <a:lnTo>
                  <a:pt x="1543050" y="392430"/>
                </a:lnTo>
                <a:lnTo>
                  <a:pt x="0" y="392430"/>
                </a:lnTo>
              </a:path>
            </a:pathLst>
          </a:custGeom>
          <a:noFill/>
          <a:ln w="15875" cap="rnd">
            <a:solidFill>
              <a:schemeClr val="accent3"/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547664" y="2464107"/>
            <a:ext cx="1383635" cy="190500"/>
          </a:xfrm>
          <a:custGeom>
            <a:avLst/>
            <a:gdLst>
              <a:gd name="connsiteX0" fmla="*/ 1625600 w 1625600"/>
              <a:gd name="connsiteY0" fmla="*/ 0 h 254000"/>
              <a:gd name="connsiteX1" fmla="*/ 1384300 w 1625600"/>
              <a:gd name="connsiteY1" fmla="*/ 254000 h 254000"/>
              <a:gd name="connsiteX2" fmla="*/ 0 w 162560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254000">
                <a:moveTo>
                  <a:pt x="1625600" y="0"/>
                </a:moveTo>
                <a:lnTo>
                  <a:pt x="1384300" y="254000"/>
                </a:lnTo>
                <a:lnTo>
                  <a:pt x="0" y="254000"/>
                </a:lnTo>
              </a:path>
            </a:pathLst>
          </a:custGeom>
          <a:noFill/>
          <a:ln w="15875" cap="rnd">
            <a:solidFill>
              <a:schemeClr val="accent1"/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24"/>
          <p:cNvSpPr>
            <a:spLocks noEditPoints="1"/>
          </p:cNvSpPr>
          <p:nvPr/>
        </p:nvSpPr>
        <p:spPr bwMode="auto">
          <a:xfrm flipH="1">
            <a:off x="2003774" y="2725264"/>
            <a:ext cx="462489" cy="492555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noFill/>
            <a:rou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25"/>
          <p:cNvSpPr>
            <a:spLocks noEditPoints="1"/>
          </p:cNvSpPr>
          <p:nvPr/>
        </p:nvSpPr>
        <p:spPr bwMode="auto">
          <a:xfrm flipH="1">
            <a:off x="1959414" y="1141633"/>
            <a:ext cx="551210" cy="520173"/>
          </a:xfrm>
          <a:custGeom>
            <a:avLst/>
            <a:gdLst>
              <a:gd name="T0" fmla="*/ 90 w 376"/>
              <a:gd name="T1" fmla="*/ 52 h 355"/>
              <a:gd name="T2" fmla="*/ 37 w 376"/>
              <a:gd name="T3" fmla="*/ 264 h 355"/>
              <a:gd name="T4" fmla="*/ 118 w 376"/>
              <a:gd name="T5" fmla="*/ 310 h 355"/>
              <a:gd name="T6" fmla="*/ 134 w 376"/>
              <a:gd name="T7" fmla="*/ 310 h 355"/>
              <a:gd name="T8" fmla="*/ 215 w 376"/>
              <a:gd name="T9" fmla="*/ 264 h 355"/>
              <a:gd name="T10" fmla="*/ 241 w 376"/>
              <a:gd name="T11" fmla="*/ 310 h 355"/>
              <a:gd name="T12" fmla="*/ 255 w 376"/>
              <a:gd name="T13" fmla="*/ 287 h 355"/>
              <a:gd name="T14" fmla="*/ 358 w 376"/>
              <a:gd name="T15" fmla="*/ 287 h 355"/>
              <a:gd name="T16" fmla="*/ 371 w 376"/>
              <a:gd name="T17" fmla="*/ 310 h 355"/>
              <a:gd name="T18" fmla="*/ 371 w 376"/>
              <a:gd name="T19" fmla="*/ 323 h 355"/>
              <a:gd name="T20" fmla="*/ 358 w 376"/>
              <a:gd name="T21" fmla="*/ 355 h 355"/>
              <a:gd name="T22" fmla="*/ 250 w 376"/>
              <a:gd name="T23" fmla="*/ 323 h 355"/>
              <a:gd name="T24" fmla="*/ 237 w 376"/>
              <a:gd name="T25" fmla="*/ 355 h 355"/>
              <a:gd name="T26" fmla="*/ 131 w 376"/>
              <a:gd name="T27" fmla="*/ 323 h 355"/>
              <a:gd name="T28" fmla="*/ 118 w 376"/>
              <a:gd name="T29" fmla="*/ 355 h 355"/>
              <a:gd name="T30" fmla="*/ 0 w 376"/>
              <a:gd name="T31" fmla="*/ 323 h 355"/>
              <a:gd name="T32" fmla="*/ 14 w 376"/>
              <a:gd name="T33" fmla="*/ 287 h 355"/>
              <a:gd name="T34" fmla="*/ 336 w 376"/>
              <a:gd name="T35" fmla="*/ 248 h 355"/>
              <a:gd name="T36" fmla="*/ 279 w 376"/>
              <a:gd name="T37" fmla="*/ 248 h 355"/>
              <a:gd name="T38" fmla="*/ 215 w 376"/>
              <a:gd name="T39" fmla="*/ 248 h 355"/>
              <a:gd name="T40" fmla="*/ 158 w 376"/>
              <a:gd name="T41" fmla="*/ 248 h 355"/>
              <a:gd name="T42" fmla="*/ 95 w 376"/>
              <a:gd name="T43" fmla="*/ 248 h 355"/>
              <a:gd name="T44" fmla="*/ 38 w 376"/>
              <a:gd name="T45" fmla="*/ 248 h 355"/>
              <a:gd name="T46" fmla="*/ 307 w 376"/>
              <a:gd name="T47" fmla="*/ 147 h 355"/>
              <a:gd name="T48" fmla="*/ 289 w 376"/>
              <a:gd name="T49" fmla="*/ 201 h 355"/>
              <a:gd name="T50" fmla="*/ 201 w 376"/>
              <a:gd name="T51" fmla="*/ 201 h 355"/>
              <a:gd name="T52" fmla="*/ 181 w 376"/>
              <a:gd name="T53" fmla="*/ 147 h 355"/>
              <a:gd name="T54" fmla="*/ 180 w 376"/>
              <a:gd name="T55" fmla="*/ 16 h 355"/>
              <a:gd name="T56" fmla="*/ 161 w 376"/>
              <a:gd name="T57" fmla="*/ 35 h 355"/>
              <a:gd name="T58" fmla="*/ 155 w 376"/>
              <a:gd name="T59" fmla="*/ 67 h 355"/>
              <a:gd name="T60" fmla="*/ 66 w 376"/>
              <a:gd name="T61" fmla="*/ 55 h 355"/>
              <a:gd name="T62" fmla="*/ 66 w 376"/>
              <a:gd name="T63" fmla="*/ 122 h 355"/>
              <a:gd name="T64" fmla="*/ 69 w 376"/>
              <a:gd name="T65" fmla="*/ 122 h 355"/>
              <a:gd name="T66" fmla="*/ 87 w 376"/>
              <a:gd name="T67" fmla="*/ 199 h 355"/>
              <a:gd name="T68" fmla="*/ 91 w 376"/>
              <a:gd name="T69" fmla="*/ 199 h 355"/>
              <a:gd name="T70" fmla="*/ 109 w 376"/>
              <a:gd name="T71" fmla="*/ 132 h 355"/>
              <a:gd name="T72" fmla="*/ 109 w 376"/>
              <a:gd name="T73" fmla="*/ 75 h 355"/>
              <a:gd name="T74" fmla="*/ 155 w 376"/>
              <a:gd name="T75" fmla="*/ 80 h 355"/>
              <a:gd name="T76" fmla="*/ 166 w 376"/>
              <a:gd name="T77" fmla="*/ 120 h 355"/>
              <a:gd name="T78" fmla="*/ 180 w 376"/>
              <a:gd name="T79" fmla="*/ 126 h 355"/>
              <a:gd name="T80" fmla="*/ 317 w 376"/>
              <a:gd name="T81" fmla="*/ 120 h 355"/>
              <a:gd name="T82" fmla="*/ 317 w 376"/>
              <a:gd name="T83" fmla="*/ 21 h 355"/>
              <a:gd name="T84" fmla="*/ 304 w 376"/>
              <a:gd name="T85" fmla="*/ 31 h 355"/>
              <a:gd name="T86" fmla="*/ 308 w 376"/>
              <a:gd name="T87" fmla="*/ 107 h 355"/>
              <a:gd name="T88" fmla="*/ 304 w 376"/>
              <a:gd name="T89" fmla="*/ 111 h 355"/>
              <a:gd name="T90" fmla="*/ 177 w 376"/>
              <a:gd name="T91" fmla="*/ 109 h 355"/>
              <a:gd name="T92" fmla="*/ 238 w 376"/>
              <a:gd name="T93" fmla="*/ 63 h 355"/>
              <a:gd name="T94" fmla="*/ 176 w 376"/>
              <a:gd name="T95" fmla="*/ 35 h 355"/>
              <a:gd name="T96" fmla="*/ 180 w 376"/>
              <a:gd name="T97" fmla="*/ 31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76" h="355">
                <a:moveTo>
                  <a:pt x="90" y="0"/>
                </a:moveTo>
                <a:cubicBezTo>
                  <a:pt x="104" y="0"/>
                  <a:pt x="115" y="12"/>
                  <a:pt x="115" y="26"/>
                </a:cubicBezTo>
                <a:cubicBezTo>
                  <a:pt x="115" y="40"/>
                  <a:pt x="104" y="52"/>
                  <a:pt x="90" y="52"/>
                </a:cubicBezTo>
                <a:cubicBezTo>
                  <a:pt x="75" y="52"/>
                  <a:pt x="64" y="40"/>
                  <a:pt x="64" y="26"/>
                </a:cubicBezTo>
                <a:cubicBezTo>
                  <a:pt x="64" y="12"/>
                  <a:pt x="75" y="0"/>
                  <a:pt x="90" y="0"/>
                </a:cubicBezTo>
                <a:close/>
                <a:moveTo>
                  <a:pt x="37" y="264"/>
                </a:moveTo>
                <a:cubicBezTo>
                  <a:pt x="95" y="264"/>
                  <a:pt x="95" y="264"/>
                  <a:pt x="95" y="264"/>
                </a:cubicBezTo>
                <a:cubicBezTo>
                  <a:pt x="108" y="264"/>
                  <a:pt x="118" y="274"/>
                  <a:pt x="118" y="287"/>
                </a:cubicBezTo>
                <a:cubicBezTo>
                  <a:pt x="118" y="310"/>
                  <a:pt x="118" y="310"/>
                  <a:pt x="118" y="310"/>
                </a:cubicBezTo>
                <a:cubicBezTo>
                  <a:pt x="120" y="310"/>
                  <a:pt x="120" y="310"/>
                  <a:pt x="120" y="310"/>
                </a:cubicBezTo>
                <a:cubicBezTo>
                  <a:pt x="131" y="310"/>
                  <a:pt x="131" y="310"/>
                  <a:pt x="131" y="310"/>
                </a:cubicBezTo>
                <a:cubicBezTo>
                  <a:pt x="134" y="310"/>
                  <a:pt x="134" y="310"/>
                  <a:pt x="134" y="310"/>
                </a:cubicBezTo>
                <a:cubicBezTo>
                  <a:pt x="134" y="287"/>
                  <a:pt x="134" y="287"/>
                  <a:pt x="134" y="287"/>
                </a:cubicBezTo>
                <a:cubicBezTo>
                  <a:pt x="134" y="274"/>
                  <a:pt x="144" y="264"/>
                  <a:pt x="156" y="264"/>
                </a:cubicBezTo>
                <a:cubicBezTo>
                  <a:pt x="215" y="264"/>
                  <a:pt x="215" y="264"/>
                  <a:pt x="215" y="264"/>
                </a:cubicBezTo>
                <a:cubicBezTo>
                  <a:pt x="227" y="264"/>
                  <a:pt x="237" y="274"/>
                  <a:pt x="237" y="287"/>
                </a:cubicBezTo>
                <a:cubicBezTo>
                  <a:pt x="237" y="310"/>
                  <a:pt x="237" y="310"/>
                  <a:pt x="237" y="310"/>
                </a:cubicBezTo>
                <a:cubicBezTo>
                  <a:pt x="241" y="310"/>
                  <a:pt x="241" y="310"/>
                  <a:pt x="241" y="310"/>
                </a:cubicBezTo>
                <a:cubicBezTo>
                  <a:pt x="250" y="310"/>
                  <a:pt x="250" y="310"/>
                  <a:pt x="250" y="310"/>
                </a:cubicBezTo>
                <a:cubicBezTo>
                  <a:pt x="255" y="310"/>
                  <a:pt x="255" y="310"/>
                  <a:pt x="255" y="310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274"/>
                  <a:pt x="265" y="264"/>
                  <a:pt x="278" y="264"/>
                </a:cubicBezTo>
                <a:cubicBezTo>
                  <a:pt x="336" y="264"/>
                  <a:pt x="336" y="264"/>
                  <a:pt x="336" y="264"/>
                </a:cubicBezTo>
                <a:cubicBezTo>
                  <a:pt x="348" y="264"/>
                  <a:pt x="358" y="274"/>
                  <a:pt x="358" y="287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62" y="310"/>
                  <a:pt x="362" y="310"/>
                  <a:pt x="362" y="310"/>
                </a:cubicBezTo>
                <a:cubicBezTo>
                  <a:pt x="371" y="310"/>
                  <a:pt x="371" y="310"/>
                  <a:pt x="371" y="310"/>
                </a:cubicBezTo>
                <a:cubicBezTo>
                  <a:pt x="376" y="310"/>
                  <a:pt x="376" y="310"/>
                  <a:pt x="376" y="310"/>
                </a:cubicBezTo>
                <a:cubicBezTo>
                  <a:pt x="376" y="323"/>
                  <a:pt x="376" y="323"/>
                  <a:pt x="376" y="323"/>
                </a:cubicBezTo>
                <a:cubicBezTo>
                  <a:pt x="371" y="323"/>
                  <a:pt x="371" y="323"/>
                  <a:pt x="371" y="323"/>
                </a:cubicBezTo>
                <a:cubicBezTo>
                  <a:pt x="362" y="323"/>
                  <a:pt x="362" y="323"/>
                  <a:pt x="362" y="323"/>
                </a:cubicBezTo>
                <a:cubicBezTo>
                  <a:pt x="358" y="323"/>
                  <a:pt x="358" y="323"/>
                  <a:pt x="358" y="323"/>
                </a:cubicBezTo>
                <a:cubicBezTo>
                  <a:pt x="358" y="355"/>
                  <a:pt x="358" y="355"/>
                  <a:pt x="358" y="355"/>
                </a:cubicBezTo>
                <a:cubicBezTo>
                  <a:pt x="255" y="355"/>
                  <a:pt x="255" y="355"/>
                  <a:pt x="255" y="355"/>
                </a:cubicBezTo>
                <a:cubicBezTo>
                  <a:pt x="255" y="323"/>
                  <a:pt x="255" y="323"/>
                  <a:pt x="255" y="323"/>
                </a:cubicBezTo>
                <a:cubicBezTo>
                  <a:pt x="250" y="323"/>
                  <a:pt x="250" y="323"/>
                  <a:pt x="250" y="323"/>
                </a:cubicBezTo>
                <a:cubicBezTo>
                  <a:pt x="241" y="323"/>
                  <a:pt x="241" y="323"/>
                  <a:pt x="241" y="323"/>
                </a:cubicBezTo>
                <a:cubicBezTo>
                  <a:pt x="237" y="323"/>
                  <a:pt x="237" y="323"/>
                  <a:pt x="237" y="323"/>
                </a:cubicBezTo>
                <a:cubicBezTo>
                  <a:pt x="237" y="355"/>
                  <a:pt x="237" y="355"/>
                  <a:pt x="237" y="355"/>
                </a:cubicBezTo>
                <a:cubicBezTo>
                  <a:pt x="134" y="355"/>
                  <a:pt x="134" y="355"/>
                  <a:pt x="134" y="355"/>
                </a:cubicBezTo>
                <a:cubicBezTo>
                  <a:pt x="134" y="323"/>
                  <a:pt x="134" y="323"/>
                  <a:pt x="134" y="32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20" y="323"/>
                  <a:pt x="120" y="323"/>
                  <a:pt x="120" y="323"/>
                </a:cubicBezTo>
                <a:cubicBezTo>
                  <a:pt x="118" y="323"/>
                  <a:pt x="118" y="323"/>
                  <a:pt x="118" y="323"/>
                </a:cubicBezTo>
                <a:cubicBezTo>
                  <a:pt x="118" y="355"/>
                  <a:pt x="118" y="355"/>
                  <a:pt x="118" y="355"/>
                </a:cubicBezTo>
                <a:cubicBezTo>
                  <a:pt x="14" y="355"/>
                  <a:pt x="14" y="355"/>
                  <a:pt x="14" y="355"/>
                </a:cubicBezTo>
                <a:cubicBezTo>
                  <a:pt x="14" y="323"/>
                  <a:pt x="14" y="323"/>
                  <a:pt x="14" y="323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310"/>
                  <a:pt x="0" y="310"/>
                  <a:pt x="0" y="310"/>
                </a:cubicBezTo>
                <a:cubicBezTo>
                  <a:pt x="14" y="310"/>
                  <a:pt x="14" y="310"/>
                  <a:pt x="14" y="310"/>
                </a:cubicBezTo>
                <a:cubicBezTo>
                  <a:pt x="14" y="287"/>
                  <a:pt x="14" y="287"/>
                  <a:pt x="14" y="287"/>
                </a:cubicBezTo>
                <a:cubicBezTo>
                  <a:pt x="14" y="274"/>
                  <a:pt x="24" y="264"/>
                  <a:pt x="37" y="264"/>
                </a:cubicBezTo>
                <a:close/>
                <a:moveTo>
                  <a:pt x="307" y="220"/>
                </a:moveTo>
                <a:cubicBezTo>
                  <a:pt x="323" y="220"/>
                  <a:pt x="336" y="232"/>
                  <a:pt x="336" y="248"/>
                </a:cubicBezTo>
                <a:cubicBezTo>
                  <a:pt x="336" y="251"/>
                  <a:pt x="335" y="255"/>
                  <a:pt x="334" y="258"/>
                </a:cubicBezTo>
                <a:cubicBezTo>
                  <a:pt x="281" y="258"/>
                  <a:pt x="281" y="258"/>
                  <a:pt x="281" y="258"/>
                </a:cubicBezTo>
                <a:cubicBezTo>
                  <a:pt x="280" y="255"/>
                  <a:pt x="279" y="251"/>
                  <a:pt x="279" y="248"/>
                </a:cubicBezTo>
                <a:cubicBezTo>
                  <a:pt x="279" y="232"/>
                  <a:pt x="292" y="220"/>
                  <a:pt x="307" y="220"/>
                </a:cubicBezTo>
                <a:close/>
                <a:moveTo>
                  <a:pt x="186" y="220"/>
                </a:moveTo>
                <a:cubicBezTo>
                  <a:pt x="202" y="220"/>
                  <a:pt x="215" y="232"/>
                  <a:pt x="215" y="248"/>
                </a:cubicBezTo>
                <a:cubicBezTo>
                  <a:pt x="215" y="251"/>
                  <a:pt x="214" y="255"/>
                  <a:pt x="213" y="258"/>
                </a:cubicBezTo>
                <a:cubicBezTo>
                  <a:pt x="160" y="258"/>
                  <a:pt x="160" y="258"/>
                  <a:pt x="160" y="258"/>
                </a:cubicBezTo>
                <a:cubicBezTo>
                  <a:pt x="159" y="255"/>
                  <a:pt x="158" y="251"/>
                  <a:pt x="158" y="248"/>
                </a:cubicBezTo>
                <a:cubicBezTo>
                  <a:pt x="158" y="232"/>
                  <a:pt x="171" y="220"/>
                  <a:pt x="186" y="220"/>
                </a:cubicBezTo>
                <a:close/>
                <a:moveTo>
                  <a:pt x="67" y="220"/>
                </a:moveTo>
                <a:cubicBezTo>
                  <a:pt x="82" y="220"/>
                  <a:pt x="95" y="232"/>
                  <a:pt x="95" y="248"/>
                </a:cubicBezTo>
                <a:cubicBezTo>
                  <a:pt x="95" y="251"/>
                  <a:pt x="94" y="255"/>
                  <a:pt x="93" y="258"/>
                </a:cubicBezTo>
                <a:cubicBezTo>
                  <a:pt x="40" y="258"/>
                  <a:pt x="40" y="258"/>
                  <a:pt x="40" y="258"/>
                </a:cubicBezTo>
                <a:cubicBezTo>
                  <a:pt x="39" y="255"/>
                  <a:pt x="38" y="251"/>
                  <a:pt x="38" y="248"/>
                </a:cubicBezTo>
                <a:cubicBezTo>
                  <a:pt x="38" y="232"/>
                  <a:pt x="51" y="220"/>
                  <a:pt x="67" y="220"/>
                </a:cubicBezTo>
                <a:close/>
                <a:moveTo>
                  <a:pt x="307" y="130"/>
                </a:moveTo>
                <a:cubicBezTo>
                  <a:pt x="307" y="147"/>
                  <a:pt x="307" y="147"/>
                  <a:pt x="307" y="147"/>
                </a:cubicBezTo>
                <a:cubicBezTo>
                  <a:pt x="293" y="147"/>
                  <a:pt x="293" y="147"/>
                  <a:pt x="293" y="147"/>
                </a:cubicBezTo>
                <a:cubicBezTo>
                  <a:pt x="308" y="201"/>
                  <a:pt x="308" y="201"/>
                  <a:pt x="308" y="201"/>
                </a:cubicBezTo>
                <a:cubicBezTo>
                  <a:pt x="289" y="201"/>
                  <a:pt x="289" y="201"/>
                  <a:pt x="289" y="201"/>
                </a:cubicBezTo>
                <a:cubicBezTo>
                  <a:pt x="273" y="147"/>
                  <a:pt x="273" y="147"/>
                  <a:pt x="273" y="147"/>
                </a:cubicBezTo>
                <a:cubicBezTo>
                  <a:pt x="216" y="147"/>
                  <a:pt x="216" y="147"/>
                  <a:pt x="216" y="147"/>
                </a:cubicBezTo>
                <a:cubicBezTo>
                  <a:pt x="201" y="201"/>
                  <a:pt x="201" y="201"/>
                  <a:pt x="201" y="201"/>
                </a:cubicBezTo>
                <a:cubicBezTo>
                  <a:pt x="181" y="201"/>
                  <a:pt x="181" y="201"/>
                  <a:pt x="181" y="201"/>
                </a:cubicBezTo>
                <a:cubicBezTo>
                  <a:pt x="197" y="147"/>
                  <a:pt x="197" y="147"/>
                  <a:pt x="197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81" y="130"/>
                  <a:pt x="181" y="130"/>
                  <a:pt x="181" y="130"/>
                </a:cubicBezTo>
                <a:cubicBezTo>
                  <a:pt x="307" y="130"/>
                  <a:pt x="307" y="130"/>
                  <a:pt x="307" y="130"/>
                </a:cubicBezTo>
                <a:close/>
                <a:moveTo>
                  <a:pt x="180" y="16"/>
                </a:moveTo>
                <a:cubicBezTo>
                  <a:pt x="175" y="16"/>
                  <a:pt x="170" y="18"/>
                  <a:pt x="166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63" y="25"/>
                  <a:pt x="161" y="30"/>
                  <a:pt x="161" y="35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55" y="73"/>
                  <a:pt x="155" y="73"/>
                  <a:pt x="155" y="73"/>
                </a:cubicBezTo>
                <a:cubicBezTo>
                  <a:pt x="155" y="67"/>
                  <a:pt x="155" y="67"/>
                  <a:pt x="155" y="67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09" y="55"/>
                  <a:pt x="109" y="55"/>
                  <a:pt x="109" y="55"/>
                </a:cubicBezTo>
                <a:cubicBezTo>
                  <a:pt x="63" y="55"/>
                  <a:pt x="117" y="55"/>
                  <a:pt x="66" y="55"/>
                </a:cubicBezTo>
                <a:cubicBezTo>
                  <a:pt x="57" y="55"/>
                  <a:pt x="50" y="63"/>
                  <a:pt x="50" y="71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66" y="122"/>
                  <a:pt x="66" y="122"/>
                  <a:pt x="66" y="122"/>
                </a:cubicBezTo>
                <a:cubicBezTo>
                  <a:pt x="66" y="85"/>
                  <a:pt x="66" y="85"/>
                  <a:pt x="66" y="85"/>
                </a:cubicBezTo>
                <a:cubicBezTo>
                  <a:pt x="69" y="85"/>
                  <a:pt x="69" y="85"/>
                  <a:pt x="69" y="85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9" y="199"/>
                  <a:pt x="69" y="199"/>
                  <a:pt x="69" y="199"/>
                </a:cubicBezTo>
                <a:cubicBezTo>
                  <a:pt x="87" y="199"/>
                  <a:pt x="87" y="199"/>
                  <a:pt x="87" y="199"/>
                </a:cubicBezTo>
                <a:cubicBezTo>
                  <a:pt x="87" y="143"/>
                  <a:pt x="87" y="143"/>
                  <a:pt x="87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1" y="199"/>
                  <a:pt x="91" y="199"/>
                  <a:pt x="91" y="199"/>
                </a:cubicBezTo>
                <a:cubicBezTo>
                  <a:pt x="109" y="199"/>
                  <a:pt x="109" y="199"/>
                  <a:pt x="109" y="199"/>
                </a:cubicBezTo>
                <a:cubicBezTo>
                  <a:pt x="109" y="189"/>
                  <a:pt x="109" y="189"/>
                  <a:pt x="109" y="189"/>
                </a:cubicBezTo>
                <a:cubicBezTo>
                  <a:pt x="109" y="132"/>
                  <a:pt x="109" y="132"/>
                  <a:pt x="109" y="13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09" y="85"/>
                  <a:pt x="109" y="85"/>
                  <a:pt x="109" y="85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28" y="85"/>
                  <a:pt x="128" y="85"/>
                  <a:pt x="128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0"/>
                  <a:pt x="155" y="80"/>
                  <a:pt x="155" y="80"/>
                </a:cubicBezTo>
                <a:cubicBezTo>
                  <a:pt x="161" y="79"/>
                  <a:pt x="161" y="79"/>
                  <a:pt x="161" y="79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61" y="112"/>
                  <a:pt x="163" y="117"/>
                  <a:pt x="166" y="120"/>
                </a:cubicBezTo>
                <a:cubicBezTo>
                  <a:pt x="166" y="120"/>
                  <a:pt x="166" y="120"/>
                  <a:pt x="166" y="120"/>
                </a:cubicBezTo>
                <a:cubicBezTo>
                  <a:pt x="166" y="120"/>
                  <a:pt x="166" y="120"/>
                  <a:pt x="166" y="120"/>
                </a:cubicBezTo>
                <a:cubicBezTo>
                  <a:pt x="170" y="124"/>
                  <a:pt x="175" y="126"/>
                  <a:pt x="180" y="126"/>
                </a:cubicBezTo>
                <a:cubicBezTo>
                  <a:pt x="304" y="126"/>
                  <a:pt x="304" y="126"/>
                  <a:pt x="304" y="126"/>
                </a:cubicBezTo>
                <a:cubicBezTo>
                  <a:pt x="309" y="126"/>
                  <a:pt x="314" y="124"/>
                  <a:pt x="317" y="120"/>
                </a:cubicBezTo>
                <a:cubicBezTo>
                  <a:pt x="317" y="120"/>
                  <a:pt x="317" y="120"/>
                  <a:pt x="317" y="120"/>
                </a:cubicBezTo>
                <a:cubicBezTo>
                  <a:pt x="321" y="117"/>
                  <a:pt x="323" y="112"/>
                  <a:pt x="323" y="107"/>
                </a:cubicBezTo>
                <a:cubicBezTo>
                  <a:pt x="323" y="35"/>
                  <a:pt x="323" y="35"/>
                  <a:pt x="323" y="35"/>
                </a:cubicBezTo>
                <a:cubicBezTo>
                  <a:pt x="323" y="30"/>
                  <a:pt x="321" y="25"/>
                  <a:pt x="317" y="21"/>
                </a:cubicBezTo>
                <a:cubicBezTo>
                  <a:pt x="314" y="18"/>
                  <a:pt x="309" y="16"/>
                  <a:pt x="304" y="16"/>
                </a:cubicBezTo>
                <a:cubicBezTo>
                  <a:pt x="180" y="16"/>
                  <a:pt x="180" y="16"/>
                  <a:pt x="180" y="16"/>
                </a:cubicBezTo>
                <a:close/>
                <a:moveTo>
                  <a:pt x="304" y="31"/>
                </a:moveTo>
                <a:cubicBezTo>
                  <a:pt x="305" y="31"/>
                  <a:pt x="306" y="31"/>
                  <a:pt x="307" y="32"/>
                </a:cubicBezTo>
                <a:cubicBezTo>
                  <a:pt x="307" y="33"/>
                  <a:pt x="308" y="34"/>
                  <a:pt x="308" y="35"/>
                </a:cubicBezTo>
                <a:cubicBezTo>
                  <a:pt x="308" y="107"/>
                  <a:pt x="308" y="107"/>
                  <a:pt x="308" y="107"/>
                </a:cubicBezTo>
                <a:cubicBezTo>
                  <a:pt x="308" y="108"/>
                  <a:pt x="307" y="109"/>
                  <a:pt x="307" y="109"/>
                </a:cubicBezTo>
                <a:cubicBezTo>
                  <a:pt x="307" y="110"/>
                  <a:pt x="307" y="110"/>
                  <a:pt x="307" y="110"/>
                </a:cubicBezTo>
                <a:cubicBezTo>
                  <a:pt x="306" y="110"/>
                  <a:pt x="305" y="111"/>
                  <a:pt x="304" y="111"/>
                </a:cubicBezTo>
                <a:cubicBezTo>
                  <a:pt x="180" y="111"/>
                  <a:pt x="180" y="111"/>
                  <a:pt x="180" y="111"/>
                </a:cubicBezTo>
                <a:cubicBezTo>
                  <a:pt x="179" y="111"/>
                  <a:pt x="178" y="110"/>
                  <a:pt x="177" y="110"/>
                </a:cubicBezTo>
                <a:cubicBezTo>
                  <a:pt x="177" y="109"/>
                  <a:pt x="177" y="109"/>
                  <a:pt x="177" y="109"/>
                </a:cubicBezTo>
                <a:cubicBezTo>
                  <a:pt x="176" y="109"/>
                  <a:pt x="176" y="108"/>
                  <a:pt x="176" y="107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238" y="63"/>
                  <a:pt x="238" y="63"/>
                  <a:pt x="238" y="63"/>
                </a:cubicBezTo>
                <a:cubicBezTo>
                  <a:pt x="237" y="62"/>
                  <a:pt x="237" y="62"/>
                  <a:pt x="237" y="62"/>
                </a:cubicBezTo>
                <a:cubicBezTo>
                  <a:pt x="176" y="70"/>
                  <a:pt x="176" y="70"/>
                  <a:pt x="176" y="70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76" y="34"/>
                  <a:pt x="176" y="33"/>
                  <a:pt x="177" y="32"/>
                </a:cubicBezTo>
                <a:cubicBezTo>
                  <a:pt x="177" y="32"/>
                  <a:pt x="177" y="32"/>
                  <a:pt x="177" y="32"/>
                </a:cubicBezTo>
                <a:cubicBezTo>
                  <a:pt x="178" y="31"/>
                  <a:pt x="179" y="31"/>
                  <a:pt x="180" y="31"/>
                </a:cubicBezTo>
                <a:lnTo>
                  <a:pt x="304" y="31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noFill/>
            <a:rou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73"/>
          <p:cNvSpPr>
            <a:spLocks noEditPoints="1"/>
          </p:cNvSpPr>
          <p:nvPr/>
        </p:nvSpPr>
        <p:spPr bwMode="auto">
          <a:xfrm>
            <a:off x="6329530" y="2665382"/>
            <a:ext cx="676963" cy="552437"/>
          </a:xfrm>
          <a:custGeom>
            <a:avLst/>
            <a:gdLst>
              <a:gd name="T0" fmla="*/ 11 w 126"/>
              <a:gd name="T1" fmla="*/ 0 h 103"/>
              <a:gd name="T2" fmla="*/ 118 w 126"/>
              <a:gd name="T3" fmla="*/ 6 h 103"/>
              <a:gd name="T4" fmla="*/ 22 w 126"/>
              <a:gd name="T5" fmla="*/ 64 h 103"/>
              <a:gd name="T6" fmla="*/ 91 w 126"/>
              <a:gd name="T7" fmla="*/ 29 h 103"/>
              <a:gd name="T8" fmla="*/ 95 w 126"/>
              <a:gd name="T9" fmla="*/ 37 h 103"/>
              <a:gd name="T10" fmla="*/ 90 w 126"/>
              <a:gd name="T11" fmla="*/ 27 h 103"/>
              <a:gd name="T12" fmla="*/ 89 w 126"/>
              <a:gd name="T13" fmla="*/ 38 h 103"/>
              <a:gd name="T14" fmla="*/ 86 w 126"/>
              <a:gd name="T15" fmla="*/ 40 h 103"/>
              <a:gd name="T16" fmla="*/ 86 w 126"/>
              <a:gd name="T17" fmla="*/ 31 h 103"/>
              <a:gd name="T18" fmla="*/ 81 w 126"/>
              <a:gd name="T19" fmla="*/ 25 h 103"/>
              <a:gd name="T20" fmla="*/ 78 w 126"/>
              <a:gd name="T21" fmla="*/ 29 h 103"/>
              <a:gd name="T22" fmla="*/ 92 w 126"/>
              <a:gd name="T23" fmla="*/ 45 h 103"/>
              <a:gd name="T24" fmla="*/ 89 w 126"/>
              <a:gd name="T25" fmla="*/ 36 h 103"/>
              <a:gd name="T26" fmla="*/ 91 w 126"/>
              <a:gd name="T27" fmla="*/ 25 h 103"/>
              <a:gd name="T28" fmla="*/ 97 w 126"/>
              <a:gd name="T29" fmla="*/ 37 h 103"/>
              <a:gd name="T30" fmla="*/ 93 w 126"/>
              <a:gd name="T31" fmla="*/ 23 h 103"/>
              <a:gd name="T32" fmla="*/ 46 w 126"/>
              <a:gd name="T33" fmla="*/ 19 h 103"/>
              <a:gd name="T34" fmla="*/ 49 w 126"/>
              <a:gd name="T35" fmla="*/ 18 h 103"/>
              <a:gd name="T36" fmla="*/ 70 w 126"/>
              <a:gd name="T37" fmla="*/ 19 h 103"/>
              <a:gd name="T38" fmla="*/ 65 w 126"/>
              <a:gd name="T39" fmla="*/ 32 h 103"/>
              <a:gd name="T40" fmla="*/ 63 w 126"/>
              <a:gd name="T41" fmla="*/ 34 h 103"/>
              <a:gd name="T42" fmla="*/ 53 w 126"/>
              <a:gd name="T43" fmla="*/ 34 h 103"/>
              <a:gd name="T44" fmla="*/ 59 w 126"/>
              <a:gd name="T45" fmla="*/ 38 h 103"/>
              <a:gd name="T46" fmla="*/ 62 w 126"/>
              <a:gd name="T47" fmla="*/ 39 h 103"/>
              <a:gd name="T48" fmla="*/ 73 w 126"/>
              <a:gd name="T49" fmla="*/ 30 h 103"/>
              <a:gd name="T50" fmla="*/ 51 w 126"/>
              <a:gd name="T51" fmla="*/ 14 h 103"/>
              <a:gd name="T52" fmla="*/ 68 w 126"/>
              <a:gd name="T53" fmla="*/ 27 h 103"/>
              <a:gd name="T54" fmla="*/ 68 w 126"/>
              <a:gd name="T55" fmla="*/ 25 h 103"/>
              <a:gd name="T56" fmla="*/ 54 w 126"/>
              <a:gd name="T57" fmla="*/ 21 h 103"/>
              <a:gd name="T58" fmla="*/ 35 w 126"/>
              <a:gd name="T59" fmla="*/ 40 h 103"/>
              <a:gd name="T60" fmla="*/ 52 w 126"/>
              <a:gd name="T61" fmla="*/ 39 h 103"/>
              <a:gd name="T62" fmla="*/ 51 w 126"/>
              <a:gd name="T63" fmla="*/ 33 h 103"/>
              <a:gd name="T64" fmla="*/ 51 w 126"/>
              <a:gd name="T65" fmla="*/ 30 h 103"/>
              <a:gd name="T66" fmla="*/ 38 w 126"/>
              <a:gd name="T67" fmla="*/ 30 h 103"/>
              <a:gd name="T68" fmla="*/ 39 w 126"/>
              <a:gd name="T69" fmla="*/ 34 h 103"/>
              <a:gd name="T70" fmla="*/ 35 w 126"/>
              <a:gd name="T71" fmla="*/ 40 h 103"/>
              <a:gd name="T72" fmla="*/ 22 w 126"/>
              <a:gd name="T73" fmla="*/ 56 h 103"/>
              <a:gd name="T74" fmla="*/ 126 w 126"/>
              <a:gd name="T75" fmla="*/ 99 h 103"/>
              <a:gd name="T76" fmla="*/ 0 w 126"/>
              <a:gd name="T77" fmla="*/ 87 h 103"/>
              <a:gd name="T78" fmla="*/ 118 w 126"/>
              <a:gd name="T79" fmla="*/ 67 h 103"/>
              <a:gd name="T80" fmla="*/ 54 w 126"/>
              <a:gd name="T81" fmla="*/ 72 h 103"/>
              <a:gd name="T82" fmla="*/ 52 w 126"/>
              <a:gd name="T83" fmla="*/ 85 h 103"/>
              <a:gd name="T84" fmla="*/ 24 w 126"/>
              <a:gd name="T85" fmla="*/ 85 h 103"/>
              <a:gd name="T86" fmla="*/ 58 w 126"/>
              <a:gd name="T87" fmla="*/ 82 h 103"/>
              <a:gd name="T88" fmla="*/ 58 w 126"/>
              <a:gd name="T89" fmla="*/ 82 h 103"/>
              <a:gd name="T90" fmla="*/ 85 w 126"/>
              <a:gd name="T91" fmla="*/ 82 h 103"/>
              <a:gd name="T92" fmla="*/ 102 w 126"/>
              <a:gd name="T93" fmla="*/ 85 h 103"/>
              <a:gd name="T94" fmla="*/ 38 w 126"/>
              <a:gd name="T95" fmla="*/ 79 h 103"/>
              <a:gd name="T96" fmla="*/ 28 w 126"/>
              <a:gd name="T97" fmla="*/ 76 h 103"/>
              <a:gd name="T98" fmla="*/ 28 w 126"/>
              <a:gd name="T99" fmla="*/ 76 h 103"/>
              <a:gd name="T100" fmla="*/ 65 w 126"/>
              <a:gd name="T101" fmla="*/ 76 h 103"/>
              <a:gd name="T102" fmla="*/ 81 w 126"/>
              <a:gd name="T103" fmla="*/ 79 h 103"/>
              <a:gd name="T104" fmla="*/ 87 w 126"/>
              <a:gd name="T105" fmla="*/ 79 h 103"/>
              <a:gd name="T106" fmla="*/ 30 w 126"/>
              <a:gd name="T107" fmla="*/ 72 h 103"/>
              <a:gd name="T108" fmla="*/ 30 w 126"/>
              <a:gd name="T109" fmla="*/ 72 h 103"/>
              <a:gd name="T110" fmla="*/ 69 w 126"/>
              <a:gd name="T111" fmla="*/ 72 h 103"/>
              <a:gd name="T112" fmla="*/ 85 w 126"/>
              <a:gd name="T113" fmla="*/ 74 h 103"/>
              <a:gd name="T114" fmla="*/ 90 w 126"/>
              <a:gd name="T115" fmla="*/ 74 h 103"/>
              <a:gd name="T116" fmla="*/ 10 w 126"/>
              <a:gd name="T117" fmla="*/ 91 h 103"/>
              <a:gd name="T118" fmla="*/ 10 w 126"/>
              <a:gd name="T119" fmla="*/ 91 h 103"/>
              <a:gd name="T120" fmla="*/ 116 w 126"/>
              <a:gd name="T121" fmla="*/ 91 h 103"/>
              <a:gd name="T122" fmla="*/ 49 w 126"/>
              <a:gd name="T123" fmla="*/ 96 h 103"/>
              <a:gd name="T124" fmla="*/ 25 w 126"/>
              <a:gd name="T125" fmla="*/ 9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6" h="103">
                <a:moveTo>
                  <a:pt x="11" y="64"/>
                </a:moveTo>
                <a:cubicBezTo>
                  <a:pt x="11" y="56"/>
                  <a:pt x="11" y="56"/>
                  <a:pt x="11" y="5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0"/>
                  <a:pt x="11" y="0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6"/>
                  <a:pt x="118" y="6"/>
                  <a:pt x="118" y="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11" y="64"/>
                  <a:pt x="11" y="64"/>
                  <a:pt x="11" y="64"/>
                </a:cubicBezTo>
                <a:close/>
                <a:moveTo>
                  <a:pt x="90" y="27"/>
                </a:move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1" y="29"/>
                </a:cubicBezTo>
                <a:cubicBezTo>
                  <a:pt x="92" y="30"/>
                  <a:pt x="93" y="31"/>
                  <a:pt x="93" y="32"/>
                </a:cubicBezTo>
                <a:cubicBezTo>
                  <a:pt x="94" y="33"/>
                  <a:pt x="94" y="34"/>
                  <a:pt x="93" y="35"/>
                </a:cubicBezTo>
                <a:cubicBezTo>
                  <a:pt x="93" y="36"/>
                  <a:pt x="93" y="36"/>
                  <a:pt x="93" y="36"/>
                </a:cubicBezTo>
                <a:cubicBezTo>
                  <a:pt x="95" y="37"/>
                  <a:pt x="95" y="37"/>
                  <a:pt x="95" y="37"/>
                </a:cubicBezTo>
                <a:cubicBezTo>
                  <a:pt x="95" y="36"/>
                  <a:pt x="95" y="36"/>
                  <a:pt x="95" y="36"/>
                </a:cubicBezTo>
                <a:cubicBezTo>
                  <a:pt x="96" y="34"/>
                  <a:pt x="96" y="32"/>
                  <a:pt x="95" y="31"/>
                </a:cubicBezTo>
                <a:cubicBezTo>
                  <a:pt x="95" y="30"/>
                  <a:pt x="93" y="28"/>
                  <a:pt x="91" y="27"/>
                </a:cubicBezTo>
                <a:cubicBezTo>
                  <a:pt x="91" y="27"/>
                  <a:pt x="91" y="27"/>
                  <a:pt x="90" y="27"/>
                </a:cubicBezTo>
                <a:close/>
                <a:moveTo>
                  <a:pt x="92" y="45"/>
                </a:moveTo>
                <a:cubicBezTo>
                  <a:pt x="94" y="45"/>
                  <a:pt x="94" y="45"/>
                  <a:pt x="94" y="45"/>
                </a:cubicBezTo>
                <a:cubicBezTo>
                  <a:pt x="93" y="42"/>
                  <a:pt x="90" y="38"/>
                  <a:pt x="90" y="38"/>
                </a:cubicBezTo>
                <a:cubicBezTo>
                  <a:pt x="89" y="38"/>
                  <a:pt x="89" y="38"/>
                  <a:pt x="89" y="38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8" y="39"/>
                  <a:pt x="88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86" y="40"/>
                  <a:pt x="86" y="40"/>
                  <a:pt x="86" y="40"/>
                </a:cubicBezTo>
                <a:cubicBezTo>
                  <a:pt x="84" y="37"/>
                  <a:pt x="84" y="36"/>
                  <a:pt x="82" y="33"/>
                </a:cubicBezTo>
                <a:cubicBezTo>
                  <a:pt x="84" y="32"/>
                  <a:pt x="84" y="32"/>
                  <a:pt x="84" y="32"/>
                </a:cubicBezTo>
                <a:cubicBezTo>
                  <a:pt x="85" y="31"/>
                  <a:pt x="85" y="31"/>
                  <a:pt x="85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30"/>
                  <a:pt x="84" y="25"/>
                  <a:pt x="83" y="24"/>
                </a:cubicBezTo>
                <a:cubicBezTo>
                  <a:pt x="82" y="24"/>
                  <a:pt x="82" y="24"/>
                  <a:pt x="82" y="24"/>
                </a:cubicBezTo>
                <a:cubicBezTo>
                  <a:pt x="81" y="25"/>
                  <a:pt x="81" y="25"/>
                  <a:pt x="81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80" y="25"/>
                  <a:pt x="80" y="25"/>
                  <a:pt x="80" y="25"/>
                </a:cubicBezTo>
                <a:cubicBezTo>
                  <a:pt x="78" y="26"/>
                  <a:pt x="78" y="27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9" y="36"/>
                  <a:pt x="82" y="41"/>
                  <a:pt x="86" y="46"/>
                </a:cubicBezTo>
                <a:cubicBezTo>
                  <a:pt x="87" y="47"/>
                  <a:pt x="89" y="47"/>
                  <a:pt x="91" y="46"/>
                </a:cubicBezTo>
                <a:cubicBezTo>
                  <a:pt x="91" y="46"/>
                  <a:pt x="91" y="46"/>
                  <a:pt x="91" y="46"/>
                </a:cubicBezTo>
                <a:cubicBezTo>
                  <a:pt x="92" y="45"/>
                  <a:pt x="92" y="45"/>
                  <a:pt x="92" y="45"/>
                </a:cubicBezTo>
                <a:cubicBezTo>
                  <a:pt x="92" y="45"/>
                  <a:pt x="92" y="45"/>
                  <a:pt x="92" y="45"/>
                </a:cubicBezTo>
                <a:close/>
                <a:moveTo>
                  <a:pt x="90" y="32"/>
                </a:moveTo>
                <a:cubicBezTo>
                  <a:pt x="89" y="32"/>
                  <a:pt x="88" y="32"/>
                  <a:pt x="88" y="33"/>
                </a:cubicBezTo>
                <a:cubicBezTo>
                  <a:pt x="87" y="34"/>
                  <a:pt x="88" y="35"/>
                  <a:pt x="89" y="36"/>
                </a:cubicBezTo>
                <a:cubicBezTo>
                  <a:pt x="90" y="36"/>
                  <a:pt x="91" y="35"/>
                  <a:pt x="91" y="34"/>
                </a:cubicBezTo>
                <a:cubicBezTo>
                  <a:pt x="91" y="33"/>
                  <a:pt x="91" y="32"/>
                  <a:pt x="90" y="32"/>
                </a:cubicBezTo>
                <a:close/>
                <a:moveTo>
                  <a:pt x="92" y="23"/>
                </a:move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2" y="25"/>
                  <a:pt x="92" y="25"/>
                </a:cubicBezTo>
                <a:cubicBezTo>
                  <a:pt x="94" y="26"/>
                  <a:pt x="96" y="27"/>
                  <a:pt x="97" y="29"/>
                </a:cubicBezTo>
                <a:cubicBezTo>
                  <a:pt x="98" y="31"/>
                  <a:pt x="98" y="33"/>
                  <a:pt x="98" y="36"/>
                </a:cubicBezTo>
                <a:cubicBezTo>
                  <a:pt x="98" y="36"/>
                  <a:pt x="97" y="37"/>
                  <a:pt x="97" y="37"/>
                </a:cubicBezTo>
                <a:cubicBezTo>
                  <a:pt x="99" y="38"/>
                  <a:pt x="99" y="38"/>
                  <a:pt x="99" y="38"/>
                </a:cubicBezTo>
                <a:cubicBezTo>
                  <a:pt x="99" y="37"/>
                  <a:pt x="100" y="37"/>
                  <a:pt x="100" y="36"/>
                </a:cubicBezTo>
                <a:cubicBezTo>
                  <a:pt x="100" y="33"/>
                  <a:pt x="100" y="30"/>
                  <a:pt x="99" y="28"/>
                </a:cubicBezTo>
                <a:cubicBezTo>
                  <a:pt x="97" y="26"/>
                  <a:pt x="95" y="24"/>
                  <a:pt x="93" y="23"/>
                </a:cubicBezTo>
                <a:cubicBezTo>
                  <a:pt x="92" y="23"/>
                  <a:pt x="92" y="23"/>
                  <a:pt x="92" y="23"/>
                </a:cubicBezTo>
                <a:close/>
                <a:moveTo>
                  <a:pt x="51" y="14"/>
                </a:moveTo>
                <a:cubicBezTo>
                  <a:pt x="49" y="14"/>
                  <a:pt x="48" y="15"/>
                  <a:pt x="47" y="16"/>
                </a:cubicBezTo>
                <a:cubicBezTo>
                  <a:pt x="46" y="17"/>
                  <a:pt x="46" y="18"/>
                  <a:pt x="46" y="19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9"/>
                  <a:pt x="49" y="18"/>
                  <a:pt x="49" y="18"/>
                </a:cubicBezTo>
                <a:cubicBezTo>
                  <a:pt x="49" y="17"/>
                  <a:pt x="50" y="17"/>
                  <a:pt x="51" y="17"/>
                </a:cubicBezTo>
                <a:cubicBezTo>
                  <a:pt x="68" y="17"/>
                  <a:pt x="68" y="17"/>
                  <a:pt x="68" y="17"/>
                </a:cubicBezTo>
                <a:cubicBezTo>
                  <a:pt x="69" y="17"/>
                  <a:pt x="69" y="17"/>
                  <a:pt x="70" y="18"/>
                </a:cubicBezTo>
                <a:cubicBezTo>
                  <a:pt x="70" y="18"/>
                  <a:pt x="70" y="19"/>
                  <a:pt x="70" y="19"/>
                </a:cubicBezTo>
                <a:cubicBezTo>
                  <a:pt x="70" y="30"/>
                  <a:pt x="70" y="30"/>
                  <a:pt x="70" y="30"/>
                </a:cubicBezTo>
                <a:cubicBezTo>
                  <a:pt x="70" y="31"/>
                  <a:pt x="70" y="31"/>
                  <a:pt x="70" y="32"/>
                </a:cubicBezTo>
                <a:cubicBezTo>
                  <a:pt x="69" y="32"/>
                  <a:pt x="69" y="32"/>
                  <a:pt x="68" y="32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33"/>
                  <a:pt x="64" y="33"/>
                  <a:pt x="64" y="33"/>
                </a:cubicBezTo>
                <a:cubicBezTo>
                  <a:pt x="62" y="34"/>
                  <a:pt x="62" y="34"/>
                  <a:pt x="62" y="34"/>
                </a:cubicBezTo>
                <a:cubicBezTo>
                  <a:pt x="63" y="34"/>
                  <a:pt x="63" y="34"/>
                  <a:pt x="63" y="34"/>
                </a:cubicBezTo>
                <a:cubicBezTo>
                  <a:pt x="63" y="32"/>
                  <a:pt x="63" y="32"/>
                  <a:pt x="63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3"/>
                  <a:pt x="53" y="33"/>
                  <a:pt x="53" y="34"/>
                </a:cubicBezTo>
                <a:cubicBezTo>
                  <a:pt x="53" y="34"/>
                  <a:pt x="53" y="34"/>
                  <a:pt x="52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8"/>
                  <a:pt x="59" y="38"/>
                  <a:pt x="59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9"/>
                  <a:pt x="61" y="39"/>
                  <a:pt x="61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5" y="35"/>
                  <a:pt x="65" y="35"/>
                  <a:pt x="65" y="35"/>
                </a:cubicBezTo>
                <a:cubicBezTo>
                  <a:pt x="68" y="35"/>
                  <a:pt x="68" y="35"/>
                  <a:pt x="68" y="35"/>
                </a:cubicBezTo>
                <a:cubicBezTo>
                  <a:pt x="70" y="35"/>
                  <a:pt x="71" y="34"/>
                  <a:pt x="72" y="33"/>
                </a:cubicBezTo>
                <a:cubicBezTo>
                  <a:pt x="73" y="33"/>
                  <a:pt x="73" y="31"/>
                  <a:pt x="73" y="30"/>
                </a:cubicBezTo>
                <a:cubicBezTo>
                  <a:pt x="73" y="19"/>
                  <a:pt x="73" y="19"/>
                  <a:pt x="73" y="19"/>
                </a:cubicBezTo>
                <a:cubicBezTo>
                  <a:pt x="73" y="18"/>
                  <a:pt x="73" y="17"/>
                  <a:pt x="72" y="16"/>
                </a:cubicBezTo>
                <a:cubicBezTo>
                  <a:pt x="71" y="15"/>
                  <a:pt x="70" y="14"/>
                  <a:pt x="68" y="14"/>
                </a:cubicBezTo>
                <a:cubicBezTo>
                  <a:pt x="51" y="14"/>
                  <a:pt x="51" y="14"/>
                  <a:pt x="51" y="14"/>
                </a:cubicBezTo>
                <a:close/>
                <a:moveTo>
                  <a:pt x="55" y="27"/>
                </a:moveTo>
                <a:cubicBezTo>
                  <a:pt x="55" y="29"/>
                  <a:pt x="55" y="29"/>
                  <a:pt x="55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7"/>
                  <a:pt x="68" y="27"/>
                  <a:pt x="68" y="27"/>
                </a:cubicBezTo>
                <a:cubicBezTo>
                  <a:pt x="55" y="27"/>
                  <a:pt x="55" y="27"/>
                  <a:pt x="55" y="27"/>
                </a:cubicBezTo>
                <a:close/>
                <a:moveTo>
                  <a:pt x="55" y="23"/>
                </a:moveTo>
                <a:cubicBezTo>
                  <a:pt x="55" y="25"/>
                  <a:pt x="55" y="25"/>
                  <a:pt x="55" y="25"/>
                </a:cubicBezTo>
                <a:cubicBezTo>
                  <a:pt x="68" y="25"/>
                  <a:pt x="68" y="25"/>
                  <a:pt x="68" y="25"/>
                </a:cubicBezTo>
                <a:cubicBezTo>
                  <a:pt x="68" y="23"/>
                  <a:pt x="68" y="23"/>
                  <a:pt x="68" y="23"/>
                </a:cubicBezTo>
                <a:cubicBezTo>
                  <a:pt x="55" y="23"/>
                  <a:pt x="55" y="23"/>
                  <a:pt x="55" y="23"/>
                </a:cubicBezTo>
                <a:close/>
                <a:moveTo>
                  <a:pt x="54" y="20"/>
                </a:moveTo>
                <a:cubicBezTo>
                  <a:pt x="54" y="21"/>
                  <a:pt x="54" y="21"/>
                  <a:pt x="54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0"/>
                  <a:pt x="68" y="20"/>
                  <a:pt x="68" y="20"/>
                </a:cubicBezTo>
                <a:cubicBezTo>
                  <a:pt x="54" y="20"/>
                  <a:pt x="54" y="20"/>
                  <a:pt x="54" y="20"/>
                </a:cubicBezTo>
                <a:close/>
                <a:moveTo>
                  <a:pt x="35" y="40"/>
                </a:moveTo>
                <a:cubicBezTo>
                  <a:pt x="32" y="42"/>
                  <a:pt x="31" y="48"/>
                  <a:pt x="31" y="51"/>
                </a:cubicBezTo>
                <a:cubicBezTo>
                  <a:pt x="34" y="54"/>
                  <a:pt x="54" y="54"/>
                  <a:pt x="58" y="51"/>
                </a:cubicBezTo>
                <a:cubicBezTo>
                  <a:pt x="59" y="47"/>
                  <a:pt x="57" y="42"/>
                  <a:pt x="54" y="39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9"/>
                  <a:pt x="50" y="39"/>
                  <a:pt x="50" y="39"/>
                </a:cubicBezTo>
                <a:cubicBezTo>
                  <a:pt x="49" y="39"/>
                  <a:pt x="49" y="38"/>
                  <a:pt x="49" y="37"/>
                </a:cubicBezTo>
                <a:cubicBezTo>
                  <a:pt x="49" y="36"/>
                  <a:pt x="50" y="35"/>
                  <a:pt x="50" y="34"/>
                </a:cubicBezTo>
                <a:cubicBezTo>
                  <a:pt x="51" y="34"/>
                  <a:pt x="51" y="33"/>
                  <a:pt x="51" y="33"/>
                </a:cubicBezTo>
                <a:cubicBezTo>
                  <a:pt x="51" y="32"/>
                  <a:pt x="52" y="31"/>
                  <a:pt x="52" y="31"/>
                </a:cubicBezTo>
                <a:cubicBezTo>
                  <a:pt x="52" y="30"/>
                  <a:pt x="52" y="30"/>
                  <a:pt x="52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7"/>
                  <a:pt x="51" y="25"/>
                  <a:pt x="49" y="23"/>
                </a:cubicBezTo>
                <a:cubicBezTo>
                  <a:pt x="47" y="21"/>
                  <a:pt x="42" y="22"/>
                  <a:pt x="40" y="24"/>
                </a:cubicBezTo>
                <a:cubicBezTo>
                  <a:pt x="38" y="25"/>
                  <a:pt x="38" y="26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2"/>
                  <a:pt x="38" y="33"/>
                </a:cubicBezTo>
                <a:cubicBezTo>
                  <a:pt x="38" y="33"/>
                  <a:pt x="39" y="34"/>
                  <a:pt x="39" y="34"/>
                </a:cubicBezTo>
                <a:cubicBezTo>
                  <a:pt x="39" y="35"/>
                  <a:pt x="40" y="36"/>
                  <a:pt x="41" y="37"/>
                </a:cubicBezTo>
                <a:cubicBezTo>
                  <a:pt x="41" y="38"/>
                  <a:pt x="40" y="38"/>
                  <a:pt x="40" y="39"/>
                </a:cubicBezTo>
                <a:cubicBezTo>
                  <a:pt x="39" y="39"/>
                  <a:pt x="39" y="40"/>
                  <a:pt x="38" y="40"/>
                </a:cubicBezTo>
                <a:cubicBezTo>
                  <a:pt x="37" y="40"/>
                  <a:pt x="36" y="40"/>
                  <a:pt x="35" y="40"/>
                </a:cubicBezTo>
                <a:close/>
                <a:moveTo>
                  <a:pt x="106" y="56"/>
                </a:moveTo>
                <a:cubicBezTo>
                  <a:pt x="106" y="10"/>
                  <a:pt x="106" y="10"/>
                  <a:pt x="106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56"/>
                  <a:pt x="22" y="56"/>
                  <a:pt x="22" y="56"/>
                </a:cubicBezTo>
                <a:cubicBezTo>
                  <a:pt x="106" y="56"/>
                  <a:pt x="106" y="56"/>
                  <a:pt x="106" y="56"/>
                </a:cubicBezTo>
                <a:close/>
                <a:moveTo>
                  <a:pt x="118" y="67"/>
                </a:moveTo>
                <a:cubicBezTo>
                  <a:pt x="126" y="87"/>
                  <a:pt x="126" y="87"/>
                  <a:pt x="126" y="87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6" y="103"/>
                  <a:pt x="6" y="103"/>
                  <a:pt x="6" y="10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87"/>
                  <a:pt x="0" y="87"/>
                  <a:pt x="0" y="87"/>
                </a:cubicBezTo>
                <a:cubicBezTo>
                  <a:pt x="11" y="67"/>
                  <a:pt x="11" y="67"/>
                  <a:pt x="11" y="67"/>
                </a:cubicBezTo>
                <a:cubicBezTo>
                  <a:pt x="22" y="67"/>
                  <a:pt x="22" y="67"/>
                  <a:pt x="22" y="67"/>
                </a:cubicBezTo>
                <a:cubicBezTo>
                  <a:pt x="106" y="67"/>
                  <a:pt x="106" y="67"/>
                  <a:pt x="106" y="67"/>
                </a:cubicBezTo>
                <a:cubicBezTo>
                  <a:pt x="118" y="67"/>
                  <a:pt x="118" y="67"/>
                  <a:pt x="118" y="67"/>
                </a:cubicBezTo>
                <a:close/>
                <a:moveTo>
                  <a:pt x="45" y="72"/>
                </a:moveTo>
                <a:cubicBezTo>
                  <a:pt x="44" y="73"/>
                  <a:pt x="44" y="73"/>
                  <a:pt x="44" y="74"/>
                </a:cubicBezTo>
                <a:cubicBezTo>
                  <a:pt x="47" y="74"/>
                  <a:pt x="50" y="74"/>
                  <a:pt x="54" y="74"/>
                </a:cubicBezTo>
                <a:cubicBezTo>
                  <a:pt x="54" y="73"/>
                  <a:pt x="54" y="73"/>
                  <a:pt x="54" y="72"/>
                </a:cubicBezTo>
                <a:cubicBezTo>
                  <a:pt x="51" y="72"/>
                  <a:pt x="48" y="72"/>
                  <a:pt x="45" y="72"/>
                </a:cubicBezTo>
                <a:close/>
                <a:moveTo>
                  <a:pt x="42" y="82"/>
                </a:moveTo>
                <a:cubicBezTo>
                  <a:pt x="41" y="83"/>
                  <a:pt x="41" y="84"/>
                  <a:pt x="41" y="85"/>
                </a:cubicBezTo>
                <a:cubicBezTo>
                  <a:pt x="45" y="85"/>
                  <a:pt x="48" y="85"/>
                  <a:pt x="52" y="85"/>
                </a:cubicBezTo>
                <a:cubicBezTo>
                  <a:pt x="52" y="84"/>
                  <a:pt x="52" y="83"/>
                  <a:pt x="52" y="82"/>
                </a:cubicBezTo>
                <a:cubicBezTo>
                  <a:pt x="49" y="82"/>
                  <a:pt x="45" y="82"/>
                  <a:pt x="42" y="82"/>
                </a:cubicBezTo>
                <a:close/>
                <a:moveTo>
                  <a:pt x="25" y="82"/>
                </a:moveTo>
                <a:cubicBezTo>
                  <a:pt x="25" y="83"/>
                  <a:pt x="25" y="84"/>
                  <a:pt x="24" y="85"/>
                </a:cubicBezTo>
                <a:cubicBezTo>
                  <a:pt x="28" y="85"/>
                  <a:pt x="31" y="85"/>
                  <a:pt x="35" y="85"/>
                </a:cubicBezTo>
                <a:cubicBezTo>
                  <a:pt x="35" y="84"/>
                  <a:pt x="36" y="83"/>
                  <a:pt x="36" y="82"/>
                </a:cubicBezTo>
                <a:cubicBezTo>
                  <a:pt x="33" y="82"/>
                  <a:pt x="29" y="82"/>
                  <a:pt x="25" y="82"/>
                </a:cubicBezTo>
                <a:close/>
                <a:moveTo>
                  <a:pt x="58" y="82"/>
                </a:moveTo>
                <a:cubicBezTo>
                  <a:pt x="58" y="83"/>
                  <a:pt x="58" y="84"/>
                  <a:pt x="58" y="85"/>
                </a:cubicBezTo>
                <a:cubicBezTo>
                  <a:pt x="61" y="85"/>
                  <a:pt x="65" y="85"/>
                  <a:pt x="69" y="85"/>
                </a:cubicBezTo>
                <a:cubicBezTo>
                  <a:pt x="69" y="84"/>
                  <a:pt x="69" y="83"/>
                  <a:pt x="69" y="82"/>
                </a:cubicBezTo>
                <a:cubicBezTo>
                  <a:pt x="65" y="82"/>
                  <a:pt x="62" y="82"/>
                  <a:pt x="58" y="82"/>
                </a:cubicBezTo>
                <a:close/>
                <a:moveTo>
                  <a:pt x="75" y="82"/>
                </a:moveTo>
                <a:cubicBezTo>
                  <a:pt x="75" y="83"/>
                  <a:pt x="75" y="84"/>
                  <a:pt x="75" y="85"/>
                </a:cubicBezTo>
                <a:cubicBezTo>
                  <a:pt x="78" y="85"/>
                  <a:pt x="82" y="85"/>
                  <a:pt x="86" y="85"/>
                </a:cubicBezTo>
                <a:cubicBezTo>
                  <a:pt x="85" y="84"/>
                  <a:pt x="85" y="83"/>
                  <a:pt x="85" y="82"/>
                </a:cubicBezTo>
                <a:cubicBezTo>
                  <a:pt x="82" y="82"/>
                  <a:pt x="78" y="82"/>
                  <a:pt x="75" y="82"/>
                </a:cubicBezTo>
                <a:close/>
                <a:moveTo>
                  <a:pt x="91" y="82"/>
                </a:moveTo>
                <a:cubicBezTo>
                  <a:pt x="91" y="83"/>
                  <a:pt x="91" y="84"/>
                  <a:pt x="91" y="85"/>
                </a:cubicBezTo>
                <a:cubicBezTo>
                  <a:pt x="95" y="85"/>
                  <a:pt x="99" y="85"/>
                  <a:pt x="102" y="85"/>
                </a:cubicBezTo>
                <a:cubicBezTo>
                  <a:pt x="102" y="84"/>
                  <a:pt x="102" y="83"/>
                  <a:pt x="102" y="82"/>
                </a:cubicBezTo>
                <a:cubicBezTo>
                  <a:pt x="98" y="82"/>
                  <a:pt x="95" y="82"/>
                  <a:pt x="91" y="82"/>
                </a:cubicBezTo>
                <a:close/>
                <a:moveTo>
                  <a:pt x="39" y="76"/>
                </a:moveTo>
                <a:cubicBezTo>
                  <a:pt x="39" y="77"/>
                  <a:pt x="39" y="78"/>
                  <a:pt x="38" y="79"/>
                </a:cubicBezTo>
                <a:cubicBezTo>
                  <a:pt x="42" y="79"/>
                  <a:pt x="45" y="79"/>
                  <a:pt x="49" y="79"/>
                </a:cubicBezTo>
                <a:cubicBezTo>
                  <a:pt x="49" y="78"/>
                  <a:pt x="49" y="77"/>
                  <a:pt x="49" y="76"/>
                </a:cubicBezTo>
                <a:cubicBezTo>
                  <a:pt x="46" y="76"/>
                  <a:pt x="43" y="76"/>
                  <a:pt x="39" y="76"/>
                </a:cubicBezTo>
                <a:close/>
                <a:moveTo>
                  <a:pt x="28" y="76"/>
                </a:moveTo>
                <a:cubicBezTo>
                  <a:pt x="27" y="77"/>
                  <a:pt x="27" y="78"/>
                  <a:pt x="26" y="79"/>
                </a:cubicBezTo>
                <a:cubicBezTo>
                  <a:pt x="29" y="79"/>
                  <a:pt x="31" y="79"/>
                  <a:pt x="33" y="79"/>
                </a:cubicBezTo>
                <a:cubicBezTo>
                  <a:pt x="33" y="78"/>
                  <a:pt x="33" y="77"/>
                  <a:pt x="34" y="76"/>
                </a:cubicBezTo>
                <a:cubicBezTo>
                  <a:pt x="32" y="76"/>
                  <a:pt x="30" y="76"/>
                  <a:pt x="28" y="76"/>
                </a:cubicBezTo>
                <a:close/>
                <a:moveTo>
                  <a:pt x="55" y="76"/>
                </a:moveTo>
                <a:cubicBezTo>
                  <a:pt x="55" y="77"/>
                  <a:pt x="54" y="78"/>
                  <a:pt x="54" y="79"/>
                </a:cubicBezTo>
                <a:cubicBezTo>
                  <a:pt x="58" y="79"/>
                  <a:pt x="61" y="79"/>
                  <a:pt x="65" y="79"/>
                </a:cubicBezTo>
                <a:cubicBezTo>
                  <a:pt x="65" y="78"/>
                  <a:pt x="65" y="77"/>
                  <a:pt x="65" y="76"/>
                </a:cubicBezTo>
                <a:cubicBezTo>
                  <a:pt x="62" y="76"/>
                  <a:pt x="58" y="76"/>
                  <a:pt x="55" y="76"/>
                </a:cubicBezTo>
                <a:close/>
                <a:moveTo>
                  <a:pt x="70" y="76"/>
                </a:moveTo>
                <a:cubicBezTo>
                  <a:pt x="70" y="77"/>
                  <a:pt x="70" y="78"/>
                  <a:pt x="70" y="79"/>
                </a:cubicBezTo>
                <a:cubicBezTo>
                  <a:pt x="74" y="79"/>
                  <a:pt x="77" y="79"/>
                  <a:pt x="81" y="79"/>
                </a:cubicBezTo>
                <a:cubicBezTo>
                  <a:pt x="81" y="78"/>
                  <a:pt x="81" y="77"/>
                  <a:pt x="81" y="76"/>
                </a:cubicBezTo>
                <a:cubicBezTo>
                  <a:pt x="77" y="76"/>
                  <a:pt x="74" y="76"/>
                  <a:pt x="70" y="76"/>
                </a:cubicBezTo>
                <a:close/>
                <a:moveTo>
                  <a:pt x="87" y="76"/>
                </a:moveTo>
                <a:cubicBezTo>
                  <a:pt x="87" y="77"/>
                  <a:pt x="87" y="78"/>
                  <a:pt x="87" y="79"/>
                </a:cubicBezTo>
                <a:cubicBezTo>
                  <a:pt x="92" y="79"/>
                  <a:pt x="96" y="79"/>
                  <a:pt x="101" y="79"/>
                </a:cubicBezTo>
                <a:cubicBezTo>
                  <a:pt x="101" y="78"/>
                  <a:pt x="101" y="77"/>
                  <a:pt x="100" y="76"/>
                </a:cubicBezTo>
                <a:cubicBezTo>
                  <a:pt x="96" y="76"/>
                  <a:pt x="91" y="76"/>
                  <a:pt x="87" y="76"/>
                </a:cubicBezTo>
                <a:close/>
                <a:moveTo>
                  <a:pt x="30" y="72"/>
                </a:moveTo>
                <a:cubicBezTo>
                  <a:pt x="29" y="73"/>
                  <a:pt x="29" y="73"/>
                  <a:pt x="28" y="74"/>
                </a:cubicBezTo>
                <a:cubicBezTo>
                  <a:pt x="32" y="74"/>
                  <a:pt x="35" y="74"/>
                  <a:pt x="38" y="74"/>
                </a:cubicBezTo>
                <a:cubicBezTo>
                  <a:pt x="39" y="73"/>
                  <a:pt x="39" y="73"/>
                  <a:pt x="39" y="72"/>
                </a:cubicBezTo>
                <a:cubicBezTo>
                  <a:pt x="36" y="72"/>
                  <a:pt x="33" y="72"/>
                  <a:pt x="30" y="72"/>
                </a:cubicBezTo>
                <a:close/>
                <a:moveTo>
                  <a:pt x="59" y="72"/>
                </a:moveTo>
                <a:cubicBezTo>
                  <a:pt x="59" y="73"/>
                  <a:pt x="59" y="73"/>
                  <a:pt x="59" y="74"/>
                </a:cubicBezTo>
                <a:cubicBezTo>
                  <a:pt x="62" y="74"/>
                  <a:pt x="66" y="74"/>
                  <a:pt x="69" y="74"/>
                </a:cubicBezTo>
                <a:cubicBezTo>
                  <a:pt x="69" y="73"/>
                  <a:pt x="69" y="73"/>
                  <a:pt x="69" y="72"/>
                </a:cubicBezTo>
                <a:cubicBezTo>
                  <a:pt x="66" y="72"/>
                  <a:pt x="63" y="72"/>
                  <a:pt x="59" y="72"/>
                </a:cubicBezTo>
                <a:close/>
                <a:moveTo>
                  <a:pt x="74" y="72"/>
                </a:moveTo>
                <a:cubicBezTo>
                  <a:pt x="74" y="73"/>
                  <a:pt x="74" y="73"/>
                  <a:pt x="74" y="74"/>
                </a:cubicBezTo>
                <a:cubicBezTo>
                  <a:pt x="78" y="74"/>
                  <a:pt x="81" y="74"/>
                  <a:pt x="85" y="74"/>
                </a:cubicBezTo>
                <a:cubicBezTo>
                  <a:pt x="84" y="73"/>
                  <a:pt x="84" y="73"/>
                  <a:pt x="84" y="72"/>
                </a:cubicBezTo>
                <a:cubicBezTo>
                  <a:pt x="81" y="72"/>
                  <a:pt x="78" y="72"/>
                  <a:pt x="74" y="72"/>
                </a:cubicBezTo>
                <a:close/>
                <a:moveTo>
                  <a:pt x="89" y="72"/>
                </a:moveTo>
                <a:cubicBezTo>
                  <a:pt x="90" y="73"/>
                  <a:pt x="90" y="73"/>
                  <a:pt x="90" y="74"/>
                </a:cubicBezTo>
                <a:cubicBezTo>
                  <a:pt x="93" y="74"/>
                  <a:pt x="97" y="74"/>
                  <a:pt x="100" y="74"/>
                </a:cubicBezTo>
                <a:cubicBezTo>
                  <a:pt x="100" y="73"/>
                  <a:pt x="99" y="73"/>
                  <a:pt x="99" y="72"/>
                </a:cubicBezTo>
                <a:cubicBezTo>
                  <a:pt x="96" y="72"/>
                  <a:pt x="93" y="72"/>
                  <a:pt x="89" y="72"/>
                </a:cubicBezTo>
                <a:close/>
                <a:moveTo>
                  <a:pt x="10" y="91"/>
                </a:moveTo>
                <a:cubicBezTo>
                  <a:pt x="10" y="96"/>
                  <a:pt x="10" y="96"/>
                  <a:pt x="10" y="96"/>
                </a:cubicBezTo>
                <a:cubicBezTo>
                  <a:pt x="20" y="96"/>
                  <a:pt x="20" y="96"/>
                  <a:pt x="20" y="96"/>
                </a:cubicBezTo>
                <a:cubicBezTo>
                  <a:pt x="20" y="91"/>
                  <a:pt x="20" y="91"/>
                  <a:pt x="20" y="91"/>
                </a:cubicBezTo>
                <a:cubicBezTo>
                  <a:pt x="10" y="91"/>
                  <a:pt x="10" y="91"/>
                  <a:pt x="10" y="91"/>
                </a:cubicBezTo>
                <a:close/>
                <a:moveTo>
                  <a:pt x="106" y="91"/>
                </a:moveTo>
                <a:cubicBezTo>
                  <a:pt x="106" y="96"/>
                  <a:pt x="106" y="96"/>
                  <a:pt x="10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6" y="91"/>
                  <a:pt x="116" y="91"/>
                  <a:pt x="116" y="91"/>
                </a:cubicBezTo>
                <a:cubicBezTo>
                  <a:pt x="106" y="91"/>
                  <a:pt x="106" y="91"/>
                  <a:pt x="106" y="91"/>
                </a:cubicBezTo>
                <a:close/>
                <a:moveTo>
                  <a:pt x="39" y="91"/>
                </a:moveTo>
                <a:cubicBezTo>
                  <a:pt x="39" y="96"/>
                  <a:pt x="39" y="96"/>
                  <a:pt x="3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49" y="91"/>
                  <a:pt x="49" y="91"/>
                  <a:pt x="49" y="91"/>
                </a:cubicBezTo>
                <a:cubicBezTo>
                  <a:pt x="39" y="91"/>
                  <a:pt x="39" y="91"/>
                  <a:pt x="39" y="91"/>
                </a:cubicBezTo>
                <a:close/>
                <a:moveTo>
                  <a:pt x="25" y="91"/>
                </a:moveTo>
                <a:cubicBezTo>
                  <a:pt x="25" y="96"/>
                  <a:pt x="25" y="96"/>
                  <a:pt x="25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91"/>
                  <a:pt x="35" y="91"/>
                  <a:pt x="35" y="91"/>
                </a:cubicBezTo>
                <a:lnTo>
                  <a:pt x="25" y="91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48"/>
          <p:cNvSpPr>
            <a:spLocks noEditPoints="1"/>
          </p:cNvSpPr>
          <p:nvPr/>
        </p:nvSpPr>
        <p:spPr bwMode="auto">
          <a:xfrm>
            <a:off x="6397165" y="1265875"/>
            <a:ext cx="538130" cy="441626"/>
          </a:xfrm>
          <a:custGeom>
            <a:avLst/>
            <a:gdLst>
              <a:gd name="T0" fmla="*/ 33 w 139"/>
              <a:gd name="T1" fmla="*/ 79 h 114"/>
              <a:gd name="T2" fmla="*/ 49 w 139"/>
              <a:gd name="T3" fmla="*/ 87 h 114"/>
              <a:gd name="T4" fmla="*/ 0 w 139"/>
              <a:gd name="T5" fmla="*/ 105 h 114"/>
              <a:gd name="T6" fmla="*/ 18 w 139"/>
              <a:gd name="T7" fmla="*/ 85 h 114"/>
              <a:gd name="T8" fmla="*/ 14 w 139"/>
              <a:gd name="T9" fmla="*/ 72 h 114"/>
              <a:gd name="T10" fmla="*/ 13 w 139"/>
              <a:gd name="T11" fmla="*/ 45 h 114"/>
              <a:gd name="T12" fmla="*/ 44 w 139"/>
              <a:gd name="T13" fmla="*/ 72 h 114"/>
              <a:gd name="T14" fmla="*/ 87 w 139"/>
              <a:gd name="T15" fmla="*/ 40 h 114"/>
              <a:gd name="T16" fmla="*/ 98 w 139"/>
              <a:gd name="T17" fmla="*/ 39 h 114"/>
              <a:gd name="T18" fmla="*/ 96 w 139"/>
              <a:gd name="T19" fmla="*/ 28 h 114"/>
              <a:gd name="T20" fmla="*/ 93 w 139"/>
              <a:gd name="T21" fmla="*/ 21 h 114"/>
              <a:gd name="T22" fmla="*/ 94 w 139"/>
              <a:gd name="T23" fmla="*/ 20 h 114"/>
              <a:gd name="T24" fmla="*/ 97 w 139"/>
              <a:gd name="T25" fmla="*/ 5 h 114"/>
              <a:gd name="T26" fmla="*/ 123 w 139"/>
              <a:gd name="T27" fmla="*/ 19 h 114"/>
              <a:gd name="T28" fmla="*/ 124 w 139"/>
              <a:gd name="T29" fmla="*/ 20 h 114"/>
              <a:gd name="T30" fmla="*/ 123 w 139"/>
              <a:gd name="T31" fmla="*/ 25 h 114"/>
              <a:gd name="T32" fmla="*/ 118 w 139"/>
              <a:gd name="T33" fmla="*/ 34 h 114"/>
              <a:gd name="T34" fmla="*/ 124 w 139"/>
              <a:gd name="T35" fmla="*/ 40 h 114"/>
              <a:gd name="T36" fmla="*/ 139 w 139"/>
              <a:gd name="T37" fmla="*/ 66 h 114"/>
              <a:gd name="T38" fmla="*/ 87 w 139"/>
              <a:gd name="T39" fmla="*/ 40 h 114"/>
              <a:gd name="T40" fmla="*/ 106 w 139"/>
              <a:gd name="T41" fmla="*/ 44 h 114"/>
              <a:gd name="T42" fmla="*/ 104 w 139"/>
              <a:gd name="T43" fmla="*/ 62 h 114"/>
              <a:gd name="T44" fmla="*/ 109 w 139"/>
              <a:gd name="T45" fmla="*/ 66 h 114"/>
              <a:gd name="T46" fmla="*/ 110 w 139"/>
              <a:gd name="T47" fmla="*/ 66 h 114"/>
              <a:gd name="T48" fmla="*/ 115 w 139"/>
              <a:gd name="T49" fmla="*/ 62 h 114"/>
              <a:gd name="T50" fmla="*/ 113 w 139"/>
              <a:gd name="T51" fmla="*/ 44 h 114"/>
              <a:gd name="T52" fmla="*/ 110 w 139"/>
              <a:gd name="T53" fmla="*/ 41 h 114"/>
              <a:gd name="T54" fmla="*/ 68 w 139"/>
              <a:gd name="T55" fmla="*/ 114 h 114"/>
              <a:gd name="T56" fmla="*/ 88 w 139"/>
              <a:gd name="T57" fmla="*/ 83 h 114"/>
              <a:gd name="T58" fmla="*/ 110 w 139"/>
              <a:gd name="T59" fmla="*/ 85 h 114"/>
              <a:gd name="T60" fmla="*/ 117 w 139"/>
              <a:gd name="T61" fmla="*/ 80 h 114"/>
              <a:gd name="T62" fmla="*/ 73 w 139"/>
              <a:gd name="T63" fmla="*/ 106 h 114"/>
              <a:gd name="T64" fmla="*/ 72 w 139"/>
              <a:gd name="T65" fmla="*/ 1 h 114"/>
              <a:gd name="T66" fmla="*/ 28 w 139"/>
              <a:gd name="T67" fmla="*/ 19 h 114"/>
              <a:gd name="T68" fmla="*/ 27 w 139"/>
              <a:gd name="T69" fmla="*/ 37 h 114"/>
              <a:gd name="T70" fmla="*/ 58 w 139"/>
              <a:gd name="T71" fmla="*/ 23 h 114"/>
              <a:gd name="T72" fmla="*/ 83 w 139"/>
              <a:gd name="T73" fmla="*/ 2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9" h="114">
                <a:moveTo>
                  <a:pt x="39" y="72"/>
                </a:moveTo>
                <a:cubicBezTo>
                  <a:pt x="37" y="75"/>
                  <a:pt x="35" y="77"/>
                  <a:pt x="33" y="79"/>
                </a:cubicBezTo>
                <a:cubicBezTo>
                  <a:pt x="33" y="82"/>
                  <a:pt x="34" y="83"/>
                  <a:pt x="35" y="85"/>
                </a:cubicBezTo>
                <a:cubicBezTo>
                  <a:pt x="36" y="85"/>
                  <a:pt x="48" y="85"/>
                  <a:pt x="49" y="87"/>
                </a:cubicBezTo>
                <a:cubicBezTo>
                  <a:pt x="53" y="92"/>
                  <a:pt x="53" y="101"/>
                  <a:pt x="52" y="105"/>
                </a:cubicBezTo>
                <a:cubicBezTo>
                  <a:pt x="40" y="111"/>
                  <a:pt x="13" y="111"/>
                  <a:pt x="0" y="105"/>
                </a:cubicBezTo>
                <a:cubicBezTo>
                  <a:pt x="0" y="101"/>
                  <a:pt x="0" y="92"/>
                  <a:pt x="4" y="87"/>
                </a:cubicBezTo>
                <a:cubicBezTo>
                  <a:pt x="5" y="85"/>
                  <a:pt x="16" y="85"/>
                  <a:pt x="18" y="85"/>
                </a:cubicBezTo>
                <a:cubicBezTo>
                  <a:pt x="19" y="83"/>
                  <a:pt x="19" y="81"/>
                  <a:pt x="19" y="79"/>
                </a:cubicBezTo>
                <a:cubicBezTo>
                  <a:pt x="17" y="77"/>
                  <a:pt x="15" y="75"/>
                  <a:pt x="14" y="72"/>
                </a:cubicBezTo>
                <a:cubicBezTo>
                  <a:pt x="12" y="72"/>
                  <a:pt x="9" y="72"/>
                  <a:pt x="8" y="72"/>
                </a:cubicBezTo>
                <a:cubicBezTo>
                  <a:pt x="7" y="62"/>
                  <a:pt x="9" y="48"/>
                  <a:pt x="13" y="45"/>
                </a:cubicBezTo>
                <a:cubicBezTo>
                  <a:pt x="19" y="40"/>
                  <a:pt x="33" y="40"/>
                  <a:pt x="39" y="44"/>
                </a:cubicBezTo>
                <a:cubicBezTo>
                  <a:pt x="43" y="47"/>
                  <a:pt x="46" y="63"/>
                  <a:pt x="44" y="72"/>
                </a:cubicBezTo>
                <a:cubicBezTo>
                  <a:pt x="44" y="72"/>
                  <a:pt x="39" y="72"/>
                  <a:pt x="39" y="72"/>
                </a:cubicBezTo>
                <a:close/>
                <a:moveTo>
                  <a:pt x="87" y="40"/>
                </a:moveTo>
                <a:cubicBezTo>
                  <a:pt x="89" y="40"/>
                  <a:pt x="92" y="40"/>
                  <a:pt x="94" y="40"/>
                </a:cubicBezTo>
                <a:cubicBezTo>
                  <a:pt x="96" y="41"/>
                  <a:pt x="97" y="40"/>
                  <a:pt x="98" y="39"/>
                </a:cubicBezTo>
                <a:cubicBezTo>
                  <a:pt x="99" y="38"/>
                  <a:pt x="99" y="36"/>
                  <a:pt x="100" y="34"/>
                </a:cubicBezTo>
                <a:cubicBezTo>
                  <a:pt x="98" y="32"/>
                  <a:pt x="97" y="30"/>
                  <a:pt x="96" y="28"/>
                </a:cubicBezTo>
                <a:cubicBezTo>
                  <a:pt x="95" y="27"/>
                  <a:pt x="94" y="26"/>
                  <a:pt x="94" y="25"/>
                </a:cubicBezTo>
                <a:cubicBezTo>
                  <a:pt x="94" y="24"/>
                  <a:pt x="93" y="22"/>
                  <a:pt x="93" y="21"/>
                </a:cubicBezTo>
                <a:cubicBezTo>
                  <a:pt x="93" y="20"/>
                  <a:pt x="93" y="20"/>
                  <a:pt x="93" y="20"/>
                </a:cubicBezTo>
                <a:cubicBezTo>
                  <a:pt x="94" y="20"/>
                  <a:pt x="94" y="20"/>
                  <a:pt x="94" y="20"/>
                </a:cubicBezTo>
                <a:cubicBezTo>
                  <a:pt x="94" y="20"/>
                  <a:pt x="94" y="19"/>
                  <a:pt x="94" y="19"/>
                </a:cubicBezTo>
                <a:cubicBezTo>
                  <a:pt x="93" y="11"/>
                  <a:pt x="94" y="8"/>
                  <a:pt x="97" y="5"/>
                </a:cubicBezTo>
                <a:cubicBezTo>
                  <a:pt x="103" y="0"/>
                  <a:pt x="113" y="0"/>
                  <a:pt x="119" y="4"/>
                </a:cubicBezTo>
                <a:cubicBezTo>
                  <a:pt x="123" y="7"/>
                  <a:pt x="124" y="12"/>
                  <a:pt x="123" y="19"/>
                </a:cubicBezTo>
                <a:cubicBezTo>
                  <a:pt x="123" y="19"/>
                  <a:pt x="123" y="19"/>
                  <a:pt x="123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21"/>
                  <a:pt x="124" y="21"/>
                  <a:pt x="124" y="21"/>
                </a:cubicBezTo>
                <a:cubicBezTo>
                  <a:pt x="124" y="22"/>
                  <a:pt x="124" y="24"/>
                  <a:pt x="123" y="25"/>
                </a:cubicBezTo>
                <a:cubicBezTo>
                  <a:pt x="123" y="26"/>
                  <a:pt x="122" y="27"/>
                  <a:pt x="121" y="28"/>
                </a:cubicBezTo>
                <a:cubicBezTo>
                  <a:pt x="121" y="30"/>
                  <a:pt x="119" y="32"/>
                  <a:pt x="118" y="34"/>
                </a:cubicBezTo>
                <a:cubicBezTo>
                  <a:pt x="118" y="36"/>
                  <a:pt x="119" y="38"/>
                  <a:pt x="120" y="40"/>
                </a:cubicBezTo>
                <a:cubicBezTo>
                  <a:pt x="121" y="40"/>
                  <a:pt x="123" y="40"/>
                  <a:pt x="124" y="40"/>
                </a:cubicBezTo>
                <a:cubicBezTo>
                  <a:pt x="126" y="40"/>
                  <a:pt x="128" y="40"/>
                  <a:pt x="130" y="40"/>
                </a:cubicBezTo>
                <a:cubicBezTo>
                  <a:pt x="136" y="45"/>
                  <a:pt x="139" y="58"/>
                  <a:pt x="139" y="66"/>
                </a:cubicBezTo>
                <a:cubicBezTo>
                  <a:pt x="129" y="72"/>
                  <a:pt x="85" y="73"/>
                  <a:pt x="79" y="66"/>
                </a:cubicBezTo>
                <a:cubicBezTo>
                  <a:pt x="79" y="59"/>
                  <a:pt x="80" y="47"/>
                  <a:pt x="87" y="40"/>
                </a:cubicBezTo>
                <a:close/>
                <a:moveTo>
                  <a:pt x="108" y="41"/>
                </a:moveTo>
                <a:cubicBezTo>
                  <a:pt x="106" y="44"/>
                  <a:pt x="106" y="44"/>
                  <a:pt x="106" y="44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0" y="41"/>
                  <a:pt x="110" y="41"/>
                  <a:pt x="110" y="41"/>
                </a:cubicBezTo>
                <a:cubicBezTo>
                  <a:pt x="108" y="41"/>
                  <a:pt x="108" y="41"/>
                  <a:pt x="108" y="41"/>
                </a:cubicBezTo>
                <a:close/>
                <a:moveTo>
                  <a:pt x="68" y="114"/>
                </a:moveTo>
                <a:cubicBezTo>
                  <a:pt x="57" y="86"/>
                  <a:pt x="57" y="86"/>
                  <a:pt x="57" y="86"/>
                </a:cubicBezTo>
                <a:cubicBezTo>
                  <a:pt x="88" y="83"/>
                  <a:pt x="88" y="83"/>
                  <a:pt x="88" y="83"/>
                </a:cubicBezTo>
                <a:cubicBezTo>
                  <a:pt x="82" y="92"/>
                  <a:pt x="82" y="92"/>
                  <a:pt x="82" y="92"/>
                </a:cubicBezTo>
                <a:cubicBezTo>
                  <a:pt x="92" y="97"/>
                  <a:pt x="103" y="94"/>
                  <a:pt x="110" y="85"/>
                </a:cubicBezTo>
                <a:cubicBezTo>
                  <a:pt x="111" y="83"/>
                  <a:pt x="112" y="81"/>
                  <a:pt x="112" y="78"/>
                </a:cubicBezTo>
                <a:cubicBezTo>
                  <a:pt x="117" y="80"/>
                  <a:pt x="117" y="80"/>
                  <a:pt x="117" y="80"/>
                </a:cubicBezTo>
                <a:cubicBezTo>
                  <a:pt x="117" y="85"/>
                  <a:pt x="115" y="91"/>
                  <a:pt x="112" y="96"/>
                </a:cubicBezTo>
                <a:cubicBezTo>
                  <a:pt x="103" y="109"/>
                  <a:pt x="86" y="113"/>
                  <a:pt x="73" y="106"/>
                </a:cubicBezTo>
                <a:cubicBezTo>
                  <a:pt x="68" y="114"/>
                  <a:pt x="68" y="114"/>
                  <a:pt x="68" y="114"/>
                </a:cubicBezTo>
                <a:close/>
                <a:moveTo>
                  <a:pt x="72" y="1"/>
                </a:moveTo>
                <a:cubicBezTo>
                  <a:pt x="67" y="9"/>
                  <a:pt x="67" y="9"/>
                  <a:pt x="67" y="9"/>
                </a:cubicBezTo>
                <a:cubicBezTo>
                  <a:pt x="53" y="2"/>
                  <a:pt x="36" y="6"/>
                  <a:pt x="28" y="19"/>
                </a:cubicBezTo>
                <a:cubicBezTo>
                  <a:pt x="24" y="24"/>
                  <a:pt x="23" y="30"/>
                  <a:pt x="23" y="35"/>
                </a:cubicBezTo>
                <a:cubicBezTo>
                  <a:pt x="27" y="37"/>
                  <a:pt x="27" y="37"/>
                  <a:pt x="27" y="37"/>
                </a:cubicBezTo>
                <a:cubicBezTo>
                  <a:pt x="28" y="34"/>
                  <a:pt x="29" y="32"/>
                  <a:pt x="30" y="30"/>
                </a:cubicBezTo>
                <a:cubicBezTo>
                  <a:pt x="36" y="21"/>
                  <a:pt x="48" y="18"/>
                  <a:pt x="58" y="23"/>
                </a:cubicBezTo>
                <a:cubicBezTo>
                  <a:pt x="51" y="32"/>
                  <a:pt x="51" y="32"/>
                  <a:pt x="51" y="32"/>
                </a:cubicBezTo>
                <a:cubicBezTo>
                  <a:pt x="83" y="29"/>
                  <a:pt x="83" y="29"/>
                  <a:pt x="83" y="29"/>
                </a:cubicBezTo>
                <a:lnTo>
                  <a:pt x="72" y="1"/>
                </a:lnTo>
                <a:close/>
              </a:path>
            </a:pathLst>
          </a:cu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1167"/>
          <p:cNvSpPr txBox="1"/>
          <p:nvPr/>
        </p:nvSpPr>
        <p:spPr>
          <a:xfrm>
            <a:off x="1691680" y="1802534"/>
            <a:ext cx="118728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yes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0"/>
          <p:cNvSpPr txBox="1"/>
          <p:nvPr/>
        </p:nvSpPr>
        <p:spPr>
          <a:xfrm>
            <a:off x="323528" y="2069978"/>
            <a:ext cx="2598846" cy="50372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代表无论内容多少都会出现滚动条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61"/>
          <p:cNvSpPr txBox="1"/>
          <p:nvPr/>
        </p:nvSpPr>
        <p:spPr>
          <a:xfrm>
            <a:off x="1677771" y="3399490"/>
            <a:ext cx="141123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frameborder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62"/>
          <p:cNvSpPr txBox="1"/>
          <p:nvPr/>
        </p:nvSpPr>
        <p:spPr>
          <a:xfrm>
            <a:off x="329664" y="3685345"/>
            <a:ext cx="2598846" cy="50372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代表此浮动窗口是否会出现边框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代表不会出现边框）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63"/>
          <p:cNvSpPr txBox="1"/>
          <p:nvPr/>
        </p:nvSpPr>
        <p:spPr>
          <a:xfrm>
            <a:off x="6168082" y="3368805"/>
            <a:ext cx="135624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no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64"/>
          <p:cNvSpPr txBox="1"/>
          <p:nvPr/>
        </p:nvSpPr>
        <p:spPr>
          <a:xfrm>
            <a:off x="5980656" y="3660982"/>
            <a:ext cx="2551784" cy="2728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代表无论内容多少都不会出现滚动条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65"/>
          <p:cNvSpPr txBox="1"/>
          <p:nvPr/>
        </p:nvSpPr>
        <p:spPr>
          <a:xfrm>
            <a:off x="6166301" y="1802534"/>
            <a:ext cx="1358027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auto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66"/>
          <p:cNvSpPr txBox="1"/>
          <p:nvPr/>
        </p:nvSpPr>
        <p:spPr>
          <a:xfrm>
            <a:off x="5978874" y="2069978"/>
            <a:ext cx="2697582" cy="50372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代表会根据浮动窗口中的内容多少取决是否出现滚动条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8448" y="203158"/>
            <a:ext cx="292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scrolling</a:t>
            </a:r>
            <a:endParaRPr lang="zh-CN" altLang="en-US" sz="24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708448" y="203158"/>
            <a:ext cx="292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多媒体标签</a:t>
            </a:r>
            <a:endParaRPr lang="zh-CN" altLang="en-US" sz="2400" b="1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879277" y="941850"/>
            <a:ext cx="1385318" cy="2492375"/>
            <a:chOff x="3903407" y="1347614"/>
            <a:chExt cx="1385318" cy="2492375"/>
          </a:xfrm>
        </p:grpSpPr>
        <p:grpSp>
          <p:nvGrpSpPr>
            <p:cNvPr id="25" name="组合 24"/>
            <p:cNvGrpSpPr/>
            <p:nvPr/>
          </p:nvGrpSpPr>
          <p:grpSpPr>
            <a:xfrm>
              <a:off x="3903407" y="1347614"/>
              <a:ext cx="1385318" cy="2492375"/>
              <a:chOff x="3851919" y="1591543"/>
              <a:chExt cx="1385318" cy="2492375"/>
            </a:xfrm>
          </p:grpSpPr>
          <p:sp>
            <p:nvSpPr>
              <p:cNvPr id="29" name="矩形 27"/>
              <p:cNvSpPr/>
              <p:nvPr/>
            </p:nvSpPr>
            <p:spPr>
              <a:xfrm flipH="1">
                <a:off x="4067944" y="1591543"/>
                <a:ext cx="689223" cy="1027832"/>
              </a:xfrm>
              <a:custGeom>
                <a:avLst/>
                <a:gdLst/>
                <a:ahLst/>
                <a:cxnLst/>
                <a:rect l="l" t="t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close/>
                  </a:path>
                </a:pathLst>
              </a:cu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椭圆 22"/>
              <p:cNvSpPr/>
              <p:nvPr/>
            </p:nvSpPr>
            <p:spPr>
              <a:xfrm>
                <a:off x="3851919" y="2447355"/>
                <a:ext cx="1385318" cy="1636563"/>
              </a:xfrm>
              <a:custGeom>
                <a:avLst/>
                <a:gdLst/>
                <a:ahLst/>
                <a:cxnLst/>
                <a:rect l="l" t="t" r="r" b="b"/>
                <a:pathLst>
                  <a:path w="1385318" h="1636563">
                    <a:moveTo>
                      <a:pt x="692658" y="409189"/>
                    </a:moveTo>
                    <a:cubicBezTo>
                      <a:pt x="987972" y="409189"/>
                      <a:pt x="1227372" y="648589"/>
                      <a:pt x="1227372" y="943903"/>
                    </a:cubicBezTo>
                    <a:cubicBezTo>
                      <a:pt x="1227372" y="1239217"/>
                      <a:pt x="987972" y="1478617"/>
                      <a:pt x="692658" y="1478617"/>
                    </a:cubicBezTo>
                    <a:cubicBezTo>
                      <a:pt x="397344" y="1478617"/>
                      <a:pt x="157944" y="1239217"/>
                      <a:pt x="157944" y="943903"/>
                    </a:cubicBezTo>
                    <a:cubicBezTo>
                      <a:pt x="157944" y="648589"/>
                      <a:pt x="397344" y="409189"/>
                      <a:pt x="692658" y="409189"/>
                    </a:cubicBezTo>
                    <a:close/>
                    <a:moveTo>
                      <a:pt x="692658" y="367839"/>
                    </a:moveTo>
                    <a:cubicBezTo>
                      <a:pt x="374507" y="367839"/>
                      <a:pt x="116594" y="625752"/>
                      <a:pt x="116594" y="943903"/>
                    </a:cubicBezTo>
                    <a:cubicBezTo>
                      <a:pt x="116594" y="1262054"/>
                      <a:pt x="374507" y="1519967"/>
                      <a:pt x="692658" y="1519967"/>
                    </a:cubicBezTo>
                    <a:cubicBezTo>
                      <a:pt x="1010809" y="1519967"/>
                      <a:pt x="1268722" y="1262054"/>
                      <a:pt x="1268722" y="943903"/>
                    </a:cubicBezTo>
                    <a:cubicBezTo>
                      <a:pt x="1268722" y="625752"/>
                      <a:pt x="1010809" y="367839"/>
                      <a:pt x="692658" y="367839"/>
                    </a:cubicBezTo>
                    <a:close/>
                    <a:moveTo>
                      <a:pt x="453480" y="72008"/>
                    </a:moveTo>
                    <a:lnTo>
                      <a:pt x="453480" y="296230"/>
                    </a:lnTo>
                    <a:cubicBezTo>
                      <a:pt x="527423" y="266333"/>
                      <a:pt x="608279" y="251245"/>
                      <a:pt x="692659" y="251245"/>
                    </a:cubicBezTo>
                    <a:cubicBezTo>
                      <a:pt x="786546" y="251245"/>
                      <a:pt x="876070" y="269925"/>
                      <a:pt x="957536" y="304207"/>
                    </a:cubicBezTo>
                    <a:lnTo>
                      <a:pt x="957536" y="72008"/>
                    </a:lnTo>
                    <a:close/>
                    <a:moveTo>
                      <a:pt x="381472" y="0"/>
                    </a:moveTo>
                    <a:lnTo>
                      <a:pt x="1029544" y="0"/>
                    </a:lnTo>
                    <a:lnTo>
                      <a:pt x="1029544" y="72008"/>
                    </a:lnTo>
                    <a:lnTo>
                      <a:pt x="1029544" y="342191"/>
                    </a:lnTo>
                    <a:cubicBezTo>
                      <a:pt x="1242479" y="458018"/>
                      <a:pt x="1385318" y="684280"/>
                      <a:pt x="1385318" y="943904"/>
                    </a:cubicBezTo>
                    <a:cubicBezTo>
                      <a:pt x="1385318" y="1326449"/>
                      <a:pt x="1075204" y="1636563"/>
                      <a:pt x="692659" y="1636563"/>
                    </a:cubicBezTo>
                    <a:cubicBezTo>
                      <a:pt x="310114" y="1636563"/>
                      <a:pt x="0" y="1326449"/>
                      <a:pt x="0" y="943904"/>
                    </a:cubicBezTo>
                    <a:cubicBezTo>
                      <a:pt x="0" y="673806"/>
                      <a:pt x="154597" y="439816"/>
                      <a:pt x="381472" y="328243"/>
                    </a:cubicBezTo>
                    <a:lnTo>
                      <a:pt x="381472" y="72008"/>
                    </a:lnTo>
                    <a:close/>
                  </a:path>
                </a:pathLst>
              </a:cu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矩形 27"/>
              <p:cNvSpPr/>
              <p:nvPr/>
            </p:nvSpPr>
            <p:spPr>
              <a:xfrm>
                <a:off x="4393306" y="1591543"/>
                <a:ext cx="689223" cy="1027832"/>
              </a:xfrm>
              <a:custGeom>
                <a:avLst/>
                <a:gdLst/>
                <a:ahLst/>
                <a:cxnLst/>
                <a:rect l="l" t="t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close/>
                  </a:path>
                </a:pathLst>
              </a:cu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116531" y="2947333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914400">
                <a:defRPr/>
              </a:pPr>
              <a:r>
                <a:rPr lang="en-US" altLang="zh-CN" sz="2000" kern="0" dirty="0" smtClean="0">
                  <a:solidFill>
                    <a:prstClr val="white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&lt;video&gt;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07865" y="1347614"/>
            <a:ext cx="1467068" cy="2204343"/>
            <a:chOff x="1407865" y="1347614"/>
            <a:chExt cx="1467068" cy="2204343"/>
          </a:xfrm>
        </p:grpSpPr>
        <p:grpSp>
          <p:nvGrpSpPr>
            <p:cNvPr id="33" name="组合 32"/>
            <p:cNvGrpSpPr/>
            <p:nvPr/>
          </p:nvGrpSpPr>
          <p:grpSpPr>
            <a:xfrm>
              <a:off x="1522701" y="1347614"/>
              <a:ext cx="1225224" cy="2204343"/>
              <a:chOff x="3851919" y="1591543"/>
              <a:chExt cx="1385318" cy="2492375"/>
            </a:xfrm>
          </p:grpSpPr>
          <p:sp>
            <p:nvSpPr>
              <p:cNvPr id="35" name="矩形 27"/>
              <p:cNvSpPr/>
              <p:nvPr/>
            </p:nvSpPr>
            <p:spPr>
              <a:xfrm flipH="1">
                <a:off x="4067944" y="1591543"/>
                <a:ext cx="689223" cy="1027832"/>
              </a:xfrm>
              <a:custGeom>
                <a:avLst/>
                <a:gdLst/>
                <a:ahLst/>
                <a:cxnLst/>
                <a:rect l="l" t="t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close/>
                  </a:path>
                </a:pathLst>
              </a:cu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椭圆 22"/>
              <p:cNvSpPr/>
              <p:nvPr/>
            </p:nvSpPr>
            <p:spPr>
              <a:xfrm>
                <a:off x="3851919" y="2447355"/>
                <a:ext cx="1385318" cy="1636563"/>
              </a:xfrm>
              <a:custGeom>
                <a:avLst/>
                <a:gdLst/>
                <a:ahLst/>
                <a:cxnLst/>
                <a:rect l="l" t="t" r="r" b="b"/>
                <a:pathLst>
                  <a:path w="1385318" h="1636563">
                    <a:moveTo>
                      <a:pt x="692658" y="409189"/>
                    </a:moveTo>
                    <a:cubicBezTo>
                      <a:pt x="987972" y="409189"/>
                      <a:pt x="1227372" y="648589"/>
                      <a:pt x="1227372" y="943903"/>
                    </a:cubicBezTo>
                    <a:cubicBezTo>
                      <a:pt x="1227372" y="1239217"/>
                      <a:pt x="987972" y="1478617"/>
                      <a:pt x="692658" y="1478617"/>
                    </a:cubicBezTo>
                    <a:cubicBezTo>
                      <a:pt x="397344" y="1478617"/>
                      <a:pt x="157944" y="1239217"/>
                      <a:pt x="157944" y="943903"/>
                    </a:cubicBezTo>
                    <a:cubicBezTo>
                      <a:pt x="157944" y="648589"/>
                      <a:pt x="397344" y="409189"/>
                      <a:pt x="692658" y="409189"/>
                    </a:cubicBezTo>
                    <a:close/>
                    <a:moveTo>
                      <a:pt x="692658" y="367839"/>
                    </a:moveTo>
                    <a:cubicBezTo>
                      <a:pt x="374507" y="367839"/>
                      <a:pt x="116594" y="625752"/>
                      <a:pt x="116594" y="943903"/>
                    </a:cubicBezTo>
                    <a:cubicBezTo>
                      <a:pt x="116594" y="1262054"/>
                      <a:pt x="374507" y="1519967"/>
                      <a:pt x="692658" y="1519967"/>
                    </a:cubicBezTo>
                    <a:cubicBezTo>
                      <a:pt x="1010809" y="1519967"/>
                      <a:pt x="1268722" y="1262054"/>
                      <a:pt x="1268722" y="943903"/>
                    </a:cubicBezTo>
                    <a:cubicBezTo>
                      <a:pt x="1268722" y="625752"/>
                      <a:pt x="1010809" y="367839"/>
                      <a:pt x="692658" y="367839"/>
                    </a:cubicBezTo>
                    <a:close/>
                    <a:moveTo>
                      <a:pt x="453480" y="72008"/>
                    </a:moveTo>
                    <a:lnTo>
                      <a:pt x="453480" y="296230"/>
                    </a:lnTo>
                    <a:cubicBezTo>
                      <a:pt x="527423" y="266333"/>
                      <a:pt x="608279" y="251245"/>
                      <a:pt x="692659" y="251245"/>
                    </a:cubicBezTo>
                    <a:cubicBezTo>
                      <a:pt x="786546" y="251245"/>
                      <a:pt x="876070" y="269925"/>
                      <a:pt x="957536" y="304207"/>
                    </a:cubicBezTo>
                    <a:lnTo>
                      <a:pt x="957536" y="72008"/>
                    </a:lnTo>
                    <a:close/>
                    <a:moveTo>
                      <a:pt x="381472" y="0"/>
                    </a:moveTo>
                    <a:lnTo>
                      <a:pt x="1029544" y="0"/>
                    </a:lnTo>
                    <a:lnTo>
                      <a:pt x="1029544" y="72008"/>
                    </a:lnTo>
                    <a:lnTo>
                      <a:pt x="1029544" y="342191"/>
                    </a:lnTo>
                    <a:cubicBezTo>
                      <a:pt x="1242479" y="458018"/>
                      <a:pt x="1385318" y="684280"/>
                      <a:pt x="1385318" y="943904"/>
                    </a:cubicBezTo>
                    <a:cubicBezTo>
                      <a:pt x="1385318" y="1326449"/>
                      <a:pt x="1075204" y="1636563"/>
                      <a:pt x="692659" y="1636563"/>
                    </a:cubicBezTo>
                    <a:cubicBezTo>
                      <a:pt x="310114" y="1636563"/>
                      <a:pt x="0" y="1326449"/>
                      <a:pt x="0" y="943904"/>
                    </a:cubicBezTo>
                    <a:cubicBezTo>
                      <a:pt x="0" y="673806"/>
                      <a:pt x="154597" y="439816"/>
                      <a:pt x="381472" y="328243"/>
                    </a:cubicBezTo>
                    <a:lnTo>
                      <a:pt x="381472" y="72008"/>
                    </a:lnTo>
                    <a:close/>
                  </a:path>
                </a:pathLst>
              </a:cu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矩形 27"/>
              <p:cNvSpPr/>
              <p:nvPr/>
            </p:nvSpPr>
            <p:spPr>
              <a:xfrm>
                <a:off x="4393306" y="1591543"/>
                <a:ext cx="689223" cy="1027832"/>
              </a:xfrm>
              <a:custGeom>
                <a:avLst/>
                <a:gdLst/>
                <a:ahLst/>
                <a:cxnLst/>
                <a:rect l="l" t="t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close/>
                  </a:path>
                </a:pathLst>
              </a:cu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407865" y="2755778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914400">
                <a:defRPr/>
              </a:pPr>
              <a:r>
                <a:rPr lang="en-US" altLang="zh-CN" sz="2000" kern="0" dirty="0" smtClean="0">
                  <a:solidFill>
                    <a:prstClr val="white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&lt;</a:t>
              </a:r>
              <a:r>
                <a:rPr lang="en-US" altLang="zh-CN" sz="2000" kern="0" dirty="0" err="1" smtClean="0">
                  <a:solidFill>
                    <a:prstClr val="white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bgsound</a:t>
              </a:r>
              <a:r>
                <a:rPr lang="en-US" altLang="zh-CN" sz="2000" kern="0" dirty="0" smtClean="0">
                  <a:solidFill>
                    <a:prstClr val="white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&gt;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44208" y="1347614"/>
            <a:ext cx="1322613" cy="2204343"/>
            <a:chOff x="6444208" y="1347614"/>
            <a:chExt cx="1322613" cy="2204343"/>
          </a:xfrm>
          <a:solidFill>
            <a:srgbClr val="4BACC6"/>
          </a:solidFill>
        </p:grpSpPr>
        <p:grpSp>
          <p:nvGrpSpPr>
            <p:cNvPr id="39" name="组合 38"/>
            <p:cNvGrpSpPr/>
            <p:nvPr/>
          </p:nvGrpSpPr>
          <p:grpSpPr>
            <a:xfrm>
              <a:off x="6444208" y="1347614"/>
              <a:ext cx="1225224" cy="2204343"/>
              <a:chOff x="3851919" y="1591543"/>
              <a:chExt cx="1385318" cy="2492375"/>
            </a:xfrm>
            <a:grpFill/>
          </p:grpSpPr>
          <p:sp>
            <p:nvSpPr>
              <p:cNvPr id="41" name="矩形 27"/>
              <p:cNvSpPr/>
              <p:nvPr/>
            </p:nvSpPr>
            <p:spPr>
              <a:xfrm flipH="1">
                <a:off x="4067944" y="1591543"/>
                <a:ext cx="689223" cy="1027832"/>
              </a:xfrm>
              <a:custGeom>
                <a:avLst/>
                <a:gdLst/>
                <a:ahLst/>
                <a:cxnLst/>
                <a:rect l="l" t="t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close/>
                  </a:path>
                </a:pathLst>
              </a:cu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椭圆 22"/>
              <p:cNvSpPr/>
              <p:nvPr/>
            </p:nvSpPr>
            <p:spPr>
              <a:xfrm>
                <a:off x="3851919" y="2447355"/>
                <a:ext cx="1385318" cy="1636563"/>
              </a:xfrm>
              <a:custGeom>
                <a:avLst/>
                <a:gdLst/>
                <a:ahLst/>
                <a:cxnLst/>
                <a:rect l="l" t="t" r="r" b="b"/>
                <a:pathLst>
                  <a:path w="1385318" h="1636563">
                    <a:moveTo>
                      <a:pt x="692658" y="409189"/>
                    </a:moveTo>
                    <a:cubicBezTo>
                      <a:pt x="987972" y="409189"/>
                      <a:pt x="1227372" y="648589"/>
                      <a:pt x="1227372" y="943903"/>
                    </a:cubicBezTo>
                    <a:cubicBezTo>
                      <a:pt x="1227372" y="1239217"/>
                      <a:pt x="987972" y="1478617"/>
                      <a:pt x="692658" y="1478617"/>
                    </a:cubicBezTo>
                    <a:cubicBezTo>
                      <a:pt x="397344" y="1478617"/>
                      <a:pt x="157944" y="1239217"/>
                      <a:pt x="157944" y="943903"/>
                    </a:cubicBezTo>
                    <a:cubicBezTo>
                      <a:pt x="157944" y="648589"/>
                      <a:pt x="397344" y="409189"/>
                      <a:pt x="692658" y="409189"/>
                    </a:cubicBezTo>
                    <a:close/>
                    <a:moveTo>
                      <a:pt x="692658" y="367839"/>
                    </a:moveTo>
                    <a:cubicBezTo>
                      <a:pt x="374507" y="367839"/>
                      <a:pt x="116594" y="625752"/>
                      <a:pt x="116594" y="943903"/>
                    </a:cubicBezTo>
                    <a:cubicBezTo>
                      <a:pt x="116594" y="1262054"/>
                      <a:pt x="374507" y="1519967"/>
                      <a:pt x="692658" y="1519967"/>
                    </a:cubicBezTo>
                    <a:cubicBezTo>
                      <a:pt x="1010809" y="1519967"/>
                      <a:pt x="1268722" y="1262054"/>
                      <a:pt x="1268722" y="943903"/>
                    </a:cubicBezTo>
                    <a:cubicBezTo>
                      <a:pt x="1268722" y="625752"/>
                      <a:pt x="1010809" y="367839"/>
                      <a:pt x="692658" y="367839"/>
                    </a:cubicBezTo>
                    <a:close/>
                    <a:moveTo>
                      <a:pt x="453480" y="72008"/>
                    </a:moveTo>
                    <a:lnTo>
                      <a:pt x="453480" y="296230"/>
                    </a:lnTo>
                    <a:cubicBezTo>
                      <a:pt x="527423" y="266333"/>
                      <a:pt x="608279" y="251245"/>
                      <a:pt x="692659" y="251245"/>
                    </a:cubicBezTo>
                    <a:cubicBezTo>
                      <a:pt x="786546" y="251245"/>
                      <a:pt x="876070" y="269925"/>
                      <a:pt x="957536" y="304207"/>
                    </a:cubicBezTo>
                    <a:lnTo>
                      <a:pt x="957536" y="72008"/>
                    </a:lnTo>
                    <a:close/>
                    <a:moveTo>
                      <a:pt x="381472" y="0"/>
                    </a:moveTo>
                    <a:lnTo>
                      <a:pt x="1029544" y="0"/>
                    </a:lnTo>
                    <a:lnTo>
                      <a:pt x="1029544" y="72008"/>
                    </a:lnTo>
                    <a:lnTo>
                      <a:pt x="1029544" y="342191"/>
                    </a:lnTo>
                    <a:cubicBezTo>
                      <a:pt x="1242479" y="458018"/>
                      <a:pt x="1385318" y="684280"/>
                      <a:pt x="1385318" y="943904"/>
                    </a:cubicBezTo>
                    <a:cubicBezTo>
                      <a:pt x="1385318" y="1326449"/>
                      <a:pt x="1075204" y="1636563"/>
                      <a:pt x="692659" y="1636563"/>
                    </a:cubicBezTo>
                    <a:cubicBezTo>
                      <a:pt x="310114" y="1636563"/>
                      <a:pt x="0" y="1326449"/>
                      <a:pt x="0" y="943904"/>
                    </a:cubicBezTo>
                    <a:cubicBezTo>
                      <a:pt x="0" y="673806"/>
                      <a:pt x="154597" y="439816"/>
                      <a:pt x="381472" y="328243"/>
                    </a:cubicBezTo>
                    <a:lnTo>
                      <a:pt x="381472" y="72008"/>
                    </a:lnTo>
                    <a:close/>
                  </a:path>
                </a:pathLst>
              </a:cu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矩形 27"/>
              <p:cNvSpPr/>
              <p:nvPr/>
            </p:nvSpPr>
            <p:spPr>
              <a:xfrm>
                <a:off x="4393306" y="1591543"/>
                <a:ext cx="689223" cy="1027832"/>
              </a:xfrm>
              <a:custGeom>
                <a:avLst/>
                <a:gdLst/>
                <a:ahLst/>
                <a:cxnLst/>
                <a:rect l="l" t="t" r="r" b="b"/>
                <a:pathLst>
                  <a:path w="689223" h="1027832">
                    <a:moveTo>
                      <a:pt x="439813" y="108968"/>
                    </a:moveTo>
                    <a:cubicBezTo>
                      <a:pt x="399126" y="108968"/>
                      <a:pt x="366143" y="141951"/>
                      <a:pt x="366143" y="182638"/>
                    </a:cubicBezTo>
                    <a:cubicBezTo>
                      <a:pt x="366143" y="223325"/>
                      <a:pt x="399126" y="256308"/>
                      <a:pt x="439813" y="256308"/>
                    </a:cubicBezTo>
                    <a:cubicBezTo>
                      <a:pt x="480500" y="256308"/>
                      <a:pt x="513483" y="223325"/>
                      <a:pt x="513483" y="182638"/>
                    </a:cubicBezTo>
                    <a:cubicBezTo>
                      <a:pt x="513483" y="141951"/>
                      <a:pt x="480500" y="108968"/>
                      <a:pt x="439813" y="108968"/>
                    </a:cubicBezTo>
                    <a:close/>
                    <a:moveTo>
                      <a:pt x="311944" y="0"/>
                    </a:moveTo>
                    <a:lnTo>
                      <a:pt x="689223" y="0"/>
                    </a:lnTo>
                    <a:lnTo>
                      <a:pt x="372517" y="1025450"/>
                    </a:lnTo>
                    <a:lnTo>
                      <a:pt x="0" y="1027832"/>
                    </a:lnTo>
                    <a:close/>
                  </a:path>
                </a:pathLst>
              </a:cu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500128" y="2749641"/>
              <a:ext cx="1266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914400">
                <a:defRPr/>
              </a:pPr>
              <a:r>
                <a:rPr lang="en-US" altLang="zh-CN" sz="2000" kern="0" dirty="0" smtClean="0">
                  <a:solidFill>
                    <a:prstClr val="white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&lt;embed&gt;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" name="矩形 1"/>
          <p:cNvSpPr>
            <a:spLocks noChangeArrowheads="1"/>
          </p:cNvSpPr>
          <p:nvPr/>
        </p:nvSpPr>
        <p:spPr bwMode="auto">
          <a:xfrm>
            <a:off x="1114659" y="3532539"/>
            <a:ext cx="23220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表示要播放的背景音乐的路径</a:t>
            </a:r>
            <a:endParaRPr lang="zh-CN" altLang="en-US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循环播放的次数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代表不断播放；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代表播放一次；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用法：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bgsound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"&gt;&lt;/</a:t>
            </a:r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bgsound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1"/>
          <p:cNvSpPr>
            <a:spLocks noChangeArrowheads="1"/>
          </p:cNvSpPr>
          <p:nvPr/>
        </p:nvSpPr>
        <p:spPr bwMode="auto">
          <a:xfrm>
            <a:off x="3694538" y="3661302"/>
            <a:ext cx="1893692" cy="121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controls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变化四显示控件，比如播放按钮</a:t>
            </a:r>
            <a:endParaRPr lang="zh-CN" altLang="en-US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width/height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设置宽度及高度</a:t>
            </a:r>
            <a:endParaRPr lang="zh-CN" altLang="en-US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autoplay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表示当视频准备就绪后马上播放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6103836" y="3661414"/>
            <a:ext cx="1893692" cy="131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是否完全隐藏控制面板，</a:t>
            </a:r>
            <a:r>
              <a:rPr lang="en-US" altLang="zh-CN" sz="9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ture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可以隐藏 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不能隐藏</a:t>
            </a:r>
            <a:endParaRPr lang="zh-CN" altLang="en-US" sz="9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 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设置播放次数（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代表循环播放）</a:t>
            </a:r>
            <a:endParaRPr lang="zh-CN" altLang="en-US" sz="9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width/height 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代表播放窗口的宽度与高度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4" grpId="0"/>
      <p:bldP spid="45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683" cy="5143500"/>
          </a:xfrm>
          <a:prstGeom prst="rect">
            <a:avLst/>
          </a:prstGeom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178365" y="2340017"/>
            <a:ext cx="5448615" cy="74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36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ea"/>
              </a:rPr>
              <a:t>表单与表单控件</a:t>
            </a:r>
            <a:endParaRPr lang="en-US" altLang="zh-CN" sz="36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ea"/>
              <a:ea typeface="+mn-ea"/>
            </a:endParaRPr>
          </a:p>
        </p:txBody>
      </p:sp>
      <p:sp>
        <p:nvSpPr>
          <p:cNvPr id="6" name="文本框 16"/>
          <p:cNvSpPr txBox="1"/>
          <p:nvPr/>
        </p:nvSpPr>
        <p:spPr bwMode="auto">
          <a:xfrm>
            <a:off x="5181327" y="792024"/>
            <a:ext cx="144142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cs typeface="Mongolian Baiti" panose="03000500000000000000" pitchFamily="66" charset="0"/>
              </a:rPr>
              <a:t>04</a:t>
            </a:r>
            <a:endParaRPr lang="zh-CN" altLang="en-US" sz="88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708448" y="203158"/>
            <a:ext cx="292997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表单的作用：提供一个界面，让浏览者根据我们事先设计的要求，</a:t>
            </a:r>
            <a:endParaRPr lang="zh-CN" altLang="en-US" sz="1050" b="1" dirty="0" smtClean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zh-CN" altLang="en-US" sz="105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填入一些数据并将这些数据提交给后台处理，后台程序处理完成，</a:t>
            </a:r>
            <a:endParaRPr lang="zh-CN" altLang="en-US" sz="1050" b="1" dirty="0" smtClean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zh-CN" altLang="en-US" sz="105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提示浏览者进行下一步的操作。</a:t>
            </a:r>
            <a:endParaRPr lang="zh-CN" altLang="en-US" sz="1050" b="1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45056" y="156991"/>
            <a:ext cx="631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30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059834" y="1491631"/>
            <a:ext cx="2916323" cy="291632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125864" y="1557769"/>
            <a:ext cx="2783847" cy="2783844"/>
            <a:chOff x="3047429" y="1323744"/>
            <a:chExt cx="2783847" cy="2783844"/>
          </a:xfrm>
          <a:effectLst/>
        </p:grpSpPr>
        <p:sp>
          <p:nvSpPr>
            <p:cNvPr id="55" name="椭圆 11"/>
            <p:cNvSpPr/>
            <p:nvPr/>
          </p:nvSpPr>
          <p:spPr>
            <a:xfrm rot="2700000">
              <a:off x="3862480" y="1323962"/>
              <a:ext cx="1153402" cy="1152965"/>
            </a:xfrm>
            <a:custGeom>
              <a:avLst/>
              <a:gdLst/>
              <a:ahLst/>
              <a:cxnLst/>
              <a:rect l="l" t="t" r="r" b="b"/>
              <a:pathLst>
                <a:path w="1153402" h="1152965">
                  <a:moveTo>
                    <a:pt x="746531" y="0"/>
                  </a:moveTo>
                  <a:cubicBezTo>
                    <a:pt x="779296" y="194851"/>
                    <a:pt x="949063" y="342875"/>
                    <a:pt x="1153402" y="342875"/>
                  </a:cubicBezTo>
                  <a:lnTo>
                    <a:pt x="1153402" y="1152965"/>
                  </a:lnTo>
                  <a:lnTo>
                    <a:pt x="343312" y="1152965"/>
                  </a:lnTo>
                  <a:cubicBezTo>
                    <a:pt x="343312" y="948474"/>
                    <a:pt x="195069" y="778607"/>
                    <a:pt x="0" y="746050"/>
                  </a:cubicBezTo>
                  <a:cubicBezTo>
                    <a:pt x="121924" y="397390"/>
                    <a:pt x="397695" y="121245"/>
                    <a:pt x="746531" y="0"/>
                  </a:cubicBez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ctr"/>
            <a:lstStyle/>
            <a:p>
              <a:pPr algn="ctr">
                <a:spcAft>
                  <a:spcPts val="600"/>
                </a:spcAft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椭圆 11"/>
            <p:cNvSpPr/>
            <p:nvPr/>
          </p:nvSpPr>
          <p:spPr>
            <a:xfrm rot="2700000" flipH="1">
              <a:off x="4678356" y="2138826"/>
              <a:ext cx="1152437" cy="1153402"/>
            </a:xfrm>
            <a:custGeom>
              <a:avLst/>
              <a:gdLst/>
              <a:ahLst/>
              <a:cxnLst/>
              <a:rect l="l" t="t" r="r" b="b"/>
              <a:pathLst>
                <a:path w="1152437" h="1153402">
                  <a:moveTo>
                    <a:pt x="745522" y="0"/>
                  </a:moveTo>
                  <a:cubicBezTo>
                    <a:pt x="397295" y="121773"/>
                    <a:pt x="121402" y="397011"/>
                    <a:pt x="0" y="745261"/>
                  </a:cubicBezTo>
                  <a:cubicBezTo>
                    <a:pt x="201063" y="772062"/>
                    <a:pt x="355477" y="944700"/>
                    <a:pt x="355477" y="1153402"/>
                  </a:cubicBezTo>
                  <a:lnTo>
                    <a:pt x="1152437" y="1153402"/>
                  </a:lnTo>
                  <a:lnTo>
                    <a:pt x="1152437" y="343312"/>
                  </a:lnTo>
                  <a:cubicBezTo>
                    <a:pt x="947947" y="343312"/>
                    <a:pt x="778080" y="195069"/>
                    <a:pt x="745522" y="0"/>
                  </a:cubicBez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ctr"/>
            <a:lstStyle/>
            <a:p>
              <a:pPr algn="ctr">
                <a:spcAft>
                  <a:spcPts val="600"/>
                </a:spcAft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椭圆 11"/>
            <p:cNvSpPr/>
            <p:nvPr/>
          </p:nvSpPr>
          <p:spPr>
            <a:xfrm rot="2700000" flipV="1">
              <a:off x="3047211" y="2139230"/>
              <a:ext cx="1153402" cy="1152966"/>
            </a:xfrm>
            <a:custGeom>
              <a:avLst/>
              <a:gdLst/>
              <a:ahLst/>
              <a:cxnLst/>
              <a:rect l="l" t="t" r="r" b="b"/>
              <a:pathLst>
                <a:path w="1153402" h="1152966">
                  <a:moveTo>
                    <a:pt x="343312" y="1152966"/>
                  </a:moveTo>
                  <a:lnTo>
                    <a:pt x="1153402" y="1152966"/>
                  </a:lnTo>
                  <a:lnTo>
                    <a:pt x="1153402" y="342876"/>
                  </a:lnTo>
                  <a:cubicBezTo>
                    <a:pt x="949063" y="342876"/>
                    <a:pt x="779296" y="194851"/>
                    <a:pt x="746532" y="0"/>
                  </a:cubicBezTo>
                  <a:cubicBezTo>
                    <a:pt x="397696" y="121245"/>
                    <a:pt x="121924" y="397391"/>
                    <a:pt x="0" y="746051"/>
                  </a:cubicBezTo>
                  <a:cubicBezTo>
                    <a:pt x="195069" y="778608"/>
                    <a:pt x="343312" y="948475"/>
                    <a:pt x="343312" y="1152966"/>
                  </a:cubicBez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ctr"/>
            <a:lstStyle/>
            <a:p>
              <a:pPr algn="ctr">
                <a:spcAft>
                  <a:spcPts val="600"/>
                </a:spcAft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椭圆 11"/>
            <p:cNvSpPr/>
            <p:nvPr/>
          </p:nvSpPr>
          <p:spPr>
            <a:xfrm rot="2700000" flipH="1" flipV="1">
              <a:off x="3862864" y="2954647"/>
              <a:ext cx="1152934" cy="1152947"/>
            </a:xfrm>
            <a:custGeom>
              <a:avLst/>
              <a:gdLst/>
              <a:ahLst/>
              <a:cxnLst/>
              <a:rect l="l" t="t" r="r" b="b"/>
              <a:pathLst>
                <a:path w="1152934" h="1152947">
                  <a:moveTo>
                    <a:pt x="1152934" y="1152947"/>
                  </a:moveTo>
                  <a:lnTo>
                    <a:pt x="355974" y="1152947"/>
                  </a:lnTo>
                  <a:lnTo>
                    <a:pt x="355974" y="1152946"/>
                  </a:lnTo>
                  <a:cubicBezTo>
                    <a:pt x="355974" y="944071"/>
                    <a:pt x="201306" y="771320"/>
                    <a:pt x="0" y="744754"/>
                  </a:cubicBezTo>
                  <a:cubicBezTo>
                    <a:pt x="122138" y="396697"/>
                    <a:pt x="397654" y="121079"/>
                    <a:pt x="746064" y="0"/>
                  </a:cubicBezTo>
                  <a:cubicBezTo>
                    <a:pt x="778837" y="194842"/>
                    <a:pt x="948600" y="342857"/>
                    <a:pt x="1152933" y="342857"/>
                  </a:cubicBezTo>
                  <a:cubicBezTo>
                    <a:pt x="1152934" y="342857"/>
                    <a:pt x="1152934" y="342857"/>
                    <a:pt x="1152934" y="342857"/>
                  </a:cubicBez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ctr"/>
            <a:lstStyle/>
            <a:p>
              <a:pPr algn="ctr">
                <a:spcAft>
                  <a:spcPts val="600"/>
                </a:spcAft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标题层"/>
          <p:cNvSpPr txBox="1"/>
          <p:nvPr/>
        </p:nvSpPr>
        <p:spPr bwMode="auto">
          <a:xfrm>
            <a:off x="3393654" y="1872859"/>
            <a:ext cx="617718" cy="523220"/>
          </a:xfrm>
          <a:prstGeom prst="rect">
            <a:avLst/>
          </a:prstGeom>
          <a:noFill/>
          <a:effectLst>
            <a:outerShdw blurRad="12700" dist="12700" dir="438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标题层"/>
          <p:cNvSpPr txBox="1"/>
          <p:nvPr/>
        </p:nvSpPr>
        <p:spPr bwMode="auto">
          <a:xfrm>
            <a:off x="5024150" y="1872859"/>
            <a:ext cx="617718" cy="523220"/>
          </a:xfrm>
          <a:prstGeom prst="rect">
            <a:avLst/>
          </a:prstGeom>
          <a:noFill/>
          <a:effectLst>
            <a:outerShdw blurRad="12700" dist="12700" dir="438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标题层"/>
          <p:cNvSpPr txBox="1"/>
          <p:nvPr/>
        </p:nvSpPr>
        <p:spPr bwMode="auto">
          <a:xfrm>
            <a:off x="5024150" y="3503180"/>
            <a:ext cx="617718" cy="523220"/>
          </a:xfrm>
          <a:prstGeom prst="rect">
            <a:avLst/>
          </a:prstGeom>
          <a:noFill/>
          <a:effectLst>
            <a:outerShdw blurRad="12700" dist="12700" dir="438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标题层"/>
          <p:cNvSpPr txBox="1"/>
          <p:nvPr/>
        </p:nvSpPr>
        <p:spPr bwMode="auto">
          <a:xfrm>
            <a:off x="3393654" y="3503180"/>
            <a:ext cx="617718" cy="523220"/>
          </a:xfrm>
          <a:prstGeom prst="rect">
            <a:avLst/>
          </a:prstGeom>
          <a:noFill/>
          <a:effectLst>
            <a:outerShdw blurRad="12700" dist="12700" dir="438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2771801" y="2169929"/>
            <a:ext cx="621393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ysDash"/>
            <a:headEnd type="oval"/>
            <a:tailEnd type="oval"/>
          </a:ln>
          <a:effectLst/>
        </p:spPr>
      </p:cxnSp>
      <p:sp>
        <p:nvSpPr>
          <p:cNvPr id="66" name="矩形 65"/>
          <p:cNvSpPr/>
          <p:nvPr/>
        </p:nvSpPr>
        <p:spPr>
          <a:xfrm>
            <a:off x="611560" y="1959681"/>
            <a:ext cx="2016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5641870" y="2169929"/>
            <a:ext cx="621393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ysDash"/>
            <a:headEnd type="oval"/>
            <a:tailEnd type="oval"/>
          </a:ln>
          <a:effectLst/>
        </p:spPr>
      </p:cxnSp>
      <p:sp>
        <p:nvSpPr>
          <p:cNvPr id="68" name="矩形 67"/>
          <p:cNvSpPr/>
          <p:nvPr/>
        </p:nvSpPr>
        <p:spPr>
          <a:xfrm>
            <a:off x="6372200" y="1959681"/>
            <a:ext cx="2016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&lt;From name="" method=""&gt;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&lt;/From&gt;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5641870" y="3737271"/>
            <a:ext cx="621393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ysDash"/>
            <a:headEnd type="oval"/>
            <a:tailEnd type="oval"/>
          </a:ln>
          <a:effectLst/>
        </p:spPr>
      </p:cxnSp>
      <p:sp>
        <p:nvSpPr>
          <p:cNvPr id="70" name="矩形 69"/>
          <p:cNvSpPr/>
          <p:nvPr/>
        </p:nvSpPr>
        <p:spPr>
          <a:xfrm>
            <a:off x="6372200" y="3527023"/>
            <a:ext cx="20160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代表表单名称，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2771801" y="3737271"/>
            <a:ext cx="621393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ysDash"/>
            <a:headEnd type="oval"/>
            <a:tailEnd type="oval"/>
          </a:ln>
          <a:effectLst/>
        </p:spPr>
      </p:cxnSp>
      <p:sp>
        <p:nvSpPr>
          <p:cNvPr id="72" name="矩形 71"/>
          <p:cNvSpPr/>
          <p:nvPr/>
        </p:nvSpPr>
        <p:spPr>
          <a:xfrm>
            <a:off x="599287" y="3398148"/>
            <a:ext cx="20160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代表提交的方法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got,post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72393" y="945085"/>
            <a:ext cx="12234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表单的组成：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mph" presetSubtype="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50" dur="100" fill="hold"/>
                                        <p:tgtEl>
                                          <p:spTgt spid="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49" grpId="0" bldLvl="0" animBg="1"/>
      <p:bldP spid="61" grpId="0" bldLvl="0" animBg="1"/>
      <p:bldP spid="61" grpId="1" bldLvl="0" animBg="1"/>
      <p:bldP spid="62" grpId="0" bldLvl="0" animBg="1"/>
      <p:bldP spid="62" grpId="1" bldLvl="0" animBg="1"/>
      <p:bldP spid="63" grpId="0" bldLvl="0" animBg="1"/>
      <p:bldP spid="63" grpId="1" bldLvl="0" animBg="1"/>
      <p:bldP spid="64" grpId="0" bldLvl="0" animBg="1"/>
      <p:bldP spid="64" grpId="1" bldLvl="0" animBg="1"/>
      <p:bldP spid="66" grpId="0"/>
      <p:bldP spid="68" grpId="0"/>
      <p:bldP spid="70" grpId="0"/>
      <p:bldP spid="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7"/>
          <p:cNvCxnSpPr/>
          <p:nvPr/>
        </p:nvCxnSpPr>
        <p:spPr>
          <a:xfrm>
            <a:off x="17780" y="4238483"/>
            <a:ext cx="9108000" cy="1816"/>
          </a:xfrm>
          <a:prstGeom prst="line">
            <a:avLst/>
          </a:prstGeom>
          <a:ln w="12700" cap="flat">
            <a:solidFill>
              <a:schemeClr val="bg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2"/>
          <p:cNvSpPr/>
          <p:nvPr/>
        </p:nvSpPr>
        <p:spPr>
          <a:xfrm>
            <a:off x="1143148" y="4120788"/>
            <a:ext cx="238080" cy="238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14" name="Straight Connector 26"/>
          <p:cNvCxnSpPr/>
          <p:nvPr/>
        </p:nvCxnSpPr>
        <p:spPr>
          <a:xfrm rot="16200000" flipH="1">
            <a:off x="258077" y="3107169"/>
            <a:ext cx="2016369" cy="100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9"/>
          <p:cNvGrpSpPr/>
          <p:nvPr/>
        </p:nvGrpSpPr>
        <p:grpSpPr>
          <a:xfrm>
            <a:off x="1022657" y="1362603"/>
            <a:ext cx="478297" cy="478297"/>
            <a:chOff x="2005914" y="1637612"/>
            <a:chExt cx="418280" cy="418280"/>
          </a:xfrm>
        </p:grpSpPr>
        <p:sp>
          <p:nvSpPr>
            <p:cNvPr id="16" name="Teardrop 25"/>
            <p:cNvSpPr/>
            <p:nvPr/>
          </p:nvSpPr>
          <p:spPr>
            <a:xfrm rot="8100000">
              <a:off x="2005914" y="1637612"/>
              <a:ext cx="418280" cy="418280"/>
            </a:xfrm>
            <a:prstGeom prst="teardrop">
              <a:avLst>
                <a:gd name="adj" fmla="val 131619"/>
              </a:avLst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63"/>
            <p:cNvSpPr>
              <a:spLocks noEditPoints="1"/>
            </p:cNvSpPr>
            <p:nvPr/>
          </p:nvSpPr>
          <p:spPr bwMode="auto">
            <a:xfrm>
              <a:off x="2115407" y="1762183"/>
              <a:ext cx="199914" cy="171356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1" name="Oval 16"/>
          <p:cNvSpPr/>
          <p:nvPr/>
        </p:nvSpPr>
        <p:spPr>
          <a:xfrm>
            <a:off x="5288797" y="4120788"/>
            <a:ext cx="238080" cy="2380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22" name="Straight Connector 38"/>
          <p:cNvCxnSpPr/>
          <p:nvPr/>
        </p:nvCxnSpPr>
        <p:spPr>
          <a:xfrm rot="16200000" flipH="1">
            <a:off x="4429126" y="3107169"/>
            <a:ext cx="2016369" cy="1007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63"/>
          <p:cNvGrpSpPr/>
          <p:nvPr/>
        </p:nvGrpSpPr>
        <p:grpSpPr>
          <a:xfrm>
            <a:off x="5168306" y="1362603"/>
            <a:ext cx="478297" cy="478297"/>
            <a:chOff x="5077748" y="1637612"/>
            <a:chExt cx="418280" cy="418280"/>
          </a:xfrm>
        </p:grpSpPr>
        <p:sp>
          <p:nvSpPr>
            <p:cNvPr id="25" name="Teardrop 37"/>
            <p:cNvSpPr/>
            <p:nvPr/>
          </p:nvSpPr>
          <p:spPr>
            <a:xfrm rot="8100000">
              <a:off x="5077748" y="1637612"/>
              <a:ext cx="418280" cy="418280"/>
            </a:xfrm>
            <a:prstGeom prst="teardrop">
              <a:avLst>
                <a:gd name="adj" fmla="val 131619"/>
              </a:avLst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00"/>
            <p:cNvSpPr/>
            <p:nvPr/>
          </p:nvSpPr>
          <p:spPr bwMode="auto">
            <a:xfrm>
              <a:off x="5169641" y="1770740"/>
              <a:ext cx="176324" cy="198674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30" name="Oval 14"/>
          <p:cNvSpPr/>
          <p:nvPr/>
        </p:nvSpPr>
        <p:spPr>
          <a:xfrm>
            <a:off x="3215573" y="4120788"/>
            <a:ext cx="238080" cy="238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31" name="Straight Connector 34"/>
          <p:cNvCxnSpPr/>
          <p:nvPr/>
        </p:nvCxnSpPr>
        <p:spPr>
          <a:xfrm rot="5400000">
            <a:off x="2803584" y="3588509"/>
            <a:ext cx="1061947" cy="181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62"/>
          <p:cNvGrpSpPr/>
          <p:nvPr/>
        </p:nvGrpSpPr>
        <p:grpSpPr>
          <a:xfrm>
            <a:off x="3095881" y="2284769"/>
            <a:ext cx="478297" cy="478297"/>
            <a:chOff x="3506811" y="2444065"/>
            <a:chExt cx="418280" cy="418280"/>
          </a:xfrm>
        </p:grpSpPr>
        <p:sp>
          <p:nvSpPr>
            <p:cNvPr id="34" name="Teardrop 33"/>
            <p:cNvSpPr/>
            <p:nvPr/>
          </p:nvSpPr>
          <p:spPr>
            <a:xfrm rot="8100000">
              <a:off x="3506811" y="2444065"/>
              <a:ext cx="418280" cy="418280"/>
            </a:xfrm>
            <a:prstGeom prst="teardrop">
              <a:avLst>
                <a:gd name="adj" fmla="val 131619"/>
              </a:avLst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03"/>
            <p:cNvSpPr/>
            <p:nvPr/>
          </p:nvSpPr>
          <p:spPr bwMode="auto">
            <a:xfrm>
              <a:off x="3628143" y="2604458"/>
              <a:ext cx="187500" cy="166390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39" name="Oval 18"/>
          <p:cNvSpPr/>
          <p:nvPr/>
        </p:nvSpPr>
        <p:spPr>
          <a:xfrm>
            <a:off x="7442910" y="4120788"/>
            <a:ext cx="238080" cy="238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40" name="Straight Connector 24"/>
          <p:cNvCxnSpPr/>
          <p:nvPr/>
        </p:nvCxnSpPr>
        <p:spPr>
          <a:xfrm rot="5400000">
            <a:off x="7030921" y="3588509"/>
            <a:ext cx="1061947" cy="18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64"/>
          <p:cNvGrpSpPr/>
          <p:nvPr/>
        </p:nvGrpSpPr>
        <p:grpSpPr>
          <a:xfrm>
            <a:off x="7323218" y="2284769"/>
            <a:ext cx="478297" cy="478297"/>
            <a:chOff x="6650083" y="2444065"/>
            <a:chExt cx="418280" cy="418280"/>
          </a:xfrm>
        </p:grpSpPr>
        <p:sp>
          <p:nvSpPr>
            <p:cNvPr id="43" name="Teardrop 21"/>
            <p:cNvSpPr/>
            <p:nvPr/>
          </p:nvSpPr>
          <p:spPr>
            <a:xfrm rot="8100000">
              <a:off x="6650083" y="2444065"/>
              <a:ext cx="418280" cy="418280"/>
            </a:xfrm>
            <a:prstGeom prst="teardrop">
              <a:avLst>
                <a:gd name="adj" fmla="val 131619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Group 58"/>
            <p:cNvGrpSpPr/>
            <p:nvPr/>
          </p:nvGrpSpPr>
          <p:grpSpPr>
            <a:xfrm>
              <a:off x="6760454" y="2563811"/>
              <a:ext cx="188740" cy="250826"/>
              <a:chOff x="8429652" y="3143254"/>
              <a:chExt cx="241300" cy="320675"/>
            </a:xfrm>
            <a:solidFill>
              <a:schemeClr val="bg1"/>
            </a:solidFill>
          </p:grpSpPr>
          <p:sp>
            <p:nvSpPr>
              <p:cNvPr id="45" name="Freeform 108"/>
              <p:cNvSpPr>
                <a:spLocks noEditPoints="1"/>
              </p:cNvSpPr>
              <p:nvPr/>
            </p:nvSpPr>
            <p:spPr bwMode="auto">
              <a:xfrm>
                <a:off x="8429652" y="3143254"/>
                <a:ext cx="241300" cy="320675"/>
              </a:xfrm>
              <a:custGeom>
                <a:avLst/>
                <a:gdLst/>
                <a:ahLst/>
                <a:cxnLst>
                  <a:cxn ang="0">
                    <a:pos x="136" y="2"/>
                  </a:cxn>
                  <a:cxn ang="0">
                    <a:pos x="92" y="13"/>
                  </a:cxn>
                  <a:cxn ang="0">
                    <a:pos x="56" y="35"/>
                  </a:cxn>
                  <a:cxn ang="0">
                    <a:pos x="25" y="67"/>
                  </a:cxn>
                  <a:cxn ang="0">
                    <a:pos x="7" y="107"/>
                  </a:cxn>
                  <a:cxn ang="0">
                    <a:pos x="0" y="153"/>
                  </a:cxn>
                  <a:cxn ang="0">
                    <a:pos x="5" y="187"/>
                  </a:cxn>
                  <a:cxn ang="0">
                    <a:pos x="25" y="236"/>
                  </a:cxn>
                  <a:cxn ang="0">
                    <a:pos x="63" y="274"/>
                  </a:cxn>
                  <a:cxn ang="0">
                    <a:pos x="69" y="278"/>
                  </a:cxn>
                  <a:cxn ang="0">
                    <a:pos x="76" y="301"/>
                  </a:cxn>
                  <a:cxn ang="0">
                    <a:pos x="76" y="354"/>
                  </a:cxn>
                  <a:cxn ang="0">
                    <a:pos x="83" y="372"/>
                  </a:cxn>
                  <a:cxn ang="0">
                    <a:pos x="140" y="401"/>
                  </a:cxn>
                  <a:cxn ang="0">
                    <a:pos x="150" y="405"/>
                  </a:cxn>
                  <a:cxn ang="0">
                    <a:pos x="214" y="376"/>
                  </a:cxn>
                  <a:cxn ang="0">
                    <a:pos x="225" y="367"/>
                  </a:cxn>
                  <a:cxn ang="0">
                    <a:pos x="228" y="303"/>
                  </a:cxn>
                  <a:cxn ang="0">
                    <a:pos x="230" y="289"/>
                  </a:cxn>
                  <a:cxn ang="0">
                    <a:pos x="243" y="270"/>
                  </a:cxn>
                  <a:cxn ang="0">
                    <a:pos x="261" y="256"/>
                  </a:cxn>
                  <a:cxn ang="0">
                    <a:pos x="288" y="216"/>
                  </a:cxn>
                  <a:cxn ang="0">
                    <a:pos x="301" y="169"/>
                  </a:cxn>
                  <a:cxn ang="0">
                    <a:pos x="301" y="136"/>
                  </a:cxn>
                  <a:cxn ang="0">
                    <a:pos x="290" y="93"/>
                  </a:cxn>
                  <a:cxn ang="0">
                    <a:pos x="268" y="57"/>
                  </a:cxn>
                  <a:cxn ang="0">
                    <a:pos x="236" y="28"/>
                  </a:cxn>
                  <a:cxn ang="0">
                    <a:pos x="196" y="8"/>
                  </a:cxn>
                  <a:cxn ang="0">
                    <a:pos x="150" y="0"/>
                  </a:cxn>
                  <a:cxn ang="0">
                    <a:pos x="100" y="354"/>
                  </a:cxn>
                  <a:cxn ang="0">
                    <a:pos x="203" y="303"/>
                  </a:cxn>
                  <a:cxn ang="0">
                    <a:pos x="100" y="303"/>
                  </a:cxn>
                  <a:cxn ang="0">
                    <a:pos x="203" y="303"/>
                  </a:cxn>
                  <a:cxn ang="0">
                    <a:pos x="230" y="249"/>
                  </a:cxn>
                  <a:cxn ang="0">
                    <a:pos x="210" y="270"/>
                  </a:cxn>
                  <a:cxn ang="0">
                    <a:pos x="96" y="278"/>
                  </a:cxn>
                  <a:cxn ang="0">
                    <a:pos x="85" y="260"/>
                  </a:cxn>
                  <a:cxn ang="0">
                    <a:pos x="67" y="245"/>
                  </a:cxn>
                  <a:cxn ang="0">
                    <a:pos x="40" y="211"/>
                  </a:cxn>
                  <a:cxn ang="0">
                    <a:pos x="27" y="167"/>
                  </a:cxn>
                  <a:cxn ang="0">
                    <a:pos x="25" y="140"/>
                  </a:cxn>
                  <a:cxn ang="0">
                    <a:pos x="36" y="104"/>
                  </a:cxn>
                  <a:cxn ang="0">
                    <a:pos x="54" y="71"/>
                  </a:cxn>
                  <a:cxn ang="0">
                    <a:pos x="82" y="47"/>
                  </a:cxn>
                  <a:cxn ang="0">
                    <a:pos x="114" y="31"/>
                  </a:cxn>
                  <a:cxn ang="0">
                    <a:pos x="150" y="26"/>
                  </a:cxn>
                  <a:cxn ang="0">
                    <a:pos x="176" y="29"/>
                  </a:cxn>
                  <a:cxn ang="0">
                    <a:pos x="212" y="42"/>
                  </a:cxn>
                  <a:cxn ang="0">
                    <a:pos x="239" y="64"/>
                  </a:cxn>
                  <a:cxn ang="0">
                    <a:pos x="261" y="93"/>
                  </a:cxn>
                  <a:cxn ang="0">
                    <a:pos x="274" y="127"/>
                  </a:cxn>
                  <a:cxn ang="0">
                    <a:pos x="277" y="153"/>
                  </a:cxn>
                  <a:cxn ang="0">
                    <a:pos x="270" y="192"/>
                  </a:cxn>
                  <a:cxn ang="0">
                    <a:pos x="250" y="229"/>
                  </a:cxn>
                  <a:cxn ang="0">
                    <a:pos x="232" y="249"/>
                  </a:cxn>
                </a:cxnLst>
                <a:rect l="0" t="0" r="r" b="b"/>
                <a:pathLst>
                  <a:path w="303" h="405">
                    <a:moveTo>
                      <a:pt x="150" y="0"/>
                    </a:moveTo>
                    <a:lnTo>
                      <a:pt x="150" y="0"/>
                    </a:lnTo>
                    <a:lnTo>
                      <a:pt x="136" y="2"/>
                    </a:lnTo>
                    <a:lnTo>
                      <a:pt x="121" y="4"/>
                    </a:lnTo>
                    <a:lnTo>
                      <a:pt x="107" y="8"/>
                    </a:lnTo>
                    <a:lnTo>
                      <a:pt x="92" y="13"/>
                    </a:lnTo>
                    <a:lnTo>
                      <a:pt x="80" y="18"/>
                    </a:lnTo>
                    <a:lnTo>
                      <a:pt x="67" y="28"/>
                    </a:lnTo>
                    <a:lnTo>
                      <a:pt x="56" y="35"/>
                    </a:lnTo>
                    <a:lnTo>
                      <a:pt x="45" y="46"/>
                    </a:lnTo>
                    <a:lnTo>
                      <a:pt x="34" y="57"/>
                    </a:lnTo>
                    <a:lnTo>
                      <a:pt x="25" y="67"/>
                    </a:lnTo>
                    <a:lnTo>
                      <a:pt x="18" y="80"/>
                    </a:lnTo>
                    <a:lnTo>
                      <a:pt x="13" y="93"/>
                    </a:lnTo>
                    <a:lnTo>
                      <a:pt x="7" y="107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171"/>
                    </a:lnTo>
                    <a:lnTo>
                      <a:pt x="5" y="187"/>
                    </a:lnTo>
                    <a:lnTo>
                      <a:pt x="9" y="205"/>
                    </a:lnTo>
                    <a:lnTo>
                      <a:pt x="16" y="221"/>
                    </a:lnTo>
                    <a:lnTo>
                      <a:pt x="25" y="236"/>
                    </a:lnTo>
                    <a:lnTo>
                      <a:pt x="36" y="251"/>
                    </a:lnTo>
                    <a:lnTo>
                      <a:pt x="49" y="263"/>
                    </a:lnTo>
                    <a:lnTo>
                      <a:pt x="63" y="274"/>
                    </a:lnTo>
                    <a:lnTo>
                      <a:pt x="65" y="276"/>
                    </a:lnTo>
                    <a:lnTo>
                      <a:pt x="65" y="276"/>
                    </a:lnTo>
                    <a:lnTo>
                      <a:pt x="69" y="278"/>
                    </a:lnTo>
                    <a:lnTo>
                      <a:pt x="71" y="281"/>
                    </a:lnTo>
                    <a:lnTo>
                      <a:pt x="74" y="290"/>
                    </a:lnTo>
                    <a:lnTo>
                      <a:pt x="76" y="301"/>
                    </a:lnTo>
                    <a:lnTo>
                      <a:pt x="76" y="303"/>
                    </a:lnTo>
                    <a:lnTo>
                      <a:pt x="76" y="354"/>
                    </a:lnTo>
                    <a:lnTo>
                      <a:pt x="76" y="354"/>
                    </a:lnTo>
                    <a:lnTo>
                      <a:pt x="76" y="359"/>
                    </a:lnTo>
                    <a:lnTo>
                      <a:pt x="80" y="367"/>
                    </a:lnTo>
                    <a:lnTo>
                      <a:pt x="83" y="372"/>
                    </a:lnTo>
                    <a:lnTo>
                      <a:pt x="89" y="376"/>
                    </a:lnTo>
                    <a:lnTo>
                      <a:pt x="140" y="401"/>
                    </a:lnTo>
                    <a:lnTo>
                      <a:pt x="140" y="401"/>
                    </a:lnTo>
                    <a:lnTo>
                      <a:pt x="145" y="403"/>
                    </a:lnTo>
                    <a:lnTo>
                      <a:pt x="150" y="405"/>
                    </a:lnTo>
                    <a:lnTo>
                      <a:pt x="150" y="405"/>
                    </a:lnTo>
                    <a:lnTo>
                      <a:pt x="158" y="403"/>
                    </a:lnTo>
                    <a:lnTo>
                      <a:pt x="163" y="401"/>
                    </a:lnTo>
                    <a:lnTo>
                      <a:pt x="214" y="376"/>
                    </a:lnTo>
                    <a:lnTo>
                      <a:pt x="214" y="376"/>
                    </a:lnTo>
                    <a:lnTo>
                      <a:pt x="219" y="372"/>
                    </a:lnTo>
                    <a:lnTo>
                      <a:pt x="225" y="367"/>
                    </a:lnTo>
                    <a:lnTo>
                      <a:pt x="227" y="359"/>
                    </a:lnTo>
                    <a:lnTo>
                      <a:pt x="228" y="354"/>
                    </a:lnTo>
                    <a:lnTo>
                      <a:pt x="228" y="303"/>
                    </a:lnTo>
                    <a:lnTo>
                      <a:pt x="228" y="303"/>
                    </a:lnTo>
                    <a:lnTo>
                      <a:pt x="228" y="296"/>
                    </a:lnTo>
                    <a:lnTo>
                      <a:pt x="230" y="289"/>
                    </a:lnTo>
                    <a:lnTo>
                      <a:pt x="236" y="278"/>
                    </a:lnTo>
                    <a:lnTo>
                      <a:pt x="241" y="272"/>
                    </a:lnTo>
                    <a:lnTo>
                      <a:pt x="243" y="270"/>
                    </a:lnTo>
                    <a:lnTo>
                      <a:pt x="248" y="267"/>
                    </a:lnTo>
                    <a:lnTo>
                      <a:pt x="248" y="267"/>
                    </a:lnTo>
                    <a:lnTo>
                      <a:pt x="261" y="256"/>
                    </a:lnTo>
                    <a:lnTo>
                      <a:pt x="272" y="243"/>
                    </a:lnTo>
                    <a:lnTo>
                      <a:pt x="281" y="231"/>
                    </a:lnTo>
                    <a:lnTo>
                      <a:pt x="288" y="216"/>
                    </a:lnTo>
                    <a:lnTo>
                      <a:pt x="294" y="200"/>
                    </a:lnTo>
                    <a:lnTo>
                      <a:pt x="299" y="185"/>
                    </a:lnTo>
                    <a:lnTo>
                      <a:pt x="301" y="169"/>
                    </a:lnTo>
                    <a:lnTo>
                      <a:pt x="303" y="153"/>
                    </a:lnTo>
                    <a:lnTo>
                      <a:pt x="303" y="153"/>
                    </a:lnTo>
                    <a:lnTo>
                      <a:pt x="301" y="136"/>
                    </a:lnTo>
                    <a:lnTo>
                      <a:pt x="299" y="122"/>
                    </a:lnTo>
                    <a:lnTo>
                      <a:pt x="295" y="107"/>
                    </a:lnTo>
                    <a:lnTo>
                      <a:pt x="290" y="93"/>
                    </a:lnTo>
                    <a:lnTo>
                      <a:pt x="285" y="80"/>
                    </a:lnTo>
                    <a:lnTo>
                      <a:pt x="275" y="67"/>
                    </a:lnTo>
                    <a:lnTo>
                      <a:pt x="268" y="57"/>
                    </a:lnTo>
                    <a:lnTo>
                      <a:pt x="257" y="46"/>
                    </a:lnTo>
                    <a:lnTo>
                      <a:pt x="246" y="35"/>
                    </a:lnTo>
                    <a:lnTo>
                      <a:pt x="236" y="28"/>
                    </a:lnTo>
                    <a:lnTo>
                      <a:pt x="223" y="18"/>
                    </a:lnTo>
                    <a:lnTo>
                      <a:pt x="210" y="13"/>
                    </a:lnTo>
                    <a:lnTo>
                      <a:pt x="196" y="8"/>
                    </a:lnTo>
                    <a:lnTo>
                      <a:pt x="181" y="4"/>
                    </a:lnTo>
                    <a:lnTo>
                      <a:pt x="167" y="2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379"/>
                    </a:moveTo>
                    <a:lnTo>
                      <a:pt x="100" y="354"/>
                    </a:lnTo>
                    <a:lnTo>
                      <a:pt x="203" y="354"/>
                    </a:lnTo>
                    <a:lnTo>
                      <a:pt x="150" y="379"/>
                    </a:lnTo>
                    <a:close/>
                    <a:moveTo>
                      <a:pt x="203" y="303"/>
                    </a:moveTo>
                    <a:lnTo>
                      <a:pt x="203" y="328"/>
                    </a:lnTo>
                    <a:lnTo>
                      <a:pt x="100" y="328"/>
                    </a:lnTo>
                    <a:lnTo>
                      <a:pt x="100" y="303"/>
                    </a:lnTo>
                    <a:lnTo>
                      <a:pt x="100" y="303"/>
                    </a:lnTo>
                    <a:lnTo>
                      <a:pt x="203" y="303"/>
                    </a:lnTo>
                    <a:lnTo>
                      <a:pt x="203" y="303"/>
                    </a:lnTo>
                    <a:close/>
                    <a:moveTo>
                      <a:pt x="232" y="249"/>
                    </a:moveTo>
                    <a:lnTo>
                      <a:pt x="232" y="249"/>
                    </a:lnTo>
                    <a:lnTo>
                      <a:pt x="230" y="249"/>
                    </a:lnTo>
                    <a:lnTo>
                      <a:pt x="223" y="254"/>
                    </a:lnTo>
                    <a:lnTo>
                      <a:pt x="214" y="263"/>
                    </a:lnTo>
                    <a:lnTo>
                      <a:pt x="210" y="270"/>
                    </a:lnTo>
                    <a:lnTo>
                      <a:pt x="207" y="278"/>
                    </a:lnTo>
                    <a:lnTo>
                      <a:pt x="96" y="278"/>
                    </a:lnTo>
                    <a:lnTo>
                      <a:pt x="96" y="278"/>
                    </a:lnTo>
                    <a:lnTo>
                      <a:pt x="94" y="270"/>
                    </a:lnTo>
                    <a:lnTo>
                      <a:pt x="91" y="265"/>
                    </a:lnTo>
                    <a:lnTo>
                      <a:pt x="85" y="260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67" y="245"/>
                    </a:lnTo>
                    <a:lnTo>
                      <a:pt x="56" y="234"/>
                    </a:lnTo>
                    <a:lnTo>
                      <a:pt x="47" y="223"/>
                    </a:lnTo>
                    <a:lnTo>
                      <a:pt x="40" y="211"/>
                    </a:lnTo>
                    <a:lnTo>
                      <a:pt x="34" y="196"/>
                    </a:lnTo>
                    <a:lnTo>
                      <a:pt x="29" y="182"/>
                    </a:lnTo>
                    <a:lnTo>
                      <a:pt x="27" y="167"/>
                    </a:lnTo>
                    <a:lnTo>
                      <a:pt x="25" y="153"/>
                    </a:lnTo>
                    <a:lnTo>
                      <a:pt x="25" y="153"/>
                    </a:lnTo>
                    <a:lnTo>
                      <a:pt x="25" y="140"/>
                    </a:lnTo>
                    <a:lnTo>
                      <a:pt x="27" y="127"/>
                    </a:lnTo>
                    <a:lnTo>
                      <a:pt x="31" y="115"/>
                    </a:lnTo>
                    <a:lnTo>
                      <a:pt x="36" y="104"/>
                    </a:lnTo>
                    <a:lnTo>
                      <a:pt x="40" y="93"/>
                    </a:lnTo>
                    <a:lnTo>
                      <a:pt x="47" y="82"/>
                    </a:lnTo>
                    <a:lnTo>
                      <a:pt x="54" y="71"/>
                    </a:lnTo>
                    <a:lnTo>
                      <a:pt x="62" y="64"/>
                    </a:lnTo>
                    <a:lnTo>
                      <a:pt x="71" y="55"/>
                    </a:lnTo>
                    <a:lnTo>
                      <a:pt x="82" y="47"/>
                    </a:lnTo>
                    <a:lnTo>
                      <a:pt x="91" y="42"/>
                    </a:lnTo>
                    <a:lnTo>
                      <a:pt x="101" y="37"/>
                    </a:lnTo>
                    <a:lnTo>
                      <a:pt x="114" y="31"/>
                    </a:lnTo>
                    <a:lnTo>
                      <a:pt x="125" y="29"/>
                    </a:lnTo>
                    <a:lnTo>
                      <a:pt x="138" y="28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65" y="28"/>
                    </a:lnTo>
                    <a:lnTo>
                      <a:pt x="176" y="29"/>
                    </a:lnTo>
                    <a:lnTo>
                      <a:pt x="188" y="31"/>
                    </a:lnTo>
                    <a:lnTo>
                      <a:pt x="199" y="37"/>
                    </a:lnTo>
                    <a:lnTo>
                      <a:pt x="212" y="42"/>
                    </a:lnTo>
                    <a:lnTo>
                      <a:pt x="221" y="47"/>
                    </a:lnTo>
                    <a:lnTo>
                      <a:pt x="232" y="55"/>
                    </a:lnTo>
                    <a:lnTo>
                      <a:pt x="239" y="64"/>
                    </a:lnTo>
                    <a:lnTo>
                      <a:pt x="248" y="71"/>
                    </a:lnTo>
                    <a:lnTo>
                      <a:pt x="256" y="82"/>
                    </a:lnTo>
                    <a:lnTo>
                      <a:pt x="261" y="93"/>
                    </a:lnTo>
                    <a:lnTo>
                      <a:pt x="266" y="104"/>
                    </a:lnTo>
                    <a:lnTo>
                      <a:pt x="272" y="115"/>
                    </a:lnTo>
                    <a:lnTo>
                      <a:pt x="274" y="127"/>
                    </a:lnTo>
                    <a:lnTo>
                      <a:pt x="275" y="140"/>
                    </a:lnTo>
                    <a:lnTo>
                      <a:pt x="277" y="153"/>
                    </a:lnTo>
                    <a:lnTo>
                      <a:pt x="277" y="153"/>
                    </a:lnTo>
                    <a:lnTo>
                      <a:pt x="275" y="165"/>
                    </a:lnTo>
                    <a:lnTo>
                      <a:pt x="274" y="180"/>
                    </a:lnTo>
                    <a:lnTo>
                      <a:pt x="270" y="192"/>
                    </a:lnTo>
                    <a:lnTo>
                      <a:pt x="265" y="205"/>
                    </a:lnTo>
                    <a:lnTo>
                      <a:pt x="259" y="218"/>
                    </a:lnTo>
                    <a:lnTo>
                      <a:pt x="250" y="229"/>
                    </a:lnTo>
                    <a:lnTo>
                      <a:pt x="243" y="240"/>
                    </a:lnTo>
                    <a:lnTo>
                      <a:pt x="232" y="249"/>
                    </a:lnTo>
                    <a:lnTo>
                      <a:pt x="232" y="24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Freeform 109"/>
              <p:cNvSpPr/>
              <p:nvPr/>
            </p:nvSpPr>
            <p:spPr bwMode="auto">
              <a:xfrm>
                <a:off x="8550302" y="3184529"/>
                <a:ext cx="79375" cy="7937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24" y="27"/>
                  </a:cxn>
                  <a:cxn ang="0">
                    <a:pos x="35" y="31"/>
                  </a:cxn>
                  <a:cxn ang="0">
                    <a:pos x="46" y="36"/>
                  </a:cxn>
                  <a:cxn ang="0">
                    <a:pos x="57" y="44"/>
                  </a:cxn>
                  <a:cxn ang="0">
                    <a:pos x="64" y="53"/>
                  </a:cxn>
                  <a:cxn ang="0">
                    <a:pos x="71" y="64"/>
                  </a:cxn>
                  <a:cxn ang="0">
                    <a:pos x="75" y="76"/>
                  </a:cxn>
                  <a:cxn ang="0">
                    <a:pos x="77" y="89"/>
                  </a:cxn>
                  <a:cxn ang="0">
                    <a:pos x="77" y="89"/>
                  </a:cxn>
                  <a:cxn ang="0">
                    <a:pos x="78" y="94"/>
                  </a:cxn>
                  <a:cxn ang="0">
                    <a:pos x="80" y="98"/>
                  </a:cxn>
                  <a:cxn ang="0">
                    <a:pos x="84" y="102"/>
                  </a:cxn>
                  <a:cxn ang="0">
                    <a:pos x="89" y="102"/>
                  </a:cxn>
                  <a:cxn ang="0">
                    <a:pos x="89" y="102"/>
                  </a:cxn>
                  <a:cxn ang="0">
                    <a:pos x="95" y="102"/>
                  </a:cxn>
                  <a:cxn ang="0">
                    <a:pos x="98" y="98"/>
                  </a:cxn>
                  <a:cxn ang="0">
                    <a:pos x="100" y="94"/>
                  </a:cxn>
                  <a:cxn ang="0">
                    <a:pos x="102" y="89"/>
                  </a:cxn>
                  <a:cxn ang="0">
                    <a:pos x="102" y="89"/>
                  </a:cxn>
                  <a:cxn ang="0">
                    <a:pos x="100" y="69"/>
                  </a:cxn>
                  <a:cxn ang="0">
                    <a:pos x="95" y="51"/>
                  </a:cxn>
                  <a:cxn ang="0">
                    <a:pos x="86" y="36"/>
                  </a:cxn>
                  <a:cxn ang="0">
                    <a:pos x="75" y="24"/>
                  </a:cxn>
                  <a:cxn ang="0">
                    <a:pos x="60" y="13"/>
                  </a:cxn>
                  <a:cxn ang="0">
                    <a:pos x="46" y="6"/>
                  </a:cxn>
                  <a:cxn ang="0">
                    <a:pos x="29" y="2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102" h="102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24" y="27"/>
                    </a:lnTo>
                    <a:lnTo>
                      <a:pt x="35" y="31"/>
                    </a:lnTo>
                    <a:lnTo>
                      <a:pt x="46" y="36"/>
                    </a:lnTo>
                    <a:lnTo>
                      <a:pt x="57" y="44"/>
                    </a:lnTo>
                    <a:lnTo>
                      <a:pt x="64" y="53"/>
                    </a:lnTo>
                    <a:lnTo>
                      <a:pt x="71" y="64"/>
                    </a:lnTo>
                    <a:lnTo>
                      <a:pt x="75" y="76"/>
                    </a:lnTo>
                    <a:lnTo>
                      <a:pt x="77" y="89"/>
                    </a:lnTo>
                    <a:lnTo>
                      <a:pt x="77" y="89"/>
                    </a:lnTo>
                    <a:lnTo>
                      <a:pt x="78" y="94"/>
                    </a:lnTo>
                    <a:lnTo>
                      <a:pt x="80" y="98"/>
                    </a:lnTo>
                    <a:lnTo>
                      <a:pt x="84" y="102"/>
                    </a:lnTo>
                    <a:lnTo>
                      <a:pt x="89" y="102"/>
                    </a:lnTo>
                    <a:lnTo>
                      <a:pt x="89" y="102"/>
                    </a:lnTo>
                    <a:lnTo>
                      <a:pt x="95" y="102"/>
                    </a:lnTo>
                    <a:lnTo>
                      <a:pt x="98" y="98"/>
                    </a:lnTo>
                    <a:lnTo>
                      <a:pt x="100" y="94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100" y="69"/>
                    </a:lnTo>
                    <a:lnTo>
                      <a:pt x="95" y="51"/>
                    </a:lnTo>
                    <a:lnTo>
                      <a:pt x="86" y="36"/>
                    </a:lnTo>
                    <a:lnTo>
                      <a:pt x="75" y="24"/>
                    </a:lnTo>
                    <a:lnTo>
                      <a:pt x="60" y="13"/>
                    </a:lnTo>
                    <a:lnTo>
                      <a:pt x="46" y="6"/>
                    </a:lnTo>
                    <a:lnTo>
                      <a:pt x="29" y="2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0" name="文本框 49"/>
          <p:cNvSpPr txBox="1"/>
          <p:nvPr/>
        </p:nvSpPr>
        <p:spPr>
          <a:xfrm>
            <a:off x="897538" y="4387998"/>
            <a:ext cx="78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text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828814" y="4437093"/>
            <a:ext cx="109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password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043187" y="4437094"/>
            <a:ext cx="78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radio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045040" y="4430957"/>
            <a:ext cx="1153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checkbox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08448" y="203158"/>
            <a:ext cx="292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&lt;input&gt;</a:t>
            </a:r>
            <a:r>
              <a:rPr lang="zh-CN" altLang="en-US" sz="24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标签：</a:t>
            </a:r>
            <a:endParaRPr lang="zh-CN" altLang="en-US" sz="24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45056" y="156991"/>
            <a:ext cx="631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30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3203" y="711882"/>
            <a:ext cx="266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语法格式：</a:t>
            </a:r>
            <a:r>
              <a:rPr lang="en-US" altLang="zh-CN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&lt;input  type=""&gt;</a:t>
            </a:r>
            <a:endParaRPr lang="zh-CN" alt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43025" y="2042795"/>
            <a:ext cx="1529080" cy="1097915"/>
            <a:chOff x="2115" y="3217"/>
            <a:chExt cx="2408" cy="1729"/>
          </a:xfrm>
        </p:grpSpPr>
        <p:grpSp>
          <p:nvGrpSpPr>
            <p:cNvPr id="13" name="Group 66"/>
            <p:cNvGrpSpPr/>
            <p:nvPr/>
          </p:nvGrpSpPr>
          <p:grpSpPr>
            <a:xfrm>
              <a:off x="2115" y="3217"/>
              <a:ext cx="2408" cy="744"/>
              <a:chOff x="2285984" y="2232596"/>
              <a:chExt cx="1337190" cy="413286"/>
            </a:xfrm>
          </p:grpSpPr>
          <p:sp>
            <p:nvSpPr>
              <p:cNvPr id="18" name="Rectangle 43"/>
              <p:cNvSpPr/>
              <p:nvPr/>
            </p:nvSpPr>
            <p:spPr>
              <a:xfrm>
                <a:off x="2285984" y="2428874"/>
                <a:ext cx="1337190" cy="217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087755">
                  <a:lnSpc>
                    <a:spcPct val="150000"/>
                  </a:lnSpc>
                </a:pPr>
                <a:endParaRPr lang="en-US" altLang="zh-CN" sz="800" dirty="0">
                  <a:solidFill>
                    <a:schemeClr val="bg1"/>
                  </a:solidFill>
                  <a:latin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44"/>
              <p:cNvSpPr/>
              <p:nvPr/>
            </p:nvSpPr>
            <p:spPr>
              <a:xfrm>
                <a:off x="2285984" y="2232596"/>
                <a:ext cx="514763" cy="222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solidFill>
                      <a:schemeClr val="bg1"/>
                    </a:solidFill>
                  </a:rPr>
                  <a:t>文本框</a:t>
                </a:r>
                <a:endParaRPr lang="en-US" altLang="zh-CN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2142" y="3727"/>
              <a:ext cx="897" cy="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</a:rPr>
                <a:t>姓名：</a:t>
              </a:r>
              <a:endParaRPr lang="zh-CN" altLang="en-US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142" y="4558"/>
              <a:ext cx="897" cy="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</a:rPr>
                <a:t>年龄：</a:t>
              </a:r>
              <a:endParaRPr lang="zh-CN" altLang="en-US" sz="10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161" y="3816"/>
              <a:ext cx="2227" cy="1081"/>
              <a:chOff x="2161" y="3816"/>
              <a:chExt cx="2227" cy="1081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948" y="4243"/>
                <a:ext cx="1440" cy="2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161" y="4162"/>
                <a:ext cx="897" cy="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 smtClean="0">
                    <a:solidFill>
                      <a:schemeClr val="bg1"/>
                    </a:solidFill>
                  </a:rPr>
                  <a:t>性别：</a:t>
                </a:r>
                <a:endParaRPr lang="zh-CN" altLang="en-US" sz="10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936" y="3816"/>
                <a:ext cx="1440" cy="2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946" y="4637"/>
                <a:ext cx="1440" cy="2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3068955" y="2921000"/>
            <a:ext cx="1809115" cy="759460"/>
            <a:chOff x="4833" y="4600"/>
            <a:chExt cx="2849" cy="1196"/>
          </a:xfrm>
        </p:grpSpPr>
        <p:sp>
          <p:nvSpPr>
            <p:cNvPr id="63" name="矩形 62"/>
            <p:cNvSpPr/>
            <p:nvPr/>
          </p:nvSpPr>
          <p:spPr>
            <a:xfrm>
              <a:off x="6234" y="5045"/>
              <a:ext cx="1440" cy="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242" y="5489"/>
              <a:ext cx="1440" cy="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33" y="4600"/>
              <a:ext cx="2763" cy="1196"/>
              <a:chOff x="4833" y="4600"/>
              <a:chExt cx="2763" cy="1196"/>
            </a:xfrm>
          </p:grpSpPr>
          <p:grpSp>
            <p:nvGrpSpPr>
              <p:cNvPr id="32" name="Group 65"/>
              <p:cNvGrpSpPr/>
              <p:nvPr/>
            </p:nvGrpSpPr>
            <p:grpSpPr>
              <a:xfrm>
                <a:off x="5378" y="4600"/>
                <a:ext cx="2219" cy="777"/>
                <a:chOff x="3786181" y="3000378"/>
                <a:chExt cx="1232243" cy="431322"/>
              </a:xfrm>
            </p:grpSpPr>
            <p:sp>
              <p:nvSpPr>
                <p:cNvPr id="36" name="Rectangle 47"/>
                <p:cNvSpPr/>
                <p:nvPr/>
              </p:nvSpPr>
              <p:spPr>
                <a:xfrm>
                  <a:off x="3786181" y="3214692"/>
                  <a:ext cx="1232243" cy="2170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1087755">
                    <a:lnSpc>
                      <a:spcPct val="150000"/>
                    </a:lnSpc>
                  </a:pPr>
                  <a:endParaRPr lang="en-US" altLang="zh-CN" sz="800" dirty="0">
                    <a:solidFill>
                      <a:schemeClr val="bg1"/>
                    </a:solidFill>
                    <a:latin typeface="华文细黑" panose="0201060004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Rectangle 48"/>
                <p:cNvSpPr/>
                <p:nvPr/>
              </p:nvSpPr>
              <p:spPr>
                <a:xfrm>
                  <a:off x="3786182" y="3000378"/>
                  <a:ext cx="514762" cy="222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050" dirty="0" smtClean="0">
                      <a:solidFill>
                        <a:schemeClr val="bg1"/>
                      </a:solidFill>
                    </a:rPr>
                    <a:t>密码框</a:t>
                  </a:r>
                  <a:endParaRPr lang="en-US" altLang="zh-CN" sz="105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5428" y="4993"/>
                <a:ext cx="897" cy="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 smtClean="0">
                    <a:solidFill>
                      <a:schemeClr val="bg1"/>
                    </a:solidFill>
                  </a:rPr>
                  <a:t>密码：</a:t>
                </a:r>
                <a:endParaRPr lang="zh-CN" altLang="en-US" sz="10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833" y="5408"/>
                <a:ext cx="1503" cy="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 smtClean="0">
                    <a:solidFill>
                      <a:schemeClr val="bg1"/>
                    </a:solidFill>
                  </a:rPr>
                  <a:t>请确认密码：</a:t>
                </a:r>
                <a:endParaRPr lang="zh-CN" altLang="en-US" sz="10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491" y="4867"/>
                <a:ext cx="897" cy="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.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.......</a:t>
                </a:r>
                <a:endParaRPr lang="en-US" altLang="zh-CN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6529" y="5283"/>
                <a:ext cx="897" cy="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........</a:t>
                </a:r>
                <a:endParaRPr lang="en-US" altLang="zh-CN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7708487" y="2842787"/>
            <a:ext cx="1535722" cy="839751"/>
            <a:chOff x="5614092" y="1978491"/>
            <a:chExt cx="1535722" cy="839751"/>
          </a:xfrm>
        </p:grpSpPr>
        <p:grpSp>
          <p:nvGrpSpPr>
            <p:cNvPr id="23" name="Group 67"/>
            <p:cNvGrpSpPr/>
            <p:nvPr/>
          </p:nvGrpSpPr>
          <p:grpSpPr>
            <a:xfrm>
              <a:off x="5614092" y="1978491"/>
              <a:ext cx="1535722" cy="831415"/>
              <a:chOff x="5516891" y="1902363"/>
              <a:chExt cx="1343020" cy="727090"/>
            </a:xfrm>
          </p:grpSpPr>
          <p:sp>
            <p:nvSpPr>
              <p:cNvPr id="27" name="Rectangle 49"/>
              <p:cNvSpPr/>
              <p:nvPr/>
            </p:nvSpPr>
            <p:spPr>
              <a:xfrm>
                <a:off x="5516891" y="2412445"/>
                <a:ext cx="1343020" cy="217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087755">
                  <a:lnSpc>
                    <a:spcPct val="150000"/>
                  </a:lnSpc>
                </a:pPr>
                <a:endParaRPr lang="en-US" altLang="zh-CN" sz="800" dirty="0">
                  <a:solidFill>
                    <a:schemeClr val="bg1"/>
                  </a:solidFill>
                  <a:latin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50"/>
              <p:cNvSpPr/>
              <p:nvPr/>
            </p:nvSpPr>
            <p:spPr>
              <a:xfrm>
                <a:off x="5544276" y="1902363"/>
                <a:ext cx="632519" cy="222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 smtClean="0">
                    <a:solidFill>
                      <a:schemeClr val="bg1"/>
                    </a:solidFill>
                  </a:rPr>
                  <a:t>单选按钮</a:t>
                </a:r>
                <a:endParaRPr lang="en-US" altLang="zh-CN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5635422" y="2367419"/>
              <a:ext cx="56241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</a:rPr>
                <a:t>性别：</a:t>
              </a:r>
              <a:endParaRPr lang="zh-CN" altLang="en-US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流程图: 联系 69"/>
            <p:cNvSpPr/>
            <p:nvPr/>
          </p:nvSpPr>
          <p:spPr>
            <a:xfrm>
              <a:off x="6256751" y="2417523"/>
              <a:ext cx="118997" cy="11899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流程图: 联系 70"/>
            <p:cNvSpPr/>
            <p:nvPr/>
          </p:nvSpPr>
          <p:spPr>
            <a:xfrm>
              <a:off x="6252576" y="2613764"/>
              <a:ext cx="118997" cy="11899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478690" y="2359079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</a:rPr>
                <a:t>男</a:t>
              </a:r>
              <a:endParaRPr lang="zh-CN" altLang="en-US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472426" y="2572021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</a:rPr>
                <a:t>女</a:t>
              </a:r>
              <a:endParaRPr lang="zh-CN" altLang="en-US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6408013" y="19207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兴趣爱好：</a:t>
            </a:r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5459095" y="2496820"/>
            <a:ext cx="1778000" cy="873125"/>
            <a:chOff x="8597" y="3932"/>
            <a:chExt cx="2800" cy="1375"/>
          </a:xfrm>
        </p:grpSpPr>
        <p:sp>
          <p:nvSpPr>
            <p:cNvPr id="76" name="矩形 75"/>
            <p:cNvSpPr/>
            <p:nvPr/>
          </p:nvSpPr>
          <p:spPr>
            <a:xfrm>
              <a:off x="8701" y="3932"/>
              <a:ext cx="1688" cy="4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复选框按钮</a:t>
              </a:r>
              <a:endParaRPr lang="zh-CN" altLang="en-US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8597" y="4223"/>
              <a:ext cx="1696" cy="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dirty="0" smtClean="0"/>
            </a:p>
            <a:p>
              <a:r>
                <a:rPr lang="zh-CN" altLang="en-US" sz="1000" dirty="0" smtClean="0">
                  <a:solidFill>
                    <a:schemeClr val="bg1"/>
                  </a:solidFill>
                </a:rPr>
                <a:t>兴趣爱好：</a:t>
              </a:r>
              <a:endParaRPr lang="zh-CN" altLang="en-US" sz="10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9819" y="4577"/>
              <a:ext cx="816" cy="364"/>
              <a:chOff x="6235104" y="2906525"/>
              <a:chExt cx="518254" cy="230832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6235104" y="2976402"/>
                <a:ext cx="73643" cy="736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6337860" y="2906525"/>
                <a:ext cx="415498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bg1"/>
                    </a:solidFill>
                  </a:rPr>
                  <a:t>唱歌</a:t>
                </a:r>
                <a:endParaRPr lang="zh-CN" altLang="en-US" sz="9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10581" y="4585"/>
              <a:ext cx="816" cy="364"/>
              <a:chOff x="6235104" y="2906525"/>
              <a:chExt cx="518254" cy="230832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6235104" y="2976402"/>
                <a:ext cx="73643" cy="736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337860" y="2906525"/>
                <a:ext cx="415498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bg1"/>
                    </a:solidFill>
                  </a:rPr>
                  <a:t>跳舞</a:t>
                </a:r>
                <a:endParaRPr lang="zh-CN" altLang="en-US" sz="9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9817" y="4933"/>
              <a:ext cx="816" cy="364"/>
              <a:chOff x="6235104" y="2906525"/>
              <a:chExt cx="518254" cy="230832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6235104" y="2976402"/>
                <a:ext cx="73643" cy="736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337860" y="2906525"/>
                <a:ext cx="415498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bg1"/>
                    </a:solidFill>
                  </a:rPr>
                  <a:t>购物</a:t>
                </a:r>
                <a:endParaRPr lang="zh-CN" altLang="en-US" sz="9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10581" y="4943"/>
              <a:ext cx="816" cy="364"/>
              <a:chOff x="6235104" y="2906525"/>
              <a:chExt cx="518254" cy="230832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6235104" y="2976402"/>
                <a:ext cx="73643" cy="736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337860" y="2906525"/>
                <a:ext cx="415498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bg1"/>
                    </a:solidFill>
                  </a:rPr>
                  <a:t>旅游</a:t>
                </a:r>
                <a:endParaRPr lang="zh-CN" altLang="en-US" sz="900" dirty="0" smtClean="0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6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1" grpId="0" bldLvl="0" animBg="1"/>
      <p:bldP spid="30" grpId="0" bldLvl="0" animBg="1"/>
      <p:bldP spid="39" grpId="0" bldLvl="0" animBg="1"/>
      <p:bldP spid="50" grpId="0"/>
      <p:bldP spid="51" grpId="0"/>
      <p:bldP spid="52" grpId="0"/>
      <p:bldP spid="53" grpId="0"/>
      <p:bldP spid="57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71" y="0"/>
            <a:ext cx="9135683" cy="5143500"/>
          </a:xfrm>
          <a:prstGeom prst="rect">
            <a:avLst/>
          </a:prstGeom>
        </p:spPr>
      </p:pic>
      <p:sp>
        <p:nvSpPr>
          <p:cNvPr id="956" name="椭圆 955"/>
          <p:cNvSpPr/>
          <p:nvPr/>
        </p:nvSpPr>
        <p:spPr>
          <a:xfrm>
            <a:off x="1256657" y="841851"/>
            <a:ext cx="417423" cy="417423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57" name="椭圆 956"/>
          <p:cNvSpPr/>
          <p:nvPr/>
        </p:nvSpPr>
        <p:spPr>
          <a:xfrm>
            <a:off x="770735" y="1521100"/>
            <a:ext cx="2016224" cy="2016224"/>
          </a:xfrm>
          <a:prstGeom prst="ellipse">
            <a:avLst/>
          </a:prstGeom>
          <a:solidFill>
            <a:srgbClr val="07B1EC">
              <a:alpha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58" name="椭圆 957"/>
          <p:cNvSpPr/>
          <p:nvPr/>
        </p:nvSpPr>
        <p:spPr>
          <a:xfrm>
            <a:off x="3013179" y="1714921"/>
            <a:ext cx="465864" cy="46586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59" name="椭圆 958"/>
          <p:cNvSpPr/>
          <p:nvPr/>
        </p:nvSpPr>
        <p:spPr>
          <a:xfrm>
            <a:off x="928608" y="1678973"/>
            <a:ext cx="1700478" cy="1700478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60" name="椭圆 959"/>
          <p:cNvSpPr/>
          <p:nvPr/>
        </p:nvSpPr>
        <p:spPr>
          <a:xfrm>
            <a:off x="1951278" y="3335520"/>
            <a:ext cx="576064" cy="576064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61" name="椭圆 960"/>
          <p:cNvSpPr/>
          <p:nvPr/>
        </p:nvSpPr>
        <p:spPr>
          <a:xfrm>
            <a:off x="2642943" y="3537324"/>
            <a:ext cx="288032" cy="288032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62" name="椭圆 961"/>
          <p:cNvSpPr/>
          <p:nvPr/>
        </p:nvSpPr>
        <p:spPr>
          <a:xfrm>
            <a:off x="226112" y="2390832"/>
            <a:ext cx="457495" cy="457495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63" name="椭圆 962"/>
          <p:cNvSpPr/>
          <p:nvPr/>
        </p:nvSpPr>
        <p:spPr>
          <a:xfrm>
            <a:off x="1243249" y="3674351"/>
            <a:ext cx="542463" cy="542463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64" name="椭圆 963"/>
          <p:cNvSpPr/>
          <p:nvPr/>
        </p:nvSpPr>
        <p:spPr>
          <a:xfrm>
            <a:off x="3087280" y="2910652"/>
            <a:ext cx="464036" cy="464036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65" name="椭圆 964"/>
          <p:cNvSpPr/>
          <p:nvPr/>
        </p:nvSpPr>
        <p:spPr>
          <a:xfrm>
            <a:off x="768636" y="3797498"/>
            <a:ext cx="159169" cy="159169"/>
          </a:xfrm>
          <a:prstGeom prst="ellipse">
            <a:avLst/>
          </a:prstGeom>
          <a:solidFill>
            <a:srgbClr val="FF9B0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66" name="椭圆 965"/>
          <p:cNvSpPr/>
          <p:nvPr/>
        </p:nvSpPr>
        <p:spPr>
          <a:xfrm>
            <a:off x="433108" y="3223078"/>
            <a:ext cx="288032" cy="288032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67" name="椭圆 966"/>
          <p:cNvSpPr/>
          <p:nvPr/>
        </p:nvSpPr>
        <p:spPr>
          <a:xfrm>
            <a:off x="1002752" y="3198277"/>
            <a:ext cx="288032" cy="288032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68" name="椭圆 967"/>
          <p:cNvSpPr/>
          <p:nvPr/>
        </p:nvSpPr>
        <p:spPr>
          <a:xfrm>
            <a:off x="3019459" y="2255190"/>
            <a:ext cx="135642" cy="135642"/>
          </a:xfrm>
          <a:prstGeom prst="ellipse">
            <a:avLst/>
          </a:prstGeom>
          <a:solidFill>
            <a:srgbClr val="FF9B02"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69" name="椭圆 968"/>
          <p:cNvSpPr/>
          <p:nvPr/>
        </p:nvSpPr>
        <p:spPr>
          <a:xfrm>
            <a:off x="1002752" y="1507904"/>
            <a:ext cx="159169" cy="159169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70" name="椭圆 969"/>
          <p:cNvSpPr/>
          <p:nvPr/>
        </p:nvSpPr>
        <p:spPr>
          <a:xfrm>
            <a:off x="2066879" y="989924"/>
            <a:ext cx="288032" cy="288032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71" name="椭圆 970"/>
          <p:cNvSpPr/>
          <p:nvPr/>
        </p:nvSpPr>
        <p:spPr>
          <a:xfrm>
            <a:off x="2403663" y="1523057"/>
            <a:ext cx="288032" cy="288032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5975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72" name="TextBox 971"/>
          <p:cNvSpPr txBox="1"/>
          <p:nvPr/>
        </p:nvSpPr>
        <p:spPr>
          <a:xfrm>
            <a:off x="1108045" y="2006111"/>
            <a:ext cx="1390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975"/>
            <a:r>
              <a:rPr lang="zh-CN" altLang="zh-CN" sz="4400" spc="300" dirty="0">
                <a:solidFill>
                  <a:prstClr val="white"/>
                </a:solidFill>
                <a:latin typeface="微软雅黑" panose="020B0503020204020204" pitchFamily="34" charset="-122"/>
              </a:rPr>
              <a:t>目录</a:t>
            </a:r>
            <a:endParaRPr lang="zh-CN" altLang="en-US" sz="4400" spc="3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973" name="TextBox 972"/>
          <p:cNvSpPr txBox="1"/>
          <p:nvPr/>
        </p:nvSpPr>
        <p:spPr>
          <a:xfrm>
            <a:off x="1160783" y="2690047"/>
            <a:ext cx="128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5975"/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974" name="组合 973"/>
          <p:cNvGrpSpPr/>
          <p:nvPr/>
        </p:nvGrpSpPr>
        <p:grpSpPr>
          <a:xfrm>
            <a:off x="3734200" y="1105802"/>
            <a:ext cx="3035438" cy="413921"/>
            <a:chOff x="3818511" y="1084860"/>
            <a:chExt cx="3633809" cy="495516"/>
          </a:xfrm>
        </p:grpSpPr>
        <p:grpSp>
          <p:nvGrpSpPr>
            <p:cNvPr id="975" name="组合 974"/>
            <p:cNvGrpSpPr/>
            <p:nvPr/>
          </p:nvGrpSpPr>
          <p:grpSpPr>
            <a:xfrm>
              <a:off x="3818511" y="1084860"/>
              <a:ext cx="3633809" cy="483501"/>
              <a:chOff x="2540000" y="1059582"/>
              <a:chExt cx="6108700" cy="812800"/>
            </a:xfrm>
            <a:solidFill>
              <a:srgbClr val="005DA2"/>
            </a:solidFill>
          </p:grpSpPr>
          <p:sp>
            <p:nvSpPr>
              <p:cNvPr id="978" name="Freeform 5"/>
              <p:cNvSpPr>
                <a:spLocks noEditPoints="1"/>
              </p:cNvSpPr>
              <p:nvPr/>
            </p:nvSpPr>
            <p:spPr bwMode="auto">
              <a:xfrm>
                <a:off x="2540000" y="1069107"/>
                <a:ext cx="6108700" cy="800100"/>
              </a:xfrm>
              <a:custGeom>
                <a:avLst/>
                <a:gdLst>
                  <a:gd name="T0" fmla="*/ 56 w 3848"/>
                  <a:gd name="T1" fmla="*/ 0 h 504"/>
                  <a:gd name="T2" fmla="*/ 720 w 3848"/>
                  <a:gd name="T3" fmla="*/ 0 h 504"/>
                  <a:gd name="T4" fmla="*/ 576 w 3848"/>
                  <a:gd name="T5" fmla="*/ 84 h 504"/>
                  <a:gd name="T6" fmla="*/ 576 w 3848"/>
                  <a:gd name="T7" fmla="*/ 418 h 504"/>
                  <a:gd name="T8" fmla="*/ 726 w 3848"/>
                  <a:gd name="T9" fmla="*/ 504 h 504"/>
                  <a:gd name="T10" fmla="*/ 56 w 3848"/>
                  <a:gd name="T11" fmla="*/ 504 h 504"/>
                  <a:gd name="T12" fmla="*/ 56 w 3848"/>
                  <a:gd name="T13" fmla="*/ 504 h 504"/>
                  <a:gd name="T14" fmla="*/ 44 w 3848"/>
                  <a:gd name="T15" fmla="*/ 504 h 504"/>
                  <a:gd name="T16" fmla="*/ 34 w 3848"/>
                  <a:gd name="T17" fmla="*/ 500 h 504"/>
                  <a:gd name="T18" fmla="*/ 24 w 3848"/>
                  <a:gd name="T19" fmla="*/ 494 h 504"/>
                  <a:gd name="T20" fmla="*/ 16 w 3848"/>
                  <a:gd name="T21" fmla="*/ 488 h 504"/>
                  <a:gd name="T22" fmla="*/ 8 w 3848"/>
                  <a:gd name="T23" fmla="*/ 480 h 504"/>
                  <a:gd name="T24" fmla="*/ 4 w 3848"/>
                  <a:gd name="T25" fmla="*/ 470 h 504"/>
                  <a:gd name="T26" fmla="*/ 0 w 3848"/>
                  <a:gd name="T27" fmla="*/ 460 h 504"/>
                  <a:gd name="T28" fmla="*/ 0 w 3848"/>
                  <a:gd name="T29" fmla="*/ 448 h 504"/>
                  <a:gd name="T30" fmla="*/ 0 w 3848"/>
                  <a:gd name="T31" fmla="*/ 56 h 504"/>
                  <a:gd name="T32" fmla="*/ 0 w 3848"/>
                  <a:gd name="T33" fmla="*/ 56 h 504"/>
                  <a:gd name="T34" fmla="*/ 0 w 3848"/>
                  <a:gd name="T35" fmla="*/ 44 h 504"/>
                  <a:gd name="T36" fmla="*/ 4 w 3848"/>
                  <a:gd name="T37" fmla="*/ 34 h 504"/>
                  <a:gd name="T38" fmla="*/ 8 w 3848"/>
                  <a:gd name="T39" fmla="*/ 24 h 504"/>
                  <a:gd name="T40" fmla="*/ 16 w 3848"/>
                  <a:gd name="T41" fmla="*/ 16 h 504"/>
                  <a:gd name="T42" fmla="*/ 24 w 3848"/>
                  <a:gd name="T43" fmla="*/ 10 h 504"/>
                  <a:gd name="T44" fmla="*/ 34 w 3848"/>
                  <a:gd name="T45" fmla="*/ 4 h 504"/>
                  <a:gd name="T46" fmla="*/ 44 w 3848"/>
                  <a:gd name="T47" fmla="*/ 0 h 504"/>
                  <a:gd name="T48" fmla="*/ 56 w 3848"/>
                  <a:gd name="T49" fmla="*/ 0 h 504"/>
                  <a:gd name="T50" fmla="*/ 56 w 3848"/>
                  <a:gd name="T51" fmla="*/ 0 h 504"/>
                  <a:gd name="T52" fmla="*/ 1010 w 3848"/>
                  <a:gd name="T53" fmla="*/ 0 h 504"/>
                  <a:gd name="T54" fmla="*/ 3792 w 3848"/>
                  <a:gd name="T55" fmla="*/ 0 h 504"/>
                  <a:gd name="T56" fmla="*/ 3792 w 3848"/>
                  <a:gd name="T57" fmla="*/ 0 h 504"/>
                  <a:gd name="T58" fmla="*/ 3804 w 3848"/>
                  <a:gd name="T59" fmla="*/ 0 h 504"/>
                  <a:gd name="T60" fmla="*/ 3814 w 3848"/>
                  <a:gd name="T61" fmla="*/ 4 h 504"/>
                  <a:gd name="T62" fmla="*/ 3824 w 3848"/>
                  <a:gd name="T63" fmla="*/ 10 h 504"/>
                  <a:gd name="T64" fmla="*/ 3832 w 3848"/>
                  <a:gd name="T65" fmla="*/ 16 h 504"/>
                  <a:gd name="T66" fmla="*/ 3838 w 3848"/>
                  <a:gd name="T67" fmla="*/ 24 h 504"/>
                  <a:gd name="T68" fmla="*/ 3844 w 3848"/>
                  <a:gd name="T69" fmla="*/ 34 h 504"/>
                  <a:gd name="T70" fmla="*/ 3848 w 3848"/>
                  <a:gd name="T71" fmla="*/ 44 h 504"/>
                  <a:gd name="T72" fmla="*/ 3848 w 3848"/>
                  <a:gd name="T73" fmla="*/ 56 h 504"/>
                  <a:gd name="T74" fmla="*/ 3848 w 3848"/>
                  <a:gd name="T75" fmla="*/ 448 h 504"/>
                  <a:gd name="T76" fmla="*/ 3848 w 3848"/>
                  <a:gd name="T77" fmla="*/ 448 h 504"/>
                  <a:gd name="T78" fmla="*/ 3848 w 3848"/>
                  <a:gd name="T79" fmla="*/ 460 h 504"/>
                  <a:gd name="T80" fmla="*/ 3844 w 3848"/>
                  <a:gd name="T81" fmla="*/ 470 h 504"/>
                  <a:gd name="T82" fmla="*/ 3838 w 3848"/>
                  <a:gd name="T83" fmla="*/ 480 h 504"/>
                  <a:gd name="T84" fmla="*/ 3832 w 3848"/>
                  <a:gd name="T85" fmla="*/ 488 h 504"/>
                  <a:gd name="T86" fmla="*/ 3824 w 3848"/>
                  <a:gd name="T87" fmla="*/ 494 h 504"/>
                  <a:gd name="T88" fmla="*/ 3814 w 3848"/>
                  <a:gd name="T89" fmla="*/ 500 h 504"/>
                  <a:gd name="T90" fmla="*/ 3804 w 3848"/>
                  <a:gd name="T91" fmla="*/ 504 h 504"/>
                  <a:gd name="T92" fmla="*/ 3792 w 3848"/>
                  <a:gd name="T93" fmla="*/ 504 h 504"/>
                  <a:gd name="T94" fmla="*/ 1004 w 3848"/>
                  <a:gd name="T95" fmla="*/ 504 h 504"/>
                  <a:gd name="T96" fmla="*/ 1154 w 3848"/>
                  <a:gd name="T97" fmla="*/ 418 h 504"/>
                  <a:gd name="T98" fmla="*/ 1154 w 3848"/>
                  <a:gd name="T99" fmla="*/ 84 h 504"/>
                  <a:gd name="T100" fmla="*/ 1010 w 3848"/>
                  <a:gd name="T101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848" h="504">
                    <a:moveTo>
                      <a:pt x="56" y="0"/>
                    </a:moveTo>
                    <a:lnTo>
                      <a:pt x="720" y="0"/>
                    </a:lnTo>
                    <a:lnTo>
                      <a:pt x="576" y="84"/>
                    </a:lnTo>
                    <a:lnTo>
                      <a:pt x="576" y="418"/>
                    </a:lnTo>
                    <a:lnTo>
                      <a:pt x="726" y="504"/>
                    </a:lnTo>
                    <a:lnTo>
                      <a:pt x="56" y="504"/>
                    </a:lnTo>
                    <a:lnTo>
                      <a:pt x="56" y="504"/>
                    </a:lnTo>
                    <a:lnTo>
                      <a:pt x="44" y="504"/>
                    </a:lnTo>
                    <a:lnTo>
                      <a:pt x="34" y="500"/>
                    </a:lnTo>
                    <a:lnTo>
                      <a:pt x="24" y="494"/>
                    </a:lnTo>
                    <a:lnTo>
                      <a:pt x="16" y="488"/>
                    </a:lnTo>
                    <a:lnTo>
                      <a:pt x="8" y="480"/>
                    </a:lnTo>
                    <a:lnTo>
                      <a:pt x="4" y="470"/>
                    </a:lnTo>
                    <a:lnTo>
                      <a:pt x="0" y="460"/>
                    </a:lnTo>
                    <a:lnTo>
                      <a:pt x="0" y="44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44"/>
                    </a:lnTo>
                    <a:lnTo>
                      <a:pt x="4" y="34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4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1010" y="0"/>
                    </a:moveTo>
                    <a:lnTo>
                      <a:pt x="3792" y="0"/>
                    </a:lnTo>
                    <a:lnTo>
                      <a:pt x="3792" y="0"/>
                    </a:lnTo>
                    <a:lnTo>
                      <a:pt x="3804" y="0"/>
                    </a:lnTo>
                    <a:lnTo>
                      <a:pt x="3814" y="4"/>
                    </a:lnTo>
                    <a:lnTo>
                      <a:pt x="3824" y="10"/>
                    </a:lnTo>
                    <a:lnTo>
                      <a:pt x="3832" y="16"/>
                    </a:lnTo>
                    <a:lnTo>
                      <a:pt x="3838" y="24"/>
                    </a:lnTo>
                    <a:lnTo>
                      <a:pt x="3844" y="34"/>
                    </a:lnTo>
                    <a:lnTo>
                      <a:pt x="3848" y="44"/>
                    </a:lnTo>
                    <a:lnTo>
                      <a:pt x="3848" y="56"/>
                    </a:lnTo>
                    <a:lnTo>
                      <a:pt x="3848" y="448"/>
                    </a:lnTo>
                    <a:lnTo>
                      <a:pt x="3848" y="448"/>
                    </a:lnTo>
                    <a:lnTo>
                      <a:pt x="3848" y="460"/>
                    </a:lnTo>
                    <a:lnTo>
                      <a:pt x="3844" y="470"/>
                    </a:lnTo>
                    <a:lnTo>
                      <a:pt x="3838" y="480"/>
                    </a:lnTo>
                    <a:lnTo>
                      <a:pt x="3832" y="488"/>
                    </a:lnTo>
                    <a:lnTo>
                      <a:pt x="3824" y="494"/>
                    </a:lnTo>
                    <a:lnTo>
                      <a:pt x="3814" y="500"/>
                    </a:lnTo>
                    <a:lnTo>
                      <a:pt x="3804" y="504"/>
                    </a:lnTo>
                    <a:lnTo>
                      <a:pt x="3792" y="504"/>
                    </a:lnTo>
                    <a:lnTo>
                      <a:pt x="1004" y="504"/>
                    </a:lnTo>
                    <a:lnTo>
                      <a:pt x="1154" y="418"/>
                    </a:lnTo>
                    <a:lnTo>
                      <a:pt x="1154" y="84"/>
                    </a:lnTo>
                    <a:lnTo>
                      <a:pt x="1010" y="0"/>
                    </a:lnTo>
                    <a:close/>
                  </a:path>
                </a:pathLst>
              </a:custGeom>
              <a:noFill/>
              <a:ln w="12700">
                <a:solidFill>
                  <a:srgbClr val="FF9B02"/>
                </a:solidFill>
                <a:prstDash val="sysDot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815975"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979" name="Freeform 6"/>
              <p:cNvSpPr/>
              <p:nvPr/>
            </p:nvSpPr>
            <p:spPr bwMode="auto">
              <a:xfrm>
                <a:off x="3562350" y="1059582"/>
                <a:ext cx="701675" cy="812800"/>
              </a:xfrm>
              <a:custGeom>
                <a:avLst/>
                <a:gdLst>
                  <a:gd name="T0" fmla="*/ 220 w 442"/>
                  <a:gd name="T1" fmla="*/ 0 h 512"/>
                  <a:gd name="T2" fmla="*/ 332 w 442"/>
                  <a:gd name="T3" fmla="*/ 64 h 512"/>
                  <a:gd name="T4" fmla="*/ 442 w 442"/>
                  <a:gd name="T5" fmla="*/ 128 h 512"/>
                  <a:gd name="T6" fmla="*/ 442 w 442"/>
                  <a:gd name="T7" fmla="*/ 256 h 512"/>
                  <a:gd name="T8" fmla="*/ 442 w 442"/>
                  <a:gd name="T9" fmla="*/ 384 h 512"/>
                  <a:gd name="T10" fmla="*/ 332 w 442"/>
                  <a:gd name="T11" fmla="*/ 448 h 512"/>
                  <a:gd name="T12" fmla="*/ 220 w 442"/>
                  <a:gd name="T13" fmla="*/ 512 h 512"/>
                  <a:gd name="T14" fmla="*/ 110 w 442"/>
                  <a:gd name="T15" fmla="*/ 448 h 512"/>
                  <a:gd name="T16" fmla="*/ 0 w 442"/>
                  <a:gd name="T17" fmla="*/ 384 h 512"/>
                  <a:gd name="T18" fmla="*/ 0 w 442"/>
                  <a:gd name="T19" fmla="*/ 256 h 512"/>
                  <a:gd name="T20" fmla="*/ 0 w 442"/>
                  <a:gd name="T21" fmla="*/ 128 h 512"/>
                  <a:gd name="T22" fmla="*/ 110 w 442"/>
                  <a:gd name="T23" fmla="*/ 64 h 512"/>
                  <a:gd name="T24" fmla="*/ 220 w 442"/>
                  <a:gd name="T25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2" h="512">
                    <a:moveTo>
                      <a:pt x="220" y="0"/>
                    </a:moveTo>
                    <a:lnTo>
                      <a:pt x="332" y="64"/>
                    </a:lnTo>
                    <a:lnTo>
                      <a:pt x="442" y="128"/>
                    </a:lnTo>
                    <a:lnTo>
                      <a:pt x="442" y="256"/>
                    </a:lnTo>
                    <a:lnTo>
                      <a:pt x="442" y="384"/>
                    </a:lnTo>
                    <a:lnTo>
                      <a:pt x="332" y="448"/>
                    </a:lnTo>
                    <a:lnTo>
                      <a:pt x="220" y="512"/>
                    </a:lnTo>
                    <a:lnTo>
                      <a:pt x="110" y="448"/>
                    </a:lnTo>
                    <a:lnTo>
                      <a:pt x="0" y="384"/>
                    </a:lnTo>
                    <a:lnTo>
                      <a:pt x="0" y="256"/>
                    </a:lnTo>
                    <a:lnTo>
                      <a:pt x="0" y="128"/>
                    </a:lnTo>
                    <a:lnTo>
                      <a:pt x="110" y="64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FF9B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815975"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76" name="矩形 975"/>
            <p:cNvSpPr/>
            <p:nvPr/>
          </p:nvSpPr>
          <p:spPr>
            <a:xfrm>
              <a:off x="5113128" y="1090141"/>
              <a:ext cx="2294210" cy="440142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defTabSz="815975">
                <a:defRPr/>
              </a:pPr>
              <a:r>
                <a:rPr lang="zh-CN" altLang="en-US" sz="1600" kern="100" dirty="0">
                  <a:solidFill>
                    <a:schemeClr val="bg1"/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页面与基本标记</a:t>
              </a:r>
              <a:endPara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7" name="文本框 48"/>
            <p:cNvSpPr txBox="1">
              <a:spLocks noChangeArrowheads="1"/>
            </p:cNvSpPr>
            <p:nvPr/>
          </p:nvSpPr>
          <p:spPr bwMode="auto">
            <a:xfrm>
              <a:off x="4407059" y="1138238"/>
              <a:ext cx="501137" cy="4421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815975"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01</a:t>
              </a:r>
              <a:endParaRPr lang="zh-CN" altLang="en-US" sz="1600" kern="0" dirty="0">
                <a:solidFill>
                  <a:prstClr val="white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80" name="组合 979"/>
          <p:cNvGrpSpPr/>
          <p:nvPr/>
        </p:nvGrpSpPr>
        <p:grpSpPr>
          <a:xfrm>
            <a:off x="3715785" y="1601669"/>
            <a:ext cx="3035438" cy="404161"/>
            <a:chOff x="3818511" y="1744615"/>
            <a:chExt cx="3633809" cy="483833"/>
          </a:xfrm>
        </p:grpSpPr>
        <p:grpSp>
          <p:nvGrpSpPr>
            <p:cNvPr id="981" name="组合 980"/>
            <p:cNvGrpSpPr/>
            <p:nvPr/>
          </p:nvGrpSpPr>
          <p:grpSpPr>
            <a:xfrm>
              <a:off x="3818511" y="1744615"/>
              <a:ext cx="3633809" cy="483501"/>
              <a:chOff x="2540000" y="1059582"/>
              <a:chExt cx="6108700" cy="812800"/>
            </a:xfrm>
            <a:solidFill>
              <a:srgbClr val="005DA2"/>
            </a:solidFill>
          </p:grpSpPr>
          <p:sp>
            <p:nvSpPr>
              <p:cNvPr id="984" name="Freeform 5"/>
              <p:cNvSpPr>
                <a:spLocks noEditPoints="1"/>
              </p:cNvSpPr>
              <p:nvPr/>
            </p:nvSpPr>
            <p:spPr bwMode="auto">
              <a:xfrm>
                <a:off x="2540000" y="1069107"/>
                <a:ext cx="6108700" cy="800100"/>
              </a:xfrm>
              <a:custGeom>
                <a:avLst/>
                <a:gdLst>
                  <a:gd name="T0" fmla="*/ 56 w 3848"/>
                  <a:gd name="T1" fmla="*/ 0 h 504"/>
                  <a:gd name="T2" fmla="*/ 720 w 3848"/>
                  <a:gd name="T3" fmla="*/ 0 h 504"/>
                  <a:gd name="T4" fmla="*/ 576 w 3848"/>
                  <a:gd name="T5" fmla="*/ 84 h 504"/>
                  <a:gd name="T6" fmla="*/ 576 w 3848"/>
                  <a:gd name="T7" fmla="*/ 418 h 504"/>
                  <a:gd name="T8" fmla="*/ 726 w 3848"/>
                  <a:gd name="T9" fmla="*/ 504 h 504"/>
                  <a:gd name="T10" fmla="*/ 56 w 3848"/>
                  <a:gd name="T11" fmla="*/ 504 h 504"/>
                  <a:gd name="T12" fmla="*/ 56 w 3848"/>
                  <a:gd name="T13" fmla="*/ 504 h 504"/>
                  <a:gd name="T14" fmla="*/ 44 w 3848"/>
                  <a:gd name="T15" fmla="*/ 504 h 504"/>
                  <a:gd name="T16" fmla="*/ 34 w 3848"/>
                  <a:gd name="T17" fmla="*/ 500 h 504"/>
                  <a:gd name="T18" fmla="*/ 24 w 3848"/>
                  <a:gd name="T19" fmla="*/ 494 h 504"/>
                  <a:gd name="T20" fmla="*/ 16 w 3848"/>
                  <a:gd name="T21" fmla="*/ 488 h 504"/>
                  <a:gd name="T22" fmla="*/ 8 w 3848"/>
                  <a:gd name="T23" fmla="*/ 480 h 504"/>
                  <a:gd name="T24" fmla="*/ 4 w 3848"/>
                  <a:gd name="T25" fmla="*/ 470 h 504"/>
                  <a:gd name="T26" fmla="*/ 0 w 3848"/>
                  <a:gd name="T27" fmla="*/ 460 h 504"/>
                  <a:gd name="T28" fmla="*/ 0 w 3848"/>
                  <a:gd name="T29" fmla="*/ 448 h 504"/>
                  <a:gd name="T30" fmla="*/ 0 w 3848"/>
                  <a:gd name="T31" fmla="*/ 56 h 504"/>
                  <a:gd name="T32" fmla="*/ 0 w 3848"/>
                  <a:gd name="T33" fmla="*/ 56 h 504"/>
                  <a:gd name="T34" fmla="*/ 0 w 3848"/>
                  <a:gd name="T35" fmla="*/ 44 h 504"/>
                  <a:gd name="T36" fmla="*/ 4 w 3848"/>
                  <a:gd name="T37" fmla="*/ 34 h 504"/>
                  <a:gd name="T38" fmla="*/ 8 w 3848"/>
                  <a:gd name="T39" fmla="*/ 24 h 504"/>
                  <a:gd name="T40" fmla="*/ 16 w 3848"/>
                  <a:gd name="T41" fmla="*/ 16 h 504"/>
                  <a:gd name="T42" fmla="*/ 24 w 3848"/>
                  <a:gd name="T43" fmla="*/ 10 h 504"/>
                  <a:gd name="T44" fmla="*/ 34 w 3848"/>
                  <a:gd name="T45" fmla="*/ 4 h 504"/>
                  <a:gd name="T46" fmla="*/ 44 w 3848"/>
                  <a:gd name="T47" fmla="*/ 0 h 504"/>
                  <a:gd name="T48" fmla="*/ 56 w 3848"/>
                  <a:gd name="T49" fmla="*/ 0 h 504"/>
                  <a:gd name="T50" fmla="*/ 56 w 3848"/>
                  <a:gd name="T51" fmla="*/ 0 h 504"/>
                  <a:gd name="T52" fmla="*/ 1010 w 3848"/>
                  <a:gd name="T53" fmla="*/ 0 h 504"/>
                  <a:gd name="T54" fmla="*/ 3792 w 3848"/>
                  <a:gd name="T55" fmla="*/ 0 h 504"/>
                  <a:gd name="T56" fmla="*/ 3792 w 3848"/>
                  <a:gd name="T57" fmla="*/ 0 h 504"/>
                  <a:gd name="T58" fmla="*/ 3804 w 3848"/>
                  <a:gd name="T59" fmla="*/ 0 h 504"/>
                  <a:gd name="T60" fmla="*/ 3814 w 3848"/>
                  <a:gd name="T61" fmla="*/ 4 h 504"/>
                  <a:gd name="T62" fmla="*/ 3824 w 3848"/>
                  <a:gd name="T63" fmla="*/ 10 h 504"/>
                  <a:gd name="T64" fmla="*/ 3832 w 3848"/>
                  <a:gd name="T65" fmla="*/ 16 h 504"/>
                  <a:gd name="T66" fmla="*/ 3838 w 3848"/>
                  <a:gd name="T67" fmla="*/ 24 h 504"/>
                  <a:gd name="T68" fmla="*/ 3844 w 3848"/>
                  <a:gd name="T69" fmla="*/ 34 h 504"/>
                  <a:gd name="T70" fmla="*/ 3848 w 3848"/>
                  <a:gd name="T71" fmla="*/ 44 h 504"/>
                  <a:gd name="T72" fmla="*/ 3848 w 3848"/>
                  <a:gd name="T73" fmla="*/ 56 h 504"/>
                  <a:gd name="T74" fmla="*/ 3848 w 3848"/>
                  <a:gd name="T75" fmla="*/ 448 h 504"/>
                  <a:gd name="T76" fmla="*/ 3848 w 3848"/>
                  <a:gd name="T77" fmla="*/ 448 h 504"/>
                  <a:gd name="T78" fmla="*/ 3848 w 3848"/>
                  <a:gd name="T79" fmla="*/ 460 h 504"/>
                  <a:gd name="T80" fmla="*/ 3844 w 3848"/>
                  <a:gd name="T81" fmla="*/ 470 h 504"/>
                  <a:gd name="T82" fmla="*/ 3838 w 3848"/>
                  <a:gd name="T83" fmla="*/ 480 h 504"/>
                  <a:gd name="T84" fmla="*/ 3832 w 3848"/>
                  <a:gd name="T85" fmla="*/ 488 h 504"/>
                  <a:gd name="T86" fmla="*/ 3824 w 3848"/>
                  <a:gd name="T87" fmla="*/ 494 h 504"/>
                  <a:gd name="T88" fmla="*/ 3814 w 3848"/>
                  <a:gd name="T89" fmla="*/ 500 h 504"/>
                  <a:gd name="T90" fmla="*/ 3804 w 3848"/>
                  <a:gd name="T91" fmla="*/ 504 h 504"/>
                  <a:gd name="T92" fmla="*/ 3792 w 3848"/>
                  <a:gd name="T93" fmla="*/ 504 h 504"/>
                  <a:gd name="T94" fmla="*/ 1004 w 3848"/>
                  <a:gd name="T95" fmla="*/ 504 h 504"/>
                  <a:gd name="T96" fmla="*/ 1154 w 3848"/>
                  <a:gd name="T97" fmla="*/ 418 h 504"/>
                  <a:gd name="T98" fmla="*/ 1154 w 3848"/>
                  <a:gd name="T99" fmla="*/ 84 h 504"/>
                  <a:gd name="T100" fmla="*/ 1010 w 3848"/>
                  <a:gd name="T101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848" h="504">
                    <a:moveTo>
                      <a:pt x="56" y="0"/>
                    </a:moveTo>
                    <a:lnTo>
                      <a:pt x="720" y="0"/>
                    </a:lnTo>
                    <a:lnTo>
                      <a:pt x="576" y="84"/>
                    </a:lnTo>
                    <a:lnTo>
                      <a:pt x="576" y="418"/>
                    </a:lnTo>
                    <a:lnTo>
                      <a:pt x="726" y="504"/>
                    </a:lnTo>
                    <a:lnTo>
                      <a:pt x="56" y="504"/>
                    </a:lnTo>
                    <a:lnTo>
                      <a:pt x="56" y="504"/>
                    </a:lnTo>
                    <a:lnTo>
                      <a:pt x="44" y="504"/>
                    </a:lnTo>
                    <a:lnTo>
                      <a:pt x="34" y="500"/>
                    </a:lnTo>
                    <a:lnTo>
                      <a:pt x="24" y="494"/>
                    </a:lnTo>
                    <a:lnTo>
                      <a:pt x="16" y="488"/>
                    </a:lnTo>
                    <a:lnTo>
                      <a:pt x="8" y="480"/>
                    </a:lnTo>
                    <a:lnTo>
                      <a:pt x="4" y="470"/>
                    </a:lnTo>
                    <a:lnTo>
                      <a:pt x="0" y="460"/>
                    </a:lnTo>
                    <a:lnTo>
                      <a:pt x="0" y="44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44"/>
                    </a:lnTo>
                    <a:lnTo>
                      <a:pt x="4" y="34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4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1010" y="0"/>
                    </a:moveTo>
                    <a:lnTo>
                      <a:pt x="3792" y="0"/>
                    </a:lnTo>
                    <a:lnTo>
                      <a:pt x="3792" y="0"/>
                    </a:lnTo>
                    <a:lnTo>
                      <a:pt x="3804" y="0"/>
                    </a:lnTo>
                    <a:lnTo>
                      <a:pt x="3814" y="4"/>
                    </a:lnTo>
                    <a:lnTo>
                      <a:pt x="3824" y="10"/>
                    </a:lnTo>
                    <a:lnTo>
                      <a:pt x="3832" y="16"/>
                    </a:lnTo>
                    <a:lnTo>
                      <a:pt x="3838" y="24"/>
                    </a:lnTo>
                    <a:lnTo>
                      <a:pt x="3844" y="34"/>
                    </a:lnTo>
                    <a:lnTo>
                      <a:pt x="3848" y="44"/>
                    </a:lnTo>
                    <a:lnTo>
                      <a:pt x="3848" y="56"/>
                    </a:lnTo>
                    <a:lnTo>
                      <a:pt x="3848" y="448"/>
                    </a:lnTo>
                    <a:lnTo>
                      <a:pt x="3848" y="448"/>
                    </a:lnTo>
                    <a:lnTo>
                      <a:pt x="3848" y="460"/>
                    </a:lnTo>
                    <a:lnTo>
                      <a:pt x="3844" y="470"/>
                    </a:lnTo>
                    <a:lnTo>
                      <a:pt x="3838" y="480"/>
                    </a:lnTo>
                    <a:lnTo>
                      <a:pt x="3832" y="488"/>
                    </a:lnTo>
                    <a:lnTo>
                      <a:pt x="3824" y="494"/>
                    </a:lnTo>
                    <a:lnTo>
                      <a:pt x="3814" y="500"/>
                    </a:lnTo>
                    <a:lnTo>
                      <a:pt x="3804" y="504"/>
                    </a:lnTo>
                    <a:lnTo>
                      <a:pt x="3792" y="504"/>
                    </a:lnTo>
                    <a:lnTo>
                      <a:pt x="1004" y="504"/>
                    </a:lnTo>
                    <a:lnTo>
                      <a:pt x="1154" y="418"/>
                    </a:lnTo>
                    <a:lnTo>
                      <a:pt x="1154" y="84"/>
                    </a:lnTo>
                    <a:lnTo>
                      <a:pt x="1010" y="0"/>
                    </a:lnTo>
                    <a:close/>
                  </a:path>
                </a:pathLst>
              </a:custGeom>
              <a:noFill/>
              <a:ln w="12700">
                <a:solidFill>
                  <a:srgbClr val="07B1EC"/>
                </a:solidFill>
                <a:prstDash val="sysDot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815975"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985" name="Freeform 6"/>
              <p:cNvSpPr/>
              <p:nvPr/>
            </p:nvSpPr>
            <p:spPr bwMode="auto">
              <a:xfrm>
                <a:off x="3562350" y="1059582"/>
                <a:ext cx="701675" cy="812800"/>
              </a:xfrm>
              <a:custGeom>
                <a:avLst/>
                <a:gdLst>
                  <a:gd name="T0" fmla="*/ 220 w 442"/>
                  <a:gd name="T1" fmla="*/ 0 h 512"/>
                  <a:gd name="T2" fmla="*/ 332 w 442"/>
                  <a:gd name="T3" fmla="*/ 64 h 512"/>
                  <a:gd name="T4" fmla="*/ 442 w 442"/>
                  <a:gd name="T5" fmla="*/ 128 h 512"/>
                  <a:gd name="T6" fmla="*/ 442 w 442"/>
                  <a:gd name="T7" fmla="*/ 256 h 512"/>
                  <a:gd name="T8" fmla="*/ 442 w 442"/>
                  <a:gd name="T9" fmla="*/ 384 h 512"/>
                  <a:gd name="T10" fmla="*/ 332 w 442"/>
                  <a:gd name="T11" fmla="*/ 448 h 512"/>
                  <a:gd name="T12" fmla="*/ 220 w 442"/>
                  <a:gd name="T13" fmla="*/ 512 h 512"/>
                  <a:gd name="T14" fmla="*/ 110 w 442"/>
                  <a:gd name="T15" fmla="*/ 448 h 512"/>
                  <a:gd name="T16" fmla="*/ 0 w 442"/>
                  <a:gd name="T17" fmla="*/ 384 h 512"/>
                  <a:gd name="T18" fmla="*/ 0 w 442"/>
                  <a:gd name="T19" fmla="*/ 256 h 512"/>
                  <a:gd name="T20" fmla="*/ 0 w 442"/>
                  <a:gd name="T21" fmla="*/ 128 h 512"/>
                  <a:gd name="T22" fmla="*/ 110 w 442"/>
                  <a:gd name="T23" fmla="*/ 64 h 512"/>
                  <a:gd name="T24" fmla="*/ 220 w 442"/>
                  <a:gd name="T25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2" h="512">
                    <a:moveTo>
                      <a:pt x="220" y="0"/>
                    </a:moveTo>
                    <a:lnTo>
                      <a:pt x="332" y="64"/>
                    </a:lnTo>
                    <a:lnTo>
                      <a:pt x="442" y="128"/>
                    </a:lnTo>
                    <a:lnTo>
                      <a:pt x="442" y="256"/>
                    </a:lnTo>
                    <a:lnTo>
                      <a:pt x="442" y="384"/>
                    </a:lnTo>
                    <a:lnTo>
                      <a:pt x="332" y="448"/>
                    </a:lnTo>
                    <a:lnTo>
                      <a:pt x="220" y="512"/>
                    </a:lnTo>
                    <a:lnTo>
                      <a:pt x="110" y="448"/>
                    </a:lnTo>
                    <a:lnTo>
                      <a:pt x="0" y="384"/>
                    </a:lnTo>
                    <a:lnTo>
                      <a:pt x="0" y="256"/>
                    </a:lnTo>
                    <a:lnTo>
                      <a:pt x="0" y="128"/>
                    </a:lnTo>
                    <a:lnTo>
                      <a:pt x="110" y="64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07B1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815975"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82" name="矩形 981"/>
            <p:cNvSpPr/>
            <p:nvPr/>
          </p:nvSpPr>
          <p:spPr>
            <a:xfrm>
              <a:off x="5113128" y="1779662"/>
              <a:ext cx="2051062" cy="44014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defTabSz="815975">
                <a:defRPr/>
              </a:pPr>
              <a:r>
                <a:rPr lang="zh-CN" altLang="en-US" sz="1600" kern="100" dirty="0">
                  <a:solidFill>
                    <a:schemeClr val="bg1"/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表格的制作</a:t>
              </a:r>
              <a:endPara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3" name="文本框 48"/>
            <p:cNvSpPr txBox="1">
              <a:spLocks noChangeArrowheads="1"/>
            </p:cNvSpPr>
            <p:nvPr/>
          </p:nvSpPr>
          <p:spPr bwMode="auto">
            <a:xfrm>
              <a:off x="4407059" y="1786310"/>
              <a:ext cx="631582" cy="4421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815975"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  <a:endParaRPr lang="zh-CN" altLang="en-US" sz="1600" kern="0" dirty="0">
                <a:solidFill>
                  <a:prstClr val="white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86" name="组合 985"/>
          <p:cNvGrpSpPr/>
          <p:nvPr/>
        </p:nvGrpSpPr>
        <p:grpSpPr>
          <a:xfrm>
            <a:off x="3734200" y="2112780"/>
            <a:ext cx="3140968" cy="403884"/>
            <a:chOff x="3818511" y="2404370"/>
            <a:chExt cx="3760142" cy="483501"/>
          </a:xfrm>
        </p:grpSpPr>
        <p:grpSp>
          <p:nvGrpSpPr>
            <p:cNvPr id="987" name="组合 986"/>
            <p:cNvGrpSpPr/>
            <p:nvPr/>
          </p:nvGrpSpPr>
          <p:grpSpPr>
            <a:xfrm>
              <a:off x="3818511" y="2404370"/>
              <a:ext cx="3633809" cy="483501"/>
              <a:chOff x="2540000" y="1059582"/>
              <a:chExt cx="6108700" cy="812800"/>
            </a:xfrm>
            <a:solidFill>
              <a:srgbClr val="005DA2"/>
            </a:solidFill>
          </p:grpSpPr>
          <p:sp>
            <p:nvSpPr>
              <p:cNvPr id="990" name="Freeform 5"/>
              <p:cNvSpPr>
                <a:spLocks noEditPoints="1"/>
              </p:cNvSpPr>
              <p:nvPr/>
            </p:nvSpPr>
            <p:spPr bwMode="auto">
              <a:xfrm>
                <a:off x="2540000" y="1069107"/>
                <a:ext cx="6108700" cy="800100"/>
              </a:xfrm>
              <a:custGeom>
                <a:avLst/>
                <a:gdLst>
                  <a:gd name="T0" fmla="*/ 56 w 3848"/>
                  <a:gd name="T1" fmla="*/ 0 h 504"/>
                  <a:gd name="T2" fmla="*/ 720 w 3848"/>
                  <a:gd name="T3" fmla="*/ 0 h 504"/>
                  <a:gd name="T4" fmla="*/ 576 w 3848"/>
                  <a:gd name="T5" fmla="*/ 84 h 504"/>
                  <a:gd name="T6" fmla="*/ 576 w 3848"/>
                  <a:gd name="T7" fmla="*/ 418 h 504"/>
                  <a:gd name="T8" fmla="*/ 726 w 3848"/>
                  <a:gd name="T9" fmla="*/ 504 h 504"/>
                  <a:gd name="T10" fmla="*/ 56 w 3848"/>
                  <a:gd name="T11" fmla="*/ 504 h 504"/>
                  <a:gd name="T12" fmla="*/ 56 w 3848"/>
                  <a:gd name="T13" fmla="*/ 504 h 504"/>
                  <a:gd name="T14" fmla="*/ 44 w 3848"/>
                  <a:gd name="T15" fmla="*/ 504 h 504"/>
                  <a:gd name="T16" fmla="*/ 34 w 3848"/>
                  <a:gd name="T17" fmla="*/ 500 h 504"/>
                  <a:gd name="T18" fmla="*/ 24 w 3848"/>
                  <a:gd name="T19" fmla="*/ 494 h 504"/>
                  <a:gd name="T20" fmla="*/ 16 w 3848"/>
                  <a:gd name="T21" fmla="*/ 488 h 504"/>
                  <a:gd name="T22" fmla="*/ 8 w 3848"/>
                  <a:gd name="T23" fmla="*/ 480 h 504"/>
                  <a:gd name="T24" fmla="*/ 4 w 3848"/>
                  <a:gd name="T25" fmla="*/ 470 h 504"/>
                  <a:gd name="T26" fmla="*/ 0 w 3848"/>
                  <a:gd name="T27" fmla="*/ 460 h 504"/>
                  <a:gd name="T28" fmla="*/ 0 w 3848"/>
                  <a:gd name="T29" fmla="*/ 448 h 504"/>
                  <a:gd name="T30" fmla="*/ 0 w 3848"/>
                  <a:gd name="T31" fmla="*/ 56 h 504"/>
                  <a:gd name="T32" fmla="*/ 0 w 3848"/>
                  <a:gd name="T33" fmla="*/ 56 h 504"/>
                  <a:gd name="T34" fmla="*/ 0 w 3848"/>
                  <a:gd name="T35" fmla="*/ 44 h 504"/>
                  <a:gd name="T36" fmla="*/ 4 w 3848"/>
                  <a:gd name="T37" fmla="*/ 34 h 504"/>
                  <a:gd name="T38" fmla="*/ 8 w 3848"/>
                  <a:gd name="T39" fmla="*/ 24 h 504"/>
                  <a:gd name="T40" fmla="*/ 16 w 3848"/>
                  <a:gd name="T41" fmla="*/ 16 h 504"/>
                  <a:gd name="T42" fmla="*/ 24 w 3848"/>
                  <a:gd name="T43" fmla="*/ 10 h 504"/>
                  <a:gd name="T44" fmla="*/ 34 w 3848"/>
                  <a:gd name="T45" fmla="*/ 4 h 504"/>
                  <a:gd name="T46" fmla="*/ 44 w 3848"/>
                  <a:gd name="T47" fmla="*/ 0 h 504"/>
                  <a:gd name="T48" fmla="*/ 56 w 3848"/>
                  <a:gd name="T49" fmla="*/ 0 h 504"/>
                  <a:gd name="T50" fmla="*/ 56 w 3848"/>
                  <a:gd name="T51" fmla="*/ 0 h 504"/>
                  <a:gd name="T52" fmla="*/ 1010 w 3848"/>
                  <a:gd name="T53" fmla="*/ 0 h 504"/>
                  <a:gd name="T54" fmla="*/ 3792 w 3848"/>
                  <a:gd name="T55" fmla="*/ 0 h 504"/>
                  <a:gd name="T56" fmla="*/ 3792 w 3848"/>
                  <a:gd name="T57" fmla="*/ 0 h 504"/>
                  <a:gd name="T58" fmla="*/ 3804 w 3848"/>
                  <a:gd name="T59" fmla="*/ 0 h 504"/>
                  <a:gd name="T60" fmla="*/ 3814 w 3848"/>
                  <a:gd name="T61" fmla="*/ 4 h 504"/>
                  <a:gd name="T62" fmla="*/ 3824 w 3848"/>
                  <a:gd name="T63" fmla="*/ 10 h 504"/>
                  <a:gd name="T64" fmla="*/ 3832 w 3848"/>
                  <a:gd name="T65" fmla="*/ 16 h 504"/>
                  <a:gd name="T66" fmla="*/ 3838 w 3848"/>
                  <a:gd name="T67" fmla="*/ 24 h 504"/>
                  <a:gd name="T68" fmla="*/ 3844 w 3848"/>
                  <a:gd name="T69" fmla="*/ 34 h 504"/>
                  <a:gd name="T70" fmla="*/ 3848 w 3848"/>
                  <a:gd name="T71" fmla="*/ 44 h 504"/>
                  <a:gd name="T72" fmla="*/ 3848 w 3848"/>
                  <a:gd name="T73" fmla="*/ 56 h 504"/>
                  <a:gd name="T74" fmla="*/ 3848 w 3848"/>
                  <a:gd name="T75" fmla="*/ 448 h 504"/>
                  <a:gd name="T76" fmla="*/ 3848 w 3848"/>
                  <a:gd name="T77" fmla="*/ 448 h 504"/>
                  <a:gd name="T78" fmla="*/ 3848 w 3848"/>
                  <a:gd name="T79" fmla="*/ 460 h 504"/>
                  <a:gd name="T80" fmla="*/ 3844 w 3848"/>
                  <a:gd name="T81" fmla="*/ 470 h 504"/>
                  <a:gd name="T82" fmla="*/ 3838 w 3848"/>
                  <a:gd name="T83" fmla="*/ 480 h 504"/>
                  <a:gd name="T84" fmla="*/ 3832 w 3848"/>
                  <a:gd name="T85" fmla="*/ 488 h 504"/>
                  <a:gd name="T86" fmla="*/ 3824 w 3848"/>
                  <a:gd name="T87" fmla="*/ 494 h 504"/>
                  <a:gd name="T88" fmla="*/ 3814 w 3848"/>
                  <a:gd name="T89" fmla="*/ 500 h 504"/>
                  <a:gd name="T90" fmla="*/ 3804 w 3848"/>
                  <a:gd name="T91" fmla="*/ 504 h 504"/>
                  <a:gd name="T92" fmla="*/ 3792 w 3848"/>
                  <a:gd name="T93" fmla="*/ 504 h 504"/>
                  <a:gd name="T94" fmla="*/ 1004 w 3848"/>
                  <a:gd name="T95" fmla="*/ 504 h 504"/>
                  <a:gd name="T96" fmla="*/ 1154 w 3848"/>
                  <a:gd name="T97" fmla="*/ 418 h 504"/>
                  <a:gd name="T98" fmla="*/ 1154 w 3848"/>
                  <a:gd name="T99" fmla="*/ 84 h 504"/>
                  <a:gd name="T100" fmla="*/ 1010 w 3848"/>
                  <a:gd name="T101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848" h="504">
                    <a:moveTo>
                      <a:pt x="56" y="0"/>
                    </a:moveTo>
                    <a:lnTo>
                      <a:pt x="720" y="0"/>
                    </a:lnTo>
                    <a:lnTo>
                      <a:pt x="576" y="84"/>
                    </a:lnTo>
                    <a:lnTo>
                      <a:pt x="576" y="418"/>
                    </a:lnTo>
                    <a:lnTo>
                      <a:pt x="726" y="504"/>
                    </a:lnTo>
                    <a:lnTo>
                      <a:pt x="56" y="504"/>
                    </a:lnTo>
                    <a:lnTo>
                      <a:pt x="56" y="504"/>
                    </a:lnTo>
                    <a:lnTo>
                      <a:pt x="44" y="504"/>
                    </a:lnTo>
                    <a:lnTo>
                      <a:pt x="34" y="500"/>
                    </a:lnTo>
                    <a:lnTo>
                      <a:pt x="24" y="494"/>
                    </a:lnTo>
                    <a:lnTo>
                      <a:pt x="16" y="488"/>
                    </a:lnTo>
                    <a:lnTo>
                      <a:pt x="8" y="480"/>
                    </a:lnTo>
                    <a:lnTo>
                      <a:pt x="4" y="470"/>
                    </a:lnTo>
                    <a:lnTo>
                      <a:pt x="0" y="460"/>
                    </a:lnTo>
                    <a:lnTo>
                      <a:pt x="0" y="44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44"/>
                    </a:lnTo>
                    <a:lnTo>
                      <a:pt x="4" y="34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4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1010" y="0"/>
                    </a:moveTo>
                    <a:lnTo>
                      <a:pt x="3792" y="0"/>
                    </a:lnTo>
                    <a:lnTo>
                      <a:pt x="3792" y="0"/>
                    </a:lnTo>
                    <a:lnTo>
                      <a:pt x="3804" y="0"/>
                    </a:lnTo>
                    <a:lnTo>
                      <a:pt x="3814" y="4"/>
                    </a:lnTo>
                    <a:lnTo>
                      <a:pt x="3824" y="10"/>
                    </a:lnTo>
                    <a:lnTo>
                      <a:pt x="3832" y="16"/>
                    </a:lnTo>
                    <a:lnTo>
                      <a:pt x="3838" y="24"/>
                    </a:lnTo>
                    <a:lnTo>
                      <a:pt x="3844" y="34"/>
                    </a:lnTo>
                    <a:lnTo>
                      <a:pt x="3848" y="44"/>
                    </a:lnTo>
                    <a:lnTo>
                      <a:pt x="3848" y="56"/>
                    </a:lnTo>
                    <a:lnTo>
                      <a:pt x="3848" y="448"/>
                    </a:lnTo>
                    <a:lnTo>
                      <a:pt x="3848" y="448"/>
                    </a:lnTo>
                    <a:lnTo>
                      <a:pt x="3848" y="460"/>
                    </a:lnTo>
                    <a:lnTo>
                      <a:pt x="3844" y="470"/>
                    </a:lnTo>
                    <a:lnTo>
                      <a:pt x="3838" y="480"/>
                    </a:lnTo>
                    <a:lnTo>
                      <a:pt x="3832" y="488"/>
                    </a:lnTo>
                    <a:lnTo>
                      <a:pt x="3824" y="494"/>
                    </a:lnTo>
                    <a:lnTo>
                      <a:pt x="3814" y="500"/>
                    </a:lnTo>
                    <a:lnTo>
                      <a:pt x="3804" y="504"/>
                    </a:lnTo>
                    <a:lnTo>
                      <a:pt x="3792" y="504"/>
                    </a:lnTo>
                    <a:lnTo>
                      <a:pt x="1004" y="504"/>
                    </a:lnTo>
                    <a:lnTo>
                      <a:pt x="1154" y="418"/>
                    </a:lnTo>
                    <a:lnTo>
                      <a:pt x="1154" y="84"/>
                    </a:lnTo>
                    <a:lnTo>
                      <a:pt x="1010" y="0"/>
                    </a:lnTo>
                    <a:close/>
                  </a:path>
                </a:pathLst>
              </a:custGeom>
              <a:noFill/>
              <a:ln w="12700">
                <a:solidFill>
                  <a:srgbClr val="EC3225"/>
                </a:solidFill>
                <a:prstDash val="sysDot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815975"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991" name="Freeform 6"/>
              <p:cNvSpPr/>
              <p:nvPr/>
            </p:nvSpPr>
            <p:spPr bwMode="auto">
              <a:xfrm>
                <a:off x="3562350" y="1059582"/>
                <a:ext cx="701675" cy="812800"/>
              </a:xfrm>
              <a:custGeom>
                <a:avLst/>
                <a:gdLst>
                  <a:gd name="T0" fmla="*/ 220 w 442"/>
                  <a:gd name="T1" fmla="*/ 0 h 512"/>
                  <a:gd name="T2" fmla="*/ 332 w 442"/>
                  <a:gd name="T3" fmla="*/ 64 h 512"/>
                  <a:gd name="T4" fmla="*/ 442 w 442"/>
                  <a:gd name="T5" fmla="*/ 128 h 512"/>
                  <a:gd name="T6" fmla="*/ 442 w 442"/>
                  <a:gd name="T7" fmla="*/ 256 h 512"/>
                  <a:gd name="T8" fmla="*/ 442 w 442"/>
                  <a:gd name="T9" fmla="*/ 384 h 512"/>
                  <a:gd name="T10" fmla="*/ 332 w 442"/>
                  <a:gd name="T11" fmla="*/ 448 h 512"/>
                  <a:gd name="T12" fmla="*/ 220 w 442"/>
                  <a:gd name="T13" fmla="*/ 512 h 512"/>
                  <a:gd name="T14" fmla="*/ 110 w 442"/>
                  <a:gd name="T15" fmla="*/ 448 h 512"/>
                  <a:gd name="T16" fmla="*/ 0 w 442"/>
                  <a:gd name="T17" fmla="*/ 384 h 512"/>
                  <a:gd name="T18" fmla="*/ 0 w 442"/>
                  <a:gd name="T19" fmla="*/ 256 h 512"/>
                  <a:gd name="T20" fmla="*/ 0 w 442"/>
                  <a:gd name="T21" fmla="*/ 128 h 512"/>
                  <a:gd name="T22" fmla="*/ 110 w 442"/>
                  <a:gd name="T23" fmla="*/ 64 h 512"/>
                  <a:gd name="T24" fmla="*/ 220 w 442"/>
                  <a:gd name="T25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2" h="512">
                    <a:moveTo>
                      <a:pt x="220" y="0"/>
                    </a:moveTo>
                    <a:lnTo>
                      <a:pt x="332" y="64"/>
                    </a:lnTo>
                    <a:lnTo>
                      <a:pt x="442" y="128"/>
                    </a:lnTo>
                    <a:lnTo>
                      <a:pt x="442" y="256"/>
                    </a:lnTo>
                    <a:lnTo>
                      <a:pt x="442" y="384"/>
                    </a:lnTo>
                    <a:lnTo>
                      <a:pt x="332" y="448"/>
                    </a:lnTo>
                    <a:lnTo>
                      <a:pt x="220" y="512"/>
                    </a:lnTo>
                    <a:lnTo>
                      <a:pt x="110" y="448"/>
                    </a:lnTo>
                    <a:lnTo>
                      <a:pt x="0" y="384"/>
                    </a:lnTo>
                    <a:lnTo>
                      <a:pt x="0" y="256"/>
                    </a:lnTo>
                    <a:lnTo>
                      <a:pt x="0" y="128"/>
                    </a:lnTo>
                    <a:lnTo>
                      <a:pt x="110" y="64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EC3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815975"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88" name="矩形 987"/>
            <p:cNvSpPr/>
            <p:nvPr/>
          </p:nvSpPr>
          <p:spPr>
            <a:xfrm>
              <a:off x="5113126" y="2427734"/>
              <a:ext cx="2465527" cy="440142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defTabSz="815975">
                <a:defRPr/>
              </a:pPr>
              <a:r>
                <a:rPr lang="zh-CN" altLang="en-US" sz="1600" kern="100" dirty="0">
                  <a:solidFill>
                    <a:schemeClr val="bg1"/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窗口与多媒体</a:t>
              </a:r>
              <a:endPara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9" name="文本框 48"/>
            <p:cNvSpPr txBox="1">
              <a:spLocks noChangeArrowheads="1"/>
            </p:cNvSpPr>
            <p:nvPr/>
          </p:nvSpPr>
          <p:spPr bwMode="auto">
            <a:xfrm>
              <a:off x="4384823" y="2434862"/>
              <a:ext cx="631582" cy="4421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815975"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03</a:t>
              </a:r>
              <a:endParaRPr lang="zh-CN" altLang="en-US" sz="1600" kern="0" dirty="0">
                <a:solidFill>
                  <a:prstClr val="white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92" name="组合 991"/>
          <p:cNvGrpSpPr/>
          <p:nvPr/>
        </p:nvGrpSpPr>
        <p:grpSpPr>
          <a:xfrm>
            <a:off x="3701180" y="2583883"/>
            <a:ext cx="3035438" cy="404068"/>
            <a:chOff x="3818511" y="3064125"/>
            <a:chExt cx="3633809" cy="483721"/>
          </a:xfrm>
        </p:grpSpPr>
        <p:grpSp>
          <p:nvGrpSpPr>
            <p:cNvPr id="993" name="组合 992"/>
            <p:cNvGrpSpPr/>
            <p:nvPr/>
          </p:nvGrpSpPr>
          <p:grpSpPr>
            <a:xfrm>
              <a:off x="3818511" y="3064125"/>
              <a:ext cx="3633809" cy="483501"/>
              <a:chOff x="2540000" y="1059582"/>
              <a:chExt cx="6108700" cy="812800"/>
            </a:xfrm>
            <a:solidFill>
              <a:srgbClr val="005DA2"/>
            </a:solidFill>
          </p:grpSpPr>
          <p:sp>
            <p:nvSpPr>
              <p:cNvPr id="996" name="Freeform 5"/>
              <p:cNvSpPr>
                <a:spLocks noEditPoints="1"/>
              </p:cNvSpPr>
              <p:nvPr/>
            </p:nvSpPr>
            <p:spPr bwMode="auto">
              <a:xfrm>
                <a:off x="2540000" y="1069107"/>
                <a:ext cx="6108700" cy="800100"/>
              </a:xfrm>
              <a:custGeom>
                <a:avLst/>
                <a:gdLst>
                  <a:gd name="T0" fmla="*/ 56 w 3848"/>
                  <a:gd name="T1" fmla="*/ 0 h 504"/>
                  <a:gd name="T2" fmla="*/ 720 w 3848"/>
                  <a:gd name="T3" fmla="*/ 0 h 504"/>
                  <a:gd name="T4" fmla="*/ 576 w 3848"/>
                  <a:gd name="T5" fmla="*/ 84 h 504"/>
                  <a:gd name="T6" fmla="*/ 576 w 3848"/>
                  <a:gd name="T7" fmla="*/ 418 h 504"/>
                  <a:gd name="T8" fmla="*/ 726 w 3848"/>
                  <a:gd name="T9" fmla="*/ 504 h 504"/>
                  <a:gd name="T10" fmla="*/ 56 w 3848"/>
                  <a:gd name="T11" fmla="*/ 504 h 504"/>
                  <a:gd name="T12" fmla="*/ 56 w 3848"/>
                  <a:gd name="T13" fmla="*/ 504 h 504"/>
                  <a:gd name="T14" fmla="*/ 44 w 3848"/>
                  <a:gd name="T15" fmla="*/ 504 h 504"/>
                  <a:gd name="T16" fmla="*/ 34 w 3848"/>
                  <a:gd name="T17" fmla="*/ 500 h 504"/>
                  <a:gd name="T18" fmla="*/ 24 w 3848"/>
                  <a:gd name="T19" fmla="*/ 494 h 504"/>
                  <a:gd name="T20" fmla="*/ 16 w 3848"/>
                  <a:gd name="T21" fmla="*/ 488 h 504"/>
                  <a:gd name="T22" fmla="*/ 8 w 3848"/>
                  <a:gd name="T23" fmla="*/ 480 h 504"/>
                  <a:gd name="T24" fmla="*/ 4 w 3848"/>
                  <a:gd name="T25" fmla="*/ 470 h 504"/>
                  <a:gd name="T26" fmla="*/ 0 w 3848"/>
                  <a:gd name="T27" fmla="*/ 460 h 504"/>
                  <a:gd name="T28" fmla="*/ 0 w 3848"/>
                  <a:gd name="T29" fmla="*/ 448 h 504"/>
                  <a:gd name="T30" fmla="*/ 0 w 3848"/>
                  <a:gd name="T31" fmla="*/ 56 h 504"/>
                  <a:gd name="T32" fmla="*/ 0 w 3848"/>
                  <a:gd name="T33" fmla="*/ 56 h 504"/>
                  <a:gd name="T34" fmla="*/ 0 w 3848"/>
                  <a:gd name="T35" fmla="*/ 44 h 504"/>
                  <a:gd name="T36" fmla="*/ 4 w 3848"/>
                  <a:gd name="T37" fmla="*/ 34 h 504"/>
                  <a:gd name="T38" fmla="*/ 8 w 3848"/>
                  <a:gd name="T39" fmla="*/ 24 h 504"/>
                  <a:gd name="T40" fmla="*/ 16 w 3848"/>
                  <a:gd name="T41" fmla="*/ 16 h 504"/>
                  <a:gd name="T42" fmla="*/ 24 w 3848"/>
                  <a:gd name="T43" fmla="*/ 10 h 504"/>
                  <a:gd name="T44" fmla="*/ 34 w 3848"/>
                  <a:gd name="T45" fmla="*/ 4 h 504"/>
                  <a:gd name="T46" fmla="*/ 44 w 3848"/>
                  <a:gd name="T47" fmla="*/ 0 h 504"/>
                  <a:gd name="T48" fmla="*/ 56 w 3848"/>
                  <a:gd name="T49" fmla="*/ 0 h 504"/>
                  <a:gd name="T50" fmla="*/ 56 w 3848"/>
                  <a:gd name="T51" fmla="*/ 0 h 504"/>
                  <a:gd name="T52" fmla="*/ 1010 w 3848"/>
                  <a:gd name="T53" fmla="*/ 0 h 504"/>
                  <a:gd name="T54" fmla="*/ 3792 w 3848"/>
                  <a:gd name="T55" fmla="*/ 0 h 504"/>
                  <a:gd name="T56" fmla="*/ 3792 w 3848"/>
                  <a:gd name="T57" fmla="*/ 0 h 504"/>
                  <a:gd name="T58" fmla="*/ 3804 w 3848"/>
                  <a:gd name="T59" fmla="*/ 0 h 504"/>
                  <a:gd name="T60" fmla="*/ 3814 w 3848"/>
                  <a:gd name="T61" fmla="*/ 4 h 504"/>
                  <a:gd name="T62" fmla="*/ 3824 w 3848"/>
                  <a:gd name="T63" fmla="*/ 10 h 504"/>
                  <a:gd name="T64" fmla="*/ 3832 w 3848"/>
                  <a:gd name="T65" fmla="*/ 16 h 504"/>
                  <a:gd name="T66" fmla="*/ 3838 w 3848"/>
                  <a:gd name="T67" fmla="*/ 24 h 504"/>
                  <a:gd name="T68" fmla="*/ 3844 w 3848"/>
                  <a:gd name="T69" fmla="*/ 34 h 504"/>
                  <a:gd name="T70" fmla="*/ 3848 w 3848"/>
                  <a:gd name="T71" fmla="*/ 44 h 504"/>
                  <a:gd name="T72" fmla="*/ 3848 w 3848"/>
                  <a:gd name="T73" fmla="*/ 56 h 504"/>
                  <a:gd name="T74" fmla="*/ 3848 w 3848"/>
                  <a:gd name="T75" fmla="*/ 448 h 504"/>
                  <a:gd name="T76" fmla="*/ 3848 w 3848"/>
                  <a:gd name="T77" fmla="*/ 448 h 504"/>
                  <a:gd name="T78" fmla="*/ 3848 w 3848"/>
                  <a:gd name="T79" fmla="*/ 460 h 504"/>
                  <a:gd name="T80" fmla="*/ 3844 w 3848"/>
                  <a:gd name="T81" fmla="*/ 470 h 504"/>
                  <a:gd name="T82" fmla="*/ 3838 w 3848"/>
                  <a:gd name="T83" fmla="*/ 480 h 504"/>
                  <a:gd name="T84" fmla="*/ 3832 w 3848"/>
                  <a:gd name="T85" fmla="*/ 488 h 504"/>
                  <a:gd name="T86" fmla="*/ 3824 w 3848"/>
                  <a:gd name="T87" fmla="*/ 494 h 504"/>
                  <a:gd name="T88" fmla="*/ 3814 w 3848"/>
                  <a:gd name="T89" fmla="*/ 500 h 504"/>
                  <a:gd name="T90" fmla="*/ 3804 w 3848"/>
                  <a:gd name="T91" fmla="*/ 504 h 504"/>
                  <a:gd name="T92" fmla="*/ 3792 w 3848"/>
                  <a:gd name="T93" fmla="*/ 504 h 504"/>
                  <a:gd name="T94" fmla="*/ 1004 w 3848"/>
                  <a:gd name="T95" fmla="*/ 504 h 504"/>
                  <a:gd name="T96" fmla="*/ 1154 w 3848"/>
                  <a:gd name="T97" fmla="*/ 418 h 504"/>
                  <a:gd name="T98" fmla="*/ 1154 w 3848"/>
                  <a:gd name="T99" fmla="*/ 84 h 504"/>
                  <a:gd name="T100" fmla="*/ 1010 w 3848"/>
                  <a:gd name="T101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848" h="504">
                    <a:moveTo>
                      <a:pt x="56" y="0"/>
                    </a:moveTo>
                    <a:lnTo>
                      <a:pt x="720" y="0"/>
                    </a:lnTo>
                    <a:lnTo>
                      <a:pt x="576" y="84"/>
                    </a:lnTo>
                    <a:lnTo>
                      <a:pt x="576" y="418"/>
                    </a:lnTo>
                    <a:lnTo>
                      <a:pt x="726" y="504"/>
                    </a:lnTo>
                    <a:lnTo>
                      <a:pt x="56" y="504"/>
                    </a:lnTo>
                    <a:lnTo>
                      <a:pt x="56" y="504"/>
                    </a:lnTo>
                    <a:lnTo>
                      <a:pt x="44" y="504"/>
                    </a:lnTo>
                    <a:lnTo>
                      <a:pt x="34" y="500"/>
                    </a:lnTo>
                    <a:lnTo>
                      <a:pt x="24" y="494"/>
                    </a:lnTo>
                    <a:lnTo>
                      <a:pt x="16" y="488"/>
                    </a:lnTo>
                    <a:lnTo>
                      <a:pt x="8" y="480"/>
                    </a:lnTo>
                    <a:lnTo>
                      <a:pt x="4" y="470"/>
                    </a:lnTo>
                    <a:lnTo>
                      <a:pt x="0" y="460"/>
                    </a:lnTo>
                    <a:lnTo>
                      <a:pt x="0" y="44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44"/>
                    </a:lnTo>
                    <a:lnTo>
                      <a:pt x="4" y="34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4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1010" y="0"/>
                    </a:moveTo>
                    <a:lnTo>
                      <a:pt x="3792" y="0"/>
                    </a:lnTo>
                    <a:lnTo>
                      <a:pt x="3792" y="0"/>
                    </a:lnTo>
                    <a:lnTo>
                      <a:pt x="3804" y="0"/>
                    </a:lnTo>
                    <a:lnTo>
                      <a:pt x="3814" y="4"/>
                    </a:lnTo>
                    <a:lnTo>
                      <a:pt x="3824" y="10"/>
                    </a:lnTo>
                    <a:lnTo>
                      <a:pt x="3832" y="16"/>
                    </a:lnTo>
                    <a:lnTo>
                      <a:pt x="3838" y="24"/>
                    </a:lnTo>
                    <a:lnTo>
                      <a:pt x="3844" y="34"/>
                    </a:lnTo>
                    <a:lnTo>
                      <a:pt x="3848" y="44"/>
                    </a:lnTo>
                    <a:lnTo>
                      <a:pt x="3848" y="56"/>
                    </a:lnTo>
                    <a:lnTo>
                      <a:pt x="3848" y="448"/>
                    </a:lnTo>
                    <a:lnTo>
                      <a:pt x="3848" y="448"/>
                    </a:lnTo>
                    <a:lnTo>
                      <a:pt x="3848" y="460"/>
                    </a:lnTo>
                    <a:lnTo>
                      <a:pt x="3844" y="470"/>
                    </a:lnTo>
                    <a:lnTo>
                      <a:pt x="3838" y="480"/>
                    </a:lnTo>
                    <a:lnTo>
                      <a:pt x="3832" y="488"/>
                    </a:lnTo>
                    <a:lnTo>
                      <a:pt x="3824" y="494"/>
                    </a:lnTo>
                    <a:lnTo>
                      <a:pt x="3814" y="500"/>
                    </a:lnTo>
                    <a:lnTo>
                      <a:pt x="3804" y="504"/>
                    </a:lnTo>
                    <a:lnTo>
                      <a:pt x="3792" y="504"/>
                    </a:lnTo>
                    <a:lnTo>
                      <a:pt x="1004" y="504"/>
                    </a:lnTo>
                    <a:lnTo>
                      <a:pt x="1154" y="418"/>
                    </a:lnTo>
                    <a:lnTo>
                      <a:pt x="1154" y="84"/>
                    </a:lnTo>
                    <a:lnTo>
                      <a:pt x="1010" y="0"/>
                    </a:lnTo>
                    <a:close/>
                  </a:path>
                </a:pathLst>
              </a:custGeom>
              <a:noFill/>
              <a:ln w="12700">
                <a:solidFill>
                  <a:srgbClr val="12BC44"/>
                </a:solidFill>
                <a:prstDash val="sysDot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815975"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997" name="Freeform 6"/>
              <p:cNvSpPr/>
              <p:nvPr/>
            </p:nvSpPr>
            <p:spPr bwMode="auto">
              <a:xfrm>
                <a:off x="3562350" y="1059582"/>
                <a:ext cx="701675" cy="812800"/>
              </a:xfrm>
              <a:custGeom>
                <a:avLst/>
                <a:gdLst>
                  <a:gd name="T0" fmla="*/ 220 w 442"/>
                  <a:gd name="T1" fmla="*/ 0 h 512"/>
                  <a:gd name="T2" fmla="*/ 332 w 442"/>
                  <a:gd name="T3" fmla="*/ 64 h 512"/>
                  <a:gd name="T4" fmla="*/ 442 w 442"/>
                  <a:gd name="T5" fmla="*/ 128 h 512"/>
                  <a:gd name="T6" fmla="*/ 442 w 442"/>
                  <a:gd name="T7" fmla="*/ 256 h 512"/>
                  <a:gd name="T8" fmla="*/ 442 w 442"/>
                  <a:gd name="T9" fmla="*/ 384 h 512"/>
                  <a:gd name="T10" fmla="*/ 332 w 442"/>
                  <a:gd name="T11" fmla="*/ 448 h 512"/>
                  <a:gd name="T12" fmla="*/ 220 w 442"/>
                  <a:gd name="T13" fmla="*/ 512 h 512"/>
                  <a:gd name="T14" fmla="*/ 110 w 442"/>
                  <a:gd name="T15" fmla="*/ 448 h 512"/>
                  <a:gd name="T16" fmla="*/ 0 w 442"/>
                  <a:gd name="T17" fmla="*/ 384 h 512"/>
                  <a:gd name="T18" fmla="*/ 0 w 442"/>
                  <a:gd name="T19" fmla="*/ 256 h 512"/>
                  <a:gd name="T20" fmla="*/ 0 w 442"/>
                  <a:gd name="T21" fmla="*/ 128 h 512"/>
                  <a:gd name="T22" fmla="*/ 110 w 442"/>
                  <a:gd name="T23" fmla="*/ 64 h 512"/>
                  <a:gd name="T24" fmla="*/ 220 w 442"/>
                  <a:gd name="T25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2" h="512">
                    <a:moveTo>
                      <a:pt x="220" y="0"/>
                    </a:moveTo>
                    <a:lnTo>
                      <a:pt x="332" y="64"/>
                    </a:lnTo>
                    <a:lnTo>
                      <a:pt x="442" y="128"/>
                    </a:lnTo>
                    <a:lnTo>
                      <a:pt x="442" y="256"/>
                    </a:lnTo>
                    <a:lnTo>
                      <a:pt x="442" y="384"/>
                    </a:lnTo>
                    <a:lnTo>
                      <a:pt x="332" y="448"/>
                    </a:lnTo>
                    <a:lnTo>
                      <a:pt x="220" y="512"/>
                    </a:lnTo>
                    <a:lnTo>
                      <a:pt x="110" y="448"/>
                    </a:lnTo>
                    <a:lnTo>
                      <a:pt x="0" y="384"/>
                    </a:lnTo>
                    <a:lnTo>
                      <a:pt x="0" y="256"/>
                    </a:lnTo>
                    <a:lnTo>
                      <a:pt x="0" y="128"/>
                    </a:lnTo>
                    <a:lnTo>
                      <a:pt x="110" y="64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12BC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815975"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94" name="矩形 993"/>
            <p:cNvSpPr/>
            <p:nvPr/>
          </p:nvSpPr>
          <p:spPr>
            <a:xfrm>
              <a:off x="5113128" y="3107704"/>
              <a:ext cx="2051160" cy="440142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defTabSz="815975">
                <a:defRPr/>
              </a:pPr>
              <a:r>
                <a:rPr lang="zh-CN" altLang="en-US" sz="1600" kern="100" dirty="0">
                  <a:solidFill>
                    <a:schemeClr val="bg1"/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表单与表单控件</a:t>
              </a:r>
              <a:endPara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5" name="文本框 48"/>
            <p:cNvSpPr txBox="1">
              <a:spLocks noChangeArrowheads="1"/>
            </p:cNvSpPr>
            <p:nvPr/>
          </p:nvSpPr>
          <p:spPr bwMode="auto">
            <a:xfrm>
              <a:off x="4370970" y="3102364"/>
              <a:ext cx="609347" cy="4421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815975"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04</a:t>
              </a:r>
              <a:endParaRPr lang="zh-CN" altLang="en-US" sz="1600" kern="0" dirty="0">
                <a:solidFill>
                  <a:prstClr val="white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98" name="组合 997"/>
          <p:cNvGrpSpPr/>
          <p:nvPr/>
        </p:nvGrpSpPr>
        <p:grpSpPr>
          <a:xfrm>
            <a:off x="3696735" y="3084824"/>
            <a:ext cx="3035438" cy="403883"/>
            <a:chOff x="3818511" y="3723878"/>
            <a:chExt cx="3633809" cy="483501"/>
          </a:xfrm>
        </p:grpSpPr>
        <p:grpSp>
          <p:nvGrpSpPr>
            <p:cNvPr id="999" name="组合 998"/>
            <p:cNvGrpSpPr/>
            <p:nvPr/>
          </p:nvGrpSpPr>
          <p:grpSpPr>
            <a:xfrm>
              <a:off x="3818511" y="3723878"/>
              <a:ext cx="3633809" cy="483501"/>
              <a:chOff x="2540000" y="1059582"/>
              <a:chExt cx="6108700" cy="812800"/>
            </a:xfrm>
            <a:solidFill>
              <a:srgbClr val="005DA2"/>
            </a:solidFill>
          </p:grpSpPr>
          <p:sp>
            <p:nvSpPr>
              <p:cNvPr id="1002" name="Freeform 5"/>
              <p:cNvSpPr>
                <a:spLocks noEditPoints="1"/>
              </p:cNvSpPr>
              <p:nvPr/>
            </p:nvSpPr>
            <p:spPr bwMode="auto">
              <a:xfrm>
                <a:off x="2540000" y="1069107"/>
                <a:ext cx="6108700" cy="800100"/>
              </a:xfrm>
              <a:custGeom>
                <a:avLst/>
                <a:gdLst>
                  <a:gd name="T0" fmla="*/ 56 w 3848"/>
                  <a:gd name="T1" fmla="*/ 0 h 504"/>
                  <a:gd name="T2" fmla="*/ 720 w 3848"/>
                  <a:gd name="T3" fmla="*/ 0 h 504"/>
                  <a:gd name="T4" fmla="*/ 576 w 3848"/>
                  <a:gd name="T5" fmla="*/ 84 h 504"/>
                  <a:gd name="T6" fmla="*/ 576 w 3848"/>
                  <a:gd name="T7" fmla="*/ 418 h 504"/>
                  <a:gd name="T8" fmla="*/ 726 w 3848"/>
                  <a:gd name="T9" fmla="*/ 504 h 504"/>
                  <a:gd name="T10" fmla="*/ 56 w 3848"/>
                  <a:gd name="T11" fmla="*/ 504 h 504"/>
                  <a:gd name="T12" fmla="*/ 56 w 3848"/>
                  <a:gd name="T13" fmla="*/ 504 h 504"/>
                  <a:gd name="T14" fmla="*/ 44 w 3848"/>
                  <a:gd name="T15" fmla="*/ 504 h 504"/>
                  <a:gd name="T16" fmla="*/ 34 w 3848"/>
                  <a:gd name="T17" fmla="*/ 500 h 504"/>
                  <a:gd name="T18" fmla="*/ 24 w 3848"/>
                  <a:gd name="T19" fmla="*/ 494 h 504"/>
                  <a:gd name="T20" fmla="*/ 16 w 3848"/>
                  <a:gd name="T21" fmla="*/ 488 h 504"/>
                  <a:gd name="T22" fmla="*/ 8 w 3848"/>
                  <a:gd name="T23" fmla="*/ 480 h 504"/>
                  <a:gd name="T24" fmla="*/ 4 w 3848"/>
                  <a:gd name="T25" fmla="*/ 470 h 504"/>
                  <a:gd name="T26" fmla="*/ 0 w 3848"/>
                  <a:gd name="T27" fmla="*/ 460 h 504"/>
                  <a:gd name="T28" fmla="*/ 0 w 3848"/>
                  <a:gd name="T29" fmla="*/ 448 h 504"/>
                  <a:gd name="T30" fmla="*/ 0 w 3848"/>
                  <a:gd name="T31" fmla="*/ 56 h 504"/>
                  <a:gd name="T32" fmla="*/ 0 w 3848"/>
                  <a:gd name="T33" fmla="*/ 56 h 504"/>
                  <a:gd name="T34" fmla="*/ 0 w 3848"/>
                  <a:gd name="T35" fmla="*/ 44 h 504"/>
                  <a:gd name="T36" fmla="*/ 4 w 3848"/>
                  <a:gd name="T37" fmla="*/ 34 h 504"/>
                  <a:gd name="T38" fmla="*/ 8 w 3848"/>
                  <a:gd name="T39" fmla="*/ 24 h 504"/>
                  <a:gd name="T40" fmla="*/ 16 w 3848"/>
                  <a:gd name="T41" fmla="*/ 16 h 504"/>
                  <a:gd name="T42" fmla="*/ 24 w 3848"/>
                  <a:gd name="T43" fmla="*/ 10 h 504"/>
                  <a:gd name="T44" fmla="*/ 34 w 3848"/>
                  <a:gd name="T45" fmla="*/ 4 h 504"/>
                  <a:gd name="T46" fmla="*/ 44 w 3848"/>
                  <a:gd name="T47" fmla="*/ 0 h 504"/>
                  <a:gd name="T48" fmla="*/ 56 w 3848"/>
                  <a:gd name="T49" fmla="*/ 0 h 504"/>
                  <a:gd name="T50" fmla="*/ 56 w 3848"/>
                  <a:gd name="T51" fmla="*/ 0 h 504"/>
                  <a:gd name="T52" fmla="*/ 1010 w 3848"/>
                  <a:gd name="T53" fmla="*/ 0 h 504"/>
                  <a:gd name="T54" fmla="*/ 3792 w 3848"/>
                  <a:gd name="T55" fmla="*/ 0 h 504"/>
                  <a:gd name="T56" fmla="*/ 3792 w 3848"/>
                  <a:gd name="T57" fmla="*/ 0 h 504"/>
                  <a:gd name="T58" fmla="*/ 3804 w 3848"/>
                  <a:gd name="T59" fmla="*/ 0 h 504"/>
                  <a:gd name="T60" fmla="*/ 3814 w 3848"/>
                  <a:gd name="T61" fmla="*/ 4 h 504"/>
                  <a:gd name="T62" fmla="*/ 3824 w 3848"/>
                  <a:gd name="T63" fmla="*/ 10 h 504"/>
                  <a:gd name="T64" fmla="*/ 3832 w 3848"/>
                  <a:gd name="T65" fmla="*/ 16 h 504"/>
                  <a:gd name="T66" fmla="*/ 3838 w 3848"/>
                  <a:gd name="T67" fmla="*/ 24 h 504"/>
                  <a:gd name="T68" fmla="*/ 3844 w 3848"/>
                  <a:gd name="T69" fmla="*/ 34 h 504"/>
                  <a:gd name="T70" fmla="*/ 3848 w 3848"/>
                  <a:gd name="T71" fmla="*/ 44 h 504"/>
                  <a:gd name="T72" fmla="*/ 3848 w 3848"/>
                  <a:gd name="T73" fmla="*/ 56 h 504"/>
                  <a:gd name="T74" fmla="*/ 3848 w 3848"/>
                  <a:gd name="T75" fmla="*/ 448 h 504"/>
                  <a:gd name="T76" fmla="*/ 3848 w 3848"/>
                  <a:gd name="T77" fmla="*/ 448 h 504"/>
                  <a:gd name="T78" fmla="*/ 3848 w 3848"/>
                  <a:gd name="T79" fmla="*/ 460 h 504"/>
                  <a:gd name="T80" fmla="*/ 3844 w 3848"/>
                  <a:gd name="T81" fmla="*/ 470 h 504"/>
                  <a:gd name="T82" fmla="*/ 3838 w 3848"/>
                  <a:gd name="T83" fmla="*/ 480 h 504"/>
                  <a:gd name="T84" fmla="*/ 3832 w 3848"/>
                  <a:gd name="T85" fmla="*/ 488 h 504"/>
                  <a:gd name="T86" fmla="*/ 3824 w 3848"/>
                  <a:gd name="T87" fmla="*/ 494 h 504"/>
                  <a:gd name="T88" fmla="*/ 3814 w 3848"/>
                  <a:gd name="T89" fmla="*/ 500 h 504"/>
                  <a:gd name="T90" fmla="*/ 3804 w 3848"/>
                  <a:gd name="T91" fmla="*/ 504 h 504"/>
                  <a:gd name="T92" fmla="*/ 3792 w 3848"/>
                  <a:gd name="T93" fmla="*/ 504 h 504"/>
                  <a:gd name="T94" fmla="*/ 1004 w 3848"/>
                  <a:gd name="T95" fmla="*/ 504 h 504"/>
                  <a:gd name="T96" fmla="*/ 1154 w 3848"/>
                  <a:gd name="T97" fmla="*/ 418 h 504"/>
                  <a:gd name="T98" fmla="*/ 1154 w 3848"/>
                  <a:gd name="T99" fmla="*/ 84 h 504"/>
                  <a:gd name="T100" fmla="*/ 1010 w 3848"/>
                  <a:gd name="T101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848" h="504">
                    <a:moveTo>
                      <a:pt x="56" y="0"/>
                    </a:moveTo>
                    <a:lnTo>
                      <a:pt x="720" y="0"/>
                    </a:lnTo>
                    <a:lnTo>
                      <a:pt x="576" y="84"/>
                    </a:lnTo>
                    <a:lnTo>
                      <a:pt x="576" y="418"/>
                    </a:lnTo>
                    <a:lnTo>
                      <a:pt x="726" y="504"/>
                    </a:lnTo>
                    <a:lnTo>
                      <a:pt x="56" y="504"/>
                    </a:lnTo>
                    <a:lnTo>
                      <a:pt x="56" y="504"/>
                    </a:lnTo>
                    <a:lnTo>
                      <a:pt x="44" y="504"/>
                    </a:lnTo>
                    <a:lnTo>
                      <a:pt x="34" y="500"/>
                    </a:lnTo>
                    <a:lnTo>
                      <a:pt x="24" y="494"/>
                    </a:lnTo>
                    <a:lnTo>
                      <a:pt x="16" y="488"/>
                    </a:lnTo>
                    <a:lnTo>
                      <a:pt x="8" y="480"/>
                    </a:lnTo>
                    <a:lnTo>
                      <a:pt x="4" y="470"/>
                    </a:lnTo>
                    <a:lnTo>
                      <a:pt x="0" y="460"/>
                    </a:lnTo>
                    <a:lnTo>
                      <a:pt x="0" y="44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44"/>
                    </a:lnTo>
                    <a:lnTo>
                      <a:pt x="4" y="34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4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1010" y="0"/>
                    </a:moveTo>
                    <a:lnTo>
                      <a:pt x="3792" y="0"/>
                    </a:lnTo>
                    <a:lnTo>
                      <a:pt x="3792" y="0"/>
                    </a:lnTo>
                    <a:lnTo>
                      <a:pt x="3804" y="0"/>
                    </a:lnTo>
                    <a:lnTo>
                      <a:pt x="3814" y="4"/>
                    </a:lnTo>
                    <a:lnTo>
                      <a:pt x="3824" y="10"/>
                    </a:lnTo>
                    <a:lnTo>
                      <a:pt x="3832" y="16"/>
                    </a:lnTo>
                    <a:lnTo>
                      <a:pt x="3838" y="24"/>
                    </a:lnTo>
                    <a:lnTo>
                      <a:pt x="3844" y="34"/>
                    </a:lnTo>
                    <a:lnTo>
                      <a:pt x="3848" y="44"/>
                    </a:lnTo>
                    <a:lnTo>
                      <a:pt x="3848" y="56"/>
                    </a:lnTo>
                    <a:lnTo>
                      <a:pt x="3848" y="448"/>
                    </a:lnTo>
                    <a:lnTo>
                      <a:pt x="3848" y="448"/>
                    </a:lnTo>
                    <a:lnTo>
                      <a:pt x="3848" y="460"/>
                    </a:lnTo>
                    <a:lnTo>
                      <a:pt x="3844" y="470"/>
                    </a:lnTo>
                    <a:lnTo>
                      <a:pt x="3838" y="480"/>
                    </a:lnTo>
                    <a:lnTo>
                      <a:pt x="3832" y="488"/>
                    </a:lnTo>
                    <a:lnTo>
                      <a:pt x="3824" y="494"/>
                    </a:lnTo>
                    <a:lnTo>
                      <a:pt x="3814" y="500"/>
                    </a:lnTo>
                    <a:lnTo>
                      <a:pt x="3804" y="504"/>
                    </a:lnTo>
                    <a:lnTo>
                      <a:pt x="3792" y="504"/>
                    </a:lnTo>
                    <a:lnTo>
                      <a:pt x="1004" y="504"/>
                    </a:lnTo>
                    <a:lnTo>
                      <a:pt x="1154" y="418"/>
                    </a:lnTo>
                    <a:lnTo>
                      <a:pt x="1154" y="84"/>
                    </a:lnTo>
                    <a:lnTo>
                      <a:pt x="1010" y="0"/>
                    </a:lnTo>
                    <a:close/>
                  </a:path>
                </a:pathLst>
              </a:custGeom>
              <a:noFill/>
              <a:ln w="12700">
                <a:solidFill>
                  <a:srgbClr val="FF9B02"/>
                </a:solidFill>
                <a:prstDash val="sysDot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815975"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003" name="Freeform 6"/>
              <p:cNvSpPr/>
              <p:nvPr/>
            </p:nvSpPr>
            <p:spPr bwMode="auto">
              <a:xfrm>
                <a:off x="3562350" y="1059582"/>
                <a:ext cx="701675" cy="812800"/>
              </a:xfrm>
              <a:custGeom>
                <a:avLst/>
                <a:gdLst>
                  <a:gd name="T0" fmla="*/ 220 w 442"/>
                  <a:gd name="T1" fmla="*/ 0 h 512"/>
                  <a:gd name="T2" fmla="*/ 332 w 442"/>
                  <a:gd name="T3" fmla="*/ 64 h 512"/>
                  <a:gd name="T4" fmla="*/ 442 w 442"/>
                  <a:gd name="T5" fmla="*/ 128 h 512"/>
                  <a:gd name="T6" fmla="*/ 442 w 442"/>
                  <a:gd name="T7" fmla="*/ 256 h 512"/>
                  <a:gd name="T8" fmla="*/ 442 w 442"/>
                  <a:gd name="T9" fmla="*/ 384 h 512"/>
                  <a:gd name="T10" fmla="*/ 332 w 442"/>
                  <a:gd name="T11" fmla="*/ 448 h 512"/>
                  <a:gd name="T12" fmla="*/ 220 w 442"/>
                  <a:gd name="T13" fmla="*/ 512 h 512"/>
                  <a:gd name="T14" fmla="*/ 110 w 442"/>
                  <a:gd name="T15" fmla="*/ 448 h 512"/>
                  <a:gd name="T16" fmla="*/ 0 w 442"/>
                  <a:gd name="T17" fmla="*/ 384 h 512"/>
                  <a:gd name="T18" fmla="*/ 0 w 442"/>
                  <a:gd name="T19" fmla="*/ 256 h 512"/>
                  <a:gd name="T20" fmla="*/ 0 w 442"/>
                  <a:gd name="T21" fmla="*/ 128 h 512"/>
                  <a:gd name="T22" fmla="*/ 110 w 442"/>
                  <a:gd name="T23" fmla="*/ 64 h 512"/>
                  <a:gd name="T24" fmla="*/ 220 w 442"/>
                  <a:gd name="T25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2" h="512">
                    <a:moveTo>
                      <a:pt x="220" y="0"/>
                    </a:moveTo>
                    <a:lnTo>
                      <a:pt x="332" y="64"/>
                    </a:lnTo>
                    <a:lnTo>
                      <a:pt x="442" y="128"/>
                    </a:lnTo>
                    <a:lnTo>
                      <a:pt x="442" y="256"/>
                    </a:lnTo>
                    <a:lnTo>
                      <a:pt x="442" y="384"/>
                    </a:lnTo>
                    <a:lnTo>
                      <a:pt x="332" y="448"/>
                    </a:lnTo>
                    <a:lnTo>
                      <a:pt x="220" y="512"/>
                    </a:lnTo>
                    <a:lnTo>
                      <a:pt x="110" y="448"/>
                    </a:lnTo>
                    <a:lnTo>
                      <a:pt x="0" y="384"/>
                    </a:lnTo>
                    <a:lnTo>
                      <a:pt x="0" y="256"/>
                    </a:lnTo>
                    <a:lnTo>
                      <a:pt x="0" y="128"/>
                    </a:lnTo>
                    <a:lnTo>
                      <a:pt x="110" y="64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FF9B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815975"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00" name="矩形 999"/>
            <p:cNvSpPr/>
            <p:nvPr/>
          </p:nvSpPr>
          <p:spPr>
            <a:xfrm>
              <a:off x="5113092" y="3755805"/>
              <a:ext cx="2294213" cy="44014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defTabSz="815975">
                <a:defRPr/>
              </a:pPr>
              <a:r>
                <a:rPr lang="en-US" altLang="zh-CN" sz="1600" kern="100" dirty="0">
                  <a:solidFill>
                    <a:schemeClr val="bg1"/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CSS</a:t>
              </a:r>
              <a:r>
                <a:rPr lang="zh-CN" altLang="en-US" sz="1600" kern="100" dirty="0">
                  <a:solidFill>
                    <a:schemeClr val="bg1"/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常用样式</a:t>
              </a:r>
              <a:r>
                <a:rPr lang="zh-CN" altLang="en-US" sz="1600" kern="100" dirty="0">
                  <a:solidFill>
                    <a:schemeClr val="bg1"/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属性</a:t>
              </a:r>
              <a:endPara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1" name="文本框 48"/>
            <p:cNvSpPr txBox="1">
              <a:spLocks noChangeArrowheads="1"/>
            </p:cNvSpPr>
            <p:nvPr/>
          </p:nvSpPr>
          <p:spPr bwMode="auto">
            <a:xfrm>
              <a:off x="4382716" y="3755776"/>
              <a:ext cx="631582" cy="4421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815975"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05</a:t>
              </a:r>
              <a:endParaRPr lang="zh-CN" altLang="en-US" sz="1600" kern="0" dirty="0">
                <a:solidFill>
                  <a:prstClr val="white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34200" y="3584774"/>
            <a:ext cx="3037206" cy="476250"/>
            <a:chOff x="3818511" y="1744615"/>
            <a:chExt cx="3635925" cy="570133"/>
          </a:xfrm>
        </p:grpSpPr>
        <p:grpSp>
          <p:nvGrpSpPr>
            <p:cNvPr id="6" name="组合 5"/>
            <p:cNvGrpSpPr/>
            <p:nvPr/>
          </p:nvGrpSpPr>
          <p:grpSpPr>
            <a:xfrm>
              <a:off x="3818511" y="1744615"/>
              <a:ext cx="3633809" cy="483501"/>
              <a:chOff x="2540000" y="1059582"/>
              <a:chExt cx="6108700" cy="812800"/>
            </a:xfrm>
            <a:solidFill>
              <a:srgbClr val="005DA2"/>
            </a:solidFill>
          </p:grpSpPr>
          <p:sp>
            <p:nvSpPr>
              <p:cNvPr id="7" name="Freeform 5"/>
              <p:cNvSpPr>
                <a:spLocks noEditPoints="1"/>
              </p:cNvSpPr>
              <p:nvPr/>
            </p:nvSpPr>
            <p:spPr bwMode="auto">
              <a:xfrm>
                <a:off x="2540000" y="1069107"/>
                <a:ext cx="6108700" cy="800100"/>
              </a:xfrm>
              <a:custGeom>
                <a:avLst/>
                <a:gdLst>
                  <a:gd name="T0" fmla="*/ 56 w 3848"/>
                  <a:gd name="T1" fmla="*/ 0 h 504"/>
                  <a:gd name="T2" fmla="*/ 720 w 3848"/>
                  <a:gd name="T3" fmla="*/ 0 h 504"/>
                  <a:gd name="T4" fmla="*/ 576 w 3848"/>
                  <a:gd name="T5" fmla="*/ 84 h 504"/>
                  <a:gd name="T6" fmla="*/ 576 w 3848"/>
                  <a:gd name="T7" fmla="*/ 418 h 504"/>
                  <a:gd name="T8" fmla="*/ 726 w 3848"/>
                  <a:gd name="T9" fmla="*/ 504 h 504"/>
                  <a:gd name="T10" fmla="*/ 56 w 3848"/>
                  <a:gd name="T11" fmla="*/ 504 h 504"/>
                  <a:gd name="T12" fmla="*/ 56 w 3848"/>
                  <a:gd name="T13" fmla="*/ 504 h 504"/>
                  <a:gd name="T14" fmla="*/ 44 w 3848"/>
                  <a:gd name="T15" fmla="*/ 504 h 504"/>
                  <a:gd name="T16" fmla="*/ 34 w 3848"/>
                  <a:gd name="T17" fmla="*/ 500 h 504"/>
                  <a:gd name="T18" fmla="*/ 24 w 3848"/>
                  <a:gd name="T19" fmla="*/ 494 h 504"/>
                  <a:gd name="T20" fmla="*/ 16 w 3848"/>
                  <a:gd name="T21" fmla="*/ 488 h 504"/>
                  <a:gd name="T22" fmla="*/ 8 w 3848"/>
                  <a:gd name="T23" fmla="*/ 480 h 504"/>
                  <a:gd name="T24" fmla="*/ 4 w 3848"/>
                  <a:gd name="T25" fmla="*/ 470 h 504"/>
                  <a:gd name="T26" fmla="*/ 0 w 3848"/>
                  <a:gd name="T27" fmla="*/ 460 h 504"/>
                  <a:gd name="T28" fmla="*/ 0 w 3848"/>
                  <a:gd name="T29" fmla="*/ 448 h 504"/>
                  <a:gd name="T30" fmla="*/ 0 w 3848"/>
                  <a:gd name="T31" fmla="*/ 56 h 504"/>
                  <a:gd name="T32" fmla="*/ 0 w 3848"/>
                  <a:gd name="T33" fmla="*/ 56 h 504"/>
                  <a:gd name="T34" fmla="*/ 0 w 3848"/>
                  <a:gd name="T35" fmla="*/ 44 h 504"/>
                  <a:gd name="T36" fmla="*/ 4 w 3848"/>
                  <a:gd name="T37" fmla="*/ 34 h 504"/>
                  <a:gd name="T38" fmla="*/ 8 w 3848"/>
                  <a:gd name="T39" fmla="*/ 24 h 504"/>
                  <a:gd name="T40" fmla="*/ 16 w 3848"/>
                  <a:gd name="T41" fmla="*/ 16 h 504"/>
                  <a:gd name="T42" fmla="*/ 24 w 3848"/>
                  <a:gd name="T43" fmla="*/ 10 h 504"/>
                  <a:gd name="T44" fmla="*/ 34 w 3848"/>
                  <a:gd name="T45" fmla="*/ 4 h 504"/>
                  <a:gd name="T46" fmla="*/ 44 w 3848"/>
                  <a:gd name="T47" fmla="*/ 0 h 504"/>
                  <a:gd name="T48" fmla="*/ 56 w 3848"/>
                  <a:gd name="T49" fmla="*/ 0 h 504"/>
                  <a:gd name="T50" fmla="*/ 56 w 3848"/>
                  <a:gd name="T51" fmla="*/ 0 h 504"/>
                  <a:gd name="T52" fmla="*/ 1010 w 3848"/>
                  <a:gd name="T53" fmla="*/ 0 h 504"/>
                  <a:gd name="T54" fmla="*/ 3792 w 3848"/>
                  <a:gd name="T55" fmla="*/ 0 h 504"/>
                  <a:gd name="T56" fmla="*/ 3792 w 3848"/>
                  <a:gd name="T57" fmla="*/ 0 h 504"/>
                  <a:gd name="T58" fmla="*/ 3804 w 3848"/>
                  <a:gd name="T59" fmla="*/ 0 h 504"/>
                  <a:gd name="T60" fmla="*/ 3814 w 3848"/>
                  <a:gd name="T61" fmla="*/ 4 h 504"/>
                  <a:gd name="T62" fmla="*/ 3824 w 3848"/>
                  <a:gd name="T63" fmla="*/ 10 h 504"/>
                  <a:gd name="T64" fmla="*/ 3832 w 3848"/>
                  <a:gd name="T65" fmla="*/ 16 h 504"/>
                  <a:gd name="T66" fmla="*/ 3838 w 3848"/>
                  <a:gd name="T67" fmla="*/ 24 h 504"/>
                  <a:gd name="T68" fmla="*/ 3844 w 3848"/>
                  <a:gd name="T69" fmla="*/ 34 h 504"/>
                  <a:gd name="T70" fmla="*/ 3848 w 3848"/>
                  <a:gd name="T71" fmla="*/ 44 h 504"/>
                  <a:gd name="T72" fmla="*/ 3848 w 3848"/>
                  <a:gd name="T73" fmla="*/ 56 h 504"/>
                  <a:gd name="T74" fmla="*/ 3848 w 3848"/>
                  <a:gd name="T75" fmla="*/ 448 h 504"/>
                  <a:gd name="T76" fmla="*/ 3848 w 3848"/>
                  <a:gd name="T77" fmla="*/ 448 h 504"/>
                  <a:gd name="T78" fmla="*/ 3848 w 3848"/>
                  <a:gd name="T79" fmla="*/ 460 h 504"/>
                  <a:gd name="T80" fmla="*/ 3844 w 3848"/>
                  <a:gd name="T81" fmla="*/ 470 h 504"/>
                  <a:gd name="T82" fmla="*/ 3838 w 3848"/>
                  <a:gd name="T83" fmla="*/ 480 h 504"/>
                  <a:gd name="T84" fmla="*/ 3832 w 3848"/>
                  <a:gd name="T85" fmla="*/ 488 h 504"/>
                  <a:gd name="T86" fmla="*/ 3824 w 3848"/>
                  <a:gd name="T87" fmla="*/ 494 h 504"/>
                  <a:gd name="T88" fmla="*/ 3814 w 3848"/>
                  <a:gd name="T89" fmla="*/ 500 h 504"/>
                  <a:gd name="T90" fmla="*/ 3804 w 3848"/>
                  <a:gd name="T91" fmla="*/ 504 h 504"/>
                  <a:gd name="T92" fmla="*/ 3792 w 3848"/>
                  <a:gd name="T93" fmla="*/ 504 h 504"/>
                  <a:gd name="T94" fmla="*/ 1004 w 3848"/>
                  <a:gd name="T95" fmla="*/ 504 h 504"/>
                  <a:gd name="T96" fmla="*/ 1154 w 3848"/>
                  <a:gd name="T97" fmla="*/ 418 h 504"/>
                  <a:gd name="T98" fmla="*/ 1154 w 3848"/>
                  <a:gd name="T99" fmla="*/ 84 h 504"/>
                  <a:gd name="T100" fmla="*/ 1010 w 3848"/>
                  <a:gd name="T101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848" h="504">
                    <a:moveTo>
                      <a:pt x="56" y="0"/>
                    </a:moveTo>
                    <a:lnTo>
                      <a:pt x="720" y="0"/>
                    </a:lnTo>
                    <a:lnTo>
                      <a:pt x="576" y="84"/>
                    </a:lnTo>
                    <a:lnTo>
                      <a:pt x="576" y="418"/>
                    </a:lnTo>
                    <a:lnTo>
                      <a:pt x="726" y="504"/>
                    </a:lnTo>
                    <a:lnTo>
                      <a:pt x="56" y="504"/>
                    </a:lnTo>
                    <a:lnTo>
                      <a:pt x="56" y="504"/>
                    </a:lnTo>
                    <a:lnTo>
                      <a:pt x="44" y="504"/>
                    </a:lnTo>
                    <a:lnTo>
                      <a:pt x="34" y="500"/>
                    </a:lnTo>
                    <a:lnTo>
                      <a:pt x="24" y="494"/>
                    </a:lnTo>
                    <a:lnTo>
                      <a:pt x="16" y="488"/>
                    </a:lnTo>
                    <a:lnTo>
                      <a:pt x="8" y="480"/>
                    </a:lnTo>
                    <a:lnTo>
                      <a:pt x="4" y="470"/>
                    </a:lnTo>
                    <a:lnTo>
                      <a:pt x="0" y="460"/>
                    </a:lnTo>
                    <a:lnTo>
                      <a:pt x="0" y="44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44"/>
                    </a:lnTo>
                    <a:lnTo>
                      <a:pt x="4" y="34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4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1010" y="0"/>
                    </a:moveTo>
                    <a:lnTo>
                      <a:pt x="3792" y="0"/>
                    </a:lnTo>
                    <a:lnTo>
                      <a:pt x="3792" y="0"/>
                    </a:lnTo>
                    <a:lnTo>
                      <a:pt x="3804" y="0"/>
                    </a:lnTo>
                    <a:lnTo>
                      <a:pt x="3814" y="4"/>
                    </a:lnTo>
                    <a:lnTo>
                      <a:pt x="3824" y="10"/>
                    </a:lnTo>
                    <a:lnTo>
                      <a:pt x="3832" y="16"/>
                    </a:lnTo>
                    <a:lnTo>
                      <a:pt x="3838" y="24"/>
                    </a:lnTo>
                    <a:lnTo>
                      <a:pt x="3844" y="34"/>
                    </a:lnTo>
                    <a:lnTo>
                      <a:pt x="3848" y="44"/>
                    </a:lnTo>
                    <a:lnTo>
                      <a:pt x="3848" y="56"/>
                    </a:lnTo>
                    <a:lnTo>
                      <a:pt x="3848" y="448"/>
                    </a:lnTo>
                    <a:lnTo>
                      <a:pt x="3848" y="448"/>
                    </a:lnTo>
                    <a:lnTo>
                      <a:pt x="3848" y="460"/>
                    </a:lnTo>
                    <a:lnTo>
                      <a:pt x="3844" y="470"/>
                    </a:lnTo>
                    <a:lnTo>
                      <a:pt x="3838" y="480"/>
                    </a:lnTo>
                    <a:lnTo>
                      <a:pt x="3832" y="488"/>
                    </a:lnTo>
                    <a:lnTo>
                      <a:pt x="3824" y="494"/>
                    </a:lnTo>
                    <a:lnTo>
                      <a:pt x="3814" y="500"/>
                    </a:lnTo>
                    <a:lnTo>
                      <a:pt x="3804" y="504"/>
                    </a:lnTo>
                    <a:lnTo>
                      <a:pt x="3792" y="504"/>
                    </a:lnTo>
                    <a:lnTo>
                      <a:pt x="1004" y="504"/>
                    </a:lnTo>
                    <a:lnTo>
                      <a:pt x="1154" y="418"/>
                    </a:lnTo>
                    <a:lnTo>
                      <a:pt x="1154" y="84"/>
                    </a:lnTo>
                    <a:lnTo>
                      <a:pt x="1010" y="0"/>
                    </a:lnTo>
                    <a:close/>
                  </a:path>
                </a:pathLst>
              </a:custGeom>
              <a:noFill/>
              <a:ln w="12700">
                <a:solidFill>
                  <a:srgbClr val="07B1EC"/>
                </a:solidFill>
                <a:prstDash val="sysDot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defTabSz="815975"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3562350" y="1059582"/>
                <a:ext cx="701675" cy="812800"/>
              </a:xfrm>
              <a:custGeom>
                <a:avLst/>
                <a:gdLst>
                  <a:gd name="T0" fmla="*/ 220 w 442"/>
                  <a:gd name="T1" fmla="*/ 0 h 512"/>
                  <a:gd name="T2" fmla="*/ 332 w 442"/>
                  <a:gd name="T3" fmla="*/ 64 h 512"/>
                  <a:gd name="T4" fmla="*/ 442 w 442"/>
                  <a:gd name="T5" fmla="*/ 128 h 512"/>
                  <a:gd name="T6" fmla="*/ 442 w 442"/>
                  <a:gd name="T7" fmla="*/ 256 h 512"/>
                  <a:gd name="T8" fmla="*/ 442 w 442"/>
                  <a:gd name="T9" fmla="*/ 384 h 512"/>
                  <a:gd name="T10" fmla="*/ 332 w 442"/>
                  <a:gd name="T11" fmla="*/ 448 h 512"/>
                  <a:gd name="T12" fmla="*/ 220 w 442"/>
                  <a:gd name="T13" fmla="*/ 512 h 512"/>
                  <a:gd name="T14" fmla="*/ 110 w 442"/>
                  <a:gd name="T15" fmla="*/ 448 h 512"/>
                  <a:gd name="T16" fmla="*/ 0 w 442"/>
                  <a:gd name="T17" fmla="*/ 384 h 512"/>
                  <a:gd name="T18" fmla="*/ 0 w 442"/>
                  <a:gd name="T19" fmla="*/ 256 h 512"/>
                  <a:gd name="T20" fmla="*/ 0 w 442"/>
                  <a:gd name="T21" fmla="*/ 128 h 512"/>
                  <a:gd name="T22" fmla="*/ 110 w 442"/>
                  <a:gd name="T23" fmla="*/ 64 h 512"/>
                  <a:gd name="T24" fmla="*/ 220 w 442"/>
                  <a:gd name="T25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2" h="512">
                    <a:moveTo>
                      <a:pt x="220" y="0"/>
                    </a:moveTo>
                    <a:lnTo>
                      <a:pt x="332" y="64"/>
                    </a:lnTo>
                    <a:lnTo>
                      <a:pt x="442" y="128"/>
                    </a:lnTo>
                    <a:lnTo>
                      <a:pt x="442" y="256"/>
                    </a:lnTo>
                    <a:lnTo>
                      <a:pt x="442" y="384"/>
                    </a:lnTo>
                    <a:lnTo>
                      <a:pt x="332" y="448"/>
                    </a:lnTo>
                    <a:lnTo>
                      <a:pt x="220" y="512"/>
                    </a:lnTo>
                    <a:lnTo>
                      <a:pt x="110" y="448"/>
                    </a:lnTo>
                    <a:lnTo>
                      <a:pt x="0" y="384"/>
                    </a:lnTo>
                    <a:lnTo>
                      <a:pt x="0" y="256"/>
                    </a:lnTo>
                    <a:lnTo>
                      <a:pt x="0" y="128"/>
                    </a:lnTo>
                    <a:lnTo>
                      <a:pt x="110" y="64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07B1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815975"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4916207" y="1786425"/>
              <a:ext cx="2538229" cy="52832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p>
              <a:pPr algn="ctr">
                <a:lnSpc>
                  <a:spcPct val="130000"/>
                </a:lnSpc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sym typeface="+mn-ea"/>
                </a:rPr>
                <a:t>CSS样式的框模型</a:t>
              </a:r>
              <a:endParaRPr lang="zh-CN" altLang="en-US" sz="1600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" name="文本框 48"/>
            <p:cNvSpPr txBox="1">
              <a:spLocks noChangeArrowheads="1"/>
            </p:cNvSpPr>
            <p:nvPr/>
          </p:nvSpPr>
          <p:spPr bwMode="auto">
            <a:xfrm>
              <a:off x="4407059" y="1786310"/>
              <a:ext cx="631582" cy="4036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pPr defTabSz="815975"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06</a:t>
              </a:r>
              <a:endParaRPr lang="zh-CN" altLang="en-US" sz="1600" kern="0" dirty="0">
                <a:solidFill>
                  <a:prstClr val="white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736105" y="4091440"/>
            <a:ext cx="3140968" cy="403884"/>
            <a:chOff x="3818511" y="2404370"/>
            <a:chExt cx="3760142" cy="483501"/>
          </a:xfrm>
        </p:grpSpPr>
        <p:grpSp>
          <p:nvGrpSpPr>
            <p:cNvPr id="12" name="组合 11"/>
            <p:cNvGrpSpPr/>
            <p:nvPr/>
          </p:nvGrpSpPr>
          <p:grpSpPr>
            <a:xfrm>
              <a:off x="3818511" y="2404370"/>
              <a:ext cx="3633809" cy="483501"/>
              <a:chOff x="2540000" y="1059582"/>
              <a:chExt cx="6108700" cy="812800"/>
            </a:xfrm>
            <a:solidFill>
              <a:srgbClr val="005DA2"/>
            </a:solidFill>
          </p:grpSpPr>
          <p:sp>
            <p:nvSpPr>
              <p:cNvPr id="13" name="Freeform 5"/>
              <p:cNvSpPr>
                <a:spLocks noEditPoints="1"/>
              </p:cNvSpPr>
              <p:nvPr/>
            </p:nvSpPr>
            <p:spPr bwMode="auto">
              <a:xfrm>
                <a:off x="2540000" y="1069107"/>
                <a:ext cx="6108700" cy="800100"/>
              </a:xfrm>
              <a:custGeom>
                <a:avLst/>
                <a:gdLst>
                  <a:gd name="T0" fmla="*/ 56 w 3848"/>
                  <a:gd name="T1" fmla="*/ 0 h 504"/>
                  <a:gd name="T2" fmla="*/ 720 w 3848"/>
                  <a:gd name="T3" fmla="*/ 0 h 504"/>
                  <a:gd name="T4" fmla="*/ 576 w 3848"/>
                  <a:gd name="T5" fmla="*/ 84 h 504"/>
                  <a:gd name="T6" fmla="*/ 576 w 3848"/>
                  <a:gd name="T7" fmla="*/ 418 h 504"/>
                  <a:gd name="T8" fmla="*/ 726 w 3848"/>
                  <a:gd name="T9" fmla="*/ 504 h 504"/>
                  <a:gd name="T10" fmla="*/ 56 w 3848"/>
                  <a:gd name="T11" fmla="*/ 504 h 504"/>
                  <a:gd name="T12" fmla="*/ 56 w 3848"/>
                  <a:gd name="T13" fmla="*/ 504 h 504"/>
                  <a:gd name="T14" fmla="*/ 44 w 3848"/>
                  <a:gd name="T15" fmla="*/ 504 h 504"/>
                  <a:gd name="T16" fmla="*/ 34 w 3848"/>
                  <a:gd name="T17" fmla="*/ 500 h 504"/>
                  <a:gd name="T18" fmla="*/ 24 w 3848"/>
                  <a:gd name="T19" fmla="*/ 494 h 504"/>
                  <a:gd name="T20" fmla="*/ 16 w 3848"/>
                  <a:gd name="T21" fmla="*/ 488 h 504"/>
                  <a:gd name="T22" fmla="*/ 8 w 3848"/>
                  <a:gd name="T23" fmla="*/ 480 h 504"/>
                  <a:gd name="T24" fmla="*/ 4 w 3848"/>
                  <a:gd name="T25" fmla="*/ 470 h 504"/>
                  <a:gd name="T26" fmla="*/ 0 w 3848"/>
                  <a:gd name="T27" fmla="*/ 460 h 504"/>
                  <a:gd name="T28" fmla="*/ 0 w 3848"/>
                  <a:gd name="T29" fmla="*/ 448 h 504"/>
                  <a:gd name="T30" fmla="*/ 0 w 3848"/>
                  <a:gd name="T31" fmla="*/ 56 h 504"/>
                  <a:gd name="T32" fmla="*/ 0 w 3848"/>
                  <a:gd name="T33" fmla="*/ 56 h 504"/>
                  <a:gd name="T34" fmla="*/ 0 w 3848"/>
                  <a:gd name="T35" fmla="*/ 44 h 504"/>
                  <a:gd name="T36" fmla="*/ 4 w 3848"/>
                  <a:gd name="T37" fmla="*/ 34 h 504"/>
                  <a:gd name="T38" fmla="*/ 8 w 3848"/>
                  <a:gd name="T39" fmla="*/ 24 h 504"/>
                  <a:gd name="T40" fmla="*/ 16 w 3848"/>
                  <a:gd name="T41" fmla="*/ 16 h 504"/>
                  <a:gd name="T42" fmla="*/ 24 w 3848"/>
                  <a:gd name="T43" fmla="*/ 10 h 504"/>
                  <a:gd name="T44" fmla="*/ 34 w 3848"/>
                  <a:gd name="T45" fmla="*/ 4 h 504"/>
                  <a:gd name="T46" fmla="*/ 44 w 3848"/>
                  <a:gd name="T47" fmla="*/ 0 h 504"/>
                  <a:gd name="T48" fmla="*/ 56 w 3848"/>
                  <a:gd name="T49" fmla="*/ 0 h 504"/>
                  <a:gd name="T50" fmla="*/ 56 w 3848"/>
                  <a:gd name="T51" fmla="*/ 0 h 504"/>
                  <a:gd name="T52" fmla="*/ 1010 w 3848"/>
                  <a:gd name="T53" fmla="*/ 0 h 504"/>
                  <a:gd name="T54" fmla="*/ 3792 w 3848"/>
                  <a:gd name="T55" fmla="*/ 0 h 504"/>
                  <a:gd name="T56" fmla="*/ 3792 w 3848"/>
                  <a:gd name="T57" fmla="*/ 0 h 504"/>
                  <a:gd name="T58" fmla="*/ 3804 w 3848"/>
                  <a:gd name="T59" fmla="*/ 0 h 504"/>
                  <a:gd name="T60" fmla="*/ 3814 w 3848"/>
                  <a:gd name="T61" fmla="*/ 4 h 504"/>
                  <a:gd name="T62" fmla="*/ 3824 w 3848"/>
                  <a:gd name="T63" fmla="*/ 10 h 504"/>
                  <a:gd name="T64" fmla="*/ 3832 w 3848"/>
                  <a:gd name="T65" fmla="*/ 16 h 504"/>
                  <a:gd name="T66" fmla="*/ 3838 w 3848"/>
                  <a:gd name="T67" fmla="*/ 24 h 504"/>
                  <a:gd name="T68" fmla="*/ 3844 w 3848"/>
                  <a:gd name="T69" fmla="*/ 34 h 504"/>
                  <a:gd name="T70" fmla="*/ 3848 w 3848"/>
                  <a:gd name="T71" fmla="*/ 44 h 504"/>
                  <a:gd name="T72" fmla="*/ 3848 w 3848"/>
                  <a:gd name="T73" fmla="*/ 56 h 504"/>
                  <a:gd name="T74" fmla="*/ 3848 w 3848"/>
                  <a:gd name="T75" fmla="*/ 448 h 504"/>
                  <a:gd name="T76" fmla="*/ 3848 w 3848"/>
                  <a:gd name="T77" fmla="*/ 448 h 504"/>
                  <a:gd name="T78" fmla="*/ 3848 w 3848"/>
                  <a:gd name="T79" fmla="*/ 460 h 504"/>
                  <a:gd name="T80" fmla="*/ 3844 w 3848"/>
                  <a:gd name="T81" fmla="*/ 470 h 504"/>
                  <a:gd name="T82" fmla="*/ 3838 w 3848"/>
                  <a:gd name="T83" fmla="*/ 480 h 504"/>
                  <a:gd name="T84" fmla="*/ 3832 w 3848"/>
                  <a:gd name="T85" fmla="*/ 488 h 504"/>
                  <a:gd name="T86" fmla="*/ 3824 w 3848"/>
                  <a:gd name="T87" fmla="*/ 494 h 504"/>
                  <a:gd name="T88" fmla="*/ 3814 w 3848"/>
                  <a:gd name="T89" fmla="*/ 500 h 504"/>
                  <a:gd name="T90" fmla="*/ 3804 w 3848"/>
                  <a:gd name="T91" fmla="*/ 504 h 504"/>
                  <a:gd name="T92" fmla="*/ 3792 w 3848"/>
                  <a:gd name="T93" fmla="*/ 504 h 504"/>
                  <a:gd name="T94" fmla="*/ 1004 w 3848"/>
                  <a:gd name="T95" fmla="*/ 504 h 504"/>
                  <a:gd name="T96" fmla="*/ 1154 w 3848"/>
                  <a:gd name="T97" fmla="*/ 418 h 504"/>
                  <a:gd name="T98" fmla="*/ 1154 w 3848"/>
                  <a:gd name="T99" fmla="*/ 84 h 504"/>
                  <a:gd name="T100" fmla="*/ 1010 w 3848"/>
                  <a:gd name="T101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848" h="504">
                    <a:moveTo>
                      <a:pt x="56" y="0"/>
                    </a:moveTo>
                    <a:lnTo>
                      <a:pt x="720" y="0"/>
                    </a:lnTo>
                    <a:lnTo>
                      <a:pt x="576" y="84"/>
                    </a:lnTo>
                    <a:lnTo>
                      <a:pt x="576" y="418"/>
                    </a:lnTo>
                    <a:lnTo>
                      <a:pt x="726" y="504"/>
                    </a:lnTo>
                    <a:lnTo>
                      <a:pt x="56" y="504"/>
                    </a:lnTo>
                    <a:lnTo>
                      <a:pt x="56" y="504"/>
                    </a:lnTo>
                    <a:lnTo>
                      <a:pt x="44" y="504"/>
                    </a:lnTo>
                    <a:lnTo>
                      <a:pt x="34" y="500"/>
                    </a:lnTo>
                    <a:lnTo>
                      <a:pt x="24" y="494"/>
                    </a:lnTo>
                    <a:lnTo>
                      <a:pt x="16" y="488"/>
                    </a:lnTo>
                    <a:lnTo>
                      <a:pt x="8" y="480"/>
                    </a:lnTo>
                    <a:lnTo>
                      <a:pt x="4" y="470"/>
                    </a:lnTo>
                    <a:lnTo>
                      <a:pt x="0" y="460"/>
                    </a:lnTo>
                    <a:lnTo>
                      <a:pt x="0" y="44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44"/>
                    </a:lnTo>
                    <a:lnTo>
                      <a:pt x="4" y="34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4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1010" y="0"/>
                    </a:moveTo>
                    <a:lnTo>
                      <a:pt x="3792" y="0"/>
                    </a:lnTo>
                    <a:lnTo>
                      <a:pt x="3792" y="0"/>
                    </a:lnTo>
                    <a:lnTo>
                      <a:pt x="3804" y="0"/>
                    </a:lnTo>
                    <a:lnTo>
                      <a:pt x="3814" y="4"/>
                    </a:lnTo>
                    <a:lnTo>
                      <a:pt x="3824" y="10"/>
                    </a:lnTo>
                    <a:lnTo>
                      <a:pt x="3832" y="16"/>
                    </a:lnTo>
                    <a:lnTo>
                      <a:pt x="3838" y="24"/>
                    </a:lnTo>
                    <a:lnTo>
                      <a:pt x="3844" y="34"/>
                    </a:lnTo>
                    <a:lnTo>
                      <a:pt x="3848" y="44"/>
                    </a:lnTo>
                    <a:lnTo>
                      <a:pt x="3848" y="56"/>
                    </a:lnTo>
                    <a:lnTo>
                      <a:pt x="3848" y="448"/>
                    </a:lnTo>
                    <a:lnTo>
                      <a:pt x="3848" y="448"/>
                    </a:lnTo>
                    <a:lnTo>
                      <a:pt x="3848" y="460"/>
                    </a:lnTo>
                    <a:lnTo>
                      <a:pt x="3844" y="470"/>
                    </a:lnTo>
                    <a:lnTo>
                      <a:pt x="3838" y="480"/>
                    </a:lnTo>
                    <a:lnTo>
                      <a:pt x="3832" y="488"/>
                    </a:lnTo>
                    <a:lnTo>
                      <a:pt x="3824" y="494"/>
                    </a:lnTo>
                    <a:lnTo>
                      <a:pt x="3814" y="500"/>
                    </a:lnTo>
                    <a:lnTo>
                      <a:pt x="3804" y="504"/>
                    </a:lnTo>
                    <a:lnTo>
                      <a:pt x="3792" y="504"/>
                    </a:lnTo>
                    <a:lnTo>
                      <a:pt x="1004" y="504"/>
                    </a:lnTo>
                    <a:lnTo>
                      <a:pt x="1154" y="418"/>
                    </a:lnTo>
                    <a:lnTo>
                      <a:pt x="1154" y="84"/>
                    </a:lnTo>
                    <a:lnTo>
                      <a:pt x="1010" y="0"/>
                    </a:lnTo>
                    <a:close/>
                  </a:path>
                </a:pathLst>
              </a:custGeom>
              <a:noFill/>
              <a:ln w="12700">
                <a:solidFill>
                  <a:srgbClr val="EC3225"/>
                </a:solidFill>
                <a:prstDash val="sysDot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pPr defTabSz="815975"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 bwMode="auto">
              <a:xfrm>
                <a:off x="3562350" y="1059582"/>
                <a:ext cx="701675" cy="812800"/>
              </a:xfrm>
              <a:custGeom>
                <a:avLst/>
                <a:gdLst>
                  <a:gd name="T0" fmla="*/ 220 w 442"/>
                  <a:gd name="T1" fmla="*/ 0 h 512"/>
                  <a:gd name="T2" fmla="*/ 332 w 442"/>
                  <a:gd name="T3" fmla="*/ 64 h 512"/>
                  <a:gd name="T4" fmla="*/ 442 w 442"/>
                  <a:gd name="T5" fmla="*/ 128 h 512"/>
                  <a:gd name="T6" fmla="*/ 442 w 442"/>
                  <a:gd name="T7" fmla="*/ 256 h 512"/>
                  <a:gd name="T8" fmla="*/ 442 w 442"/>
                  <a:gd name="T9" fmla="*/ 384 h 512"/>
                  <a:gd name="T10" fmla="*/ 332 w 442"/>
                  <a:gd name="T11" fmla="*/ 448 h 512"/>
                  <a:gd name="T12" fmla="*/ 220 w 442"/>
                  <a:gd name="T13" fmla="*/ 512 h 512"/>
                  <a:gd name="T14" fmla="*/ 110 w 442"/>
                  <a:gd name="T15" fmla="*/ 448 h 512"/>
                  <a:gd name="T16" fmla="*/ 0 w 442"/>
                  <a:gd name="T17" fmla="*/ 384 h 512"/>
                  <a:gd name="T18" fmla="*/ 0 w 442"/>
                  <a:gd name="T19" fmla="*/ 256 h 512"/>
                  <a:gd name="T20" fmla="*/ 0 w 442"/>
                  <a:gd name="T21" fmla="*/ 128 h 512"/>
                  <a:gd name="T22" fmla="*/ 110 w 442"/>
                  <a:gd name="T23" fmla="*/ 64 h 512"/>
                  <a:gd name="T24" fmla="*/ 220 w 442"/>
                  <a:gd name="T25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2" h="512">
                    <a:moveTo>
                      <a:pt x="220" y="0"/>
                    </a:moveTo>
                    <a:lnTo>
                      <a:pt x="332" y="64"/>
                    </a:lnTo>
                    <a:lnTo>
                      <a:pt x="442" y="128"/>
                    </a:lnTo>
                    <a:lnTo>
                      <a:pt x="442" y="256"/>
                    </a:lnTo>
                    <a:lnTo>
                      <a:pt x="442" y="384"/>
                    </a:lnTo>
                    <a:lnTo>
                      <a:pt x="332" y="448"/>
                    </a:lnTo>
                    <a:lnTo>
                      <a:pt x="220" y="512"/>
                    </a:lnTo>
                    <a:lnTo>
                      <a:pt x="110" y="448"/>
                    </a:lnTo>
                    <a:lnTo>
                      <a:pt x="0" y="384"/>
                    </a:lnTo>
                    <a:lnTo>
                      <a:pt x="0" y="256"/>
                    </a:lnTo>
                    <a:lnTo>
                      <a:pt x="0" y="128"/>
                    </a:lnTo>
                    <a:lnTo>
                      <a:pt x="110" y="64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EC3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815975"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5113126" y="2427734"/>
              <a:ext cx="2465527" cy="440142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p>
              <a:pPr defTabSz="815975">
                <a:defRPr/>
              </a:pPr>
              <a:r>
                <a:rPr lang="zh-CN" altLang="en-US" sz="1600" kern="100" dirty="0">
                  <a:solidFill>
                    <a:schemeClr val="bg1"/>
                  </a:solidFill>
                  <a:latin typeface="微软雅黑" panose="020B0503020204020204" pitchFamily="34" charset="-122"/>
                  <a:cs typeface="Times New Roman" panose="02020603050405020304" pitchFamily="18" charset="0"/>
                </a:rPr>
                <a:t>盒子定位</a:t>
              </a:r>
              <a:endPara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48"/>
            <p:cNvSpPr txBox="1">
              <a:spLocks noChangeArrowheads="1"/>
            </p:cNvSpPr>
            <p:nvPr/>
          </p:nvSpPr>
          <p:spPr bwMode="auto">
            <a:xfrm>
              <a:off x="4384823" y="2434862"/>
              <a:ext cx="631582" cy="4036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pPr defTabSz="815975"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07</a:t>
              </a:r>
              <a:endParaRPr lang="zh-CN" altLang="en-US" sz="1600" kern="0" dirty="0">
                <a:solidFill>
                  <a:prstClr val="white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8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8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80"/>
                            </p:stCondLst>
                            <p:childTnLst>
                              <p:par>
                                <p:cTn id="6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52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" grpId="0" animBg="1"/>
      <p:bldP spid="957" grpId="0" animBg="1"/>
      <p:bldP spid="958" grpId="0" animBg="1"/>
      <p:bldP spid="959" grpId="0" animBg="1"/>
      <p:bldP spid="960" grpId="0" animBg="1"/>
      <p:bldP spid="961" grpId="0" animBg="1"/>
      <p:bldP spid="962" grpId="0" animBg="1"/>
      <p:bldP spid="963" grpId="0" animBg="1"/>
      <p:bldP spid="964" grpId="0" animBg="1"/>
      <p:bldP spid="965" grpId="0" animBg="1"/>
      <p:bldP spid="966" grpId="0" animBg="1"/>
      <p:bldP spid="967" grpId="0" animBg="1"/>
      <p:bldP spid="968" grpId="0" animBg="1"/>
      <p:bldP spid="969" grpId="0" animBg="1"/>
      <p:bldP spid="970" grpId="0" animBg="1"/>
      <p:bldP spid="971" grpId="0" animBg="1"/>
      <p:bldP spid="972" grpId="0"/>
      <p:bldP spid="9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08448" y="203158"/>
            <a:ext cx="292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&lt;input&gt;</a:t>
            </a:r>
            <a:r>
              <a:rPr lang="zh-CN" altLang="en-US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标签：</a:t>
            </a:r>
            <a:endParaRPr lang="zh-CN" altLang="en-US" sz="2400" b="1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5056" y="156991"/>
            <a:ext cx="631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30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172065" y="1940720"/>
            <a:ext cx="1319482" cy="1319177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77758" y="1928446"/>
            <a:ext cx="1319482" cy="1319177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提交与重置按钮：</a:t>
            </a:r>
            <a:r>
              <a:rPr lang="en-US" altLang="zh-CN" dirty="0" smtClean="0">
                <a:solidFill>
                  <a:schemeClr val="bg1"/>
                </a:solidFill>
              </a:rPr>
              <a:t>submit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577314" y="1928446"/>
            <a:ext cx="1319482" cy="1319177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Image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按钮：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776871" y="1928446"/>
            <a:ext cx="1319482" cy="1319177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下拉式列表框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987824" y="1230020"/>
            <a:ext cx="0" cy="7023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115617" y="1230019"/>
            <a:ext cx="1872207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4031364" y="1236156"/>
            <a:ext cx="360394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037499" y="1230020"/>
            <a:ext cx="0" cy="7023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227207" y="3247623"/>
            <a:ext cx="0" cy="7023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228184" y="3247623"/>
            <a:ext cx="0" cy="7023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623260" y="3950000"/>
            <a:ext cx="360394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6228185" y="3950000"/>
            <a:ext cx="209836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67825" y="3977247"/>
            <a:ext cx="3244436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image  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可以在按钮上加入背景图片，也可以直接用图片作为背景。</a:t>
            </a:r>
            <a:endParaRPr lang="id-ID" altLang="zh-CN" sz="900" dirty="0">
              <a:solidFill>
                <a:schemeClr val="bg1"/>
              </a:solidFill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24373" y="2415572"/>
            <a:ext cx="11849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按钮：</a:t>
            </a:r>
            <a:r>
              <a:rPr lang="en-US" altLang="zh-CN" dirty="0" smtClean="0">
                <a:solidFill>
                  <a:schemeClr val="bg1"/>
                </a:solidFill>
              </a:rPr>
              <a:t>button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8947" y="1086234"/>
            <a:ext cx="447995" cy="257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搜索</a:t>
            </a:r>
            <a:endParaRPr lang="zh-CN" altLang="en-US" sz="1000" dirty="0"/>
          </a:p>
        </p:txBody>
      </p:sp>
      <p:sp>
        <p:nvSpPr>
          <p:cNvPr id="52" name="圆角矩形 51"/>
          <p:cNvSpPr/>
          <p:nvPr/>
        </p:nvSpPr>
        <p:spPr>
          <a:xfrm>
            <a:off x="7456349" y="1061687"/>
            <a:ext cx="656650" cy="30684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7235420" y="4007404"/>
            <a:ext cx="902127" cy="263887"/>
            <a:chOff x="7707962" y="3878530"/>
            <a:chExt cx="902127" cy="263887"/>
          </a:xfrm>
        </p:grpSpPr>
        <p:sp>
          <p:nvSpPr>
            <p:cNvPr id="53" name="矩形 52"/>
            <p:cNvSpPr/>
            <p:nvPr/>
          </p:nvSpPr>
          <p:spPr>
            <a:xfrm>
              <a:off x="7707962" y="3884665"/>
              <a:ext cx="895989" cy="245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洛阳市</a:t>
              </a:r>
              <a:endParaRPr lang="zh-CN" altLang="en-US" sz="10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8413709" y="3878530"/>
              <a:ext cx="196380" cy="257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10800000">
              <a:off x="8432118" y="3982857"/>
              <a:ext cx="147286" cy="98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910480" y="3884667"/>
              <a:ext cx="699609" cy="2577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矩形 57"/>
          <p:cNvSpPr/>
          <p:nvPr/>
        </p:nvSpPr>
        <p:spPr>
          <a:xfrm>
            <a:off x="7164846" y="2546712"/>
            <a:ext cx="164776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&lt;select&gt;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&lt;option&gt;&lt;/option&gt;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&lt;option&gt;&lt;/option&gt;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&lt;option&gt;&lt;/option&gt;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&lt;option&gt;&lt;/option&gt;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&lt;/select&gt;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8900" y="656650"/>
            <a:ext cx="266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语法格式：</a:t>
            </a:r>
            <a:r>
              <a:rPr lang="en-US" altLang="zh-CN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&lt;input  type=""&gt;</a:t>
            </a:r>
            <a:endParaRPr lang="zh-CN" alt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3" grpId="0" bldLvl="0" animBg="1"/>
      <p:bldP spid="24" grpId="0" bldLvl="0" animBg="1"/>
      <p:bldP spid="27" grpId="0" bldLvl="0" animBg="1"/>
      <p:bldP spid="28" grpId="0" bldLvl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" y="0"/>
            <a:ext cx="9135683" cy="5143500"/>
          </a:xfrm>
          <a:prstGeom prst="rect">
            <a:avLst/>
          </a:prstGeom>
        </p:spPr>
      </p:pic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235960" y="2238375"/>
            <a:ext cx="56654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eaLnBrk="1" hangingPunct="1"/>
            <a:r>
              <a:rPr lang="zh-CN" altLang="en-US" sz="36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ea"/>
                <a:ea typeface="+mn-ea"/>
              </a:rPr>
              <a:t>CSS样式的常用样式属性</a:t>
            </a:r>
            <a:endParaRPr lang="zh-CN" altLang="en-US" sz="36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ea"/>
              <a:ea typeface="+mn-ea"/>
            </a:endParaRPr>
          </a:p>
        </p:txBody>
      </p:sp>
      <p:sp>
        <p:nvSpPr>
          <p:cNvPr id="6" name="文本框 16"/>
          <p:cNvSpPr txBox="1"/>
          <p:nvPr/>
        </p:nvSpPr>
        <p:spPr bwMode="auto">
          <a:xfrm>
            <a:off x="5211157" y="792024"/>
            <a:ext cx="1381760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cs typeface="Mongolian Baiti" panose="03000500000000000000" pitchFamily="66" charset="0"/>
              </a:rPr>
              <a:t>0</a:t>
            </a:r>
            <a:r>
              <a:rPr lang="en-US" sz="88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cs typeface="Mongolian Baiti" panose="03000500000000000000" pitchFamily="66" charset="0"/>
              </a:rPr>
              <a:t>5</a:t>
            </a:r>
            <a:endParaRPr lang="en-US" sz="88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078046" y="1494264"/>
            <a:ext cx="4132164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基本选择器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36601" y="915566"/>
            <a:ext cx="2947767" cy="4146328"/>
            <a:chOff x="4936601" y="971844"/>
            <a:chExt cx="2947767" cy="4146328"/>
          </a:xfrm>
          <a:solidFill>
            <a:schemeClr val="accent1"/>
          </a:solidFill>
        </p:grpSpPr>
        <p:sp>
          <p:nvSpPr>
            <p:cNvPr id="16" name="Freeform 5"/>
            <p:cNvSpPr/>
            <p:nvPr/>
          </p:nvSpPr>
          <p:spPr bwMode="auto">
            <a:xfrm>
              <a:off x="5184992" y="971844"/>
              <a:ext cx="2590145" cy="1192575"/>
            </a:xfrm>
            <a:custGeom>
              <a:avLst/>
              <a:gdLst>
                <a:gd name="T0" fmla="*/ 1118 w 1175"/>
                <a:gd name="T1" fmla="*/ 389 h 541"/>
                <a:gd name="T2" fmla="*/ 456 w 1175"/>
                <a:gd name="T3" fmla="*/ 104 h 541"/>
                <a:gd name="T4" fmla="*/ 0 w 1175"/>
                <a:gd name="T5" fmla="*/ 541 h 541"/>
                <a:gd name="T6" fmla="*/ 1175 w 1175"/>
                <a:gd name="T7" fmla="*/ 541 h 541"/>
                <a:gd name="T8" fmla="*/ 1118 w 1175"/>
                <a:gd name="T9" fmla="*/ 389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5" h="541">
                  <a:moveTo>
                    <a:pt x="1118" y="389"/>
                  </a:moveTo>
                  <a:cubicBezTo>
                    <a:pt x="895" y="0"/>
                    <a:pt x="456" y="104"/>
                    <a:pt x="456" y="104"/>
                  </a:cubicBezTo>
                  <a:cubicBezTo>
                    <a:pt x="126" y="200"/>
                    <a:pt x="25" y="389"/>
                    <a:pt x="0" y="541"/>
                  </a:cubicBezTo>
                  <a:cubicBezTo>
                    <a:pt x="1175" y="541"/>
                    <a:pt x="1175" y="541"/>
                    <a:pt x="1175" y="541"/>
                  </a:cubicBezTo>
                  <a:cubicBezTo>
                    <a:pt x="1150" y="449"/>
                    <a:pt x="1118" y="389"/>
                    <a:pt x="1118" y="389"/>
                  </a:cubicBezTo>
                  <a:close/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4954557" y="2164419"/>
              <a:ext cx="2929811" cy="984584"/>
            </a:xfrm>
            <a:custGeom>
              <a:avLst/>
              <a:gdLst>
                <a:gd name="T0" fmla="*/ 118 w 1330"/>
                <a:gd name="T1" fmla="*/ 225 h 447"/>
                <a:gd name="T2" fmla="*/ 102 w 1330"/>
                <a:gd name="T3" fmla="*/ 281 h 447"/>
                <a:gd name="T4" fmla="*/ 8 w 1330"/>
                <a:gd name="T5" fmla="*/ 434 h 447"/>
                <a:gd name="T6" fmla="*/ 0 w 1330"/>
                <a:gd name="T7" fmla="*/ 447 h 447"/>
                <a:gd name="T8" fmla="*/ 1250 w 1330"/>
                <a:gd name="T9" fmla="*/ 447 h 447"/>
                <a:gd name="T10" fmla="*/ 1280 w 1330"/>
                <a:gd name="T11" fmla="*/ 0 h 447"/>
                <a:gd name="T12" fmla="*/ 105 w 1330"/>
                <a:gd name="T13" fmla="*/ 0 h 447"/>
                <a:gd name="T14" fmla="*/ 118 w 1330"/>
                <a:gd name="T15" fmla="*/ 225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0" h="447">
                  <a:moveTo>
                    <a:pt x="118" y="225"/>
                  </a:moveTo>
                  <a:cubicBezTo>
                    <a:pt x="121" y="237"/>
                    <a:pt x="116" y="242"/>
                    <a:pt x="102" y="281"/>
                  </a:cubicBezTo>
                  <a:cubicBezTo>
                    <a:pt x="89" y="321"/>
                    <a:pt x="18" y="422"/>
                    <a:pt x="8" y="434"/>
                  </a:cubicBezTo>
                  <a:cubicBezTo>
                    <a:pt x="5" y="438"/>
                    <a:pt x="2" y="442"/>
                    <a:pt x="0" y="447"/>
                  </a:cubicBezTo>
                  <a:cubicBezTo>
                    <a:pt x="1250" y="447"/>
                    <a:pt x="1250" y="447"/>
                    <a:pt x="1250" y="447"/>
                  </a:cubicBezTo>
                  <a:cubicBezTo>
                    <a:pt x="1330" y="289"/>
                    <a:pt x="1311" y="119"/>
                    <a:pt x="1280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85" y="125"/>
                    <a:pt x="118" y="225"/>
                    <a:pt x="118" y="22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4936601" y="3149003"/>
              <a:ext cx="2772697" cy="984584"/>
            </a:xfrm>
            <a:custGeom>
              <a:avLst/>
              <a:gdLst>
                <a:gd name="T0" fmla="*/ 1 w 1258"/>
                <a:gd name="T1" fmla="*/ 25 h 447"/>
                <a:gd name="T2" fmla="*/ 20 w 1258"/>
                <a:gd name="T3" fmla="*/ 65 h 447"/>
                <a:gd name="T4" fmla="*/ 117 w 1258"/>
                <a:gd name="T5" fmla="*/ 80 h 447"/>
                <a:gd name="T6" fmla="*/ 131 w 1258"/>
                <a:gd name="T7" fmla="*/ 109 h 447"/>
                <a:gd name="T8" fmla="*/ 110 w 1258"/>
                <a:gd name="T9" fmla="*/ 130 h 447"/>
                <a:gd name="T10" fmla="*/ 100 w 1258"/>
                <a:gd name="T11" fmla="*/ 151 h 447"/>
                <a:gd name="T12" fmla="*/ 110 w 1258"/>
                <a:gd name="T13" fmla="*/ 175 h 447"/>
                <a:gd name="T14" fmla="*/ 138 w 1258"/>
                <a:gd name="T15" fmla="*/ 216 h 447"/>
                <a:gd name="T16" fmla="*/ 130 w 1258"/>
                <a:gd name="T17" fmla="*/ 228 h 447"/>
                <a:gd name="T18" fmla="*/ 122 w 1258"/>
                <a:gd name="T19" fmla="*/ 246 h 447"/>
                <a:gd name="T20" fmla="*/ 124 w 1258"/>
                <a:gd name="T21" fmla="*/ 273 h 447"/>
                <a:gd name="T22" fmla="*/ 170 w 1258"/>
                <a:gd name="T23" fmla="*/ 315 h 447"/>
                <a:gd name="T24" fmla="*/ 171 w 1258"/>
                <a:gd name="T25" fmla="*/ 329 h 447"/>
                <a:gd name="T26" fmla="*/ 179 w 1258"/>
                <a:gd name="T27" fmla="*/ 447 h 447"/>
                <a:gd name="T28" fmla="*/ 1116 w 1258"/>
                <a:gd name="T29" fmla="*/ 447 h 447"/>
                <a:gd name="T30" fmla="*/ 1083 w 1258"/>
                <a:gd name="T31" fmla="*/ 331 h 447"/>
                <a:gd name="T32" fmla="*/ 1190 w 1258"/>
                <a:gd name="T33" fmla="*/ 101 h 447"/>
                <a:gd name="T34" fmla="*/ 1258 w 1258"/>
                <a:gd name="T35" fmla="*/ 0 h 447"/>
                <a:gd name="T36" fmla="*/ 8 w 1258"/>
                <a:gd name="T37" fmla="*/ 0 h 447"/>
                <a:gd name="T38" fmla="*/ 1 w 1258"/>
                <a:gd name="T39" fmla="*/ 25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8" h="447">
                  <a:moveTo>
                    <a:pt x="1" y="25"/>
                  </a:moveTo>
                  <a:cubicBezTo>
                    <a:pt x="0" y="43"/>
                    <a:pt x="7" y="58"/>
                    <a:pt x="20" y="65"/>
                  </a:cubicBezTo>
                  <a:cubicBezTo>
                    <a:pt x="33" y="73"/>
                    <a:pt x="117" y="80"/>
                    <a:pt x="117" y="80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17" y="122"/>
                    <a:pt x="110" y="130"/>
                  </a:cubicBezTo>
                  <a:cubicBezTo>
                    <a:pt x="104" y="139"/>
                    <a:pt x="102" y="143"/>
                    <a:pt x="100" y="151"/>
                  </a:cubicBezTo>
                  <a:cubicBezTo>
                    <a:pt x="99" y="160"/>
                    <a:pt x="105" y="169"/>
                    <a:pt x="110" y="175"/>
                  </a:cubicBezTo>
                  <a:cubicBezTo>
                    <a:pt x="114" y="182"/>
                    <a:pt x="138" y="216"/>
                    <a:pt x="138" y="216"/>
                  </a:cubicBezTo>
                  <a:cubicBezTo>
                    <a:pt x="138" y="216"/>
                    <a:pt x="134" y="222"/>
                    <a:pt x="130" y="228"/>
                  </a:cubicBezTo>
                  <a:cubicBezTo>
                    <a:pt x="125" y="235"/>
                    <a:pt x="122" y="246"/>
                    <a:pt x="122" y="246"/>
                  </a:cubicBezTo>
                  <a:cubicBezTo>
                    <a:pt x="119" y="254"/>
                    <a:pt x="119" y="263"/>
                    <a:pt x="124" y="273"/>
                  </a:cubicBezTo>
                  <a:cubicBezTo>
                    <a:pt x="130" y="282"/>
                    <a:pt x="165" y="309"/>
                    <a:pt x="170" y="315"/>
                  </a:cubicBezTo>
                  <a:cubicBezTo>
                    <a:pt x="174" y="322"/>
                    <a:pt x="171" y="329"/>
                    <a:pt x="171" y="329"/>
                  </a:cubicBezTo>
                  <a:cubicBezTo>
                    <a:pt x="154" y="381"/>
                    <a:pt x="165" y="422"/>
                    <a:pt x="179" y="447"/>
                  </a:cubicBezTo>
                  <a:cubicBezTo>
                    <a:pt x="1116" y="447"/>
                    <a:pt x="1116" y="447"/>
                    <a:pt x="1116" y="447"/>
                  </a:cubicBezTo>
                  <a:cubicBezTo>
                    <a:pt x="1100" y="402"/>
                    <a:pt x="1088" y="361"/>
                    <a:pt x="1083" y="331"/>
                  </a:cubicBezTo>
                  <a:cubicBezTo>
                    <a:pt x="1068" y="232"/>
                    <a:pt x="1190" y="101"/>
                    <a:pt x="1190" y="101"/>
                  </a:cubicBezTo>
                  <a:cubicBezTo>
                    <a:pt x="1218" y="68"/>
                    <a:pt x="1240" y="34"/>
                    <a:pt x="125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7"/>
                    <a:pt x="2" y="14"/>
                    <a:pt x="1" y="25"/>
                  </a:cubicBezTo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5331632" y="4133588"/>
              <a:ext cx="2471934" cy="984584"/>
            </a:xfrm>
            <a:custGeom>
              <a:avLst/>
              <a:gdLst>
                <a:gd name="T0" fmla="*/ 22 w 1122"/>
                <a:gd name="T1" fmla="*/ 29 h 447"/>
                <a:gd name="T2" fmla="*/ 291 w 1122"/>
                <a:gd name="T3" fmla="*/ 13 h 447"/>
                <a:gd name="T4" fmla="*/ 357 w 1122"/>
                <a:gd name="T5" fmla="*/ 227 h 447"/>
                <a:gd name="T6" fmla="*/ 353 w 1122"/>
                <a:gd name="T7" fmla="*/ 227 h 447"/>
                <a:gd name="T8" fmla="*/ 140 w 1122"/>
                <a:gd name="T9" fmla="*/ 447 h 447"/>
                <a:gd name="T10" fmla="*/ 1055 w 1122"/>
                <a:gd name="T11" fmla="*/ 447 h 447"/>
                <a:gd name="T12" fmla="*/ 1122 w 1122"/>
                <a:gd name="T13" fmla="*/ 447 h 447"/>
                <a:gd name="T14" fmla="*/ 1038 w 1122"/>
                <a:gd name="T15" fmla="*/ 224 h 447"/>
                <a:gd name="T16" fmla="*/ 937 w 1122"/>
                <a:gd name="T17" fmla="*/ 0 h 447"/>
                <a:gd name="T18" fmla="*/ 0 w 1122"/>
                <a:gd name="T19" fmla="*/ 0 h 447"/>
                <a:gd name="T20" fmla="*/ 22 w 1122"/>
                <a:gd name="T21" fmla="*/ 29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2" h="447">
                  <a:moveTo>
                    <a:pt x="22" y="29"/>
                  </a:moveTo>
                  <a:cubicBezTo>
                    <a:pt x="73" y="71"/>
                    <a:pt x="257" y="9"/>
                    <a:pt x="291" y="13"/>
                  </a:cubicBezTo>
                  <a:cubicBezTo>
                    <a:pt x="316" y="17"/>
                    <a:pt x="345" y="158"/>
                    <a:pt x="357" y="227"/>
                  </a:cubicBezTo>
                  <a:cubicBezTo>
                    <a:pt x="353" y="227"/>
                    <a:pt x="353" y="227"/>
                    <a:pt x="353" y="227"/>
                  </a:cubicBezTo>
                  <a:cubicBezTo>
                    <a:pt x="353" y="227"/>
                    <a:pt x="194" y="418"/>
                    <a:pt x="140" y="447"/>
                  </a:cubicBezTo>
                  <a:cubicBezTo>
                    <a:pt x="1055" y="447"/>
                    <a:pt x="1055" y="447"/>
                    <a:pt x="1055" y="447"/>
                  </a:cubicBezTo>
                  <a:cubicBezTo>
                    <a:pt x="1122" y="447"/>
                    <a:pt x="1122" y="447"/>
                    <a:pt x="1122" y="447"/>
                  </a:cubicBezTo>
                  <a:cubicBezTo>
                    <a:pt x="1038" y="224"/>
                    <a:pt x="1038" y="224"/>
                    <a:pt x="1038" y="224"/>
                  </a:cubicBezTo>
                  <a:cubicBezTo>
                    <a:pt x="1004" y="162"/>
                    <a:pt x="965" y="76"/>
                    <a:pt x="9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5"/>
                    <a:pt x="18" y="25"/>
                    <a:pt x="22" y="29"/>
                  </a:cubicBez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21" name="TextBox 46"/>
          <p:cNvSpPr txBox="1"/>
          <p:nvPr/>
        </p:nvSpPr>
        <p:spPr bwMode="auto">
          <a:xfrm>
            <a:off x="6156030" y="2427986"/>
            <a:ext cx="12747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pc="100" dirty="0" smtClean="0">
                <a:solidFill>
                  <a:schemeClr val="bg1"/>
                </a:solidFill>
              </a:rPr>
              <a:t>标记选择器</a:t>
            </a:r>
            <a:endParaRPr lang="zh-CN" altLang="en-US" spc="100" dirty="0">
              <a:solidFill>
                <a:schemeClr val="bg1"/>
              </a:solidFill>
            </a:endParaRPr>
          </a:p>
        </p:txBody>
      </p:sp>
      <p:sp>
        <p:nvSpPr>
          <p:cNvPr id="22" name="TextBox 47"/>
          <p:cNvSpPr txBox="1"/>
          <p:nvPr/>
        </p:nvSpPr>
        <p:spPr bwMode="auto">
          <a:xfrm>
            <a:off x="5782108" y="3437351"/>
            <a:ext cx="12747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pc="100" dirty="0" smtClean="0">
                <a:solidFill>
                  <a:schemeClr val="bg1"/>
                </a:solidFill>
              </a:rPr>
              <a:t>类别选择器</a:t>
            </a:r>
            <a:endParaRPr lang="zh-CN" altLang="en-US" spc="100" dirty="0">
              <a:solidFill>
                <a:schemeClr val="bg1"/>
              </a:solidFill>
            </a:endParaRPr>
          </a:p>
        </p:txBody>
      </p:sp>
      <p:sp>
        <p:nvSpPr>
          <p:cNvPr id="23" name="TextBox 48"/>
          <p:cNvSpPr txBox="1"/>
          <p:nvPr/>
        </p:nvSpPr>
        <p:spPr bwMode="auto">
          <a:xfrm>
            <a:off x="6314731" y="4470560"/>
            <a:ext cx="108234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pc="100" dirty="0" smtClean="0">
                <a:solidFill>
                  <a:schemeClr val="bg1"/>
                </a:solidFill>
              </a:rPr>
              <a:t>ID</a:t>
            </a:r>
            <a:r>
              <a:rPr lang="zh-CN" altLang="en-US" spc="100" dirty="0" smtClean="0">
                <a:solidFill>
                  <a:schemeClr val="bg1"/>
                </a:solidFill>
              </a:rPr>
              <a:t>选择器</a:t>
            </a:r>
            <a:endParaRPr lang="zh-CN" altLang="en-US" spc="100" dirty="0">
              <a:solidFill>
                <a:schemeClr val="bg1"/>
              </a:solidFill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1095310" y="2101512"/>
            <a:ext cx="6679826" cy="47211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1078046" y="2470467"/>
            <a:ext cx="3876511" cy="51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标记选择器</a:t>
            </a:r>
            <a:endPara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样式属性名称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：属性值；样式属性名称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：属性值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...}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095310" y="3089555"/>
            <a:ext cx="6613988" cy="46746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1078046" y="3478579"/>
            <a:ext cx="4074503" cy="51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类别选择器</a:t>
            </a:r>
            <a:endPara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.class{...}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095311" y="4077132"/>
            <a:ext cx="6302752" cy="43093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1078046" y="4486691"/>
            <a:ext cx="4822191" cy="51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#ID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{..}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095311" y="5061893"/>
            <a:ext cx="6708255" cy="45867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5"/>
          <p:cNvSpPr/>
          <p:nvPr/>
        </p:nvSpPr>
        <p:spPr bwMode="auto">
          <a:xfrm>
            <a:off x="5185131" y="905622"/>
            <a:ext cx="2590145" cy="1192575"/>
          </a:xfrm>
          <a:custGeom>
            <a:avLst/>
            <a:gdLst>
              <a:gd name="T0" fmla="*/ 1118 w 1175"/>
              <a:gd name="T1" fmla="*/ 389 h 541"/>
              <a:gd name="T2" fmla="*/ 456 w 1175"/>
              <a:gd name="T3" fmla="*/ 104 h 541"/>
              <a:gd name="T4" fmla="*/ 0 w 1175"/>
              <a:gd name="T5" fmla="*/ 541 h 541"/>
              <a:gd name="T6" fmla="*/ 1175 w 1175"/>
              <a:gd name="T7" fmla="*/ 541 h 541"/>
              <a:gd name="T8" fmla="*/ 1118 w 1175"/>
              <a:gd name="T9" fmla="*/ 389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541">
                <a:moveTo>
                  <a:pt x="1118" y="389"/>
                </a:moveTo>
                <a:cubicBezTo>
                  <a:pt x="895" y="0"/>
                  <a:pt x="456" y="104"/>
                  <a:pt x="456" y="104"/>
                </a:cubicBezTo>
                <a:cubicBezTo>
                  <a:pt x="126" y="200"/>
                  <a:pt x="25" y="389"/>
                  <a:pt x="0" y="541"/>
                </a:cubicBezTo>
                <a:cubicBezTo>
                  <a:pt x="1175" y="541"/>
                  <a:pt x="1175" y="541"/>
                  <a:pt x="1175" y="541"/>
                </a:cubicBezTo>
                <a:cubicBezTo>
                  <a:pt x="1150" y="449"/>
                  <a:pt x="1118" y="389"/>
                  <a:pt x="1118" y="389"/>
                </a:cubicBezTo>
                <a:close/>
              </a:path>
            </a:pathLst>
          </a:cu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36" name="文本框 35"/>
          <p:cNvSpPr txBox="1"/>
          <p:nvPr/>
        </p:nvSpPr>
        <p:spPr>
          <a:xfrm>
            <a:off x="708448" y="203158"/>
            <a:ext cx="292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CSS</a:t>
            </a:r>
            <a:r>
              <a:rPr lang="zh-CN" altLang="en-US" sz="24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样式选择器</a:t>
            </a:r>
            <a:endParaRPr lang="zh-CN" altLang="en-US" sz="24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2" grpId="0"/>
      <p:bldP spid="23" grpId="0"/>
      <p:bldP spid="24" grpId="0" bldLvl="0" animBg="1"/>
      <p:bldP spid="25" grpId="0"/>
      <p:bldP spid="26" grpId="0" bldLvl="0" animBg="1"/>
      <p:bldP spid="27" grpId="0"/>
      <p:bldP spid="28" grpId="0" bldLvl="0" animBg="1"/>
      <p:bldP spid="29" grpId="0"/>
      <p:bldP spid="30" grpId="0" bldLvl="0" animBg="1"/>
      <p:bldP spid="31" grpId="0" bldLvl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078046" y="1494264"/>
            <a:ext cx="4132164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复合选择器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4936601" y="915566"/>
            <a:ext cx="2947767" cy="4146328"/>
            <a:chOff x="4936601" y="971844"/>
            <a:chExt cx="2947767" cy="4146328"/>
          </a:xfrm>
          <a:solidFill>
            <a:schemeClr val="accent1"/>
          </a:solidFill>
        </p:grpSpPr>
        <p:sp>
          <p:nvSpPr>
            <p:cNvPr id="16" name="Freeform 5"/>
            <p:cNvSpPr/>
            <p:nvPr/>
          </p:nvSpPr>
          <p:spPr bwMode="auto">
            <a:xfrm>
              <a:off x="5184992" y="971844"/>
              <a:ext cx="2590145" cy="1192575"/>
            </a:xfrm>
            <a:custGeom>
              <a:avLst/>
              <a:gdLst>
                <a:gd name="T0" fmla="*/ 1118 w 1175"/>
                <a:gd name="T1" fmla="*/ 389 h 541"/>
                <a:gd name="T2" fmla="*/ 456 w 1175"/>
                <a:gd name="T3" fmla="*/ 104 h 541"/>
                <a:gd name="T4" fmla="*/ 0 w 1175"/>
                <a:gd name="T5" fmla="*/ 541 h 541"/>
                <a:gd name="T6" fmla="*/ 1175 w 1175"/>
                <a:gd name="T7" fmla="*/ 541 h 541"/>
                <a:gd name="T8" fmla="*/ 1118 w 1175"/>
                <a:gd name="T9" fmla="*/ 389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5" h="541">
                  <a:moveTo>
                    <a:pt x="1118" y="389"/>
                  </a:moveTo>
                  <a:cubicBezTo>
                    <a:pt x="895" y="0"/>
                    <a:pt x="456" y="104"/>
                    <a:pt x="456" y="104"/>
                  </a:cubicBezTo>
                  <a:cubicBezTo>
                    <a:pt x="126" y="200"/>
                    <a:pt x="25" y="389"/>
                    <a:pt x="0" y="541"/>
                  </a:cubicBezTo>
                  <a:cubicBezTo>
                    <a:pt x="1175" y="541"/>
                    <a:pt x="1175" y="541"/>
                    <a:pt x="1175" y="541"/>
                  </a:cubicBezTo>
                  <a:cubicBezTo>
                    <a:pt x="1150" y="449"/>
                    <a:pt x="1118" y="389"/>
                    <a:pt x="1118" y="389"/>
                  </a:cubicBezTo>
                  <a:close/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4954557" y="2164419"/>
              <a:ext cx="2929811" cy="984584"/>
            </a:xfrm>
            <a:custGeom>
              <a:avLst/>
              <a:gdLst>
                <a:gd name="T0" fmla="*/ 118 w 1330"/>
                <a:gd name="T1" fmla="*/ 225 h 447"/>
                <a:gd name="T2" fmla="*/ 102 w 1330"/>
                <a:gd name="T3" fmla="*/ 281 h 447"/>
                <a:gd name="T4" fmla="*/ 8 w 1330"/>
                <a:gd name="T5" fmla="*/ 434 h 447"/>
                <a:gd name="T6" fmla="*/ 0 w 1330"/>
                <a:gd name="T7" fmla="*/ 447 h 447"/>
                <a:gd name="T8" fmla="*/ 1250 w 1330"/>
                <a:gd name="T9" fmla="*/ 447 h 447"/>
                <a:gd name="T10" fmla="*/ 1280 w 1330"/>
                <a:gd name="T11" fmla="*/ 0 h 447"/>
                <a:gd name="T12" fmla="*/ 105 w 1330"/>
                <a:gd name="T13" fmla="*/ 0 h 447"/>
                <a:gd name="T14" fmla="*/ 118 w 1330"/>
                <a:gd name="T15" fmla="*/ 225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0" h="447">
                  <a:moveTo>
                    <a:pt x="118" y="225"/>
                  </a:moveTo>
                  <a:cubicBezTo>
                    <a:pt x="121" y="237"/>
                    <a:pt x="116" y="242"/>
                    <a:pt x="102" y="281"/>
                  </a:cubicBezTo>
                  <a:cubicBezTo>
                    <a:pt x="89" y="321"/>
                    <a:pt x="18" y="422"/>
                    <a:pt x="8" y="434"/>
                  </a:cubicBezTo>
                  <a:cubicBezTo>
                    <a:pt x="5" y="438"/>
                    <a:pt x="2" y="442"/>
                    <a:pt x="0" y="447"/>
                  </a:cubicBezTo>
                  <a:cubicBezTo>
                    <a:pt x="1250" y="447"/>
                    <a:pt x="1250" y="447"/>
                    <a:pt x="1250" y="447"/>
                  </a:cubicBezTo>
                  <a:cubicBezTo>
                    <a:pt x="1330" y="289"/>
                    <a:pt x="1311" y="119"/>
                    <a:pt x="1280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85" y="125"/>
                    <a:pt x="118" y="225"/>
                    <a:pt x="118" y="22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4936601" y="3149003"/>
              <a:ext cx="2772697" cy="984584"/>
            </a:xfrm>
            <a:custGeom>
              <a:avLst/>
              <a:gdLst>
                <a:gd name="T0" fmla="*/ 1 w 1258"/>
                <a:gd name="T1" fmla="*/ 25 h 447"/>
                <a:gd name="T2" fmla="*/ 20 w 1258"/>
                <a:gd name="T3" fmla="*/ 65 h 447"/>
                <a:gd name="T4" fmla="*/ 117 w 1258"/>
                <a:gd name="T5" fmla="*/ 80 h 447"/>
                <a:gd name="T6" fmla="*/ 131 w 1258"/>
                <a:gd name="T7" fmla="*/ 109 h 447"/>
                <a:gd name="T8" fmla="*/ 110 w 1258"/>
                <a:gd name="T9" fmla="*/ 130 h 447"/>
                <a:gd name="T10" fmla="*/ 100 w 1258"/>
                <a:gd name="T11" fmla="*/ 151 h 447"/>
                <a:gd name="T12" fmla="*/ 110 w 1258"/>
                <a:gd name="T13" fmla="*/ 175 h 447"/>
                <a:gd name="T14" fmla="*/ 138 w 1258"/>
                <a:gd name="T15" fmla="*/ 216 h 447"/>
                <a:gd name="T16" fmla="*/ 130 w 1258"/>
                <a:gd name="T17" fmla="*/ 228 h 447"/>
                <a:gd name="T18" fmla="*/ 122 w 1258"/>
                <a:gd name="T19" fmla="*/ 246 h 447"/>
                <a:gd name="T20" fmla="*/ 124 w 1258"/>
                <a:gd name="T21" fmla="*/ 273 h 447"/>
                <a:gd name="T22" fmla="*/ 170 w 1258"/>
                <a:gd name="T23" fmla="*/ 315 h 447"/>
                <a:gd name="T24" fmla="*/ 171 w 1258"/>
                <a:gd name="T25" fmla="*/ 329 h 447"/>
                <a:gd name="T26" fmla="*/ 179 w 1258"/>
                <a:gd name="T27" fmla="*/ 447 h 447"/>
                <a:gd name="T28" fmla="*/ 1116 w 1258"/>
                <a:gd name="T29" fmla="*/ 447 h 447"/>
                <a:gd name="T30" fmla="*/ 1083 w 1258"/>
                <a:gd name="T31" fmla="*/ 331 h 447"/>
                <a:gd name="T32" fmla="*/ 1190 w 1258"/>
                <a:gd name="T33" fmla="*/ 101 h 447"/>
                <a:gd name="T34" fmla="*/ 1258 w 1258"/>
                <a:gd name="T35" fmla="*/ 0 h 447"/>
                <a:gd name="T36" fmla="*/ 8 w 1258"/>
                <a:gd name="T37" fmla="*/ 0 h 447"/>
                <a:gd name="T38" fmla="*/ 1 w 1258"/>
                <a:gd name="T39" fmla="*/ 25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8" h="447">
                  <a:moveTo>
                    <a:pt x="1" y="25"/>
                  </a:moveTo>
                  <a:cubicBezTo>
                    <a:pt x="0" y="43"/>
                    <a:pt x="7" y="58"/>
                    <a:pt x="20" y="65"/>
                  </a:cubicBezTo>
                  <a:cubicBezTo>
                    <a:pt x="33" y="73"/>
                    <a:pt x="117" y="80"/>
                    <a:pt x="117" y="80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17" y="122"/>
                    <a:pt x="110" y="130"/>
                  </a:cubicBezTo>
                  <a:cubicBezTo>
                    <a:pt x="104" y="139"/>
                    <a:pt x="102" y="143"/>
                    <a:pt x="100" y="151"/>
                  </a:cubicBezTo>
                  <a:cubicBezTo>
                    <a:pt x="99" y="160"/>
                    <a:pt x="105" y="169"/>
                    <a:pt x="110" y="175"/>
                  </a:cubicBezTo>
                  <a:cubicBezTo>
                    <a:pt x="114" y="182"/>
                    <a:pt x="138" y="216"/>
                    <a:pt x="138" y="216"/>
                  </a:cubicBezTo>
                  <a:cubicBezTo>
                    <a:pt x="138" y="216"/>
                    <a:pt x="134" y="222"/>
                    <a:pt x="130" y="228"/>
                  </a:cubicBezTo>
                  <a:cubicBezTo>
                    <a:pt x="125" y="235"/>
                    <a:pt x="122" y="246"/>
                    <a:pt x="122" y="246"/>
                  </a:cubicBezTo>
                  <a:cubicBezTo>
                    <a:pt x="119" y="254"/>
                    <a:pt x="119" y="263"/>
                    <a:pt x="124" y="273"/>
                  </a:cubicBezTo>
                  <a:cubicBezTo>
                    <a:pt x="130" y="282"/>
                    <a:pt x="165" y="309"/>
                    <a:pt x="170" y="315"/>
                  </a:cubicBezTo>
                  <a:cubicBezTo>
                    <a:pt x="174" y="322"/>
                    <a:pt x="171" y="329"/>
                    <a:pt x="171" y="329"/>
                  </a:cubicBezTo>
                  <a:cubicBezTo>
                    <a:pt x="154" y="381"/>
                    <a:pt x="165" y="422"/>
                    <a:pt x="179" y="447"/>
                  </a:cubicBezTo>
                  <a:cubicBezTo>
                    <a:pt x="1116" y="447"/>
                    <a:pt x="1116" y="447"/>
                    <a:pt x="1116" y="447"/>
                  </a:cubicBezTo>
                  <a:cubicBezTo>
                    <a:pt x="1100" y="402"/>
                    <a:pt x="1088" y="361"/>
                    <a:pt x="1083" y="331"/>
                  </a:cubicBezTo>
                  <a:cubicBezTo>
                    <a:pt x="1068" y="232"/>
                    <a:pt x="1190" y="101"/>
                    <a:pt x="1190" y="101"/>
                  </a:cubicBezTo>
                  <a:cubicBezTo>
                    <a:pt x="1218" y="68"/>
                    <a:pt x="1240" y="34"/>
                    <a:pt x="125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7"/>
                    <a:pt x="2" y="14"/>
                    <a:pt x="1" y="25"/>
                  </a:cubicBezTo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5331632" y="4133588"/>
              <a:ext cx="2471934" cy="984584"/>
            </a:xfrm>
            <a:custGeom>
              <a:avLst/>
              <a:gdLst>
                <a:gd name="T0" fmla="*/ 22 w 1122"/>
                <a:gd name="T1" fmla="*/ 29 h 447"/>
                <a:gd name="T2" fmla="*/ 291 w 1122"/>
                <a:gd name="T3" fmla="*/ 13 h 447"/>
                <a:gd name="T4" fmla="*/ 357 w 1122"/>
                <a:gd name="T5" fmla="*/ 227 h 447"/>
                <a:gd name="T6" fmla="*/ 353 w 1122"/>
                <a:gd name="T7" fmla="*/ 227 h 447"/>
                <a:gd name="T8" fmla="*/ 140 w 1122"/>
                <a:gd name="T9" fmla="*/ 447 h 447"/>
                <a:gd name="T10" fmla="*/ 1055 w 1122"/>
                <a:gd name="T11" fmla="*/ 447 h 447"/>
                <a:gd name="T12" fmla="*/ 1122 w 1122"/>
                <a:gd name="T13" fmla="*/ 447 h 447"/>
                <a:gd name="T14" fmla="*/ 1038 w 1122"/>
                <a:gd name="T15" fmla="*/ 224 h 447"/>
                <a:gd name="T16" fmla="*/ 937 w 1122"/>
                <a:gd name="T17" fmla="*/ 0 h 447"/>
                <a:gd name="T18" fmla="*/ 0 w 1122"/>
                <a:gd name="T19" fmla="*/ 0 h 447"/>
                <a:gd name="T20" fmla="*/ 22 w 1122"/>
                <a:gd name="T21" fmla="*/ 29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2" h="447">
                  <a:moveTo>
                    <a:pt x="22" y="29"/>
                  </a:moveTo>
                  <a:cubicBezTo>
                    <a:pt x="73" y="71"/>
                    <a:pt x="257" y="9"/>
                    <a:pt x="291" y="13"/>
                  </a:cubicBezTo>
                  <a:cubicBezTo>
                    <a:pt x="316" y="17"/>
                    <a:pt x="345" y="158"/>
                    <a:pt x="357" y="227"/>
                  </a:cubicBezTo>
                  <a:cubicBezTo>
                    <a:pt x="353" y="227"/>
                    <a:pt x="353" y="227"/>
                    <a:pt x="353" y="227"/>
                  </a:cubicBezTo>
                  <a:cubicBezTo>
                    <a:pt x="353" y="227"/>
                    <a:pt x="194" y="418"/>
                    <a:pt x="140" y="447"/>
                  </a:cubicBezTo>
                  <a:cubicBezTo>
                    <a:pt x="1055" y="447"/>
                    <a:pt x="1055" y="447"/>
                    <a:pt x="1055" y="447"/>
                  </a:cubicBezTo>
                  <a:cubicBezTo>
                    <a:pt x="1122" y="447"/>
                    <a:pt x="1122" y="447"/>
                    <a:pt x="1122" y="447"/>
                  </a:cubicBezTo>
                  <a:cubicBezTo>
                    <a:pt x="1038" y="224"/>
                    <a:pt x="1038" y="224"/>
                    <a:pt x="1038" y="224"/>
                  </a:cubicBezTo>
                  <a:cubicBezTo>
                    <a:pt x="1004" y="162"/>
                    <a:pt x="965" y="76"/>
                    <a:pt x="9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5"/>
                    <a:pt x="18" y="25"/>
                    <a:pt x="22" y="29"/>
                  </a:cubicBez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21" name="TextBox 46"/>
          <p:cNvSpPr txBox="1"/>
          <p:nvPr/>
        </p:nvSpPr>
        <p:spPr bwMode="auto">
          <a:xfrm>
            <a:off x="6130382" y="2427986"/>
            <a:ext cx="13260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交集</a:t>
            </a:r>
            <a:r>
              <a:rPr lang="zh-CN" altLang="en-US" spc="100" dirty="0" smtClean="0">
                <a:solidFill>
                  <a:schemeClr val="bg1"/>
                </a:solidFill>
              </a:rPr>
              <a:t>选择器</a:t>
            </a:r>
            <a:endParaRPr lang="zh-CN" altLang="en-US" spc="100" dirty="0">
              <a:solidFill>
                <a:schemeClr val="bg1"/>
              </a:solidFill>
            </a:endParaRPr>
          </a:p>
        </p:txBody>
      </p:sp>
      <p:sp>
        <p:nvSpPr>
          <p:cNvPr id="22" name="TextBox 47"/>
          <p:cNvSpPr txBox="1"/>
          <p:nvPr/>
        </p:nvSpPr>
        <p:spPr bwMode="auto">
          <a:xfrm>
            <a:off x="5756460" y="3437351"/>
            <a:ext cx="13260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并集</a:t>
            </a:r>
            <a:r>
              <a:rPr lang="zh-CN" altLang="en-US" spc="100" dirty="0" smtClean="0">
                <a:solidFill>
                  <a:schemeClr val="bg1"/>
                </a:solidFill>
              </a:rPr>
              <a:t>选择器</a:t>
            </a:r>
            <a:endParaRPr lang="zh-CN" altLang="en-US" spc="100" dirty="0">
              <a:solidFill>
                <a:schemeClr val="bg1"/>
              </a:solidFill>
            </a:endParaRPr>
          </a:p>
        </p:txBody>
      </p:sp>
      <p:sp>
        <p:nvSpPr>
          <p:cNvPr id="23" name="TextBox 48"/>
          <p:cNvSpPr txBox="1"/>
          <p:nvPr/>
        </p:nvSpPr>
        <p:spPr bwMode="auto">
          <a:xfrm>
            <a:off x="6192904" y="4470560"/>
            <a:ext cx="13260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后代</a:t>
            </a:r>
            <a:r>
              <a:rPr lang="zh-CN" altLang="en-US" spc="100" dirty="0" smtClean="0">
                <a:solidFill>
                  <a:schemeClr val="bg1"/>
                </a:solidFill>
              </a:rPr>
              <a:t>选择器</a:t>
            </a:r>
            <a:endParaRPr lang="zh-CN" altLang="en-US" spc="100" dirty="0">
              <a:solidFill>
                <a:schemeClr val="bg1"/>
              </a:solidFill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1095310" y="2101512"/>
            <a:ext cx="6679826" cy="47211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1078046" y="2470467"/>
            <a:ext cx="3876511" cy="51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交集选择器</a:t>
            </a:r>
            <a:endPara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标签名称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类别选择器或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样式规则表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095310" y="3089555"/>
            <a:ext cx="6613988" cy="46746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1078046" y="3478579"/>
            <a:ext cx="4074503" cy="51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并集选择器</a:t>
            </a:r>
            <a:endPara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3..{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样式规则表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095311" y="4077132"/>
            <a:ext cx="6302752" cy="43093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1078046" y="4486691"/>
            <a:ext cx="4822191" cy="51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后代选择器</a:t>
            </a:r>
            <a:endPara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父辈元素选择器 子辈元素选择器 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子辈元素选择器 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2...{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样式规则列表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...}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095311" y="5061893"/>
            <a:ext cx="6708255" cy="45867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5"/>
          <p:cNvSpPr/>
          <p:nvPr/>
        </p:nvSpPr>
        <p:spPr bwMode="auto">
          <a:xfrm>
            <a:off x="5185131" y="905622"/>
            <a:ext cx="2590145" cy="1192575"/>
          </a:xfrm>
          <a:custGeom>
            <a:avLst/>
            <a:gdLst>
              <a:gd name="T0" fmla="*/ 1118 w 1175"/>
              <a:gd name="T1" fmla="*/ 389 h 541"/>
              <a:gd name="T2" fmla="*/ 456 w 1175"/>
              <a:gd name="T3" fmla="*/ 104 h 541"/>
              <a:gd name="T4" fmla="*/ 0 w 1175"/>
              <a:gd name="T5" fmla="*/ 541 h 541"/>
              <a:gd name="T6" fmla="*/ 1175 w 1175"/>
              <a:gd name="T7" fmla="*/ 541 h 541"/>
              <a:gd name="T8" fmla="*/ 1118 w 1175"/>
              <a:gd name="T9" fmla="*/ 389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541">
                <a:moveTo>
                  <a:pt x="1118" y="389"/>
                </a:moveTo>
                <a:cubicBezTo>
                  <a:pt x="895" y="0"/>
                  <a:pt x="456" y="104"/>
                  <a:pt x="456" y="104"/>
                </a:cubicBezTo>
                <a:cubicBezTo>
                  <a:pt x="126" y="200"/>
                  <a:pt x="25" y="389"/>
                  <a:pt x="0" y="541"/>
                </a:cubicBezTo>
                <a:cubicBezTo>
                  <a:pt x="1175" y="541"/>
                  <a:pt x="1175" y="541"/>
                  <a:pt x="1175" y="541"/>
                </a:cubicBezTo>
                <a:cubicBezTo>
                  <a:pt x="1150" y="449"/>
                  <a:pt x="1118" y="389"/>
                  <a:pt x="1118" y="389"/>
                </a:cubicBezTo>
                <a:close/>
              </a:path>
            </a:pathLst>
          </a:cu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36" name="文本框 35"/>
          <p:cNvSpPr txBox="1"/>
          <p:nvPr/>
        </p:nvSpPr>
        <p:spPr>
          <a:xfrm>
            <a:off x="708448" y="203158"/>
            <a:ext cx="292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CSS</a:t>
            </a:r>
            <a:r>
              <a:rPr lang="zh-CN" altLang="en-US" sz="24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样式选择器</a:t>
            </a:r>
            <a:endParaRPr lang="zh-CN" altLang="en-US" sz="24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2" grpId="0"/>
      <p:bldP spid="23" grpId="0"/>
      <p:bldP spid="24" grpId="0" bldLvl="0" animBg="1"/>
      <p:bldP spid="25" grpId="0"/>
      <p:bldP spid="26" grpId="0" bldLvl="0" animBg="1"/>
      <p:bldP spid="27" grpId="0"/>
      <p:bldP spid="28" grpId="0" bldLvl="0" animBg="1"/>
      <p:bldP spid="29" grpId="0"/>
      <p:bldP spid="30" grpId="0" bldLvl="0" animBg="1"/>
      <p:bldP spid="31" grpId="0" bldLvl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940152" y="3893688"/>
            <a:ext cx="1126616" cy="1126616"/>
          </a:xfrm>
          <a:prstGeom prst="ellipse">
            <a:avLst/>
          </a:prstGeom>
          <a:gradFill>
            <a:gsLst>
              <a:gs pos="15000">
                <a:srgbClr val="00B0F0"/>
              </a:gs>
              <a:gs pos="31000">
                <a:srgbClr val="0070C0"/>
              </a:gs>
              <a:gs pos="63000">
                <a:srgbClr val="FFFB6C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>
            <a:glow rad="127000">
              <a:srgbClr val="5D552C">
                <a:alpha val="4000"/>
              </a:srgbClr>
            </a:glow>
            <a:softEdge rad="0"/>
          </a:effectLst>
        </p:spPr>
        <p:txBody>
          <a:bodyPr lIns="68580" tIns="34290" rIns="68580" bIns="34290" rtlCol="0"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4892637" y="1255294"/>
            <a:ext cx="3146805" cy="3885177"/>
          </a:xfrm>
          <a:custGeom>
            <a:avLst/>
            <a:gdLst>
              <a:gd name="connsiteX0" fmla="*/ 1743740 w 3742661"/>
              <a:gd name="connsiteY0" fmla="*/ 4476307 h 4476307"/>
              <a:gd name="connsiteX1" fmla="*/ 1796903 w 3742661"/>
              <a:gd name="connsiteY1" fmla="*/ 3785190 h 4476307"/>
              <a:gd name="connsiteX2" fmla="*/ 1307805 w 3742661"/>
              <a:gd name="connsiteY2" fmla="*/ 3381153 h 4476307"/>
              <a:gd name="connsiteX3" fmla="*/ 31898 w 3742661"/>
              <a:gd name="connsiteY3" fmla="*/ 2945218 h 4476307"/>
              <a:gd name="connsiteX4" fmla="*/ 1127052 w 3742661"/>
              <a:gd name="connsiteY4" fmla="*/ 3242930 h 4476307"/>
              <a:gd name="connsiteX5" fmla="*/ 393405 w 3742661"/>
              <a:gd name="connsiteY5" fmla="*/ 2456121 h 4476307"/>
              <a:gd name="connsiteX6" fmla="*/ 1775638 w 3742661"/>
              <a:gd name="connsiteY6" fmla="*/ 3519376 h 4476307"/>
              <a:gd name="connsiteX7" fmla="*/ 1679945 w 3742661"/>
              <a:gd name="connsiteY7" fmla="*/ 2392325 h 4476307"/>
              <a:gd name="connsiteX8" fmla="*/ 0 w 3742661"/>
              <a:gd name="connsiteY8" fmla="*/ 754911 h 4476307"/>
              <a:gd name="connsiteX9" fmla="*/ 988828 w 3742661"/>
              <a:gd name="connsiteY9" fmla="*/ 1924493 h 4476307"/>
              <a:gd name="connsiteX10" fmla="*/ 1137684 w 3742661"/>
              <a:gd name="connsiteY10" fmla="*/ 861237 h 4476307"/>
              <a:gd name="connsiteX11" fmla="*/ 1222745 w 3742661"/>
              <a:gd name="connsiteY11" fmla="*/ 2062716 h 4476307"/>
              <a:gd name="connsiteX12" fmla="*/ 1690577 w 3742661"/>
              <a:gd name="connsiteY12" fmla="*/ 2190307 h 4476307"/>
              <a:gd name="connsiteX13" fmla="*/ 1956391 w 3742661"/>
              <a:gd name="connsiteY13" fmla="*/ 0 h 4476307"/>
              <a:gd name="connsiteX14" fmla="*/ 2083982 w 3742661"/>
              <a:gd name="connsiteY14" fmla="*/ 978195 h 4476307"/>
              <a:gd name="connsiteX15" fmla="*/ 1881963 w 3742661"/>
              <a:gd name="connsiteY15" fmla="*/ 2232837 h 4476307"/>
              <a:gd name="connsiteX16" fmla="*/ 2041452 w 3742661"/>
              <a:gd name="connsiteY16" fmla="*/ 3030279 h 4476307"/>
              <a:gd name="connsiteX17" fmla="*/ 2647507 w 3742661"/>
              <a:gd name="connsiteY17" fmla="*/ 2519916 h 4476307"/>
              <a:gd name="connsiteX18" fmla="*/ 2849526 w 3742661"/>
              <a:gd name="connsiteY18" fmla="*/ 1307804 h 4476307"/>
              <a:gd name="connsiteX19" fmla="*/ 2838893 w 3742661"/>
              <a:gd name="connsiteY19" fmla="*/ 2371060 h 4476307"/>
              <a:gd name="connsiteX20" fmla="*/ 3742661 w 3742661"/>
              <a:gd name="connsiteY20" fmla="*/ 1148316 h 4476307"/>
              <a:gd name="connsiteX21" fmla="*/ 2222205 w 3742661"/>
              <a:gd name="connsiteY21" fmla="*/ 3370521 h 4476307"/>
              <a:gd name="connsiteX22" fmla="*/ 2169042 w 3742661"/>
              <a:gd name="connsiteY22" fmla="*/ 3817088 h 4476307"/>
              <a:gd name="connsiteX23" fmla="*/ 3317358 w 3742661"/>
              <a:gd name="connsiteY23" fmla="*/ 3094074 h 4476307"/>
              <a:gd name="connsiteX24" fmla="*/ 2190307 w 3742661"/>
              <a:gd name="connsiteY24" fmla="*/ 4051004 h 4476307"/>
              <a:gd name="connsiteX25" fmla="*/ 2232838 w 3742661"/>
              <a:gd name="connsiteY25" fmla="*/ 4476307 h 4476307"/>
              <a:gd name="connsiteX26" fmla="*/ 1743740 w 3742661"/>
              <a:gd name="connsiteY26" fmla="*/ 4476307 h 4476307"/>
              <a:gd name="connsiteX0-1" fmla="*/ 1743740 w 3742661"/>
              <a:gd name="connsiteY0-2" fmla="*/ 4492350 h 4492350"/>
              <a:gd name="connsiteX1-3" fmla="*/ 1796903 w 3742661"/>
              <a:gd name="connsiteY1-4" fmla="*/ 3785190 h 4492350"/>
              <a:gd name="connsiteX2-5" fmla="*/ 1307805 w 3742661"/>
              <a:gd name="connsiteY2-6" fmla="*/ 3381153 h 4492350"/>
              <a:gd name="connsiteX3-7" fmla="*/ 31898 w 3742661"/>
              <a:gd name="connsiteY3-8" fmla="*/ 2945218 h 4492350"/>
              <a:gd name="connsiteX4-9" fmla="*/ 1127052 w 3742661"/>
              <a:gd name="connsiteY4-10" fmla="*/ 3242930 h 4492350"/>
              <a:gd name="connsiteX5-11" fmla="*/ 393405 w 3742661"/>
              <a:gd name="connsiteY5-12" fmla="*/ 2456121 h 4492350"/>
              <a:gd name="connsiteX6-13" fmla="*/ 1775638 w 3742661"/>
              <a:gd name="connsiteY6-14" fmla="*/ 3519376 h 4492350"/>
              <a:gd name="connsiteX7-15" fmla="*/ 1679945 w 3742661"/>
              <a:gd name="connsiteY7-16" fmla="*/ 2392325 h 4492350"/>
              <a:gd name="connsiteX8-17" fmla="*/ 0 w 3742661"/>
              <a:gd name="connsiteY8-18" fmla="*/ 754911 h 4492350"/>
              <a:gd name="connsiteX9-19" fmla="*/ 988828 w 3742661"/>
              <a:gd name="connsiteY9-20" fmla="*/ 1924493 h 4492350"/>
              <a:gd name="connsiteX10-21" fmla="*/ 1137684 w 3742661"/>
              <a:gd name="connsiteY10-22" fmla="*/ 861237 h 4492350"/>
              <a:gd name="connsiteX11-23" fmla="*/ 1222745 w 3742661"/>
              <a:gd name="connsiteY11-24" fmla="*/ 2062716 h 4492350"/>
              <a:gd name="connsiteX12-25" fmla="*/ 1690577 w 3742661"/>
              <a:gd name="connsiteY12-26" fmla="*/ 2190307 h 4492350"/>
              <a:gd name="connsiteX13-27" fmla="*/ 1956391 w 3742661"/>
              <a:gd name="connsiteY13-28" fmla="*/ 0 h 4492350"/>
              <a:gd name="connsiteX14-29" fmla="*/ 2083982 w 3742661"/>
              <a:gd name="connsiteY14-30" fmla="*/ 978195 h 4492350"/>
              <a:gd name="connsiteX15-31" fmla="*/ 1881963 w 3742661"/>
              <a:gd name="connsiteY15-32" fmla="*/ 2232837 h 4492350"/>
              <a:gd name="connsiteX16-33" fmla="*/ 2041452 w 3742661"/>
              <a:gd name="connsiteY16-34" fmla="*/ 3030279 h 4492350"/>
              <a:gd name="connsiteX17-35" fmla="*/ 2647507 w 3742661"/>
              <a:gd name="connsiteY17-36" fmla="*/ 2519916 h 4492350"/>
              <a:gd name="connsiteX18-37" fmla="*/ 2849526 w 3742661"/>
              <a:gd name="connsiteY18-38" fmla="*/ 1307804 h 4492350"/>
              <a:gd name="connsiteX19-39" fmla="*/ 2838893 w 3742661"/>
              <a:gd name="connsiteY19-40" fmla="*/ 2371060 h 4492350"/>
              <a:gd name="connsiteX20-41" fmla="*/ 3742661 w 3742661"/>
              <a:gd name="connsiteY20-42" fmla="*/ 1148316 h 4492350"/>
              <a:gd name="connsiteX21-43" fmla="*/ 2222205 w 3742661"/>
              <a:gd name="connsiteY21-44" fmla="*/ 3370521 h 4492350"/>
              <a:gd name="connsiteX22-45" fmla="*/ 2169042 w 3742661"/>
              <a:gd name="connsiteY22-46" fmla="*/ 3817088 h 4492350"/>
              <a:gd name="connsiteX23-47" fmla="*/ 3317358 w 3742661"/>
              <a:gd name="connsiteY23-48" fmla="*/ 3094074 h 4492350"/>
              <a:gd name="connsiteX24-49" fmla="*/ 2190307 w 3742661"/>
              <a:gd name="connsiteY24-50" fmla="*/ 4051004 h 4492350"/>
              <a:gd name="connsiteX25-51" fmla="*/ 2232838 w 3742661"/>
              <a:gd name="connsiteY25-52" fmla="*/ 4476307 h 4492350"/>
              <a:gd name="connsiteX26-53" fmla="*/ 1743740 w 3742661"/>
              <a:gd name="connsiteY26-54" fmla="*/ 4492350 h 4492350"/>
              <a:gd name="connsiteX0-55" fmla="*/ 1743740 w 3742661"/>
              <a:gd name="connsiteY0-56" fmla="*/ 4492350 h 4492350"/>
              <a:gd name="connsiteX1-57" fmla="*/ 1796903 w 3742661"/>
              <a:gd name="connsiteY1-58" fmla="*/ 3785190 h 4492350"/>
              <a:gd name="connsiteX2-59" fmla="*/ 1307805 w 3742661"/>
              <a:gd name="connsiteY2-60" fmla="*/ 3381153 h 4492350"/>
              <a:gd name="connsiteX3-61" fmla="*/ 31898 w 3742661"/>
              <a:gd name="connsiteY3-62" fmla="*/ 2945218 h 4492350"/>
              <a:gd name="connsiteX4-63" fmla="*/ 1127052 w 3742661"/>
              <a:gd name="connsiteY4-64" fmla="*/ 3242930 h 4492350"/>
              <a:gd name="connsiteX5-65" fmla="*/ 393405 w 3742661"/>
              <a:gd name="connsiteY5-66" fmla="*/ 2456121 h 4492350"/>
              <a:gd name="connsiteX6-67" fmla="*/ 1775638 w 3742661"/>
              <a:gd name="connsiteY6-68" fmla="*/ 3519376 h 4492350"/>
              <a:gd name="connsiteX7-69" fmla="*/ 1679945 w 3742661"/>
              <a:gd name="connsiteY7-70" fmla="*/ 2392325 h 4492350"/>
              <a:gd name="connsiteX8-71" fmla="*/ 0 w 3742661"/>
              <a:gd name="connsiteY8-72" fmla="*/ 754911 h 4492350"/>
              <a:gd name="connsiteX9-73" fmla="*/ 988828 w 3742661"/>
              <a:gd name="connsiteY9-74" fmla="*/ 1924493 h 4492350"/>
              <a:gd name="connsiteX10-75" fmla="*/ 1137684 w 3742661"/>
              <a:gd name="connsiteY10-76" fmla="*/ 861237 h 4492350"/>
              <a:gd name="connsiteX11-77" fmla="*/ 1222745 w 3742661"/>
              <a:gd name="connsiteY11-78" fmla="*/ 2062716 h 4492350"/>
              <a:gd name="connsiteX12-79" fmla="*/ 1690577 w 3742661"/>
              <a:gd name="connsiteY12-80" fmla="*/ 2190307 h 4492350"/>
              <a:gd name="connsiteX13-81" fmla="*/ 1956391 w 3742661"/>
              <a:gd name="connsiteY13-82" fmla="*/ 0 h 4492350"/>
              <a:gd name="connsiteX14-83" fmla="*/ 2083982 w 3742661"/>
              <a:gd name="connsiteY14-84" fmla="*/ 978195 h 4492350"/>
              <a:gd name="connsiteX15-85" fmla="*/ 1881963 w 3742661"/>
              <a:gd name="connsiteY15-86" fmla="*/ 2232837 h 4492350"/>
              <a:gd name="connsiteX16-87" fmla="*/ 2041452 w 3742661"/>
              <a:gd name="connsiteY16-88" fmla="*/ 3030279 h 4492350"/>
              <a:gd name="connsiteX17-89" fmla="*/ 2647507 w 3742661"/>
              <a:gd name="connsiteY17-90" fmla="*/ 2519916 h 4492350"/>
              <a:gd name="connsiteX18-91" fmla="*/ 2849526 w 3742661"/>
              <a:gd name="connsiteY18-92" fmla="*/ 1307804 h 4492350"/>
              <a:gd name="connsiteX19-93" fmla="*/ 2838893 w 3742661"/>
              <a:gd name="connsiteY19-94" fmla="*/ 2371060 h 4492350"/>
              <a:gd name="connsiteX20-95" fmla="*/ 3742661 w 3742661"/>
              <a:gd name="connsiteY20-96" fmla="*/ 1148316 h 4492350"/>
              <a:gd name="connsiteX21-97" fmla="*/ 2222205 w 3742661"/>
              <a:gd name="connsiteY21-98" fmla="*/ 3370521 h 4492350"/>
              <a:gd name="connsiteX22-99" fmla="*/ 2169042 w 3742661"/>
              <a:gd name="connsiteY22-100" fmla="*/ 3817088 h 4492350"/>
              <a:gd name="connsiteX23-101" fmla="*/ 3317358 w 3742661"/>
              <a:gd name="connsiteY23-102" fmla="*/ 3094074 h 4492350"/>
              <a:gd name="connsiteX24-103" fmla="*/ 2190307 w 3742661"/>
              <a:gd name="connsiteY24-104" fmla="*/ 4051004 h 4492350"/>
              <a:gd name="connsiteX25-105" fmla="*/ 2232838 w 3742661"/>
              <a:gd name="connsiteY25-106" fmla="*/ 4476307 h 4492350"/>
              <a:gd name="connsiteX26-107" fmla="*/ 2218194 w 3742661"/>
              <a:gd name="connsiteY26-108" fmla="*/ 4491415 h 4492350"/>
              <a:gd name="connsiteX27" fmla="*/ 1743740 w 3742661"/>
              <a:gd name="connsiteY27" fmla="*/ 4492350 h 4492350"/>
              <a:gd name="connsiteX0-109" fmla="*/ 1743740 w 3742661"/>
              <a:gd name="connsiteY0-110" fmla="*/ 4492350 h 4492350"/>
              <a:gd name="connsiteX1-111" fmla="*/ 1796903 w 3742661"/>
              <a:gd name="connsiteY1-112" fmla="*/ 3785190 h 4492350"/>
              <a:gd name="connsiteX2-113" fmla="*/ 1307805 w 3742661"/>
              <a:gd name="connsiteY2-114" fmla="*/ 3381153 h 4492350"/>
              <a:gd name="connsiteX3-115" fmla="*/ 31898 w 3742661"/>
              <a:gd name="connsiteY3-116" fmla="*/ 2945218 h 4492350"/>
              <a:gd name="connsiteX4-117" fmla="*/ 1127052 w 3742661"/>
              <a:gd name="connsiteY4-118" fmla="*/ 3242930 h 4492350"/>
              <a:gd name="connsiteX5-119" fmla="*/ 393405 w 3742661"/>
              <a:gd name="connsiteY5-120" fmla="*/ 2456121 h 4492350"/>
              <a:gd name="connsiteX6-121" fmla="*/ 1775638 w 3742661"/>
              <a:gd name="connsiteY6-122" fmla="*/ 3519376 h 4492350"/>
              <a:gd name="connsiteX7-123" fmla="*/ 1679945 w 3742661"/>
              <a:gd name="connsiteY7-124" fmla="*/ 2392325 h 4492350"/>
              <a:gd name="connsiteX8-125" fmla="*/ 0 w 3742661"/>
              <a:gd name="connsiteY8-126" fmla="*/ 754911 h 4492350"/>
              <a:gd name="connsiteX9-127" fmla="*/ 988828 w 3742661"/>
              <a:gd name="connsiteY9-128" fmla="*/ 1924493 h 4492350"/>
              <a:gd name="connsiteX10-129" fmla="*/ 1137684 w 3742661"/>
              <a:gd name="connsiteY10-130" fmla="*/ 861237 h 4492350"/>
              <a:gd name="connsiteX11-131" fmla="*/ 1222745 w 3742661"/>
              <a:gd name="connsiteY11-132" fmla="*/ 2062716 h 4492350"/>
              <a:gd name="connsiteX12-133" fmla="*/ 1690577 w 3742661"/>
              <a:gd name="connsiteY12-134" fmla="*/ 2190307 h 4492350"/>
              <a:gd name="connsiteX13-135" fmla="*/ 1956391 w 3742661"/>
              <a:gd name="connsiteY13-136" fmla="*/ 0 h 4492350"/>
              <a:gd name="connsiteX14-137" fmla="*/ 2083982 w 3742661"/>
              <a:gd name="connsiteY14-138" fmla="*/ 978195 h 4492350"/>
              <a:gd name="connsiteX15-139" fmla="*/ 1881963 w 3742661"/>
              <a:gd name="connsiteY15-140" fmla="*/ 2232837 h 4492350"/>
              <a:gd name="connsiteX16-141" fmla="*/ 2041452 w 3742661"/>
              <a:gd name="connsiteY16-142" fmla="*/ 3030279 h 4492350"/>
              <a:gd name="connsiteX17-143" fmla="*/ 2647507 w 3742661"/>
              <a:gd name="connsiteY17-144" fmla="*/ 2519916 h 4492350"/>
              <a:gd name="connsiteX18-145" fmla="*/ 2849526 w 3742661"/>
              <a:gd name="connsiteY18-146" fmla="*/ 1307804 h 4492350"/>
              <a:gd name="connsiteX19-147" fmla="*/ 2838893 w 3742661"/>
              <a:gd name="connsiteY19-148" fmla="*/ 2371060 h 4492350"/>
              <a:gd name="connsiteX20-149" fmla="*/ 3742661 w 3742661"/>
              <a:gd name="connsiteY20-150" fmla="*/ 1148316 h 4492350"/>
              <a:gd name="connsiteX21-151" fmla="*/ 2222205 w 3742661"/>
              <a:gd name="connsiteY21-152" fmla="*/ 3370521 h 4492350"/>
              <a:gd name="connsiteX22-153" fmla="*/ 2169042 w 3742661"/>
              <a:gd name="connsiteY22-154" fmla="*/ 3817088 h 4492350"/>
              <a:gd name="connsiteX23-155" fmla="*/ 3317358 w 3742661"/>
              <a:gd name="connsiteY23-156" fmla="*/ 3094074 h 4492350"/>
              <a:gd name="connsiteX24-157" fmla="*/ 2190307 w 3742661"/>
              <a:gd name="connsiteY24-158" fmla="*/ 4051004 h 4492350"/>
              <a:gd name="connsiteX25-159" fmla="*/ 2232838 w 3742661"/>
              <a:gd name="connsiteY25-160" fmla="*/ 4476307 h 4492350"/>
              <a:gd name="connsiteX26-161" fmla="*/ 2218194 w 3742661"/>
              <a:gd name="connsiteY26-162" fmla="*/ 4491415 h 4492350"/>
              <a:gd name="connsiteX27-163" fmla="*/ 1743740 w 3742661"/>
              <a:gd name="connsiteY27-164" fmla="*/ 4492350 h 4492350"/>
              <a:gd name="connsiteX0-165" fmla="*/ 1743740 w 3742661"/>
              <a:gd name="connsiteY0-166" fmla="*/ 4492350 h 4492350"/>
              <a:gd name="connsiteX1-167" fmla="*/ 1796903 w 3742661"/>
              <a:gd name="connsiteY1-168" fmla="*/ 3785190 h 4492350"/>
              <a:gd name="connsiteX2-169" fmla="*/ 1307805 w 3742661"/>
              <a:gd name="connsiteY2-170" fmla="*/ 3381153 h 4492350"/>
              <a:gd name="connsiteX3-171" fmla="*/ 31898 w 3742661"/>
              <a:gd name="connsiteY3-172" fmla="*/ 2945218 h 4492350"/>
              <a:gd name="connsiteX4-173" fmla="*/ 1127052 w 3742661"/>
              <a:gd name="connsiteY4-174" fmla="*/ 3242930 h 4492350"/>
              <a:gd name="connsiteX5-175" fmla="*/ 393405 w 3742661"/>
              <a:gd name="connsiteY5-176" fmla="*/ 2456121 h 4492350"/>
              <a:gd name="connsiteX6-177" fmla="*/ 1775638 w 3742661"/>
              <a:gd name="connsiteY6-178" fmla="*/ 3519376 h 4492350"/>
              <a:gd name="connsiteX7-179" fmla="*/ 1679945 w 3742661"/>
              <a:gd name="connsiteY7-180" fmla="*/ 2392325 h 4492350"/>
              <a:gd name="connsiteX8-181" fmla="*/ 0 w 3742661"/>
              <a:gd name="connsiteY8-182" fmla="*/ 754911 h 4492350"/>
              <a:gd name="connsiteX9-183" fmla="*/ 988828 w 3742661"/>
              <a:gd name="connsiteY9-184" fmla="*/ 1924493 h 4492350"/>
              <a:gd name="connsiteX10-185" fmla="*/ 1137684 w 3742661"/>
              <a:gd name="connsiteY10-186" fmla="*/ 861237 h 4492350"/>
              <a:gd name="connsiteX11-187" fmla="*/ 1222745 w 3742661"/>
              <a:gd name="connsiteY11-188" fmla="*/ 2062716 h 4492350"/>
              <a:gd name="connsiteX12-189" fmla="*/ 1690577 w 3742661"/>
              <a:gd name="connsiteY12-190" fmla="*/ 2190307 h 4492350"/>
              <a:gd name="connsiteX13-191" fmla="*/ 1956391 w 3742661"/>
              <a:gd name="connsiteY13-192" fmla="*/ 0 h 4492350"/>
              <a:gd name="connsiteX14-193" fmla="*/ 2083982 w 3742661"/>
              <a:gd name="connsiteY14-194" fmla="*/ 978195 h 4492350"/>
              <a:gd name="connsiteX15-195" fmla="*/ 1881963 w 3742661"/>
              <a:gd name="connsiteY15-196" fmla="*/ 2232837 h 4492350"/>
              <a:gd name="connsiteX16-197" fmla="*/ 2041452 w 3742661"/>
              <a:gd name="connsiteY16-198" fmla="*/ 3030279 h 4492350"/>
              <a:gd name="connsiteX17-199" fmla="*/ 2647507 w 3742661"/>
              <a:gd name="connsiteY17-200" fmla="*/ 2519916 h 4492350"/>
              <a:gd name="connsiteX18-201" fmla="*/ 2849526 w 3742661"/>
              <a:gd name="connsiteY18-202" fmla="*/ 1307804 h 4492350"/>
              <a:gd name="connsiteX19-203" fmla="*/ 2838893 w 3742661"/>
              <a:gd name="connsiteY19-204" fmla="*/ 2371060 h 4492350"/>
              <a:gd name="connsiteX20-205" fmla="*/ 3742661 w 3742661"/>
              <a:gd name="connsiteY20-206" fmla="*/ 1148316 h 4492350"/>
              <a:gd name="connsiteX21-207" fmla="*/ 2222205 w 3742661"/>
              <a:gd name="connsiteY21-208" fmla="*/ 3370521 h 4492350"/>
              <a:gd name="connsiteX22-209" fmla="*/ 2169042 w 3742661"/>
              <a:gd name="connsiteY22-210" fmla="*/ 3817088 h 4492350"/>
              <a:gd name="connsiteX23-211" fmla="*/ 3317358 w 3742661"/>
              <a:gd name="connsiteY23-212" fmla="*/ 3094074 h 4492350"/>
              <a:gd name="connsiteX24-213" fmla="*/ 2190307 w 3742661"/>
              <a:gd name="connsiteY24-214" fmla="*/ 4051004 h 4492350"/>
              <a:gd name="connsiteX25-215" fmla="*/ 2232838 w 3742661"/>
              <a:gd name="connsiteY25-216" fmla="*/ 4476307 h 4492350"/>
              <a:gd name="connsiteX26-217" fmla="*/ 2218194 w 3742661"/>
              <a:gd name="connsiteY26-218" fmla="*/ 4491415 h 4492350"/>
              <a:gd name="connsiteX27-219" fmla="*/ 1743740 w 3742661"/>
              <a:gd name="connsiteY27-220" fmla="*/ 4492350 h 4492350"/>
              <a:gd name="connsiteX0-221" fmla="*/ 1743740 w 3742661"/>
              <a:gd name="connsiteY0-222" fmla="*/ 4492350 h 4492350"/>
              <a:gd name="connsiteX1-223" fmla="*/ 1796903 w 3742661"/>
              <a:gd name="connsiteY1-224" fmla="*/ 3785190 h 4492350"/>
              <a:gd name="connsiteX2-225" fmla="*/ 1307805 w 3742661"/>
              <a:gd name="connsiteY2-226" fmla="*/ 3381153 h 4492350"/>
              <a:gd name="connsiteX3-227" fmla="*/ 31898 w 3742661"/>
              <a:gd name="connsiteY3-228" fmla="*/ 2945218 h 4492350"/>
              <a:gd name="connsiteX4-229" fmla="*/ 1127052 w 3742661"/>
              <a:gd name="connsiteY4-230" fmla="*/ 3242930 h 4492350"/>
              <a:gd name="connsiteX5-231" fmla="*/ 393405 w 3742661"/>
              <a:gd name="connsiteY5-232" fmla="*/ 2456121 h 4492350"/>
              <a:gd name="connsiteX6-233" fmla="*/ 1775638 w 3742661"/>
              <a:gd name="connsiteY6-234" fmla="*/ 3519376 h 4492350"/>
              <a:gd name="connsiteX7-235" fmla="*/ 1679945 w 3742661"/>
              <a:gd name="connsiteY7-236" fmla="*/ 2392325 h 4492350"/>
              <a:gd name="connsiteX8-237" fmla="*/ 0 w 3742661"/>
              <a:gd name="connsiteY8-238" fmla="*/ 754911 h 4492350"/>
              <a:gd name="connsiteX9-239" fmla="*/ 988828 w 3742661"/>
              <a:gd name="connsiteY9-240" fmla="*/ 1924493 h 4492350"/>
              <a:gd name="connsiteX10-241" fmla="*/ 1137684 w 3742661"/>
              <a:gd name="connsiteY10-242" fmla="*/ 861237 h 4492350"/>
              <a:gd name="connsiteX11-243" fmla="*/ 1222745 w 3742661"/>
              <a:gd name="connsiteY11-244" fmla="*/ 2062716 h 4492350"/>
              <a:gd name="connsiteX12-245" fmla="*/ 1690577 w 3742661"/>
              <a:gd name="connsiteY12-246" fmla="*/ 2190307 h 4492350"/>
              <a:gd name="connsiteX13-247" fmla="*/ 1956391 w 3742661"/>
              <a:gd name="connsiteY13-248" fmla="*/ 0 h 4492350"/>
              <a:gd name="connsiteX14-249" fmla="*/ 2083982 w 3742661"/>
              <a:gd name="connsiteY14-250" fmla="*/ 978195 h 4492350"/>
              <a:gd name="connsiteX15-251" fmla="*/ 1881963 w 3742661"/>
              <a:gd name="connsiteY15-252" fmla="*/ 2232837 h 4492350"/>
              <a:gd name="connsiteX16-253" fmla="*/ 2041452 w 3742661"/>
              <a:gd name="connsiteY16-254" fmla="*/ 3030279 h 4492350"/>
              <a:gd name="connsiteX17-255" fmla="*/ 2647507 w 3742661"/>
              <a:gd name="connsiteY17-256" fmla="*/ 2519916 h 4492350"/>
              <a:gd name="connsiteX18-257" fmla="*/ 2849526 w 3742661"/>
              <a:gd name="connsiteY18-258" fmla="*/ 1307804 h 4492350"/>
              <a:gd name="connsiteX19-259" fmla="*/ 2838893 w 3742661"/>
              <a:gd name="connsiteY19-260" fmla="*/ 2371060 h 4492350"/>
              <a:gd name="connsiteX20-261" fmla="*/ 3742661 w 3742661"/>
              <a:gd name="connsiteY20-262" fmla="*/ 1148316 h 4492350"/>
              <a:gd name="connsiteX21-263" fmla="*/ 2222205 w 3742661"/>
              <a:gd name="connsiteY21-264" fmla="*/ 3370521 h 4492350"/>
              <a:gd name="connsiteX22-265" fmla="*/ 2169042 w 3742661"/>
              <a:gd name="connsiteY22-266" fmla="*/ 3817088 h 4492350"/>
              <a:gd name="connsiteX23-267" fmla="*/ 3317358 w 3742661"/>
              <a:gd name="connsiteY23-268" fmla="*/ 3094074 h 4492350"/>
              <a:gd name="connsiteX24-269" fmla="*/ 2190307 w 3742661"/>
              <a:gd name="connsiteY24-270" fmla="*/ 4051004 h 4492350"/>
              <a:gd name="connsiteX25-271" fmla="*/ 2232838 w 3742661"/>
              <a:gd name="connsiteY25-272" fmla="*/ 4476307 h 4492350"/>
              <a:gd name="connsiteX26-273" fmla="*/ 2218194 w 3742661"/>
              <a:gd name="connsiteY26-274" fmla="*/ 4491415 h 4492350"/>
              <a:gd name="connsiteX27-275" fmla="*/ 1743740 w 3742661"/>
              <a:gd name="connsiteY27-276" fmla="*/ 4492350 h 4492350"/>
              <a:gd name="connsiteX0-277" fmla="*/ 1743740 w 3742661"/>
              <a:gd name="connsiteY0-278" fmla="*/ 4492350 h 4492350"/>
              <a:gd name="connsiteX1-279" fmla="*/ 1796903 w 3742661"/>
              <a:gd name="connsiteY1-280" fmla="*/ 3785190 h 4492350"/>
              <a:gd name="connsiteX2-281" fmla="*/ 1307805 w 3742661"/>
              <a:gd name="connsiteY2-282" fmla="*/ 3381153 h 4492350"/>
              <a:gd name="connsiteX3-283" fmla="*/ 31898 w 3742661"/>
              <a:gd name="connsiteY3-284" fmla="*/ 2945218 h 4492350"/>
              <a:gd name="connsiteX4-285" fmla="*/ 1127052 w 3742661"/>
              <a:gd name="connsiteY4-286" fmla="*/ 3242930 h 4492350"/>
              <a:gd name="connsiteX5-287" fmla="*/ 393405 w 3742661"/>
              <a:gd name="connsiteY5-288" fmla="*/ 2456121 h 4492350"/>
              <a:gd name="connsiteX6-289" fmla="*/ 1775638 w 3742661"/>
              <a:gd name="connsiteY6-290" fmla="*/ 3519376 h 4492350"/>
              <a:gd name="connsiteX7-291" fmla="*/ 1679945 w 3742661"/>
              <a:gd name="connsiteY7-292" fmla="*/ 2392325 h 4492350"/>
              <a:gd name="connsiteX8-293" fmla="*/ 0 w 3742661"/>
              <a:gd name="connsiteY8-294" fmla="*/ 754911 h 4492350"/>
              <a:gd name="connsiteX9-295" fmla="*/ 988828 w 3742661"/>
              <a:gd name="connsiteY9-296" fmla="*/ 1924493 h 4492350"/>
              <a:gd name="connsiteX10-297" fmla="*/ 1137684 w 3742661"/>
              <a:gd name="connsiteY10-298" fmla="*/ 861237 h 4492350"/>
              <a:gd name="connsiteX11-299" fmla="*/ 1222745 w 3742661"/>
              <a:gd name="connsiteY11-300" fmla="*/ 2062716 h 4492350"/>
              <a:gd name="connsiteX12-301" fmla="*/ 1690577 w 3742661"/>
              <a:gd name="connsiteY12-302" fmla="*/ 2190307 h 4492350"/>
              <a:gd name="connsiteX13-303" fmla="*/ 1956391 w 3742661"/>
              <a:gd name="connsiteY13-304" fmla="*/ 0 h 4492350"/>
              <a:gd name="connsiteX14-305" fmla="*/ 2083982 w 3742661"/>
              <a:gd name="connsiteY14-306" fmla="*/ 978195 h 4492350"/>
              <a:gd name="connsiteX15-307" fmla="*/ 1881963 w 3742661"/>
              <a:gd name="connsiteY15-308" fmla="*/ 2232837 h 4492350"/>
              <a:gd name="connsiteX16-309" fmla="*/ 2041452 w 3742661"/>
              <a:gd name="connsiteY16-310" fmla="*/ 3030279 h 4492350"/>
              <a:gd name="connsiteX17-311" fmla="*/ 2647507 w 3742661"/>
              <a:gd name="connsiteY17-312" fmla="*/ 2519916 h 4492350"/>
              <a:gd name="connsiteX18-313" fmla="*/ 2849526 w 3742661"/>
              <a:gd name="connsiteY18-314" fmla="*/ 1307804 h 4492350"/>
              <a:gd name="connsiteX19-315" fmla="*/ 2838893 w 3742661"/>
              <a:gd name="connsiteY19-316" fmla="*/ 2371060 h 4492350"/>
              <a:gd name="connsiteX20-317" fmla="*/ 3742661 w 3742661"/>
              <a:gd name="connsiteY20-318" fmla="*/ 1148316 h 4492350"/>
              <a:gd name="connsiteX21-319" fmla="*/ 2222205 w 3742661"/>
              <a:gd name="connsiteY21-320" fmla="*/ 3370521 h 4492350"/>
              <a:gd name="connsiteX22-321" fmla="*/ 2169042 w 3742661"/>
              <a:gd name="connsiteY22-322" fmla="*/ 3817088 h 4492350"/>
              <a:gd name="connsiteX23-323" fmla="*/ 3317358 w 3742661"/>
              <a:gd name="connsiteY23-324" fmla="*/ 3094074 h 4492350"/>
              <a:gd name="connsiteX24-325" fmla="*/ 2194317 w 3742661"/>
              <a:gd name="connsiteY24-326" fmla="*/ 4030951 h 4492350"/>
              <a:gd name="connsiteX25-327" fmla="*/ 2232838 w 3742661"/>
              <a:gd name="connsiteY25-328" fmla="*/ 4476307 h 4492350"/>
              <a:gd name="connsiteX26-329" fmla="*/ 2218194 w 3742661"/>
              <a:gd name="connsiteY26-330" fmla="*/ 4491415 h 4492350"/>
              <a:gd name="connsiteX27-331" fmla="*/ 1743740 w 3742661"/>
              <a:gd name="connsiteY27-332" fmla="*/ 4492350 h 4492350"/>
              <a:gd name="connsiteX0-333" fmla="*/ 1743740 w 3742661"/>
              <a:gd name="connsiteY0-334" fmla="*/ 4492350 h 4492350"/>
              <a:gd name="connsiteX1-335" fmla="*/ 1796903 w 3742661"/>
              <a:gd name="connsiteY1-336" fmla="*/ 3785190 h 4492350"/>
              <a:gd name="connsiteX2-337" fmla="*/ 1307805 w 3742661"/>
              <a:gd name="connsiteY2-338" fmla="*/ 3381153 h 4492350"/>
              <a:gd name="connsiteX3-339" fmla="*/ 31898 w 3742661"/>
              <a:gd name="connsiteY3-340" fmla="*/ 2945218 h 4492350"/>
              <a:gd name="connsiteX4-341" fmla="*/ 1127052 w 3742661"/>
              <a:gd name="connsiteY4-342" fmla="*/ 3242930 h 4492350"/>
              <a:gd name="connsiteX5-343" fmla="*/ 393405 w 3742661"/>
              <a:gd name="connsiteY5-344" fmla="*/ 2456121 h 4492350"/>
              <a:gd name="connsiteX6-345" fmla="*/ 1775638 w 3742661"/>
              <a:gd name="connsiteY6-346" fmla="*/ 3519376 h 4492350"/>
              <a:gd name="connsiteX7-347" fmla="*/ 1679945 w 3742661"/>
              <a:gd name="connsiteY7-348" fmla="*/ 2392325 h 4492350"/>
              <a:gd name="connsiteX8-349" fmla="*/ 0 w 3742661"/>
              <a:gd name="connsiteY8-350" fmla="*/ 754911 h 4492350"/>
              <a:gd name="connsiteX9-351" fmla="*/ 988828 w 3742661"/>
              <a:gd name="connsiteY9-352" fmla="*/ 1924493 h 4492350"/>
              <a:gd name="connsiteX10-353" fmla="*/ 1137684 w 3742661"/>
              <a:gd name="connsiteY10-354" fmla="*/ 861237 h 4492350"/>
              <a:gd name="connsiteX11-355" fmla="*/ 1222745 w 3742661"/>
              <a:gd name="connsiteY11-356" fmla="*/ 2062716 h 4492350"/>
              <a:gd name="connsiteX12-357" fmla="*/ 1690577 w 3742661"/>
              <a:gd name="connsiteY12-358" fmla="*/ 2190307 h 4492350"/>
              <a:gd name="connsiteX13-359" fmla="*/ 1956391 w 3742661"/>
              <a:gd name="connsiteY13-360" fmla="*/ 0 h 4492350"/>
              <a:gd name="connsiteX14-361" fmla="*/ 2083982 w 3742661"/>
              <a:gd name="connsiteY14-362" fmla="*/ 978195 h 4492350"/>
              <a:gd name="connsiteX15-363" fmla="*/ 1881963 w 3742661"/>
              <a:gd name="connsiteY15-364" fmla="*/ 2232837 h 4492350"/>
              <a:gd name="connsiteX16-365" fmla="*/ 2041452 w 3742661"/>
              <a:gd name="connsiteY16-366" fmla="*/ 3030279 h 4492350"/>
              <a:gd name="connsiteX17-367" fmla="*/ 2647507 w 3742661"/>
              <a:gd name="connsiteY17-368" fmla="*/ 2519916 h 4492350"/>
              <a:gd name="connsiteX18-369" fmla="*/ 2849526 w 3742661"/>
              <a:gd name="connsiteY18-370" fmla="*/ 1307804 h 4492350"/>
              <a:gd name="connsiteX19-371" fmla="*/ 2838893 w 3742661"/>
              <a:gd name="connsiteY19-372" fmla="*/ 2371060 h 4492350"/>
              <a:gd name="connsiteX20-373" fmla="*/ 3742661 w 3742661"/>
              <a:gd name="connsiteY20-374" fmla="*/ 1148316 h 4492350"/>
              <a:gd name="connsiteX21-375" fmla="*/ 2222205 w 3742661"/>
              <a:gd name="connsiteY21-376" fmla="*/ 3370521 h 4492350"/>
              <a:gd name="connsiteX22-377" fmla="*/ 2169042 w 3742661"/>
              <a:gd name="connsiteY22-378" fmla="*/ 3817088 h 4492350"/>
              <a:gd name="connsiteX23-379" fmla="*/ 3317358 w 3742661"/>
              <a:gd name="connsiteY23-380" fmla="*/ 3094074 h 4492350"/>
              <a:gd name="connsiteX24-381" fmla="*/ 2194317 w 3742661"/>
              <a:gd name="connsiteY24-382" fmla="*/ 4030951 h 4492350"/>
              <a:gd name="connsiteX25-383" fmla="*/ 2232838 w 3742661"/>
              <a:gd name="connsiteY25-384" fmla="*/ 4476307 h 4492350"/>
              <a:gd name="connsiteX26-385" fmla="*/ 2218194 w 3742661"/>
              <a:gd name="connsiteY26-386" fmla="*/ 4491415 h 4492350"/>
              <a:gd name="connsiteX27-387" fmla="*/ 1743740 w 3742661"/>
              <a:gd name="connsiteY27-388" fmla="*/ 4492350 h 4492350"/>
              <a:gd name="connsiteX0-389" fmla="*/ 1743740 w 3742661"/>
              <a:gd name="connsiteY0-390" fmla="*/ 4492350 h 4492350"/>
              <a:gd name="connsiteX1-391" fmla="*/ 1796903 w 3742661"/>
              <a:gd name="connsiteY1-392" fmla="*/ 3785190 h 4492350"/>
              <a:gd name="connsiteX2-393" fmla="*/ 1307805 w 3742661"/>
              <a:gd name="connsiteY2-394" fmla="*/ 3381153 h 4492350"/>
              <a:gd name="connsiteX3-395" fmla="*/ 31898 w 3742661"/>
              <a:gd name="connsiteY3-396" fmla="*/ 2945218 h 4492350"/>
              <a:gd name="connsiteX4-397" fmla="*/ 1127052 w 3742661"/>
              <a:gd name="connsiteY4-398" fmla="*/ 3242930 h 4492350"/>
              <a:gd name="connsiteX5-399" fmla="*/ 393405 w 3742661"/>
              <a:gd name="connsiteY5-400" fmla="*/ 2456121 h 4492350"/>
              <a:gd name="connsiteX6-401" fmla="*/ 1775638 w 3742661"/>
              <a:gd name="connsiteY6-402" fmla="*/ 3519376 h 4492350"/>
              <a:gd name="connsiteX7-403" fmla="*/ 1679945 w 3742661"/>
              <a:gd name="connsiteY7-404" fmla="*/ 2392325 h 4492350"/>
              <a:gd name="connsiteX8-405" fmla="*/ 0 w 3742661"/>
              <a:gd name="connsiteY8-406" fmla="*/ 754911 h 4492350"/>
              <a:gd name="connsiteX9-407" fmla="*/ 988828 w 3742661"/>
              <a:gd name="connsiteY9-408" fmla="*/ 1924493 h 4492350"/>
              <a:gd name="connsiteX10-409" fmla="*/ 1137684 w 3742661"/>
              <a:gd name="connsiteY10-410" fmla="*/ 861237 h 4492350"/>
              <a:gd name="connsiteX11-411" fmla="*/ 1222745 w 3742661"/>
              <a:gd name="connsiteY11-412" fmla="*/ 2062716 h 4492350"/>
              <a:gd name="connsiteX12-413" fmla="*/ 1690577 w 3742661"/>
              <a:gd name="connsiteY12-414" fmla="*/ 2190307 h 4492350"/>
              <a:gd name="connsiteX13-415" fmla="*/ 1956391 w 3742661"/>
              <a:gd name="connsiteY13-416" fmla="*/ 0 h 4492350"/>
              <a:gd name="connsiteX14-417" fmla="*/ 2083982 w 3742661"/>
              <a:gd name="connsiteY14-418" fmla="*/ 978195 h 4492350"/>
              <a:gd name="connsiteX15-419" fmla="*/ 1881963 w 3742661"/>
              <a:gd name="connsiteY15-420" fmla="*/ 2232837 h 4492350"/>
              <a:gd name="connsiteX16-421" fmla="*/ 2041452 w 3742661"/>
              <a:gd name="connsiteY16-422" fmla="*/ 3030279 h 4492350"/>
              <a:gd name="connsiteX17-423" fmla="*/ 2647507 w 3742661"/>
              <a:gd name="connsiteY17-424" fmla="*/ 2519916 h 4492350"/>
              <a:gd name="connsiteX18-425" fmla="*/ 2849526 w 3742661"/>
              <a:gd name="connsiteY18-426" fmla="*/ 1307804 h 4492350"/>
              <a:gd name="connsiteX19-427" fmla="*/ 2838893 w 3742661"/>
              <a:gd name="connsiteY19-428" fmla="*/ 2371060 h 4492350"/>
              <a:gd name="connsiteX20-429" fmla="*/ 3742661 w 3742661"/>
              <a:gd name="connsiteY20-430" fmla="*/ 1148316 h 4492350"/>
              <a:gd name="connsiteX21-431" fmla="*/ 2222205 w 3742661"/>
              <a:gd name="connsiteY21-432" fmla="*/ 3370521 h 4492350"/>
              <a:gd name="connsiteX22-433" fmla="*/ 2169042 w 3742661"/>
              <a:gd name="connsiteY22-434" fmla="*/ 3817088 h 4492350"/>
              <a:gd name="connsiteX23-435" fmla="*/ 3317358 w 3742661"/>
              <a:gd name="connsiteY23-436" fmla="*/ 3094074 h 4492350"/>
              <a:gd name="connsiteX24-437" fmla="*/ 2194317 w 3742661"/>
              <a:gd name="connsiteY24-438" fmla="*/ 4030951 h 4492350"/>
              <a:gd name="connsiteX25-439" fmla="*/ 2232838 w 3742661"/>
              <a:gd name="connsiteY25-440" fmla="*/ 4476307 h 4492350"/>
              <a:gd name="connsiteX26-441" fmla="*/ 2218194 w 3742661"/>
              <a:gd name="connsiteY26-442" fmla="*/ 4491415 h 4492350"/>
              <a:gd name="connsiteX27-443" fmla="*/ 1743740 w 3742661"/>
              <a:gd name="connsiteY27-444" fmla="*/ 4492350 h 4492350"/>
              <a:gd name="connsiteX0-445" fmla="*/ 1743740 w 3742661"/>
              <a:gd name="connsiteY0-446" fmla="*/ 4492350 h 4492350"/>
              <a:gd name="connsiteX1-447" fmla="*/ 1796903 w 3742661"/>
              <a:gd name="connsiteY1-448" fmla="*/ 3785190 h 4492350"/>
              <a:gd name="connsiteX2-449" fmla="*/ 1307805 w 3742661"/>
              <a:gd name="connsiteY2-450" fmla="*/ 3381153 h 4492350"/>
              <a:gd name="connsiteX3-451" fmla="*/ 31898 w 3742661"/>
              <a:gd name="connsiteY3-452" fmla="*/ 2945218 h 4492350"/>
              <a:gd name="connsiteX4-453" fmla="*/ 1127052 w 3742661"/>
              <a:gd name="connsiteY4-454" fmla="*/ 3242930 h 4492350"/>
              <a:gd name="connsiteX5-455" fmla="*/ 393405 w 3742661"/>
              <a:gd name="connsiteY5-456" fmla="*/ 2456121 h 4492350"/>
              <a:gd name="connsiteX6-457" fmla="*/ 1775638 w 3742661"/>
              <a:gd name="connsiteY6-458" fmla="*/ 3519376 h 4492350"/>
              <a:gd name="connsiteX7-459" fmla="*/ 1679945 w 3742661"/>
              <a:gd name="connsiteY7-460" fmla="*/ 2392325 h 4492350"/>
              <a:gd name="connsiteX8-461" fmla="*/ 0 w 3742661"/>
              <a:gd name="connsiteY8-462" fmla="*/ 754911 h 4492350"/>
              <a:gd name="connsiteX9-463" fmla="*/ 988828 w 3742661"/>
              <a:gd name="connsiteY9-464" fmla="*/ 1924493 h 4492350"/>
              <a:gd name="connsiteX10-465" fmla="*/ 1137684 w 3742661"/>
              <a:gd name="connsiteY10-466" fmla="*/ 861237 h 4492350"/>
              <a:gd name="connsiteX11-467" fmla="*/ 1222745 w 3742661"/>
              <a:gd name="connsiteY11-468" fmla="*/ 2062716 h 4492350"/>
              <a:gd name="connsiteX12-469" fmla="*/ 1690577 w 3742661"/>
              <a:gd name="connsiteY12-470" fmla="*/ 2190307 h 4492350"/>
              <a:gd name="connsiteX13-471" fmla="*/ 1956391 w 3742661"/>
              <a:gd name="connsiteY13-472" fmla="*/ 0 h 4492350"/>
              <a:gd name="connsiteX14-473" fmla="*/ 2083982 w 3742661"/>
              <a:gd name="connsiteY14-474" fmla="*/ 978195 h 4492350"/>
              <a:gd name="connsiteX15-475" fmla="*/ 1881963 w 3742661"/>
              <a:gd name="connsiteY15-476" fmla="*/ 2232837 h 4492350"/>
              <a:gd name="connsiteX16-477" fmla="*/ 2041452 w 3742661"/>
              <a:gd name="connsiteY16-478" fmla="*/ 3030279 h 4492350"/>
              <a:gd name="connsiteX17-479" fmla="*/ 2647507 w 3742661"/>
              <a:gd name="connsiteY17-480" fmla="*/ 2519916 h 4492350"/>
              <a:gd name="connsiteX18-481" fmla="*/ 2849526 w 3742661"/>
              <a:gd name="connsiteY18-482" fmla="*/ 1307804 h 4492350"/>
              <a:gd name="connsiteX19-483" fmla="*/ 2838893 w 3742661"/>
              <a:gd name="connsiteY19-484" fmla="*/ 2371060 h 4492350"/>
              <a:gd name="connsiteX20-485" fmla="*/ 3742661 w 3742661"/>
              <a:gd name="connsiteY20-486" fmla="*/ 1148316 h 4492350"/>
              <a:gd name="connsiteX21-487" fmla="*/ 2222205 w 3742661"/>
              <a:gd name="connsiteY21-488" fmla="*/ 3370521 h 4492350"/>
              <a:gd name="connsiteX22-489" fmla="*/ 2169042 w 3742661"/>
              <a:gd name="connsiteY22-490" fmla="*/ 3817088 h 4492350"/>
              <a:gd name="connsiteX23-491" fmla="*/ 3317358 w 3742661"/>
              <a:gd name="connsiteY23-492" fmla="*/ 3094074 h 4492350"/>
              <a:gd name="connsiteX24-493" fmla="*/ 2194317 w 3742661"/>
              <a:gd name="connsiteY24-494" fmla="*/ 4030951 h 4492350"/>
              <a:gd name="connsiteX25-495" fmla="*/ 2232838 w 3742661"/>
              <a:gd name="connsiteY25-496" fmla="*/ 4476307 h 4492350"/>
              <a:gd name="connsiteX26-497" fmla="*/ 2218194 w 3742661"/>
              <a:gd name="connsiteY26-498" fmla="*/ 4491415 h 4492350"/>
              <a:gd name="connsiteX27-499" fmla="*/ 1743740 w 3742661"/>
              <a:gd name="connsiteY27-500" fmla="*/ 4492350 h 4492350"/>
              <a:gd name="connsiteX0-501" fmla="*/ 1743740 w 3742661"/>
              <a:gd name="connsiteY0-502" fmla="*/ 4492350 h 4492350"/>
              <a:gd name="connsiteX1-503" fmla="*/ 1796903 w 3742661"/>
              <a:gd name="connsiteY1-504" fmla="*/ 3785190 h 4492350"/>
              <a:gd name="connsiteX2-505" fmla="*/ 1307805 w 3742661"/>
              <a:gd name="connsiteY2-506" fmla="*/ 3381153 h 4492350"/>
              <a:gd name="connsiteX3-507" fmla="*/ 31898 w 3742661"/>
              <a:gd name="connsiteY3-508" fmla="*/ 2945218 h 4492350"/>
              <a:gd name="connsiteX4-509" fmla="*/ 1127052 w 3742661"/>
              <a:gd name="connsiteY4-510" fmla="*/ 3242930 h 4492350"/>
              <a:gd name="connsiteX5-511" fmla="*/ 393405 w 3742661"/>
              <a:gd name="connsiteY5-512" fmla="*/ 2456121 h 4492350"/>
              <a:gd name="connsiteX6-513" fmla="*/ 1775638 w 3742661"/>
              <a:gd name="connsiteY6-514" fmla="*/ 3519376 h 4492350"/>
              <a:gd name="connsiteX7-515" fmla="*/ 1679945 w 3742661"/>
              <a:gd name="connsiteY7-516" fmla="*/ 2392325 h 4492350"/>
              <a:gd name="connsiteX8-517" fmla="*/ 0 w 3742661"/>
              <a:gd name="connsiteY8-518" fmla="*/ 754911 h 4492350"/>
              <a:gd name="connsiteX9-519" fmla="*/ 988828 w 3742661"/>
              <a:gd name="connsiteY9-520" fmla="*/ 1924493 h 4492350"/>
              <a:gd name="connsiteX10-521" fmla="*/ 1137684 w 3742661"/>
              <a:gd name="connsiteY10-522" fmla="*/ 861237 h 4492350"/>
              <a:gd name="connsiteX11-523" fmla="*/ 1222745 w 3742661"/>
              <a:gd name="connsiteY11-524" fmla="*/ 2062716 h 4492350"/>
              <a:gd name="connsiteX12-525" fmla="*/ 1690577 w 3742661"/>
              <a:gd name="connsiteY12-526" fmla="*/ 2190307 h 4492350"/>
              <a:gd name="connsiteX13-527" fmla="*/ 1956391 w 3742661"/>
              <a:gd name="connsiteY13-528" fmla="*/ 0 h 4492350"/>
              <a:gd name="connsiteX14-529" fmla="*/ 2083982 w 3742661"/>
              <a:gd name="connsiteY14-530" fmla="*/ 978195 h 4492350"/>
              <a:gd name="connsiteX15-531" fmla="*/ 1881963 w 3742661"/>
              <a:gd name="connsiteY15-532" fmla="*/ 2232837 h 4492350"/>
              <a:gd name="connsiteX16-533" fmla="*/ 2041452 w 3742661"/>
              <a:gd name="connsiteY16-534" fmla="*/ 3030279 h 4492350"/>
              <a:gd name="connsiteX17-535" fmla="*/ 2647507 w 3742661"/>
              <a:gd name="connsiteY17-536" fmla="*/ 2519916 h 4492350"/>
              <a:gd name="connsiteX18-537" fmla="*/ 2849526 w 3742661"/>
              <a:gd name="connsiteY18-538" fmla="*/ 1307804 h 4492350"/>
              <a:gd name="connsiteX19-539" fmla="*/ 2838893 w 3742661"/>
              <a:gd name="connsiteY19-540" fmla="*/ 2371060 h 4492350"/>
              <a:gd name="connsiteX20-541" fmla="*/ 3742661 w 3742661"/>
              <a:gd name="connsiteY20-542" fmla="*/ 1148316 h 4492350"/>
              <a:gd name="connsiteX21-543" fmla="*/ 2222205 w 3742661"/>
              <a:gd name="connsiteY21-544" fmla="*/ 3370521 h 4492350"/>
              <a:gd name="connsiteX22-545" fmla="*/ 2169042 w 3742661"/>
              <a:gd name="connsiteY22-546" fmla="*/ 3817088 h 4492350"/>
              <a:gd name="connsiteX23-547" fmla="*/ 3317358 w 3742661"/>
              <a:gd name="connsiteY23-548" fmla="*/ 3094074 h 4492350"/>
              <a:gd name="connsiteX24-549" fmla="*/ 2194317 w 3742661"/>
              <a:gd name="connsiteY24-550" fmla="*/ 4030951 h 4492350"/>
              <a:gd name="connsiteX25-551" fmla="*/ 2232838 w 3742661"/>
              <a:gd name="connsiteY25-552" fmla="*/ 4476307 h 4492350"/>
              <a:gd name="connsiteX26-553" fmla="*/ 2218194 w 3742661"/>
              <a:gd name="connsiteY26-554" fmla="*/ 4491415 h 4492350"/>
              <a:gd name="connsiteX27-555" fmla="*/ 1743740 w 3742661"/>
              <a:gd name="connsiteY27-556" fmla="*/ 4492350 h 4492350"/>
              <a:gd name="connsiteX0-557" fmla="*/ 1743740 w 3742661"/>
              <a:gd name="connsiteY0-558" fmla="*/ 4492350 h 4492350"/>
              <a:gd name="connsiteX1-559" fmla="*/ 1796903 w 3742661"/>
              <a:gd name="connsiteY1-560" fmla="*/ 3785190 h 4492350"/>
              <a:gd name="connsiteX2-561" fmla="*/ 1307805 w 3742661"/>
              <a:gd name="connsiteY2-562" fmla="*/ 3381153 h 4492350"/>
              <a:gd name="connsiteX3-563" fmla="*/ 31898 w 3742661"/>
              <a:gd name="connsiteY3-564" fmla="*/ 2945218 h 4492350"/>
              <a:gd name="connsiteX4-565" fmla="*/ 1127052 w 3742661"/>
              <a:gd name="connsiteY4-566" fmla="*/ 3242930 h 4492350"/>
              <a:gd name="connsiteX5-567" fmla="*/ 393405 w 3742661"/>
              <a:gd name="connsiteY5-568" fmla="*/ 2456121 h 4492350"/>
              <a:gd name="connsiteX6-569" fmla="*/ 1775638 w 3742661"/>
              <a:gd name="connsiteY6-570" fmla="*/ 3519376 h 4492350"/>
              <a:gd name="connsiteX7-571" fmla="*/ 1679945 w 3742661"/>
              <a:gd name="connsiteY7-572" fmla="*/ 2392325 h 4492350"/>
              <a:gd name="connsiteX8-573" fmla="*/ 0 w 3742661"/>
              <a:gd name="connsiteY8-574" fmla="*/ 754911 h 4492350"/>
              <a:gd name="connsiteX9-575" fmla="*/ 988828 w 3742661"/>
              <a:gd name="connsiteY9-576" fmla="*/ 1924493 h 4492350"/>
              <a:gd name="connsiteX10-577" fmla="*/ 1137684 w 3742661"/>
              <a:gd name="connsiteY10-578" fmla="*/ 861237 h 4492350"/>
              <a:gd name="connsiteX11-579" fmla="*/ 1222745 w 3742661"/>
              <a:gd name="connsiteY11-580" fmla="*/ 2062716 h 4492350"/>
              <a:gd name="connsiteX12-581" fmla="*/ 1690577 w 3742661"/>
              <a:gd name="connsiteY12-582" fmla="*/ 2190307 h 4492350"/>
              <a:gd name="connsiteX13-583" fmla="*/ 1956391 w 3742661"/>
              <a:gd name="connsiteY13-584" fmla="*/ 0 h 4492350"/>
              <a:gd name="connsiteX14-585" fmla="*/ 2083982 w 3742661"/>
              <a:gd name="connsiteY14-586" fmla="*/ 978195 h 4492350"/>
              <a:gd name="connsiteX15-587" fmla="*/ 1881963 w 3742661"/>
              <a:gd name="connsiteY15-588" fmla="*/ 2232837 h 4492350"/>
              <a:gd name="connsiteX16-589" fmla="*/ 2041452 w 3742661"/>
              <a:gd name="connsiteY16-590" fmla="*/ 3030279 h 4492350"/>
              <a:gd name="connsiteX17-591" fmla="*/ 2647507 w 3742661"/>
              <a:gd name="connsiteY17-592" fmla="*/ 2519916 h 4492350"/>
              <a:gd name="connsiteX18-593" fmla="*/ 2849526 w 3742661"/>
              <a:gd name="connsiteY18-594" fmla="*/ 1307804 h 4492350"/>
              <a:gd name="connsiteX19-595" fmla="*/ 2838893 w 3742661"/>
              <a:gd name="connsiteY19-596" fmla="*/ 2371060 h 4492350"/>
              <a:gd name="connsiteX20-597" fmla="*/ 3742661 w 3742661"/>
              <a:gd name="connsiteY20-598" fmla="*/ 1148316 h 4492350"/>
              <a:gd name="connsiteX21-599" fmla="*/ 2222205 w 3742661"/>
              <a:gd name="connsiteY21-600" fmla="*/ 3370521 h 4492350"/>
              <a:gd name="connsiteX22-601" fmla="*/ 2169042 w 3742661"/>
              <a:gd name="connsiteY22-602" fmla="*/ 3817088 h 4492350"/>
              <a:gd name="connsiteX23-603" fmla="*/ 3317358 w 3742661"/>
              <a:gd name="connsiteY23-604" fmla="*/ 3094074 h 4492350"/>
              <a:gd name="connsiteX24-605" fmla="*/ 2194317 w 3742661"/>
              <a:gd name="connsiteY24-606" fmla="*/ 4030951 h 4492350"/>
              <a:gd name="connsiteX25-607" fmla="*/ 2232838 w 3742661"/>
              <a:gd name="connsiteY25-608" fmla="*/ 4476307 h 4492350"/>
              <a:gd name="connsiteX26-609" fmla="*/ 2218194 w 3742661"/>
              <a:gd name="connsiteY26-610" fmla="*/ 4491415 h 4492350"/>
              <a:gd name="connsiteX27-611" fmla="*/ 1743740 w 3742661"/>
              <a:gd name="connsiteY27-612" fmla="*/ 4492350 h 4492350"/>
              <a:gd name="connsiteX0-613" fmla="*/ 1743740 w 3742661"/>
              <a:gd name="connsiteY0-614" fmla="*/ 4492350 h 4492350"/>
              <a:gd name="connsiteX1-615" fmla="*/ 1796903 w 3742661"/>
              <a:gd name="connsiteY1-616" fmla="*/ 3785190 h 4492350"/>
              <a:gd name="connsiteX2-617" fmla="*/ 1307805 w 3742661"/>
              <a:gd name="connsiteY2-618" fmla="*/ 3381153 h 4492350"/>
              <a:gd name="connsiteX3-619" fmla="*/ 31898 w 3742661"/>
              <a:gd name="connsiteY3-620" fmla="*/ 2945218 h 4492350"/>
              <a:gd name="connsiteX4-621" fmla="*/ 1127052 w 3742661"/>
              <a:gd name="connsiteY4-622" fmla="*/ 3242930 h 4492350"/>
              <a:gd name="connsiteX5-623" fmla="*/ 393405 w 3742661"/>
              <a:gd name="connsiteY5-624" fmla="*/ 2456121 h 4492350"/>
              <a:gd name="connsiteX6-625" fmla="*/ 1775638 w 3742661"/>
              <a:gd name="connsiteY6-626" fmla="*/ 3519376 h 4492350"/>
              <a:gd name="connsiteX7-627" fmla="*/ 1679945 w 3742661"/>
              <a:gd name="connsiteY7-628" fmla="*/ 2392325 h 4492350"/>
              <a:gd name="connsiteX8-629" fmla="*/ 0 w 3742661"/>
              <a:gd name="connsiteY8-630" fmla="*/ 754911 h 4492350"/>
              <a:gd name="connsiteX9-631" fmla="*/ 988828 w 3742661"/>
              <a:gd name="connsiteY9-632" fmla="*/ 1924493 h 4492350"/>
              <a:gd name="connsiteX10-633" fmla="*/ 1137684 w 3742661"/>
              <a:gd name="connsiteY10-634" fmla="*/ 861237 h 4492350"/>
              <a:gd name="connsiteX11-635" fmla="*/ 1222745 w 3742661"/>
              <a:gd name="connsiteY11-636" fmla="*/ 2062716 h 4492350"/>
              <a:gd name="connsiteX12-637" fmla="*/ 1690577 w 3742661"/>
              <a:gd name="connsiteY12-638" fmla="*/ 2190307 h 4492350"/>
              <a:gd name="connsiteX13-639" fmla="*/ 1956391 w 3742661"/>
              <a:gd name="connsiteY13-640" fmla="*/ 0 h 4492350"/>
              <a:gd name="connsiteX14-641" fmla="*/ 2083982 w 3742661"/>
              <a:gd name="connsiteY14-642" fmla="*/ 978195 h 4492350"/>
              <a:gd name="connsiteX15-643" fmla="*/ 1881963 w 3742661"/>
              <a:gd name="connsiteY15-644" fmla="*/ 2232837 h 4492350"/>
              <a:gd name="connsiteX16-645" fmla="*/ 2041452 w 3742661"/>
              <a:gd name="connsiteY16-646" fmla="*/ 3030279 h 4492350"/>
              <a:gd name="connsiteX17-647" fmla="*/ 2647507 w 3742661"/>
              <a:gd name="connsiteY17-648" fmla="*/ 2519916 h 4492350"/>
              <a:gd name="connsiteX18-649" fmla="*/ 2849526 w 3742661"/>
              <a:gd name="connsiteY18-650" fmla="*/ 1307804 h 4492350"/>
              <a:gd name="connsiteX19-651" fmla="*/ 2838893 w 3742661"/>
              <a:gd name="connsiteY19-652" fmla="*/ 2371060 h 4492350"/>
              <a:gd name="connsiteX20-653" fmla="*/ 3742661 w 3742661"/>
              <a:gd name="connsiteY20-654" fmla="*/ 1148316 h 4492350"/>
              <a:gd name="connsiteX21-655" fmla="*/ 2222205 w 3742661"/>
              <a:gd name="connsiteY21-656" fmla="*/ 3370521 h 4492350"/>
              <a:gd name="connsiteX22-657" fmla="*/ 2169042 w 3742661"/>
              <a:gd name="connsiteY22-658" fmla="*/ 3817088 h 4492350"/>
              <a:gd name="connsiteX23-659" fmla="*/ 3317358 w 3742661"/>
              <a:gd name="connsiteY23-660" fmla="*/ 3094074 h 4492350"/>
              <a:gd name="connsiteX24-661" fmla="*/ 2194317 w 3742661"/>
              <a:gd name="connsiteY24-662" fmla="*/ 4030951 h 4492350"/>
              <a:gd name="connsiteX25-663" fmla="*/ 2232838 w 3742661"/>
              <a:gd name="connsiteY25-664" fmla="*/ 4476307 h 4492350"/>
              <a:gd name="connsiteX26-665" fmla="*/ 2218194 w 3742661"/>
              <a:gd name="connsiteY26-666" fmla="*/ 4491415 h 4492350"/>
              <a:gd name="connsiteX27-667" fmla="*/ 1743740 w 3742661"/>
              <a:gd name="connsiteY27-668" fmla="*/ 4492350 h 4492350"/>
              <a:gd name="connsiteX0-669" fmla="*/ 1743740 w 3742661"/>
              <a:gd name="connsiteY0-670" fmla="*/ 4492350 h 4492350"/>
              <a:gd name="connsiteX1-671" fmla="*/ 1796903 w 3742661"/>
              <a:gd name="connsiteY1-672" fmla="*/ 3785190 h 4492350"/>
              <a:gd name="connsiteX2-673" fmla="*/ 1307805 w 3742661"/>
              <a:gd name="connsiteY2-674" fmla="*/ 3381153 h 4492350"/>
              <a:gd name="connsiteX3-675" fmla="*/ 31898 w 3742661"/>
              <a:gd name="connsiteY3-676" fmla="*/ 2945218 h 4492350"/>
              <a:gd name="connsiteX4-677" fmla="*/ 1127052 w 3742661"/>
              <a:gd name="connsiteY4-678" fmla="*/ 3242930 h 4492350"/>
              <a:gd name="connsiteX5-679" fmla="*/ 393405 w 3742661"/>
              <a:gd name="connsiteY5-680" fmla="*/ 2456121 h 4492350"/>
              <a:gd name="connsiteX6-681" fmla="*/ 1775638 w 3742661"/>
              <a:gd name="connsiteY6-682" fmla="*/ 3519376 h 4492350"/>
              <a:gd name="connsiteX7-683" fmla="*/ 1679945 w 3742661"/>
              <a:gd name="connsiteY7-684" fmla="*/ 2392325 h 4492350"/>
              <a:gd name="connsiteX8-685" fmla="*/ 0 w 3742661"/>
              <a:gd name="connsiteY8-686" fmla="*/ 754911 h 4492350"/>
              <a:gd name="connsiteX9-687" fmla="*/ 988828 w 3742661"/>
              <a:gd name="connsiteY9-688" fmla="*/ 1924493 h 4492350"/>
              <a:gd name="connsiteX10-689" fmla="*/ 1137684 w 3742661"/>
              <a:gd name="connsiteY10-690" fmla="*/ 861237 h 4492350"/>
              <a:gd name="connsiteX11-691" fmla="*/ 1222745 w 3742661"/>
              <a:gd name="connsiteY11-692" fmla="*/ 2062716 h 4492350"/>
              <a:gd name="connsiteX12-693" fmla="*/ 1690577 w 3742661"/>
              <a:gd name="connsiteY12-694" fmla="*/ 2190307 h 4492350"/>
              <a:gd name="connsiteX13-695" fmla="*/ 1956391 w 3742661"/>
              <a:gd name="connsiteY13-696" fmla="*/ 0 h 4492350"/>
              <a:gd name="connsiteX14-697" fmla="*/ 2083982 w 3742661"/>
              <a:gd name="connsiteY14-698" fmla="*/ 978195 h 4492350"/>
              <a:gd name="connsiteX15-699" fmla="*/ 1881963 w 3742661"/>
              <a:gd name="connsiteY15-700" fmla="*/ 2232837 h 4492350"/>
              <a:gd name="connsiteX16-701" fmla="*/ 2041452 w 3742661"/>
              <a:gd name="connsiteY16-702" fmla="*/ 3030279 h 4492350"/>
              <a:gd name="connsiteX17-703" fmla="*/ 2647507 w 3742661"/>
              <a:gd name="connsiteY17-704" fmla="*/ 2519916 h 4492350"/>
              <a:gd name="connsiteX18-705" fmla="*/ 2849526 w 3742661"/>
              <a:gd name="connsiteY18-706" fmla="*/ 1307804 h 4492350"/>
              <a:gd name="connsiteX19-707" fmla="*/ 2838893 w 3742661"/>
              <a:gd name="connsiteY19-708" fmla="*/ 2371060 h 4492350"/>
              <a:gd name="connsiteX20-709" fmla="*/ 3742661 w 3742661"/>
              <a:gd name="connsiteY20-710" fmla="*/ 1148316 h 4492350"/>
              <a:gd name="connsiteX21-711" fmla="*/ 2222205 w 3742661"/>
              <a:gd name="connsiteY21-712" fmla="*/ 3370521 h 4492350"/>
              <a:gd name="connsiteX22-713" fmla="*/ 2169042 w 3742661"/>
              <a:gd name="connsiteY22-714" fmla="*/ 3817088 h 4492350"/>
              <a:gd name="connsiteX23-715" fmla="*/ 3317358 w 3742661"/>
              <a:gd name="connsiteY23-716" fmla="*/ 3094074 h 4492350"/>
              <a:gd name="connsiteX24-717" fmla="*/ 2194317 w 3742661"/>
              <a:gd name="connsiteY24-718" fmla="*/ 4030951 h 4492350"/>
              <a:gd name="connsiteX25-719" fmla="*/ 2232838 w 3742661"/>
              <a:gd name="connsiteY25-720" fmla="*/ 4476307 h 4492350"/>
              <a:gd name="connsiteX26-721" fmla="*/ 2218194 w 3742661"/>
              <a:gd name="connsiteY26-722" fmla="*/ 4491415 h 4492350"/>
              <a:gd name="connsiteX27-723" fmla="*/ 1743740 w 3742661"/>
              <a:gd name="connsiteY27-724" fmla="*/ 4492350 h 4492350"/>
              <a:gd name="connsiteX0-725" fmla="*/ 1743740 w 3742661"/>
              <a:gd name="connsiteY0-726" fmla="*/ 4492350 h 4492350"/>
              <a:gd name="connsiteX1-727" fmla="*/ 1796903 w 3742661"/>
              <a:gd name="connsiteY1-728" fmla="*/ 3785190 h 4492350"/>
              <a:gd name="connsiteX2-729" fmla="*/ 1307805 w 3742661"/>
              <a:gd name="connsiteY2-730" fmla="*/ 3381153 h 4492350"/>
              <a:gd name="connsiteX3-731" fmla="*/ 31898 w 3742661"/>
              <a:gd name="connsiteY3-732" fmla="*/ 2945218 h 4492350"/>
              <a:gd name="connsiteX4-733" fmla="*/ 1127052 w 3742661"/>
              <a:gd name="connsiteY4-734" fmla="*/ 3242930 h 4492350"/>
              <a:gd name="connsiteX5-735" fmla="*/ 393405 w 3742661"/>
              <a:gd name="connsiteY5-736" fmla="*/ 2456121 h 4492350"/>
              <a:gd name="connsiteX6-737" fmla="*/ 1775638 w 3742661"/>
              <a:gd name="connsiteY6-738" fmla="*/ 3519376 h 4492350"/>
              <a:gd name="connsiteX7-739" fmla="*/ 1679945 w 3742661"/>
              <a:gd name="connsiteY7-740" fmla="*/ 2392325 h 4492350"/>
              <a:gd name="connsiteX8-741" fmla="*/ 0 w 3742661"/>
              <a:gd name="connsiteY8-742" fmla="*/ 754911 h 4492350"/>
              <a:gd name="connsiteX9-743" fmla="*/ 988828 w 3742661"/>
              <a:gd name="connsiteY9-744" fmla="*/ 1924493 h 4492350"/>
              <a:gd name="connsiteX10-745" fmla="*/ 1137684 w 3742661"/>
              <a:gd name="connsiteY10-746" fmla="*/ 861237 h 4492350"/>
              <a:gd name="connsiteX11-747" fmla="*/ 1222745 w 3742661"/>
              <a:gd name="connsiteY11-748" fmla="*/ 2062716 h 4492350"/>
              <a:gd name="connsiteX12-749" fmla="*/ 1690577 w 3742661"/>
              <a:gd name="connsiteY12-750" fmla="*/ 2190307 h 4492350"/>
              <a:gd name="connsiteX13-751" fmla="*/ 1956391 w 3742661"/>
              <a:gd name="connsiteY13-752" fmla="*/ 0 h 4492350"/>
              <a:gd name="connsiteX14-753" fmla="*/ 2083982 w 3742661"/>
              <a:gd name="connsiteY14-754" fmla="*/ 978195 h 4492350"/>
              <a:gd name="connsiteX15-755" fmla="*/ 1881963 w 3742661"/>
              <a:gd name="connsiteY15-756" fmla="*/ 2232837 h 4492350"/>
              <a:gd name="connsiteX16-757" fmla="*/ 2041452 w 3742661"/>
              <a:gd name="connsiteY16-758" fmla="*/ 3030279 h 4492350"/>
              <a:gd name="connsiteX17-759" fmla="*/ 2647507 w 3742661"/>
              <a:gd name="connsiteY17-760" fmla="*/ 2519916 h 4492350"/>
              <a:gd name="connsiteX18-761" fmla="*/ 2849526 w 3742661"/>
              <a:gd name="connsiteY18-762" fmla="*/ 1307804 h 4492350"/>
              <a:gd name="connsiteX19-763" fmla="*/ 2838893 w 3742661"/>
              <a:gd name="connsiteY19-764" fmla="*/ 2371060 h 4492350"/>
              <a:gd name="connsiteX20-765" fmla="*/ 3742661 w 3742661"/>
              <a:gd name="connsiteY20-766" fmla="*/ 1148316 h 4492350"/>
              <a:gd name="connsiteX21-767" fmla="*/ 2222205 w 3742661"/>
              <a:gd name="connsiteY21-768" fmla="*/ 3370521 h 4492350"/>
              <a:gd name="connsiteX22-769" fmla="*/ 2169042 w 3742661"/>
              <a:gd name="connsiteY22-770" fmla="*/ 3817088 h 4492350"/>
              <a:gd name="connsiteX23-771" fmla="*/ 3317358 w 3742661"/>
              <a:gd name="connsiteY23-772" fmla="*/ 3094074 h 4492350"/>
              <a:gd name="connsiteX24-773" fmla="*/ 2194317 w 3742661"/>
              <a:gd name="connsiteY24-774" fmla="*/ 4030951 h 4492350"/>
              <a:gd name="connsiteX25-775" fmla="*/ 2232838 w 3742661"/>
              <a:gd name="connsiteY25-776" fmla="*/ 4476307 h 4492350"/>
              <a:gd name="connsiteX26-777" fmla="*/ 2218194 w 3742661"/>
              <a:gd name="connsiteY26-778" fmla="*/ 4491415 h 4492350"/>
              <a:gd name="connsiteX27-779" fmla="*/ 1743740 w 3742661"/>
              <a:gd name="connsiteY27-780" fmla="*/ 4492350 h 4492350"/>
              <a:gd name="connsiteX0-781" fmla="*/ 1743740 w 3742661"/>
              <a:gd name="connsiteY0-782" fmla="*/ 4492350 h 4492350"/>
              <a:gd name="connsiteX1-783" fmla="*/ 1796903 w 3742661"/>
              <a:gd name="connsiteY1-784" fmla="*/ 3785190 h 4492350"/>
              <a:gd name="connsiteX2-785" fmla="*/ 1307805 w 3742661"/>
              <a:gd name="connsiteY2-786" fmla="*/ 3381153 h 4492350"/>
              <a:gd name="connsiteX3-787" fmla="*/ 31898 w 3742661"/>
              <a:gd name="connsiteY3-788" fmla="*/ 2945218 h 4492350"/>
              <a:gd name="connsiteX4-789" fmla="*/ 1127052 w 3742661"/>
              <a:gd name="connsiteY4-790" fmla="*/ 3242930 h 4492350"/>
              <a:gd name="connsiteX5-791" fmla="*/ 393405 w 3742661"/>
              <a:gd name="connsiteY5-792" fmla="*/ 2456121 h 4492350"/>
              <a:gd name="connsiteX6-793" fmla="*/ 1775638 w 3742661"/>
              <a:gd name="connsiteY6-794" fmla="*/ 3519376 h 4492350"/>
              <a:gd name="connsiteX7-795" fmla="*/ 1679945 w 3742661"/>
              <a:gd name="connsiteY7-796" fmla="*/ 2392325 h 4492350"/>
              <a:gd name="connsiteX8-797" fmla="*/ 0 w 3742661"/>
              <a:gd name="connsiteY8-798" fmla="*/ 754911 h 4492350"/>
              <a:gd name="connsiteX9-799" fmla="*/ 988828 w 3742661"/>
              <a:gd name="connsiteY9-800" fmla="*/ 1924493 h 4492350"/>
              <a:gd name="connsiteX10-801" fmla="*/ 1137684 w 3742661"/>
              <a:gd name="connsiteY10-802" fmla="*/ 861237 h 4492350"/>
              <a:gd name="connsiteX11-803" fmla="*/ 1222745 w 3742661"/>
              <a:gd name="connsiteY11-804" fmla="*/ 2062716 h 4492350"/>
              <a:gd name="connsiteX12-805" fmla="*/ 1690577 w 3742661"/>
              <a:gd name="connsiteY12-806" fmla="*/ 2190307 h 4492350"/>
              <a:gd name="connsiteX13-807" fmla="*/ 1956391 w 3742661"/>
              <a:gd name="connsiteY13-808" fmla="*/ 0 h 4492350"/>
              <a:gd name="connsiteX14-809" fmla="*/ 2083982 w 3742661"/>
              <a:gd name="connsiteY14-810" fmla="*/ 978195 h 4492350"/>
              <a:gd name="connsiteX15-811" fmla="*/ 1881963 w 3742661"/>
              <a:gd name="connsiteY15-812" fmla="*/ 2232837 h 4492350"/>
              <a:gd name="connsiteX16-813" fmla="*/ 2041452 w 3742661"/>
              <a:gd name="connsiteY16-814" fmla="*/ 3030279 h 4492350"/>
              <a:gd name="connsiteX17-815" fmla="*/ 2647507 w 3742661"/>
              <a:gd name="connsiteY17-816" fmla="*/ 2519916 h 4492350"/>
              <a:gd name="connsiteX18-817" fmla="*/ 2849526 w 3742661"/>
              <a:gd name="connsiteY18-818" fmla="*/ 1307804 h 4492350"/>
              <a:gd name="connsiteX19-819" fmla="*/ 2838893 w 3742661"/>
              <a:gd name="connsiteY19-820" fmla="*/ 2371060 h 4492350"/>
              <a:gd name="connsiteX20-821" fmla="*/ 3742661 w 3742661"/>
              <a:gd name="connsiteY20-822" fmla="*/ 1148316 h 4492350"/>
              <a:gd name="connsiteX21-823" fmla="*/ 2222205 w 3742661"/>
              <a:gd name="connsiteY21-824" fmla="*/ 3370521 h 4492350"/>
              <a:gd name="connsiteX22-825" fmla="*/ 2169042 w 3742661"/>
              <a:gd name="connsiteY22-826" fmla="*/ 3817088 h 4492350"/>
              <a:gd name="connsiteX23-827" fmla="*/ 3317358 w 3742661"/>
              <a:gd name="connsiteY23-828" fmla="*/ 3094074 h 4492350"/>
              <a:gd name="connsiteX24-829" fmla="*/ 2194317 w 3742661"/>
              <a:gd name="connsiteY24-830" fmla="*/ 4030951 h 4492350"/>
              <a:gd name="connsiteX25-831" fmla="*/ 2232838 w 3742661"/>
              <a:gd name="connsiteY25-832" fmla="*/ 4476307 h 4492350"/>
              <a:gd name="connsiteX26-833" fmla="*/ 2218194 w 3742661"/>
              <a:gd name="connsiteY26-834" fmla="*/ 4491415 h 4492350"/>
              <a:gd name="connsiteX27-835" fmla="*/ 1743740 w 3742661"/>
              <a:gd name="connsiteY27-836" fmla="*/ 4492350 h 4492350"/>
              <a:gd name="connsiteX0-837" fmla="*/ 1743740 w 3742661"/>
              <a:gd name="connsiteY0-838" fmla="*/ 4492350 h 4492350"/>
              <a:gd name="connsiteX1-839" fmla="*/ 1796903 w 3742661"/>
              <a:gd name="connsiteY1-840" fmla="*/ 3785190 h 4492350"/>
              <a:gd name="connsiteX2-841" fmla="*/ 1307805 w 3742661"/>
              <a:gd name="connsiteY2-842" fmla="*/ 3381153 h 4492350"/>
              <a:gd name="connsiteX3-843" fmla="*/ 31898 w 3742661"/>
              <a:gd name="connsiteY3-844" fmla="*/ 2945218 h 4492350"/>
              <a:gd name="connsiteX4-845" fmla="*/ 1127052 w 3742661"/>
              <a:gd name="connsiteY4-846" fmla="*/ 3242930 h 4492350"/>
              <a:gd name="connsiteX5-847" fmla="*/ 393405 w 3742661"/>
              <a:gd name="connsiteY5-848" fmla="*/ 2456121 h 4492350"/>
              <a:gd name="connsiteX6-849" fmla="*/ 1775638 w 3742661"/>
              <a:gd name="connsiteY6-850" fmla="*/ 3519376 h 4492350"/>
              <a:gd name="connsiteX7-851" fmla="*/ 1679945 w 3742661"/>
              <a:gd name="connsiteY7-852" fmla="*/ 2392325 h 4492350"/>
              <a:gd name="connsiteX8-853" fmla="*/ 0 w 3742661"/>
              <a:gd name="connsiteY8-854" fmla="*/ 754911 h 4492350"/>
              <a:gd name="connsiteX9-855" fmla="*/ 988828 w 3742661"/>
              <a:gd name="connsiteY9-856" fmla="*/ 1924493 h 4492350"/>
              <a:gd name="connsiteX10-857" fmla="*/ 1137684 w 3742661"/>
              <a:gd name="connsiteY10-858" fmla="*/ 861237 h 4492350"/>
              <a:gd name="connsiteX11-859" fmla="*/ 1222745 w 3742661"/>
              <a:gd name="connsiteY11-860" fmla="*/ 2062716 h 4492350"/>
              <a:gd name="connsiteX12-861" fmla="*/ 1690577 w 3742661"/>
              <a:gd name="connsiteY12-862" fmla="*/ 2190307 h 4492350"/>
              <a:gd name="connsiteX13-863" fmla="*/ 1956391 w 3742661"/>
              <a:gd name="connsiteY13-864" fmla="*/ 0 h 4492350"/>
              <a:gd name="connsiteX14-865" fmla="*/ 2083982 w 3742661"/>
              <a:gd name="connsiteY14-866" fmla="*/ 978195 h 4492350"/>
              <a:gd name="connsiteX15-867" fmla="*/ 1881963 w 3742661"/>
              <a:gd name="connsiteY15-868" fmla="*/ 2232837 h 4492350"/>
              <a:gd name="connsiteX16-869" fmla="*/ 2041452 w 3742661"/>
              <a:gd name="connsiteY16-870" fmla="*/ 3030279 h 4492350"/>
              <a:gd name="connsiteX17-871" fmla="*/ 2647507 w 3742661"/>
              <a:gd name="connsiteY17-872" fmla="*/ 2519916 h 4492350"/>
              <a:gd name="connsiteX18-873" fmla="*/ 2849526 w 3742661"/>
              <a:gd name="connsiteY18-874" fmla="*/ 1307804 h 4492350"/>
              <a:gd name="connsiteX19-875" fmla="*/ 2838893 w 3742661"/>
              <a:gd name="connsiteY19-876" fmla="*/ 2371060 h 4492350"/>
              <a:gd name="connsiteX20-877" fmla="*/ 3742661 w 3742661"/>
              <a:gd name="connsiteY20-878" fmla="*/ 1148316 h 4492350"/>
              <a:gd name="connsiteX21-879" fmla="*/ 2222205 w 3742661"/>
              <a:gd name="connsiteY21-880" fmla="*/ 3370521 h 4492350"/>
              <a:gd name="connsiteX22-881" fmla="*/ 2169042 w 3742661"/>
              <a:gd name="connsiteY22-882" fmla="*/ 3817088 h 4492350"/>
              <a:gd name="connsiteX23-883" fmla="*/ 3317358 w 3742661"/>
              <a:gd name="connsiteY23-884" fmla="*/ 3094074 h 4492350"/>
              <a:gd name="connsiteX24-885" fmla="*/ 2194317 w 3742661"/>
              <a:gd name="connsiteY24-886" fmla="*/ 4030951 h 4492350"/>
              <a:gd name="connsiteX25-887" fmla="*/ 2232838 w 3742661"/>
              <a:gd name="connsiteY25-888" fmla="*/ 4476307 h 4492350"/>
              <a:gd name="connsiteX26-889" fmla="*/ 2218194 w 3742661"/>
              <a:gd name="connsiteY26-890" fmla="*/ 4491415 h 4492350"/>
              <a:gd name="connsiteX27-891" fmla="*/ 1743740 w 3742661"/>
              <a:gd name="connsiteY27-892" fmla="*/ 4492350 h 4492350"/>
              <a:gd name="connsiteX0-893" fmla="*/ 1743740 w 3742661"/>
              <a:gd name="connsiteY0-894" fmla="*/ 4492350 h 4492350"/>
              <a:gd name="connsiteX1-895" fmla="*/ 1796903 w 3742661"/>
              <a:gd name="connsiteY1-896" fmla="*/ 3785190 h 4492350"/>
              <a:gd name="connsiteX2-897" fmla="*/ 1307805 w 3742661"/>
              <a:gd name="connsiteY2-898" fmla="*/ 3381153 h 4492350"/>
              <a:gd name="connsiteX3-899" fmla="*/ 31898 w 3742661"/>
              <a:gd name="connsiteY3-900" fmla="*/ 2945218 h 4492350"/>
              <a:gd name="connsiteX4-901" fmla="*/ 1127052 w 3742661"/>
              <a:gd name="connsiteY4-902" fmla="*/ 3242930 h 4492350"/>
              <a:gd name="connsiteX5-903" fmla="*/ 393405 w 3742661"/>
              <a:gd name="connsiteY5-904" fmla="*/ 2456121 h 4492350"/>
              <a:gd name="connsiteX6-905" fmla="*/ 1775638 w 3742661"/>
              <a:gd name="connsiteY6-906" fmla="*/ 3519376 h 4492350"/>
              <a:gd name="connsiteX7-907" fmla="*/ 1679945 w 3742661"/>
              <a:gd name="connsiteY7-908" fmla="*/ 2392325 h 4492350"/>
              <a:gd name="connsiteX8-909" fmla="*/ 0 w 3742661"/>
              <a:gd name="connsiteY8-910" fmla="*/ 754911 h 4492350"/>
              <a:gd name="connsiteX9-911" fmla="*/ 988828 w 3742661"/>
              <a:gd name="connsiteY9-912" fmla="*/ 1924493 h 4492350"/>
              <a:gd name="connsiteX10-913" fmla="*/ 1137684 w 3742661"/>
              <a:gd name="connsiteY10-914" fmla="*/ 861237 h 4492350"/>
              <a:gd name="connsiteX11-915" fmla="*/ 1222745 w 3742661"/>
              <a:gd name="connsiteY11-916" fmla="*/ 2062716 h 4492350"/>
              <a:gd name="connsiteX12-917" fmla="*/ 1690577 w 3742661"/>
              <a:gd name="connsiteY12-918" fmla="*/ 2190307 h 4492350"/>
              <a:gd name="connsiteX13-919" fmla="*/ 1956391 w 3742661"/>
              <a:gd name="connsiteY13-920" fmla="*/ 0 h 4492350"/>
              <a:gd name="connsiteX14-921" fmla="*/ 2083982 w 3742661"/>
              <a:gd name="connsiteY14-922" fmla="*/ 978195 h 4492350"/>
              <a:gd name="connsiteX15-923" fmla="*/ 1881963 w 3742661"/>
              <a:gd name="connsiteY15-924" fmla="*/ 2232837 h 4492350"/>
              <a:gd name="connsiteX16-925" fmla="*/ 2041452 w 3742661"/>
              <a:gd name="connsiteY16-926" fmla="*/ 3030279 h 4492350"/>
              <a:gd name="connsiteX17-927" fmla="*/ 2647507 w 3742661"/>
              <a:gd name="connsiteY17-928" fmla="*/ 2519916 h 4492350"/>
              <a:gd name="connsiteX18-929" fmla="*/ 2849526 w 3742661"/>
              <a:gd name="connsiteY18-930" fmla="*/ 1307804 h 4492350"/>
              <a:gd name="connsiteX19-931" fmla="*/ 2838893 w 3742661"/>
              <a:gd name="connsiteY19-932" fmla="*/ 2371060 h 4492350"/>
              <a:gd name="connsiteX20-933" fmla="*/ 3742661 w 3742661"/>
              <a:gd name="connsiteY20-934" fmla="*/ 1148316 h 4492350"/>
              <a:gd name="connsiteX21-935" fmla="*/ 2222205 w 3742661"/>
              <a:gd name="connsiteY21-936" fmla="*/ 3370521 h 4492350"/>
              <a:gd name="connsiteX22-937" fmla="*/ 2169042 w 3742661"/>
              <a:gd name="connsiteY22-938" fmla="*/ 3817088 h 4492350"/>
              <a:gd name="connsiteX23-939" fmla="*/ 3317358 w 3742661"/>
              <a:gd name="connsiteY23-940" fmla="*/ 3094074 h 4492350"/>
              <a:gd name="connsiteX24-941" fmla="*/ 2194317 w 3742661"/>
              <a:gd name="connsiteY24-942" fmla="*/ 4030951 h 4492350"/>
              <a:gd name="connsiteX25-943" fmla="*/ 2232838 w 3742661"/>
              <a:gd name="connsiteY25-944" fmla="*/ 4476307 h 4492350"/>
              <a:gd name="connsiteX26-945" fmla="*/ 2218194 w 3742661"/>
              <a:gd name="connsiteY26-946" fmla="*/ 4491415 h 4492350"/>
              <a:gd name="connsiteX27-947" fmla="*/ 1743740 w 3742661"/>
              <a:gd name="connsiteY27-948" fmla="*/ 4492350 h 4492350"/>
              <a:gd name="connsiteX0-949" fmla="*/ 1743740 w 3742661"/>
              <a:gd name="connsiteY0-950" fmla="*/ 4492350 h 4492350"/>
              <a:gd name="connsiteX1-951" fmla="*/ 1796903 w 3742661"/>
              <a:gd name="connsiteY1-952" fmla="*/ 3785190 h 4492350"/>
              <a:gd name="connsiteX2-953" fmla="*/ 1307805 w 3742661"/>
              <a:gd name="connsiteY2-954" fmla="*/ 3381153 h 4492350"/>
              <a:gd name="connsiteX3-955" fmla="*/ 31898 w 3742661"/>
              <a:gd name="connsiteY3-956" fmla="*/ 2945218 h 4492350"/>
              <a:gd name="connsiteX4-957" fmla="*/ 1127052 w 3742661"/>
              <a:gd name="connsiteY4-958" fmla="*/ 3242930 h 4492350"/>
              <a:gd name="connsiteX5-959" fmla="*/ 393405 w 3742661"/>
              <a:gd name="connsiteY5-960" fmla="*/ 2456121 h 4492350"/>
              <a:gd name="connsiteX6-961" fmla="*/ 1775638 w 3742661"/>
              <a:gd name="connsiteY6-962" fmla="*/ 3519376 h 4492350"/>
              <a:gd name="connsiteX7-963" fmla="*/ 1679945 w 3742661"/>
              <a:gd name="connsiteY7-964" fmla="*/ 2392325 h 4492350"/>
              <a:gd name="connsiteX8-965" fmla="*/ 0 w 3742661"/>
              <a:gd name="connsiteY8-966" fmla="*/ 754911 h 4492350"/>
              <a:gd name="connsiteX9-967" fmla="*/ 988828 w 3742661"/>
              <a:gd name="connsiteY9-968" fmla="*/ 1924493 h 4492350"/>
              <a:gd name="connsiteX10-969" fmla="*/ 1137684 w 3742661"/>
              <a:gd name="connsiteY10-970" fmla="*/ 861237 h 4492350"/>
              <a:gd name="connsiteX11-971" fmla="*/ 1222745 w 3742661"/>
              <a:gd name="connsiteY11-972" fmla="*/ 2062716 h 4492350"/>
              <a:gd name="connsiteX12-973" fmla="*/ 1690577 w 3742661"/>
              <a:gd name="connsiteY12-974" fmla="*/ 2190307 h 4492350"/>
              <a:gd name="connsiteX13-975" fmla="*/ 1956391 w 3742661"/>
              <a:gd name="connsiteY13-976" fmla="*/ 0 h 4492350"/>
              <a:gd name="connsiteX14-977" fmla="*/ 2083982 w 3742661"/>
              <a:gd name="connsiteY14-978" fmla="*/ 978195 h 4492350"/>
              <a:gd name="connsiteX15-979" fmla="*/ 1881963 w 3742661"/>
              <a:gd name="connsiteY15-980" fmla="*/ 2232837 h 4492350"/>
              <a:gd name="connsiteX16-981" fmla="*/ 2041452 w 3742661"/>
              <a:gd name="connsiteY16-982" fmla="*/ 3030279 h 4492350"/>
              <a:gd name="connsiteX17-983" fmla="*/ 2647507 w 3742661"/>
              <a:gd name="connsiteY17-984" fmla="*/ 2519916 h 4492350"/>
              <a:gd name="connsiteX18-985" fmla="*/ 2849526 w 3742661"/>
              <a:gd name="connsiteY18-986" fmla="*/ 1307804 h 4492350"/>
              <a:gd name="connsiteX19-987" fmla="*/ 2838893 w 3742661"/>
              <a:gd name="connsiteY19-988" fmla="*/ 2371060 h 4492350"/>
              <a:gd name="connsiteX20-989" fmla="*/ 3742661 w 3742661"/>
              <a:gd name="connsiteY20-990" fmla="*/ 1148316 h 4492350"/>
              <a:gd name="connsiteX21-991" fmla="*/ 2222205 w 3742661"/>
              <a:gd name="connsiteY21-992" fmla="*/ 3370521 h 4492350"/>
              <a:gd name="connsiteX22-993" fmla="*/ 2169042 w 3742661"/>
              <a:gd name="connsiteY22-994" fmla="*/ 3817088 h 4492350"/>
              <a:gd name="connsiteX23-995" fmla="*/ 3317358 w 3742661"/>
              <a:gd name="connsiteY23-996" fmla="*/ 3094074 h 4492350"/>
              <a:gd name="connsiteX24-997" fmla="*/ 2194317 w 3742661"/>
              <a:gd name="connsiteY24-998" fmla="*/ 4030951 h 4492350"/>
              <a:gd name="connsiteX25-999" fmla="*/ 2232838 w 3742661"/>
              <a:gd name="connsiteY25-1000" fmla="*/ 4476307 h 4492350"/>
              <a:gd name="connsiteX26-1001" fmla="*/ 2218194 w 3742661"/>
              <a:gd name="connsiteY26-1002" fmla="*/ 4491415 h 4492350"/>
              <a:gd name="connsiteX27-1003" fmla="*/ 1743740 w 3742661"/>
              <a:gd name="connsiteY27-1004" fmla="*/ 4492350 h 4492350"/>
              <a:gd name="connsiteX0-1005" fmla="*/ 1743740 w 3742661"/>
              <a:gd name="connsiteY0-1006" fmla="*/ 4492350 h 4492350"/>
              <a:gd name="connsiteX1-1007" fmla="*/ 1796903 w 3742661"/>
              <a:gd name="connsiteY1-1008" fmla="*/ 3785190 h 4492350"/>
              <a:gd name="connsiteX2-1009" fmla="*/ 1307805 w 3742661"/>
              <a:gd name="connsiteY2-1010" fmla="*/ 3381153 h 4492350"/>
              <a:gd name="connsiteX3-1011" fmla="*/ 31898 w 3742661"/>
              <a:gd name="connsiteY3-1012" fmla="*/ 2945218 h 4492350"/>
              <a:gd name="connsiteX4-1013" fmla="*/ 1127052 w 3742661"/>
              <a:gd name="connsiteY4-1014" fmla="*/ 3242930 h 4492350"/>
              <a:gd name="connsiteX5-1015" fmla="*/ 393405 w 3742661"/>
              <a:gd name="connsiteY5-1016" fmla="*/ 2456121 h 4492350"/>
              <a:gd name="connsiteX6-1017" fmla="*/ 1775638 w 3742661"/>
              <a:gd name="connsiteY6-1018" fmla="*/ 3519376 h 4492350"/>
              <a:gd name="connsiteX7-1019" fmla="*/ 1679945 w 3742661"/>
              <a:gd name="connsiteY7-1020" fmla="*/ 2392325 h 4492350"/>
              <a:gd name="connsiteX8-1021" fmla="*/ 0 w 3742661"/>
              <a:gd name="connsiteY8-1022" fmla="*/ 754911 h 4492350"/>
              <a:gd name="connsiteX9-1023" fmla="*/ 988828 w 3742661"/>
              <a:gd name="connsiteY9-1024" fmla="*/ 1924493 h 4492350"/>
              <a:gd name="connsiteX10-1025" fmla="*/ 1137684 w 3742661"/>
              <a:gd name="connsiteY10-1026" fmla="*/ 861237 h 4492350"/>
              <a:gd name="connsiteX11-1027" fmla="*/ 1222745 w 3742661"/>
              <a:gd name="connsiteY11-1028" fmla="*/ 2062716 h 4492350"/>
              <a:gd name="connsiteX12-1029" fmla="*/ 1690577 w 3742661"/>
              <a:gd name="connsiteY12-1030" fmla="*/ 2190307 h 4492350"/>
              <a:gd name="connsiteX13-1031" fmla="*/ 1956391 w 3742661"/>
              <a:gd name="connsiteY13-1032" fmla="*/ 0 h 4492350"/>
              <a:gd name="connsiteX14-1033" fmla="*/ 2083982 w 3742661"/>
              <a:gd name="connsiteY14-1034" fmla="*/ 978195 h 4492350"/>
              <a:gd name="connsiteX15-1035" fmla="*/ 1881963 w 3742661"/>
              <a:gd name="connsiteY15-1036" fmla="*/ 2232837 h 4492350"/>
              <a:gd name="connsiteX16-1037" fmla="*/ 2057494 w 3742661"/>
              <a:gd name="connsiteY16-1038" fmla="*/ 3046321 h 4492350"/>
              <a:gd name="connsiteX17-1039" fmla="*/ 2647507 w 3742661"/>
              <a:gd name="connsiteY17-1040" fmla="*/ 2519916 h 4492350"/>
              <a:gd name="connsiteX18-1041" fmla="*/ 2849526 w 3742661"/>
              <a:gd name="connsiteY18-1042" fmla="*/ 1307804 h 4492350"/>
              <a:gd name="connsiteX19-1043" fmla="*/ 2838893 w 3742661"/>
              <a:gd name="connsiteY19-1044" fmla="*/ 2371060 h 4492350"/>
              <a:gd name="connsiteX20-1045" fmla="*/ 3742661 w 3742661"/>
              <a:gd name="connsiteY20-1046" fmla="*/ 1148316 h 4492350"/>
              <a:gd name="connsiteX21-1047" fmla="*/ 2222205 w 3742661"/>
              <a:gd name="connsiteY21-1048" fmla="*/ 3370521 h 4492350"/>
              <a:gd name="connsiteX22-1049" fmla="*/ 2169042 w 3742661"/>
              <a:gd name="connsiteY22-1050" fmla="*/ 3817088 h 4492350"/>
              <a:gd name="connsiteX23-1051" fmla="*/ 3317358 w 3742661"/>
              <a:gd name="connsiteY23-1052" fmla="*/ 3094074 h 4492350"/>
              <a:gd name="connsiteX24-1053" fmla="*/ 2194317 w 3742661"/>
              <a:gd name="connsiteY24-1054" fmla="*/ 4030951 h 4492350"/>
              <a:gd name="connsiteX25-1055" fmla="*/ 2232838 w 3742661"/>
              <a:gd name="connsiteY25-1056" fmla="*/ 4476307 h 4492350"/>
              <a:gd name="connsiteX26-1057" fmla="*/ 2218194 w 3742661"/>
              <a:gd name="connsiteY26-1058" fmla="*/ 4491415 h 4492350"/>
              <a:gd name="connsiteX27-1059" fmla="*/ 1743740 w 3742661"/>
              <a:gd name="connsiteY27-1060" fmla="*/ 4492350 h 4492350"/>
              <a:gd name="connsiteX0-1061" fmla="*/ 1743740 w 3742661"/>
              <a:gd name="connsiteY0-1062" fmla="*/ 4492350 h 4492350"/>
              <a:gd name="connsiteX1-1063" fmla="*/ 1796903 w 3742661"/>
              <a:gd name="connsiteY1-1064" fmla="*/ 3785190 h 4492350"/>
              <a:gd name="connsiteX2-1065" fmla="*/ 1307805 w 3742661"/>
              <a:gd name="connsiteY2-1066" fmla="*/ 3381153 h 4492350"/>
              <a:gd name="connsiteX3-1067" fmla="*/ 31898 w 3742661"/>
              <a:gd name="connsiteY3-1068" fmla="*/ 2945218 h 4492350"/>
              <a:gd name="connsiteX4-1069" fmla="*/ 1127052 w 3742661"/>
              <a:gd name="connsiteY4-1070" fmla="*/ 3242930 h 4492350"/>
              <a:gd name="connsiteX5-1071" fmla="*/ 393405 w 3742661"/>
              <a:gd name="connsiteY5-1072" fmla="*/ 2456121 h 4492350"/>
              <a:gd name="connsiteX6-1073" fmla="*/ 1775638 w 3742661"/>
              <a:gd name="connsiteY6-1074" fmla="*/ 3519376 h 4492350"/>
              <a:gd name="connsiteX7-1075" fmla="*/ 1679945 w 3742661"/>
              <a:gd name="connsiteY7-1076" fmla="*/ 2392325 h 4492350"/>
              <a:gd name="connsiteX8-1077" fmla="*/ 0 w 3742661"/>
              <a:gd name="connsiteY8-1078" fmla="*/ 754911 h 4492350"/>
              <a:gd name="connsiteX9-1079" fmla="*/ 988828 w 3742661"/>
              <a:gd name="connsiteY9-1080" fmla="*/ 1924493 h 4492350"/>
              <a:gd name="connsiteX10-1081" fmla="*/ 1137684 w 3742661"/>
              <a:gd name="connsiteY10-1082" fmla="*/ 861237 h 4492350"/>
              <a:gd name="connsiteX11-1083" fmla="*/ 1222745 w 3742661"/>
              <a:gd name="connsiteY11-1084" fmla="*/ 2062716 h 4492350"/>
              <a:gd name="connsiteX12-1085" fmla="*/ 1690577 w 3742661"/>
              <a:gd name="connsiteY12-1086" fmla="*/ 2190307 h 4492350"/>
              <a:gd name="connsiteX13-1087" fmla="*/ 1956391 w 3742661"/>
              <a:gd name="connsiteY13-1088" fmla="*/ 0 h 4492350"/>
              <a:gd name="connsiteX14-1089" fmla="*/ 2083982 w 3742661"/>
              <a:gd name="connsiteY14-1090" fmla="*/ 978195 h 4492350"/>
              <a:gd name="connsiteX15-1091" fmla="*/ 1881963 w 3742661"/>
              <a:gd name="connsiteY15-1092" fmla="*/ 2232837 h 4492350"/>
              <a:gd name="connsiteX16-1093" fmla="*/ 2057494 w 3742661"/>
              <a:gd name="connsiteY16-1094" fmla="*/ 3046321 h 4492350"/>
              <a:gd name="connsiteX17-1095" fmla="*/ 2647507 w 3742661"/>
              <a:gd name="connsiteY17-1096" fmla="*/ 2519916 h 4492350"/>
              <a:gd name="connsiteX18-1097" fmla="*/ 2849526 w 3742661"/>
              <a:gd name="connsiteY18-1098" fmla="*/ 1307804 h 4492350"/>
              <a:gd name="connsiteX19-1099" fmla="*/ 2838893 w 3742661"/>
              <a:gd name="connsiteY19-1100" fmla="*/ 2371060 h 4492350"/>
              <a:gd name="connsiteX20-1101" fmla="*/ 3742661 w 3742661"/>
              <a:gd name="connsiteY20-1102" fmla="*/ 1148316 h 4492350"/>
              <a:gd name="connsiteX21-1103" fmla="*/ 2222205 w 3742661"/>
              <a:gd name="connsiteY21-1104" fmla="*/ 3370521 h 4492350"/>
              <a:gd name="connsiteX22-1105" fmla="*/ 2169042 w 3742661"/>
              <a:gd name="connsiteY22-1106" fmla="*/ 3817088 h 4492350"/>
              <a:gd name="connsiteX23-1107" fmla="*/ 3317358 w 3742661"/>
              <a:gd name="connsiteY23-1108" fmla="*/ 3094074 h 4492350"/>
              <a:gd name="connsiteX24-1109" fmla="*/ 2194317 w 3742661"/>
              <a:gd name="connsiteY24-1110" fmla="*/ 4030951 h 4492350"/>
              <a:gd name="connsiteX25-1111" fmla="*/ 2232838 w 3742661"/>
              <a:gd name="connsiteY25-1112" fmla="*/ 4476307 h 4492350"/>
              <a:gd name="connsiteX26-1113" fmla="*/ 2218194 w 3742661"/>
              <a:gd name="connsiteY26-1114" fmla="*/ 4491415 h 4492350"/>
              <a:gd name="connsiteX27-1115" fmla="*/ 1743740 w 3742661"/>
              <a:gd name="connsiteY27-1116" fmla="*/ 4492350 h 4492350"/>
              <a:gd name="connsiteX0-1117" fmla="*/ 1743740 w 3742661"/>
              <a:gd name="connsiteY0-1118" fmla="*/ 4492350 h 4492350"/>
              <a:gd name="connsiteX1-1119" fmla="*/ 1796903 w 3742661"/>
              <a:gd name="connsiteY1-1120" fmla="*/ 3785190 h 4492350"/>
              <a:gd name="connsiteX2-1121" fmla="*/ 1307805 w 3742661"/>
              <a:gd name="connsiteY2-1122" fmla="*/ 3381153 h 4492350"/>
              <a:gd name="connsiteX3-1123" fmla="*/ 31898 w 3742661"/>
              <a:gd name="connsiteY3-1124" fmla="*/ 2945218 h 4492350"/>
              <a:gd name="connsiteX4-1125" fmla="*/ 1127052 w 3742661"/>
              <a:gd name="connsiteY4-1126" fmla="*/ 3242930 h 4492350"/>
              <a:gd name="connsiteX5-1127" fmla="*/ 393405 w 3742661"/>
              <a:gd name="connsiteY5-1128" fmla="*/ 2456121 h 4492350"/>
              <a:gd name="connsiteX6-1129" fmla="*/ 1775638 w 3742661"/>
              <a:gd name="connsiteY6-1130" fmla="*/ 3519376 h 4492350"/>
              <a:gd name="connsiteX7-1131" fmla="*/ 1679945 w 3742661"/>
              <a:gd name="connsiteY7-1132" fmla="*/ 2392325 h 4492350"/>
              <a:gd name="connsiteX8-1133" fmla="*/ 0 w 3742661"/>
              <a:gd name="connsiteY8-1134" fmla="*/ 754911 h 4492350"/>
              <a:gd name="connsiteX9-1135" fmla="*/ 988828 w 3742661"/>
              <a:gd name="connsiteY9-1136" fmla="*/ 1924493 h 4492350"/>
              <a:gd name="connsiteX10-1137" fmla="*/ 1137684 w 3742661"/>
              <a:gd name="connsiteY10-1138" fmla="*/ 861237 h 4492350"/>
              <a:gd name="connsiteX11-1139" fmla="*/ 1222745 w 3742661"/>
              <a:gd name="connsiteY11-1140" fmla="*/ 2062716 h 4492350"/>
              <a:gd name="connsiteX12-1141" fmla="*/ 1690577 w 3742661"/>
              <a:gd name="connsiteY12-1142" fmla="*/ 2190307 h 4492350"/>
              <a:gd name="connsiteX13-1143" fmla="*/ 1956391 w 3742661"/>
              <a:gd name="connsiteY13-1144" fmla="*/ 0 h 4492350"/>
              <a:gd name="connsiteX14-1145" fmla="*/ 2083982 w 3742661"/>
              <a:gd name="connsiteY14-1146" fmla="*/ 978195 h 4492350"/>
              <a:gd name="connsiteX15-1147" fmla="*/ 1881963 w 3742661"/>
              <a:gd name="connsiteY15-1148" fmla="*/ 2232837 h 4492350"/>
              <a:gd name="connsiteX16-1149" fmla="*/ 2057494 w 3742661"/>
              <a:gd name="connsiteY16-1150" fmla="*/ 3046321 h 4492350"/>
              <a:gd name="connsiteX17-1151" fmla="*/ 2647507 w 3742661"/>
              <a:gd name="connsiteY17-1152" fmla="*/ 2519916 h 4492350"/>
              <a:gd name="connsiteX18-1153" fmla="*/ 2849526 w 3742661"/>
              <a:gd name="connsiteY18-1154" fmla="*/ 1307804 h 4492350"/>
              <a:gd name="connsiteX19-1155" fmla="*/ 2838893 w 3742661"/>
              <a:gd name="connsiteY19-1156" fmla="*/ 2371060 h 4492350"/>
              <a:gd name="connsiteX20-1157" fmla="*/ 3742661 w 3742661"/>
              <a:gd name="connsiteY20-1158" fmla="*/ 1148316 h 4492350"/>
              <a:gd name="connsiteX21-1159" fmla="*/ 2222205 w 3742661"/>
              <a:gd name="connsiteY21-1160" fmla="*/ 3370521 h 4492350"/>
              <a:gd name="connsiteX22-1161" fmla="*/ 2169042 w 3742661"/>
              <a:gd name="connsiteY22-1162" fmla="*/ 3817088 h 4492350"/>
              <a:gd name="connsiteX23-1163" fmla="*/ 3317358 w 3742661"/>
              <a:gd name="connsiteY23-1164" fmla="*/ 3094074 h 4492350"/>
              <a:gd name="connsiteX24-1165" fmla="*/ 2194317 w 3742661"/>
              <a:gd name="connsiteY24-1166" fmla="*/ 4030951 h 4492350"/>
              <a:gd name="connsiteX25-1167" fmla="*/ 2232838 w 3742661"/>
              <a:gd name="connsiteY25-1168" fmla="*/ 4476307 h 4492350"/>
              <a:gd name="connsiteX26-1169" fmla="*/ 2218194 w 3742661"/>
              <a:gd name="connsiteY26-1170" fmla="*/ 4491415 h 4492350"/>
              <a:gd name="connsiteX27-1171" fmla="*/ 1743740 w 3742661"/>
              <a:gd name="connsiteY27-1172" fmla="*/ 4492350 h 4492350"/>
              <a:gd name="connsiteX0-1173" fmla="*/ 1743740 w 3742661"/>
              <a:gd name="connsiteY0-1174" fmla="*/ 4492350 h 4492350"/>
              <a:gd name="connsiteX1-1175" fmla="*/ 1796903 w 3742661"/>
              <a:gd name="connsiteY1-1176" fmla="*/ 3785190 h 4492350"/>
              <a:gd name="connsiteX2-1177" fmla="*/ 1307805 w 3742661"/>
              <a:gd name="connsiteY2-1178" fmla="*/ 3381153 h 4492350"/>
              <a:gd name="connsiteX3-1179" fmla="*/ 31898 w 3742661"/>
              <a:gd name="connsiteY3-1180" fmla="*/ 2945218 h 4492350"/>
              <a:gd name="connsiteX4-1181" fmla="*/ 1127052 w 3742661"/>
              <a:gd name="connsiteY4-1182" fmla="*/ 3242930 h 4492350"/>
              <a:gd name="connsiteX5-1183" fmla="*/ 393405 w 3742661"/>
              <a:gd name="connsiteY5-1184" fmla="*/ 2456121 h 4492350"/>
              <a:gd name="connsiteX6-1185" fmla="*/ 1775638 w 3742661"/>
              <a:gd name="connsiteY6-1186" fmla="*/ 3519376 h 4492350"/>
              <a:gd name="connsiteX7-1187" fmla="*/ 1679945 w 3742661"/>
              <a:gd name="connsiteY7-1188" fmla="*/ 2392325 h 4492350"/>
              <a:gd name="connsiteX8-1189" fmla="*/ 0 w 3742661"/>
              <a:gd name="connsiteY8-1190" fmla="*/ 754911 h 4492350"/>
              <a:gd name="connsiteX9-1191" fmla="*/ 988828 w 3742661"/>
              <a:gd name="connsiteY9-1192" fmla="*/ 1924493 h 4492350"/>
              <a:gd name="connsiteX10-1193" fmla="*/ 1137684 w 3742661"/>
              <a:gd name="connsiteY10-1194" fmla="*/ 861237 h 4492350"/>
              <a:gd name="connsiteX11-1195" fmla="*/ 1222745 w 3742661"/>
              <a:gd name="connsiteY11-1196" fmla="*/ 2062716 h 4492350"/>
              <a:gd name="connsiteX12-1197" fmla="*/ 1690577 w 3742661"/>
              <a:gd name="connsiteY12-1198" fmla="*/ 2190307 h 4492350"/>
              <a:gd name="connsiteX13-1199" fmla="*/ 1956391 w 3742661"/>
              <a:gd name="connsiteY13-1200" fmla="*/ 0 h 4492350"/>
              <a:gd name="connsiteX14-1201" fmla="*/ 2083982 w 3742661"/>
              <a:gd name="connsiteY14-1202" fmla="*/ 978195 h 4492350"/>
              <a:gd name="connsiteX15-1203" fmla="*/ 1881963 w 3742661"/>
              <a:gd name="connsiteY15-1204" fmla="*/ 2232837 h 4492350"/>
              <a:gd name="connsiteX16-1205" fmla="*/ 2057494 w 3742661"/>
              <a:gd name="connsiteY16-1206" fmla="*/ 3046321 h 4492350"/>
              <a:gd name="connsiteX17-1207" fmla="*/ 2647507 w 3742661"/>
              <a:gd name="connsiteY17-1208" fmla="*/ 2519916 h 4492350"/>
              <a:gd name="connsiteX18-1209" fmla="*/ 2913694 w 3742661"/>
              <a:gd name="connsiteY18-1210" fmla="*/ 1291762 h 4492350"/>
              <a:gd name="connsiteX19-1211" fmla="*/ 2838893 w 3742661"/>
              <a:gd name="connsiteY19-1212" fmla="*/ 2371060 h 4492350"/>
              <a:gd name="connsiteX20-1213" fmla="*/ 3742661 w 3742661"/>
              <a:gd name="connsiteY20-1214" fmla="*/ 1148316 h 4492350"/>
              <a:gd name="connsiteX21-1215" fmla="*/ 2222205 w 3742661"/>
              <a:gd name="connsiteY21-1216" fmla="*/ 3370521 h 4492350"/>
              <a:gd name="connsiteX22-1217" fmla="*/ 2169042 w 3742661"/>
              <a:gd name="connsiteY22-1218" fmla="*/ 3817088 h 4492350"/>
              <a:gd name="connsiteX23-1219" fmla="*/ 3317358 w 3742661"/>
              <a:gd name="connsiteY23-1220" fmla="*/ 3094074 h 4492350"/>
              <a:gd name="connsiteX24-1221" fmla="*/ 2194317 w 3742661"/>
              <a:gd name="connsiteY24-1222" fmla="*/ 4030951 h 4492350"/>
              <a:gd name="connsiteX25-1223" fmla="*/ 2232838 w 3742661"/>
              <a:gd name="connsiteY25-1224" fmla="*/ 4476307 h 4492350"/>
              <a:gd name="connsiteX26-1225" fmla="*/ 2218194 w 3742661"/>
              <a:gd name="connsiteY26-1226" fmla="*/ 4491415 h 4492350"/>
              <a:gd name="connsiteX27-1227" fmla="*/ 1743740 w 3742661"/>
              <a:gd name="connsiteY27-1228" fmla="*/ 4492350 h 4492350"/>
              <a:gd name="connsiteX0-1229" fmla="*/ 1743740 w 3742661"/>
              <a:gd name="connsiteY0-1230" fmla="*/ 4492350 h 4492350"/>
              <a:gd name="connsiteX1-1231" fmla="*/ 1796903 w 3742661"/>
              <a:gd name="connsiteY1-1232" fmla="*/ 3785190 h 4492350"/>
              <a:gd name="connsiteX2-1233" fmla="*/ 1307805 w 3742661"/>
              <a:gd name="connsiteY2-1234" fmla="*/ 3381153 h 4492350"/>
              <a:gd name="connsiteX3-1235" fmla="*/ 31898 w 3742661"/>
              <a:gd name="connsiteY3-1236" fmla="*/ 2945218 h 4492350"/>
              <a:gd name="connsiteX4-1237" fmla="*/ 1127052 w 3742661"/>
              <a:gd name="connsiteY4-1238" fmla="*/ 3242930 h 4492350"/>
              <a:gd name="connsiteX5-1239" fmla="*/ 393405 w 3742661"/>
              <a:gd name="connsiteY5-1240" fmla="*/ 2456121 h 4492350"/>
              <a:gd name="connsiteX6-1241" fmla="*/ 1775638 w 3742661"/>
              <a:gd name="connsiteY6-1242" fmla="*/ 3519376 h 4492350"/>
              <a:gd name="connsiteX7-1243" fmla="*/ 1679945 w 3742661"/>
              <a:gd name="connsiteY7-1244" fmla="*/ 2392325 h 4492350"/>
              <a:gd name="connsiteX8-1245" fmla="*/ 0 w 3742661"/>
              <a:gd name="connsiteY8-1246" fmla="*/ 754911 h 4492350"/>
              <a:gd name="connsiteX9-1247" fmla="*/ 988828 w 3742661"/>
              <a:gd name="connsiteY9-1248" fmla="*/ 1924493 h 4492350"/>
              <a:gd name="connsiteX10-1249" fmla="*/ 1137684 w 3742661"/>
              <a:gd name="connsiteY10-1250" fmla="*/ 861237 h 4492350"/>
              <a:gd name="connsiteX11-1251" fmla="*/ 1222745 w 3742661"/>
              <a:gd name="connsiteY11-1252" fmla="*/ 2062716 h 4492350"/>
              <a:gd name="connsiteX12-1253" fmla="*/ 1690577 w 3742661"/>
              <a:gd name="connsiteY12-1254" fmla="*/ 2190307 h 4492350"/>
              <a:gd name="connsiteX13-1255" fmla="*/ 1956391 w 3742661"/>
              <a:gd name="connsiteY13-1256" fmla="*/ 0 h 4492350"/>
              <a:gd name="connsiteX14-1257" fmla="*/ 2083982 w 3742661"/>
              <a:gd name="connsiteY14-1258" fmla="*/ 978195 h 4492350"/>
              <a:gd name="connsiteX15-1259" fmla="*/ 1881963 w 3742661"/>
              <a:gd name="connsiteY15-1260" fmla="*/ 2232837 h 4492350"/>
              <a:gd name="connsiteX16-1261" fmla="*/ 2057494 w 3742661"/>
              <a:gd name="connsiteY16-1262" fmla="*/ 3046321 h 4492350"/>
              <a:gd name="connsiteX17-1263" fmla="*/ 2647507 w 3742661"/>
              <a:gd name="connsiteY17-1264" fmla="*/ 2519916 h 4492350"/>
              <a:gd name="connsiteX18-1265" fmla="*/ 2913694 w 3742661"/>
              <a:gd name="connsiteY18-1266" fmla="*/ 1291762 h 4492350"/>
              <a:gd name="connsiteX19-1267" fmla="*/ 2838893 w 3742661"/>
              <a:gd name="connsiteY19-1268" fmla="*/ 2371060 h 4492350"/>
              <a:gd name="connsiteX20-1269" fmla="*/ 3742661 w 3742661"/>
              <a:gd name="connsiteY20-1270" fmla="*/ 1148316 h 4492350"/>
              <a:gd name="connsiteX21-1271" fmla="*/ 2222205 w 3742661"/>
              <a:gd name="connsiteY21-1272" fmla="*/ 3370521 h 4492350"/>
              <a:gd name="connsiteX22-1273" fmla="*/ 2169042 w 3742661"/>
              <a:gd name="connsiteY22-1274" fmla="*/ 3817088 h 4492350"/>
              <a:gd name="connsiteX23-1275" fmla="*/ 3317358 w 3742661"/>
              <a:gd name="connsiteY23-1276" fmla="*/ 3094074 h 4492350"/>
              <a:gd name="connsiteX24-1277" fmla="*/ 2194317 w 3742661"/>
              <a:gd name="connsiteY24-1278" fmla="*/ 4030951 h 4492350"/>
              <a:gd name="connsiteX25-1279" fmla="*/ 2232838 w 3742661"/>
              <a:gd name="connsiteY25-1280" fmla="*/ 4476307 h 4492350"/>
              <a:gd name="connsiteX26-1281" fmla="*/ 2218194 w 3742661"/>
              <a:gd name="connsiteY26-1282" fmla="*/ 4491415 h 4492350"/>
              <a:gd name="connsiteX27-1283" fmla="*/ 1743740 w 3742661"/>
              <a:gd name="connsiteY27-1284" fmla="*/ 4492350 h 4492350"/>
              <a:gd name="connsiteX0-1285" fmla="*/ 1743740 w 3742661"/>
              <a:gd name="connsiteY0-1286" fmla="*/ 4492350 h 4492350"/>
              <a:gd name="connsiteX1-1287" fmla="*/ 1796903 w 3742661"/>
              <a:gd name="connsiteY1-1288" fmla="*/ 3785190 h 4492350"/>
              <a:gd name="connsiteX2-1289" fmla="*/ 1307805 w 3742661"/>
              <a:gd name="connsiteY2-1290" fmla="*/ 3381153 h 4492350"/>
              <a:gd name="connsiteX3-1291" fmla="*/ 31898 w 3742661"/>
              <a:gd name="connsiteY3-1292" fmla="*/ 2945218 h 4492350"/>
              <a:gd name="connsiteX4-1293" fmla="*/ 1127052 w 3742661"/>
              <a:gd name="connsiteY4-1294" fmla="*/ 3242930 h 4492350"/>
              <a:gd name="connsiteX5-1295" fmla="*/ 393405 w 3742661"/>
              <a:gd name="connsiteY5-1296" fmla="*/ 2456121 h 4492350"/>
              <a:gd name="connsiteX6-1297" fmla="*/ 1775638 w 3742661"/>
              <a:gd name="connsiteY6-1298" fmla="*/ 3519376 h 4492350"/>
              <a:gd name="connsiteX7-1299" fmla="*/ 1679945 w 3742661"/>
              <a:gd name="connsiteY7-1300" fmla="*/ 2392325 h 4492350"/>
              <a:gd name="connsiteX8-1301" fmla="*/ 0 w 3742661"/>
              <a:gd name="connsiteY8-1302" fmla="*/ 754911 h 4492350"/>
              <a:gd name="connsiteX9-1303" fmla="*/ 988828 w 3742661"/>
              <a:gd name="connsiteY9-1304" fmla="*/ 1924493 h 4492350"/>
              <a:gd name="connsiteX10-1305" fmla="*/ 1137684 w 3742661"/>
              <a:gd name="connsiteY10-1306" fmla="*/ 861237 h 4492350"/>
              <a:gd name="connsiteX11-1307" fmla="*/ 1222745 w 3742661"/>
              <a:gd name="connsiteY11-1308" fmla="*/ 2062716 h 4492350"/>
              <a:gd name="connsiteX12-1309" fmla="*/ 1690577 w 3742661"/>
              <a:gd name="connsiteY12-1310" fmla="*/ 2190307 h 4492350"/>
              <a:gd name="connsiteX13-1311" fmla="*/ 1956391 w 3742661"/>
              <a:gd name="connsiteY13-1312" fmla="*/ 0 h 4492350"/>
              <a:gd name="connsiteX14-1313" fmla="*/ 2083982 w 3742661"/>
              <a:gd name="connsiteY14-1314" fmla="*/ 978195 h 4492350"/>
              <a:gd name="connsiteX15-1315" fmla="*/ 1881963 w 3742661"/>
              <a:gd name="connsiteY15-1316" fmla="*/ 2232837 h 4492350"/>
              <a:gd name="connsiteX16-1317" fmla="*/ 2057494 w 3742661"/>
              <a:gd name="connsiteY16-1318" fmla="*/ 3046321 h 4492350"/>
              <a:gd name="connsiteX17-1319" fmla="*/ 2647507 w 3742661"/>
              <a:gd name="connsiteY17-1320" fmla="*/ 2519916 h 4492350"/>
              <a:gd name="connsiteX18-1321" fmla="*/ 2913694 w 3742661"/>
              <a:gd name="connsiteY18-1322" fmla="*/ 1291762 h 4492350"/>
              <a:gd name="connsiteX19-1323" fmla="*/ 2838893 w 3742661"/>
              <a:gd name="connsiteY19-1324" fmla="*/ 2371060 h 4492350"/>
              <a:gd name="connsiteX20-1325" fmla="*/ 3742661 w 3742661"/>
              <a:gd name="connsiteY20-1326" fmla="*/ 1148316 h 4492350"/>
              <a:gd name="connsiteX21-1327" fmla="*/ 2222205 w 3742661"/>
              <a:gd name="connsiteY21-1328" fmla="*/ 3370521 h 4492350"/>
              <a:gd name="connsiteX22-1329" fmla="*/ 2169042 w 3742661"/>
              <a:gd name="connsiteY22-1330" fmla="*/ 3817088 h 4492350"/>
              <a:gd name="connsiteX23-1331" fmla="*/ 3317358 w 3742661"/>
              <a:gd name="connsiteY23-1332" fmla="*/ 3094074 h 4492350"/>
              <a:gd name="connsiteX24-1333" fmla="*/ 2194317 w 3742661"/>
              <a:gd name="connsiteY24-1334" fmla="*/ 4030951 h 4492350"/>
              <a:gd name="connsiteX25-1335" fmla="*/ 2232838 w 3742661"/>
              <a:gd name="connsiteY25-1336" fmla="*/ 4476307 h 4492350"/>
              <a:gd name="connsiteX26-1337" fmla="*/ 2218194 w 3742661"/>
              <a:gd name="connsiteY26-1338" fmla="*/ 4491415 h 4492350"/>
              <a:gd name="connsiteX27-1339" fmla="*/ 1743740 w 3742661"/>
              <a:gd name="connsiteY27-1340" fmla="*/ 4492350 h 4492350"/>
              <a:gd name="connsiteX0-1341" fmla="*/ 1743740 w 3742661"/>
              <a:gd name="connsiteY0-1342" fmla="*/ 4492350 h 4492350"/>
              <a:gd name="connsiteX1-1343" fmla="*/ 1796903 w 3742661"/>
              <a:gd name="connsiteY1-1344" fmla="*/ 3785190 h 4492350"/>
              <a:gd name="connsiteX2-1345" fmla="*/ 1307805 w 3742661"/>
              <a:gd name="connsiteY2-1346" fmla="*/ 3381153 h 4492350"/>
              <a:gd name="connsiteX3-1347" fmla="*/ 31898 w 3742661"/>
              <a:gd name="connsiteY3-1348" fmla="*/ 2945218 h 4492350"/>
              <a:gd name="connsiteX4-1349" fmla="*/ 1127052 w 3742661"/>
              <a:gd name="connsiteY4-1350" fmla="*/ 3242930 h 4492350"/>
              <a:gd name="connsiteX5-1351" fmla="*/ 393405 w 3742661"/>
              <a:gd name="connsiteY5-1352" fmla="*/ 2456121 h 4492350"/>
              <a:gd name="connsiteX6-1353" fmla="*/ 1775638 w 3742661"/>
              <a:gd name="connsiteY6-1354" fmla="*/ 3519376 h 4492350"/>
              <a:gd name="connsiteX7-1355" fmla="*/ 1679945 w 3742661"/>
              <a:gd name="connsiteY7-1356" fmla="*/ 2392325 h 4492350"/>
              <a:gd name="connsiteX8-1357" fmla="*/ 0 w 3742661"/>
              <a:gd name="connsiteY8-1358" fmla="*/ 754911 h 4492350"/>
              <a:gd name="connsiteX9-1359" fmla="*/ 988828 w 3742661"/>
              <a:gd name="connsiteY9-1360" fmla="*/ 1924493 h 4492350"/>
              <a:gd name="connsiteX10-1361" fmla="*/ 1137684 w 3742661"/>
              <a:gd name="connsiteY10-1362" fmla="*/ 861237 h 4492350"/>
              <a:gd name="connsiteX11-1363" fmla="*/ 1222745 w 3742661"/>
              <a:gd name="connsiteY11-1364" fmla="*/ 2062716 h 4492350"/>
              <a:gd name="connsiteX12-1365" fmla="*/ 1690577 w 3742661"/>
              <a:gd name="connsiteY12-1366" fmla="*/ 2190307 h 4492350"/>
              <a:gd name="connsiteX13-1367" fmla="*/ 1956391 w 3742661"/>
              <a:gd name="connsiteY13-1368" fmla="*/ 0 h 4492350"/>
              <a:gd name="connsiteX14-1369" fmla="*/ 2083982 w 3742661"/>
              <a:gd name="connsiteY14-1370" fmla="*/ 978195 h 4492350"/>
              <a:gd name="connsiteX15-1371" fmla="*/ 1881963 w 3742661"/>
              <a:gd name="connsiteY15-1372" fmla="*/ 2232837 h 4492350"/>
              <a:gd name="connsiteX16-1373" fmla="*/ 2057494 w 3742661"/>
              <a:gd name="connsiteY16-1374" fmla="*/ 3046321 h 4492350"/>
              <a:gd name="connsiteX17-1375" fmla="*/ 2647507 w 3742661"/>
              <a:gd name="connsiteY17-1376" fmla="*/ 2519916 h 4492350"/>
              <a:gd name="connsiteX18-1377" fmla="*/ 2913694 w 3742661"/>
              <a:gd name="connsiteY18-1378" fmla="*/ 1291762 h 4492350"/>
              <a:gd name="connsiteX19-1379" fmla="*/ 2806809 w 3742661"/>
              <a:gd name="connsiteY19-1380" fmla="*/ 2383091 h 4492350"/>
              <a:gd name="connsiteX20-1381" fmla="*/ 3742661 w 3742661"/>
              <a:gd name="connsiteY20-1382" fmla="*/ 1148316 h 4492350"/>
              <a:gd name="connsiteX21-1383" fmla="*/ 2222205 w 3742661"/>
              <a:gd name="connsiteY21-1384" fmla="*/ 3370521 h 4492350"/>
              <a:gd name="connsiteX22-1385" fmla="*/ 2169042 w 3742661"/>
              <a:gd name="connsiteY22-1386" fmla="*/ 3817088 h 4492350"/>
              <a:gd name="connsiteX23-1387" fmla="*/ 3317358 w 3742661"/>
              <a:gd name="connsiteY23-1388" fmla="*/ 3094074 h 4492350"/>
              <a:gd name="connsiteX24-1389" fmla="*/ 2194317 w 3742661"/>
              <a:gd name="connsiteY24-1390" fmla="*/ 4030951 h 4492350"/>
              <a:gd name="connsiteX25-1391" fmla="*/ 2232838 w 3742661"/>
              <a:gd name="connsiteY25-1392" fmla="*/ 4476307 h 4492350"/>
              <a:gd name="connsiteX26-1393" fmla="*/ 2218194 w 3742661"/>
              <a:gd name="connsiteY26-1394" fmla="*/ 4491415 h 4492350"/>
              <a:gd name="connsiteX27-1395" fmla="*/ 1743740 w 3742661"/>
              <a:gd name="connsiteY27-1396" fmla="*/ 4492350 h 4492350"/>
              <a:gd name="connsiteX0-1397" fmla="*/ 1743740 w 3742661"/>
              <a:gd name="connsiteY0-1398" fmla="*/ 4492350 h 4492350"/>
              <a:gd name="connsiteX1-1399" fmla="*/ 1796903 w 3742661"/>
              <a:gd name="connsiteY1-1400" fmla="*/ 3785190 h 4492350"/>
              <a:gd name="connsiteX2-1401" fmla="*/ 1307805 w 3742661"/>
              <a:gd name="connsiteY2-1402" fmla="*/ 3381153 h 4492350"/>
              <a:gd name="connsiteX3-1403" fmla="*/ 31898 w 3742661"/>
              <a:gd name="connsiteY3-1404" fmla="*/ 2945218 h 4492350"/>
              <a:gd name="connsiteX4-1405" fmla="*/ 1127052 w 3742661"/>
              <a:gd name="connsiteY4-1406" fmla="*/ 3242930 h 4492350"/>
              <a:gd name="connsiteX5-1407" fmla="*/ 393405 w 3742661"/>
              <a:gd name="connsiteY5-1408" fmla="*/ 2456121 h 4492350"/>
              <a:gd name="connsiteX6-1409" fmla="*/ 1775638 w 3742661"/>
              <a:gd name="connsiteY6-1410" fmla="*/ 3519376 h 4492350"/>
              <a:gd name="connsiteX7-1411" fmla="*/ 1679945 w 3742661"/>
              <a:gd name="connsiteY7-1412" fmla="*/ 2392325 h 4492350"/>
              <a:gd name="connsiteX8-1413" fmla="*/ 0 w 3742661"/>
              <a:gd name="connsiteY8-1414" fmla="*/ 754911 h 4492350"/>
              <a:gd name="connsiteX9-1415" fmla="*/ 988828 w 3742661"/>
              <a:gd name="connsiteY9-1416" fmla="*/ 1924493 h 4492350"/>
              <a:gd name="connsiteX10-1417" fmla="*/ 1137684 w 3742661"/>
              <a:gd name="connsiteY10-1418" fmla="*/ 861237 h 4492350"/>
              <a:gd name="connsiteX11-1419" fmla="*/ 1222745 w 3742661"/>
              <a:gd name="connsiteY11-1420" fmla="*/ 2062716 h 4492350"/>
              <a:gd name="connsiteX12-1421" fmla="*/ 1690577 w 3742661"/>
              <a:gd name="connsiteY12-1422" fmla="*/ 2190307 h 4492350"/>
              <a:gd name="connsiteX13-1423" fmla="*/ 1956391 w 3742661"/>
              <a:gd name="connsiteY13-1424" fmla="*/ 0 h 4492350"/>
              <a:gd name="connsiteX14-1425" fmla="*/ 2083982 w 3742661"/>
              <a:gd name="connsiteY14-1426" fmla="*/ 978195 h 4492350"/>
              <a:gd name="connsiteX15-1427" fmla="*/ 1881963 w 3742661"/>
              <a:gd name="connsiteY15-1428" fmla="*/ 2232837 h 4492350"/>
              <a:gd name="connsiteX16-1429" fmla="*/ 2057494 w 3742661"/>
              <a:gd name="connsiteY16-1430" fmla="*/ 3046321 h 4492350"/>
              <a:gd name="connsiteX17-1431" fmla="*/ 2647507 w 3742661"/>
              <a:gd name="connsiteY17-1432" fmla="*/ 2519916 h 4492350"/>
              <a:gd name="connsiteX18-1433" fmla="*/ 2913694 w 3742661"/>
              <a:gd name="connsiteY18-1434" fmla="*/ 1291762 h 4492350"/>
              <a:gd name="connsiteX19-1435" fmla="*/ 2806809 w 3742661"/>
              <a:gd name="connsiteY19-1436" fmla="*/ 2383091 h 4492350"/>
              <a:gd name="connsiteX20-1437" fmla="*/ 3742661 w 3742661"/>
              <a:gd name="connsiteY20-1438" fmla="*/ 1148316 h 4492350"/>
              <a:gd name="connsiteX21-1439" fmla="*/ 2222205 w 3742661"/>
              <a:gd name="connsiteY21-1440" fmla="*/ 3370521 h 4492350"/>
              <a:gd name="connsiteX22-1441" fmla="*/ 2169042 w 3742661"/>
              <a:gd name="connsiteY22-1442" fmla="*/ 3817088 h 4492350"/>
              <a:gd name="connsiteX23-1443" fmla="*/ 3317358 w 3742661"/>
              <a:gd name="connsiteY23-1444" fmla="*/ 3094074 h 4492350"/>
              <a:gd name="connsiteX24-1445" fmla="*/ 2194317 w 3742661"/>
              <a:gd name="connsiteY24-1446" fmla="*/ 4030951 h 4492350"/>
              <a:gd name="connsiteX25-1447" fmla="*/ 2232838 w 3742661"/>
              <a:gd name="connsiteY25-1448" fmla="*/ 4476307 h 4492350"/>
              <a:gd name="connsiteX26-1449" fmla="*/ 2218194 w 3742661"/>
              <a:gd name="connsiteY26-1450" fmla="*/ 4491415 h 4492350"/>
              <a:gd name="connsiteX27-1451" fmla="*/ 1743740 w 3742661"/>
              <a:gd name="connsiteY27-1452" fmla="*/ 4492350 h 4492350"/>
              <a:gd name="connsiteX0-1453" fmla="*/ 1743740 w 3742661"/>
              <a:gd name="connsiteY0-1454" fmla="*/ 4492350 h 4492350"/>
              <a:gd name="connsiteX1-1455" fmla="*/ 1796903 w 3742661"/>
              <a:gd name="connsiteY1-1456" fmla="*/ 3785190 h 4492350"/>
              <a:gd name="connsiteX2-1457" fmla="*/ 1307805 w 3742661"/>
              <a:gd name="connsiteY2-1458" fmla="*/ 3381153 h 4492350"/>
              <a:gd name="connsiteX3-1459" fmla="*/ 31898 w 3742661"/>
              <a:gd name="connsiteY3-1460" fmla="*/ 2945218 h 4492350"/>
              <a:gd name="connsiteX4-1461" fmla="*/ 1127052 w 3742661"/>
              <a:gd name="connsiteY4-1462" fmla="*/ 3242930 h 4492350"/>
              <a:gd name="connsiteX5-1463" fmla="*/ 393405 w 3742661"/>
              <a:gd name="connsiteY5-1464" fmla="*/ 2456121 h 4492350"/>
              <a:gd name="connsiteX6-1465" fmla="*/ 1775638 w 3742661"/>
              <a:gd name="connsiteY6-1466" fmla="*/ 3519376 h 4492350"/>
              <a:gd name="connsiteX7-1467" fmla="*/ 1679945 w 3742661"/>
              <a:gd name="connsiteY7-1468" fmla="*/ 2392325 h 4492350"/>
              <a:gd name="connsiteX8-1469" fmla="*/ 0 w 3742661"/>
              <a:gd name="connsiteY8-1470" fmla="*/ 754911 h 4492350"/>
              <a:gd name="connsiteX9-1471" fmla="*/ 988828 w 3742661"/>
              <a:gd name="connsiteY9-1472" fmla="*/ 1924493 h 4492350"/>
              <a:gd name="connsiteX10-1473" fmla="*/ 1137684 w 3742661"/>
              <a:gd name="connsiteY10-1474" fmla="*/ 861237 h 4492350"/>
              <a:gd name="connsiteX11-1475" fmla="*/ 1222745 w 3742661"/>
              <a:gd name="connsiteY11-1476" fmla="*/ 2062716 h 4492350"/>
              <a:gd name="connsiteX12-1477" fmla="*/ 1690577 w 3742661"/>
              <a:gd name="connsiteY12-1478" fmla="*/ 2190307 h 4492350"/>
              <a:gd name="connsiteX13-1479" fmla="*/ 1956391 w 3742661"/>
              <a:gd name="connsiteY13-1480" fmla="*/ 0 h 4492350"/>
              <a:gd name="connsiteX14-1481" fmla="*/ 2083982 w 3742661"/>
              <a:gd name="connsiteY14-1482" fmla="*/ 978195 h 4492350"/>
              <a:gd name="connsiteX15-1483" fmla="*/ 1881963 w 3742661"/>
              <a:gd name="connsiteY15-1484" fmla="*/ 2232837 h 4492350"/>
              <a:gd name="connsiteX16-1485" fmla="*/ 2057494 w 3742661"/>
              <a:gd name="connsiteY16-1486" fmla="*/ 3046321 h 4492350"/>
              <a:gd name="connsiteX17-1487" fmla="*/ 2647507 w 3742661"/>
              <a:gd name="connsiteY17-1488" fmla="*/ 2519916 h 4492350"/>
              <a:gd name="connsiteX18-1489" fmla="*/ 2913694 w 3742661"/>
              <a:gd name="connsiteY18-1490" fmla="*/ 1291762 h 4492350"/>
              <a:gd name="connsiteX19-1491" fmla="*/ 2806809 w 3742661"/>
              <a:gd name="connsiteY19-1492" fmla="*/ 2383091 h 4492350"/>
              <a:gd name="connsiteX20-1493" fmla="*/ 3742661 w 3742661"/>
              <a:gd name="connsiteY20-1494" fmla="*/ 1148316 h 4492350"/>
              <a:gd name="connsiteX21-1495" fmla="*/ 2222205 w 3742661"/>
              <a:gd name="connsiteY21-1496" fmla="*/ 3370521 h 4492350"/>
              <a:gd name="connsiteX22-1497" fmla="*/ 2169042 w 3742661"/>
              <a:gd name="connsiteY22-1498" fmla="*/ 3817088 h 4492350"/>
              <a:gd name="connsiteX23-1499" fmla="*/ 3317358 w 3742661"/>
              <a:gd name="connsiteY23-1500" fmla="*/ 3094074 h 4492350"/>
              <a:gd name="connsiteX24-1501" fmla="*/ 2194317 w 3742661"/>
              <a:gd name="connsiteY24-1502" fmla="*/ 4030951 h 4492350"/>
              <a:gd name="connsiteX25-1503" fmla="*/ 2232838 w 3742661"/>
              <a:gd name="connsiteY25-1504" fmla="*/ 4476307 h 4492350"/>
              <a:gd name="connsiteX26-1505" fmla="*/ 2218194 w 3742661"/>
              <a:gd name="connsiteY26-1506" fmla="*/ 4491415 h 4492350"/>
              <a:gd name="connsiteX27-1507" fmla="*/ 1743740 w 3742661"/>
              <a:gd name="connsiteY27-1508" fmla="*/ 4492350 h 4492350"/>
              <a:gd name="connsiteX0-1509" fmla="*/ 1743740 w 3742661"/>
              <a:gd name="connsiteY0-1510" fmla="*/ 4492350 h 4492350"/>
              <a:gd name="connsiteX1-1511" fmla="*/ 1796903 w 3742661"/>
              <a:gd name="connsiteY1-1512" fmla="*/ 3785190 h 4492350"/>
              <a:gd name="connsiteX2-1513" fmla="*/ 1307805 w 3742661"/>
              <a:gd name="connsiteY2-1514" fmla="*/ 3381153 h 4492350"/>
              <a:gd name="connsiteX3-1515" fmla="*/ 31898 w 3742661"/>
              <a:gd name="connsiteY3-1516" fmla="*/ 2945218 h 4492350"/>
              <a:gd name="connsiteX4-1517" fmla="*/ 1127052 w 3742661"/>
              <a:gd name="connsiteY4-1518" fmla="*/ 3242930 h 4492350"/>
              <a:gd name="connsiteX5-1519" fmla="*/ 393405 w 3742661"/>
              <a:gd name="connsiteY5-1520" fmla="*/ 2456121 h 4492350"/>
              <a:gd name="connsiteX6-1521" fmla="*/ 1775638 w 3742661"/>
              <a:gd name="connsiteY6-1522" fmla="*/ 3519376 h 4492350"/>
              <a:gd name="connsiteX7-1523" fmla="*/ 1679945 w 3742661"/>
              <a:gd name="connsiteY7-1524" fmla="*/ 2392325 h 4492350"/>
              <a:gd name="connsiteX8-1525" fmla="*/ 0 w 3742661"/>
              <a:gd name="connsiteY8-1526" fmla="*/ 754911 h 4492350"/>
              <a:gd name="connsiteX9-1527" fmla="*/ 988828 w 3742661"/>
              <a:gd name="connsiteY9-1528" fmla="*/ 1924493 h 4492350"/>
              <a:gd name="connsiteX10-1529" fmla="*/ 1137684 w 3742661"/>
              <a:gd name="connsiteY10-1530" fmla="*/ 861237 h 4492350"/>
              <a:gd name="connsiteX11-1531" fmla="*/ 1222745 w 3742661"/>
              <a:gd name="connsiteY11-1532" fmla="*/ 2062716 h 4492350"/>
              <a:gd name="connsiteX12-1533" fmla="*/ 1690577 w 3742661"/>
              <a:gd name="connsiteY12-1534" fmla="*/ 2190307 h 4492350"/>
              <a:gd name="connsiteX13-1535" fmla="*/ 1956391 w 3742661"/>
              <a:gd name="connsiteY13-1536" fmla="*/ 0 h 4492350"/>
              <a:gd name="connsiteX14-1537" fmla="*/ 2083982 w 3742661"/>
              <a:gd name="connsiteY14-1538" fmla="*/ 978195 h 4492350"/>
              <a:gd name="connsiteX15-1539" fmla="*/ 1881963 w 3742661"/>
              <a:gd name="connsiteY15-1540" fmla="*/ 2232837 h 4492350"/>
              <a:gd name="connsiteX16-1541" fmla="*/ 2057494 w 3742661"/>
              <a:gd name="connsiteY16-1542" fmla="*/ 3046321 h 4492350"/>
              <a:gd name="connsiteX17-1543" fmla="*/ 2647507 w 3742661"/>
              <a:gd name="connsiteY17-1544" fmla="*/ 2519916 h 4492350"/>
              <a:gd name="connsiteX18-1545" fmla="*/ 2913694 w 3742661"/>
              <a:gd name="connsiteY18-1546" fmla="*/ 1291762 h 4492350"/>
              <a:gd name="connsiteX19-1547" fmla="*/ 2806809 w 3742661"/>
              <a:gd name="connsiteY19-1548" fmla="*/ 2383091 h 4492350"/>
              <a:gd name="connsiteX20-1549" fmla="*/ 3742661 w 3742661"/>
              <a:gd name="connsiteY20-1550" fmla="*/ 1148316 h 4492350"/>
              <a:gd name="connsiteX21-1551" fmla="*/ 2222205 w 3742661"/>
              <a:gd name="connsiteY21-1552" fmla="*/ 3370521 h 4492350"/>
              <a:gd name="connsiteX22-1553" fmla="*/ 2169042 w 3742661"/>
              <a:gd name="connsiteY22-1554" fmla="*/ 3817088 h 4492350"/>
              <a:gd name="connsiteX23-1555" fmla="*/ 3317358 w 3742661"/>
              <a:gd name="connsiteY23-1556" fmla="*/ 3094074 h 4492350"/>
              <a:gd name="connsiteX24-1557" fmla="*/ 2194317 w 3742661"/>
              <a:gd name="connsiteY24-1558" fmla="*/ 4030951 h 4492350"/>
              <a:gd name="connsiteX25-1559" fmla="*/ 2232838 w 3742661"/>
              <a:gd name="connsiteY25-1560" fmla="*/ 4476307 h 4492350"/>
              <a:gd name="connsiteX26-1561" fmla="*/ 2218194 w 3742661"/>
              <a:gd name="connsiteY26-1562" fmla="*/ 4491415 h 4492350"/>
              <a:gd name="connsiteX27-1563" fmla="*/ 1743740 w 3742661"/>
              <a:gd name="connsiteY27-1564" fmla="*/ 4492350 h 4492350"/>
              <a:gd name="connsiteX0-1565" fmla="*/ 1743740 w 3742661"/>
              <a:gd name="connsiteY0-1566" fmla="*/ 4492350 h 4492350"/>
              <a:gd name="connsiteX1-1567" fmla="*/ 1796903 w 3742661"/>
              <a:gd name="connsiteY1-1568" fmla="*/ 3785190 h 4492350"/>
              <a:gd name="connsiteX2-1569" fmla="*/ 1307805 w 3742661"/>
              <a:gd name="connsiteY2-1570" fmla="*/ 3381153 h 4492350"/>
              <a:gd name="connsiteX3-1571" fmla="*/ 31898 w 3742661"/>
              <a:gd name="connsiteY3-1572" fmla="*/ 2945218 h 4492350"/>
              <a:gd name="connsiteX4-1573" fmla="*/ 1127052 w 3742661"/>
              <a:gd name="connsiteY4-1574" fmla="*/ 3242930 h 4492350"/>
              <a:gd name="connsiteX5-1575" fmla="*/ 393405 w 3742661"/>
              <a:gd name="connsiteY5-1576" fmla="*/ 2456121 h 4492350"/>
              <a:gd name="connsiteX6-1577" fmla="*/ 1775638 w 3742661"/>
              <a:gd name="connsiteY6-1578" fmla="*/ 3519376 h 4492350"/>
              <a:gd name="connsiteX7-1579" fmla="*/ 1679945 w 3742661"/>
              <a:gd name="connsiteY7-1580" fmla="*/ 2392325 h 4492350"/>
              <a:gd name="connsiteX8-1581" fmla="*/ 0 w 3742661"/>
              <a:gd name="connsiteY8-1582" fmla="*/ 754911 h 4492350"/>
              <a:gd name="connsiteX9-1583" fmla="*/ 988828 w 3742661"/>
              <a:gd name="connsiteY9-1584" fmla="*/ 1924493 h 4492350"/>
              <a:gd name="connsiteX10-1585" fmla="*/ 1137684 w 3742661"/>
              <a:gd name="connsiteY10-1586" fmla="*/ 861237 h 4492350"/>
              <a:gd name="connsiteX11-1587" fmla="*/ 1222745 w 3742661"/>
              <a:gd name="connsiteY11-1588" fmla="*/ 2062716 h 4492350"/>
              <a:gd name="connsiteX12-1589" fmla="*/ 1690577 w 3742661"/>
              <a:gd name="connsiteY12-1590" fmla="*/ 2190307 h 4492350"/>
              <a:gd name="connsiteX13-1591" fmla="*/ 1956391 w 3742661"/>
              <a:gd name="connsiteY13-1592" fmla="*/ 0 h 4492350"/>
              <a:gd name="connsiteX14-1593" fmla="*/ 2083982 w 3742661"/>
              <a:gd name="connsiteY14-1594" fmla="*/ 978195 h 4492350"/>
              <a:gd name="connsiteX15-1595" fmla="*/ 1881963 w 3742661"/>
              <a:gd name="connsiteY15-1596" fmla="*/ 2232837 h 4492350"/>
              <a:gd name="connsiteX16-1597" fmla="*/ 2057494 w 3742661"/>
              <a:gd name="connsiteY16-1598" fmla="*/ 3046321 h 4492350"/>
              <a:gd name="connsiteX17-1599" fmla="*/ 2647507 w 3742661"/>
              <a:gd name="connsiteY17-1600" fmla="*/ 2519916 h 4492350"/>
              <a:gd name="connsiteX18-1601" fmla="*/ 2913694 w 3742661"/>
              <a:gd name="connsiteY18-1602" fmla="*/ 1291762 h 4492350"/>
              <a:gd name="connsiteX19-1603" fmla="*/ 2806809 w 3742661"/>
              <a:gd name="connsiteY19-1604" fmla="*/ 2383091 h 4492350"/>
              <a:gd name="connsiteX20-1605" fmla="*/ 3742661 w 3742661"/>
              <a:gd name="connsiteY20-1606" fmla="*/ 1148316 h 4492350"/>
              <a:gd name="connsiteX21-1607" fmla="*/ 2222205 w 3742661"/>
              <a:gd name="connsiteY21-1608" fmla="*/ 3370521 h 4492350"/>
              <a:gd name="connsiteX22-1609" fmla="*/ 2169042 w 3742661"/>
              <a:gd name="connsiteY22-1610" fmla="*/ 3817088 h 4492350"/>
              <a:gd name="connsiteX23-1611" fmla="*/ 3317358 w 3742661"/>
              <a:gd name="connsiteY23-1612" fmla="*/ 3094074 h 4492350"/>
              <a:gd name="connsiteX24-1613" fmla="*/ 2194317 w 3742661"/>
              <a:gd name="connsiteY24-1614" fmla="*/ 4030951 h 4492350"/>
              <a:gd name="connsiteX25-1615" fmla="*/ 2232838 w 3742661"/>
              <a:gd name="connsiteY25-1616" fmla="*/ 4476307 h 4492350"/>
              <a:gd name="connsiteX26-1617" fmla="*/ 2218194 w 3742661"/>
              <a:gd name="connsiteY26-1618" fmla="*/ 4491415 h 4492350"/>
              <a:gd name="connsiteX27-1619" fmla="*/ 1743740 w 3742661"/>
              <a:gd name="connsiteY27-1620" fmla="*/ 4492350 h 4492350"/>
              <a:gd name="connsiteX0-1621" fmla="*/ 1743740 w 3718598"/>
              <a:gd name="connsiteY0-1622" fmla="*/ 4492350 h 4492350"/>
              <a:gd name="connsiteX1-1623" fmla="*/ 1796903 w 3718598"/>
              <a:gd name="connsiteY1-1624" fmla="*/ 3785190 h 4492350"/>
              <a:gd name="connsiteX2-1625" fmla="*/ 1307805 w 3718598"/>
              <a:gd name="connsiteY2-1626" fmla="*/ 3381153 h 4492350"/>
              <a:gd name="connsiteX3-1627" fmla="*/ 31898 w 3718598"/>
              <a:gd name="connsiteY3-1628" fmla="*/ 2945218 h 4492350"/>
              <a:gd name="connsiteX4-1629" fmla="*/ 1127052 w 3718598"/>
              <a:gd name="connsiteY4-1630" fmla="*/ 3242930 h 4492350"/>
              <a:gd name="connsiteX5-1631" fmla="*/ 393405 w 3718598"/>
              <a:gd name="connsiteY5-1632" fmla="*/ 2456121 h 4492350"/>
              <a:gd name="connsiteX6-1633" fmla="*/ 1775638 w 3718598"/>
              <a:gd name="connsiteY6-1634" fmla="*/ 3519376 h 4492350"/>
              <a:gd name="connsiteX7-1635" fmla="*/ 1679945 w 3718598"/>
              <a:gd name="connsiteY7-1636" fmla="*/ 2392325 h 4492350"/>
              <a:gd name="connsiteX8-1637" fmla="*/ 0 w 3718598"/>
              <a:gd name="connsiteY8-1638" fmla="*/ 754911 h 4492350"/>
              <a:gd name="connsiteX9-1639" fmla="*/ 988828 w 3718598"/>
              <a:gd name="connsiteY9-1640" fmla="*/ 1924493 h 4492350"/>
              <a:gd name="connsiteX10-1641" fmla="*/ 1137684 w 3718598"/>
              <a:gd name="connsiteY10-1642" fmla="*/ 861237 h 4492350"/>
              <a:gd name="connsiteX11-1643" fmla="*/ 1222745 w 3718598"/>
              <a:gd name="connsiteY11-1644" fmla="*/ 2062716 h 4492350"/>
              <a:gd name="connsiteX12-1645" fmla="*/ 1690577 w 3718598"/>
              <a:gd name="connsiteY12-1646" fmla="*/ 2190307 h 4492350"/>
              <a:gd name="connsiteX13-1647" fmla="*/ 1956391 w 3718598"/>
              <a:gd name="connsiteY13-1648" fmla="*/ 0 h 4492350"/>
              <a:gd name="connsiteX14-1649" fmla="*/ 2083982 w 3718598"/>
              <a:gd name="connsiteY14-1650" fmla="*/ 978195 h 4492350"/>
              <a:gd name="connsiteX15-1651" fmla="*/ 1881963 w 3718598"/>
              <a:gd name="connsiteY15-1652" fmla="*/ 2232837 h 4492350"/>
              <a:gd name="connsiteX16-1653" fmla="*/ 2057494 w 3718598"/>
              <a:gd name="connsiteY16-1654" fmla="*/ 3046321 h 4492350"/>
              <a:gd name="connsiteX17-1655" fmla="*/ 2647507 w 3718598"/>
              <a:gd name="connsiteY17-1656" fmla="*/ 2519916 h 4492350"/>
              <a:gd name="connsiteX18-1657" fmla="*/ 2913694 w 3718598"/>
              <a:gd name="connsiteY18-1658" fmla="*/ 1291762 h 4492350"/>
              <a:gd name="connsiteX19-1659" fmla="*/ 2806809 w 3718598"/>
              <a:gd name="connsiteY19-1660" fmla="*/ 2383091 h 4492350"/>
              <a:gd name="connsiteX20-1661" fmla="*/ 3718598 w 3718598"/>
              <a:gd name="connsiteY20-1662" fmla="*/ 1120242 h 4492350"/>
              <a:gd name="connsiteX21-1663" fmla="*/ 2222205 w 3718598"/>
              <a:gd name="connsiteY21-1664" fmla="*/ 3370521 h 4492350"/>
              <a:gd name="connsiteX22-1665" fmla="*/ 2169042 w 3718598"/>
              <a:gd name="connsiteY22-1666" fmla="*/ 3817088 h 4492350"/>
              <a:gd name="connsiteX23-1667" fmla="*/ 3317358 w 3718598"/>
              <a:gd name="connsiteY23-1668" fmla="*/ 3094074 h 4492350"/>
              <a:gd name="connsiteX24-1669" fmla="*/ 2194317 w 3718598"/>
              <a:gd name="connsiteY24-1670" fmla="*/ 4030951 h 4492350"/>
              <a:gd name="connsiteX25-1671" fmla="*/ 2232838 w 3718598"/>
              <a:gd name="connsiteY25-1672" fmla="*/ 4476307 h 4492350"/>
              <a:gd name="connsiteX26-1673" fmla="*/ 2218194 w 3718598"/>
              <a:gd name="connsiteY26-1674" fmla="*/ 4491415 h 4492350"/>
              <a:gd name="connsiteX27-1675" fmla="*/ 1743740 w 3718598"/>
              <a:gd name="connsiteY27-1676" fmla="*/ 4492350 h 4492350"/>
              <a:gd name="connsiteX0-1677" fmla="*/ 1743740 w 3718598"/>
              <a:gd name="connsiteY0-1678" fmla="*/ 4492350 h 4492350"/>
              <a:gd name="connsiteX1-1679" fmla="*/ 1796903 w 3718598"/>
              <a:gd name="connsiteY1-1680" fmla="*/ 3785190 h 4492350"/>
              <a:gd name="connsiteX2-1681" fmla="*/ 1307805 w 3718598"/>
              <a:gd name="connsiteY2-1682" fmla="*/ 3381153 h 4492350"/>
              <a:gd name="connsiteX3-1683" fmla="*/ 31898 w 3718598"/>
              <a:gd name="connsiteY3-1684" fmla="*/ 2945218 h 4492350"/>
              <a:gd name="connsiteX4-1685" fmla="*/ 1127052 w 3718598"/>
              <a:gd name="connsiteY4-1686" fmla="*/ 3242930 h 4492350"/>
              <a:gd name="connsiteX5-1687" fmla="*/ 393405 w 3718598"/>
              <a:gd name="connsiteY5-1688" fmla="*/ 2456121 h 4492350"/>
              <a:gd name="connsiteX6-1689" fmla="*/ 1775638 w 3718598"/>
              <a:gd name="connsiteY6-1690" fmla="*/ 3519376 h 4492350"/>
              <a:gd name="connsiteX7-1691" fmla="*/ 1679945 w 3718598"/>
              <a:gd name="connsiteY7-1692" fmla="*/ 2392325 h 4492350"/>
              <a:gd name="connsiteX8-1693" fmla="*/ 0 w 3718598"/>
              <a:gd name="connsiteY8-1694" fmla="*/ 754911 h 4492350"/>
              <a:gd name="connsiteX9-1695" fmla="*/ 988828 w 3718598"/>
              <a:gd name="connsiteY9-1696" fmla="*/ 1924493 h 4492350"/>
              <a:gd name="connsiteX10-1697" fmla="*/ 1137684 w 3718598"/>
              <a:gd name="connsiteY10-1698" fmla="*/ 861237 h 4492350"/>
              <a:gd name="connsiteX11-1699" fmla="*/ 1222745 w 3718598"/>
              <a:gd name="connsiteY11-1700" fmla="*/ 2062716 h 4492350"/>
              <a:gd name="connsiteX12-1701" fmla="*/ 1690577 w 3718598"/>
              <a:gd name="connsiteY12-1702" fmla="*/ 2190307 h 4492350"/>
              <a:gd name="connsiteX13-1703" fmla="*/ 1956391 w 3718598"/>
              <a:gd name="connsiteY13-1704" fmla="*/ 0 h 4492350"/>
              <a:gd name="connsiteX14-1705" fmla="*/ 2083982 w 3718598"/>
              <a:gd name="connsiteY14-1706" fmla="*/ 978195 h 4492350"/>
              <a:gd name="connsiteX15-1707" fmla="*/ 1881963 w 3718598"/>
              <a:gd name="connsiteY15-1708" fmla="*/ 2232837 h 4492350"/>
              <a:gd name="connsiteX16-1709" fmla="*/ 2057494 w 3718598"/>
              <a:gd name="connsiteY16-1710" fmla="*/ 3046321 h 4492350"/>
              <a:gd name="connsiteX17-1711" fmla="*/ 2647507 w 3718598"/>
              <a:gd name="connsiteY17-1712" fmla="*/ 2519916 h 4492350"/>
              <a:gd name="connsiteX18-1713" fmla="*/ 2913694 w 3718598"/>
              <a:gd name="connsiteY18-1714" fmla="*/ 1291762 h 4492350"/>
              <a:gd name="connsiteX19-1715" fmla="*/ 2806809 w 3718598"/>
              <a:gd name="connsiteY19-1716" fmla="*/ 2383091 h 4492350"/>
              <a:gd name="connsiteX20-1717" fmla="*/ 3718598 w 3718598"/>
              <a:gd name="connsiteY20-1718" fmla="*/ 1120242 h 4492350"/>
              <a:gd name="connsiteX21-1719" fmla="*/ 2222205 w 3718598"/>
              <a:gd name="connsiteY21-1720" fmla="*/ 3370521 h 4492350"/>
              <a:gd name="connsiteX22-1721" fmla="*/ 2169042 w 3718598"/>
              <a:gd name="connsiteY22-1722" fmla="*/ 3817088 h 4492350"/>
              <a:gd name="connsiteX23-1723" fmla="*/ 3317358 w 3718598"/>
              <a:gd name="connsiteY23-1724" fmla="*/ 3094074 h 4492350"/>
              <a:gd name="connsiteX24-1725" fmla="*/ 2194317 w 3718598"/>
              <a:gd name="connsiteY24-1726" fmla="*/ 4030951 h 4492350"/>
              <a:gd name="connsiteX25-1727" fmla="*/ 2232838 w 3718598"/>
              <a:gd name="connsiteY25-1728" fmla="*/ 4476307 h 4492350"/>
              <a:gd name="connsiteX26-1729" fmla="*/ 2218194 w 3718598"/>
              <a:gd name="connsiteY26-1730" fmla="*/ 4491415 h 4492350"/>
              <a:gd name="connsiteX27-1731" fmla="*/ 1743740 w 3718598"/>
              <a:gd name="connsiteY27-1732" fmla="*/ 4492350 h 4492350"/>
              <a:gd name="connsiteX0-1733" fmla="*/ 1743740 w 3718598"/>
              <a:gd name="connsiteY0-1734" fmla="*/ 4492350 h 4492350"/>
              <a:gd name="connsiteX1-1735" fmla="*/ 1796903 w 3718598"/>
              <a:gd name="connsiteY1-1736" fmla="*/ 3785190 h 4492350"/>
              <a:gd name="connsiteX2-1737" fmla="*/ 1307805 w 3718598"/>
              <a:gd name="connsiteY2-1738" fmla="*/ 3381153 h 4492350"/>
              <a:gd name="connsiteX3-1739" fmla="*/ 31898 w 3718598"/>
              <a:gd name="connsiteY3-1740" fmla="*/ 2945218 h 4492350"/>
              <a:gd name="connsiteX4-1741" fmla="*/ 1127052 w 3718598"/>
              <a:gd name="connsiteY4-1742" fmla="*/ 3242930 h 4492350"/>
              <a:gd name="connsiteX5-1743" fmla="*/ 393405 w 3718598"/>
              <a:gd name="connsiteY5-1744" fmla="*/ 2456121 h 4492350"/>
              <a:gd name="connsiteX6-1745" fmla="*/ 1775638 w 3718598"/>
              <a:gd name="connsiteY6-1746" fmla="*/ 3519376 h 4492350"/>
              <a:gd name="connsiteX7-1747" fmla="*/ 1679945 w 3718598"/>
              <a:gd name="connsiteY7-1748" fmla="*/ 2392325 h 4492350"/>
              <a:gd name="connsiteX8-1749" fmla="*/ 0 w 3718598"/>
              <a:gd name="connsiteY8-1750" fmla="*/ 754911 h 4492350"/>
              <a:gd name="connsiteX9-1751" fmla="*/ 988828 w 3718598"/>
              <a:gd name="connsiteY9-1752" fmla="*/ 1924493 h 4492350"/>
              <a:gd name="connsiteX10-1753" fmla="*/ 1137684 w 3718598"/>
              <a:gd name="connsiteY10-1754" fmla="*/ 861237 h 4492350"/>
              <a:gd name="connsiteX11-1755" fmla="*/ 1222745 w 3718598"/>
              <a:gd name="connsiteY11-1756" fmla="*/ 2062716 h 4492350"/>
              <a:gd name="connsiteX12-1757" fmla="*/ 1690577 w 3718598"/>
              <a:gd name="connsiteY12-1758" fmla="*/ 2190307 h 4492350"/>
              <a:gd name="connsiteX13-1759" fmla="*/ 1956391 w 3718598"/>
              <a:gd name="connsiteY13-1760" fmla="*/ 0 h 4492350"/>
              <a:gd name="connsiteX14-1761" fmla="*/ 2083982 w 3718598"/>
              <a:gd name="connsiteY14-1762" fmla="*/ 978195 h 4492350"/>
              <a:gd name="connsiteX15-1763" fmla="*/ 1881963 w 3718598"/>
              <a:gd name="connsiteY15-1764" fmla="*/ 2232837 h 4492350"/>
              <a:gd name="connsiteX16-1765" fmla="*/ 2057494 w 3718598"/>
              <a:gd name="connsiteY16-1766" fmla="*/ 3046321 h 4492350"/>
              <a:gd name="connsiteX17-1767" fmla="*/ 2647507 w 3718598"/>
              <a:gd name="connsiteY17-1768" fmla="*/ 2519916 h 4492350"/>
              <a:gd name="connsiteX18-1769" fmla="*/ 2913694 w 3718598"/>
              <a:gd name="connsiteY18-1770" fmla="*/ 1291762 h 4492350"/>
              <a:gd name="connsiteX19-1771" fmla="*/ 2806809 w 3718598"/>
              <a:gd name="connsiteY19-1772" fmla="*/ 2383091 h 4492350"/>
              <a:gd name="connsiteX20-1773" fmla="*/ 3718598 w 3718598"/>
              <a:gd name="connsiteY20-1774" fmla="*/ 1120242 h 4492350"/>
              <a:gd name="connsiteX21-1775" fmla="*/ 2222205 w 3718598"/>
              <a:gd name="connsiteY21-1776" fmla="*/ 3370521 h 4492350"/>
              <a:gd name="connsiteX22-1777" fmla="*/ 2169042 w 3718598"/>
              <a:gd name="connsiteY22-1778" fmla="*/ 3817088 h 4492350"/>
              <a:gd name="connsiteX23-1779" fmla="*/ 3317358 w 3718598"/>
              <a:gd name="connsiteY23-1780" fmla="*/ 3094074 h 4492350"/>
              <a:gd name="connsiteX24-1781" fmla="*/ 2194317 w 3718598"/>
              <a:gd name="connsiteY24-1782" fmla="*/ 4030951 h 4492350"/>
              <a:gd name="connsiteX25-1783" fmla="*/ 2232838 w 3718598"/>
              <a:gd name="connsiteY25-1784" fmla="*/ 4476307 h 4492350"/>
              <a:gd name="connsiteX26-1785" fmla="*/ 2218194 w 3718598"/>
              <a:gd name="connsiteY26-1786" fmla="*/ 4491415 h 4492350"/>
              <a:gd name="connsiteX27-1787" fmla="*/ 1743740 w 3718598"/>
              <a:gd name="connsiteY27-1788" fmla="*/ 4492350 h 4492350"/>
              <a:gd name="connsiteX0-1789" fmla="*/ 1743740 w 3718598"/>
              <a:gd name="connsiteY0-1790" fmla="*/ 4492350 h 4492350"/>
              <a:gd name="connsiteX1-1791" fmla="*/ 1796903 w 3718598"/>
              <a:gd name="connsiteY1-1792" fmla="*/ 3785190 h 4492350"/>
              <a:gd name="connsiteX2-1793" fmla="*/ 1307805 w 3718598"/>
              <a:gd name="connsiteY2-1794" fmla="*/ 3381153 h 4492350"/>
              <a:gd name="connsiteX3-1795" fmla="*/ 31898 w 3718598"/>
              <a:gd name="connsiteY3-1796" fmla="*/ 2945218 h 4492350"/>
              <a:gd name="connsiteX4-1797" fmla="*/ 1127052 w 3718598"/>
              <a:gd name="connsiteY4-1798" fmla="*/ 3242930 h 4492350"/>
              <a:gd name="connsiteX5-1799" fmla="*/ 393405 w 3718598"/>
              <a:gd name="connsiteY5-1800" fmla="*/ 2456121 h 4492350"/>
              <a:gd name="connsiteX6-1801" fmla="*/ 1775638 w 3718598"/>
              <a:gd name="connsiteY6-1802" fmla="*/ 3519376 h 4492350"/>
              <a:gd name="connsiteX7-1803" fmla="*/ 1679945 w 3718598"/>
              <a:gd name="connsiteY7-1804" fmla="*/ 2392325 h 4492350"/>
              <a:gd name="connsiteX8-1805" fmla="*/ 0 w 3718598"/>
              <a:gd name="connsiteY8-1806" fmla="*/ 754911 h 4492350"/>
              <a:gd name="connsiteX9-1807" fmla="*/ 988828 w 3718598"/>
              <a:gd name="connsiteY9-1808" fmla="*/ 1924493 h 4492350"/>
              <a:gd name="connsiteX10-1809" fmla="*/ 1137684 w 3718598"/>
              <a:gd name="connsiteY10-1810" fmla="*/ 861237 h 4492350"/>
              <a:gd name="connsiteX11-1811" fmla="*/ 1222745 w 3718598"/>
              <a:gd name="connsiteY11-1812" fmla="*/ 2062716 h 4492350"/>
              <a:gd name="connsiteX12-1813" fmla="*/ 1690577 w 3718598"/>
              <a:gd name="connsiteY12-1814" fmla="*/ 2190307 h 4492350"/>
              <a:gd name="connsiteX13-1815" fmla="*/ 1956391 w 3718598"/>
              <a:gd name="connsiteY13-1816" fmla="*/ 0 h 4492350"/>
              <a:gd name="connsiteX14-1817" fmla="*/ 2083982 w 3718598"/>
              <a:gd name="connsiteY14-1818" fmla="*/ 978195 h 4492350"/>
              <a:gd name="connsiteX15-1819" fmla="*/ 1881963 w 3718598"/>
              <a:gd name="connsiteY15-1820" fmla="*/ 2232837 h 4492350"/>
              <a:gd name="connsiteX16-1821" fmla="*/ 2057494 w 3718598"/>
              <a:gd name="connsiteY16-1822" fmla="*/ 3046321 h 4492350"/>
              <a:gd name="connsiteX17-1823" fmla="*/ 2647507 w 3718598"/>
              <a:gd name="connsiteY17-1824" fmla="*/ 2519916 h 4492350"/>
              <a:gd name="connsiteX18-1825" fmla="*/ 2913694 w 3718598"/>
              <a:gd name="connsiteY18-1826" fmla="*/ 1291762 h 4492350"/>
              <a:gd name="connsiteX19-1827" fmla="*/ 2806809 w 3718598"/>
              <a:gd name="connsiteY19-1828" fmla="*/ 2383091 h 4492350"/>
              <a:gd name="connsiteX20-1829" fmla="*/ 3718598 w 3718598"/>
              <a:gd name="connsiteY20-1830" fmla="*/ 1120242 h 4492350"/>
              <a:gd name="connsiteX21-1831" fmla="*/ 2222205 w 3718598"/>
              <a:gd name="connsiteY21-1832" fmla="*/ 3370521 h 4492350"/>
              <a:gd name="connsiteX22-1833" fmla="*/ 2169042 w 3718598"/>
              <a:gd name="connsiteY22-1834" fmla="*/ 3817088 h 4492350"/>
              <a:gd name="connsiteX23-1835" fmla="*/ 3317358 w 3718598"/>
              <a:gd name="connsiteY23-1836" fmla="*/ 3094074 h 4492350"/>
              <a:gd name="connsiteX24-1837" fmla="*/ 2194317 w 3718598"/>
              <a:gd name="connsiteY24-1838" fmla="*/ 4030951 h 4492350"/>
              <a:gd name="connsiteX25-1839" fmla="*/ 2232838 w 3718598"/>
              <a:gd name="connsiteY25-1840" fmla="*/ 4476307 h 4492350"/>
              <a:gd name="connsiteX26-1841" fmla="*/ 2218194 w 3718598"/>
              <a:gd name="connsiteY26-1842" fmla="*/ 4491415 h 4492350"/>
              <a:gd name="connsiteX27-1843" fmla="*/ 1743740 w 3718598"/>
              <a:gd name="connsiteY27-1844" fmla="*/ 4492350 h 4492350"/>
              <a:gd name="connsiteX0-1845" fmla="*/ 1743740 w 3718598"/>
              <a:gd name="connsiteY0-1846" fmla="*/ 4492350 h 4492350"/>
              <a:gd name="connsiteX1-1847" fmla="*/ 1796903 w 3718598"/>
              <a:gd name="connsiteY1-1848" fmla="*/ 3785190 h 4492350"/>
              <a:gd name="connsiteX2-1849" fmla="*/ 1307805 w 3718598"/>
              <a:gd name="connsiteY2-1850" fmla="*/ 3381153 h 4492350"/>
              <a:gd name="connsiteX3-1851" fmla="*/ 31898 w 3718598"/>
              <a:gd name="connsiteY3-1852" fmla="*/ 2945218 h 4492350"/>
              <a:gd name="connsiteX4-1853" fmla="*/ 1127052 w 3718598"/>
              <a:gd name="connsiteY4-1854" fmla="*/ 3242930 h 4492350"/>
              <a:gd name="connsiteX5-1855" fmla="*/ 393405 w 3718598"/>
              <a:gd name="connsiteY5-1856" fmla="*/ 2456121 h 4492350"/>
              <a:gd name="connsiteX6-1857" fmla="*/ 1775638 w 3718598"/>
              <a:gd name="connsiteY6-1858" fmla="*/ 3519376 h 4492350"/>
              <a:gd name="connsiteX7-1859" fmla="*/ 1679945 w 3718598"/>
              <a:gd name="connsiteY7-1860" fmla="*/ 2392325 h 4492350"/>
              <a:gd name="connsiteX8-1861" fmla="*/ 0 w 3718598"/>
              <a:gd name="connsiteY8-1862" fmla="*/ 754911 h 4492350"/>
              <a:gd name="connsiteX9-1863" fmla="*/ 988828 w 3718598"/>
              <a:gd name="connsiteY9-1864" fmla="*/ 1924493 h 4492350"/>
              <a:gd name="connsiteX10-1865" fmla="*/ 1137684 w 3718598"/>
              <a:gd name="connsiteY10-1866" fmla="*/ 861237 h 4492350"/>
              <a:gd name="connsiteX11-1867" fmla="*/ 1222745 w 3718598"/>
              <a:gd name="connsiteY11-1868" fmla="*/ 2062716 h 4492350"/>
              <a:gd name="connsiteX12-1869" fmla="*/ 1690577 w 3718598"/>
              <a:gd name="connsiteY12-1870" fmla="*/ 2190307 h 4492350"/>
              <a:gd name="connsiteX13-1871" fmla="*/ 1956391 w 3718598"/>
              <a:gd name="connsiteY13-1872" fmla="*/ 0 h 4492350"/>
              <a:gd name="connsiteX14-1873" fmla="*/ 2083982 w 3718598"/>
              <a:gd name="connsiteY14-1874" fmla="*/ 978195 h 4492350"/>
              <a:gd name="connsiteX15-1875" fmla="*/ 1881963 w 3718598"/>
              <a:gd name="connsiteY15-1876" fmla="*/ 2232837 h 4492350"/>
              <a:gd name="connsiteX16-1877" fmla="*/ 2057494 w 3718598"/>
              <a:gd name="connsiteY16-1878" fmla="*/ 3046321 h 4492350"/>
              <a:gd name="connsiteX17-1879" fmla="*/ 2647507 w 3718598"/>
              <a:gd name="connsiteY17-1880" fmla="*/ 2519916 h 4492350"/>
              <a:gd name="connsiteX18-1881" fmla="*/ 2913694 w 3718598"/>
              <a:gd name="connsiteY18-1882" fmla="*/ 1291762 h 4492350"/>
              <a:gd name="connsiteX19-1883" fmla="*/ 2806809 w 3718598"/>
              <a:gd name="connsiteY19-1884" fmla="*/ 2383091 h 4492350"/>
              <a:gd name="connsiteX20-1885" fmla="*/ 3718598 w 3718598"/>
              <a:gd name="connsiteY20-1886" fmla="*/ 1120242 h 4492350"/>
              <a:gd name="connsiteX21-1887" fmla="*/ 2222205 w 3718598"/>
              <a:gd name="connsiteY21-1888" fmla="*/ 3370521 h 4492350"/>
              <a:gd name="connsiteX22-1889" fmla="*/ 2169042 w 3718598"/>
              <a:gd name="connsiteY22-1890" fmla="*/ 3817088 h 4492350"/>
              <a:gd name="connsiteX23-1891" fmla="*/ 3317358 w 3718598"/>
              <a:gd name="connsiteY23-1892" fmla="*/ 3094074 h 4492350"/>
              <a:gd name="connsiteX24-1893" fmla="*/ 2194317 w 3718598"/>
              <a:gd name="connsiteY24-1894" fmla="*/ 4030951 h 4492350"/>
              <a:gd name="connsiteX25-1895" fmla="*/ 2232838 w 3718598"/>
              <a:gd name="connsiteY25-1896" fmla="*/ 4476307 h 4492350"/>
              <a:gd name="connsiteX26-1897" fmla="*/ 2218194 w 3718598"/>
              <a:gd name="connsiteY26-1898" fmla="*/ 4491415 h 4492350"/>
              <a:gd name="connsiteX27-1899" fmla="*/ 1743740 w 3718598"/>
              <a:gd name="connsiteY27-1900" fmla="*/ 4492350 h 4492350"/>
              <a:gd name="connsiteX0-1901" fmla="*/ 1743740 w 3718598"/>
              <a:gd name="connsiteY0-1902" fmla="*/ 4492350 h 4492350"/>
              <a:gd name="connsiteX1-1903" fmla="*/ 1796903 w 3718598"/>
              <a:gd name="connsiteY1-1904" fmla="*/ 3785190 h 4492350"/>
              <a:gd name="connsiteX2-1905" fmla="*/ 1307805 w 3718598"/>
              <a:gd name="connsiteY2-1906" fmla="*/ 3381153 h 4492350"/>
              <a:gd name="connsiteX3-1907" fmla="*/ 31898 w 3718598"/>
              <a:gd name="connsiteY3-1908" fmla="*/ 2945218 h 4492350"/>
              <a:gd name="connsiteX4-1909" fmla="*/ 1127052 w 3718598"/>
              <a:gd name="connsiteY4-1910" fmla="*/ 3242930 h 4492350"/>
              <a:gd name="connsiteX5-1911" fmla="*/ 393405 w 3718598"/>
              <a:gd name="connsiteY5-1912" fmla="*/ 2456121 h 4492350"/>
              <a:gd name="connsiteX6-1913" fmla="*/ 1775638 w 3718598"/>
              <a:gd name="connsiteY6-1914" fmla="*/ 3519376 h 4492350"/>
              <a:gd name="connsiteX7-1915" fmla="*/ 1679945 w 3718598"/>
              <a:gd name="connsiteY7-1916" fmla="*/ 2392325 h 4492350"/>
              <a:gd name="connsiteX8-1917" fmla="*/ 0 w 3718598"/>
              <a:gd name="connsiteY8-1918" fmla="*/ 754911 h 4492350"/>
              <a:gd name="connsiteX9-1919" fmla="*/ 988828 w 3718598"/>
              <a:gd name="connsiteY9-1920" fmla="*/ 1924493 h 4492350"/>
              <a:gd name="connsiteX10-1921" fmla="*/ 1137684 w 3718598"/>
              <a:gd name="connsiteY10-1922" fmla="*/ 861237 h 4492350"/>
              <a:gd name="connsiteX11-1923" fmla="*/ 1222745 w 3718598"/>
              <a:gd name="connsiteY11-1924" fmla="*/ 2062716 h 4492350"/>
              <a:gd name="connsiteX12-1925" fmla="*/ 1690577 w 3718598"/>
              <a:gd name="connsiteY12-1926" fmla="*/ 2190307 h 4492350"/>
              <a:gd name="connsiteX13-1927" fmla="*/ 1956391 w 3718598"/>
              <a:gd name="connsiteY13-1928" fmla="*/ 0 h 4492350"/>
              <a:gd name="connsiteX14-1929" fmla="*/ 2083982 w 3718598"/>
              <a:gd name="connsiteY14-1930" fmla="*/ 978195 h 4492350"/>
              <a:gd name="connsiteX15-1931" fmla="*/ 1881963 w 3718598"/>
              <a:gd name="connsiteY15-1932" fmla="*/ 2232837 h 4492350"/>
              <a:gd name="connsiteX16-1933" fmla="*/ 2057494 w 3718598"/>
              <a:gd name="connsiteY16-1934" fmla="*/ 3046321 h 4492350"/>
              <a:gd name="connsiteX17-1935" fmla="*/ 2647507 w 3718598"/>
              <a:gd name="connsiteY17-1936" fmla="*/ 2519916 h 4492350"/>
              <a:gd name="connsiteX18-1937" fmla="*/ 2913694 w 3718598"/>
              <a:gd name="connsiteY18-1938" fmla="*/ 1291762 h 4492350"/>
              <a:gd name="connsiteX19-1939" fmla="*/ 2806809 w 3718598"/>
              <a:gd name="connsiteY19-1940" fmla="*/ 2383091 h 4492350"/>
              <a:gd name="connsiteX20-1941" fmla="*/ 3718598 w 3718598"/>
              <a:gd name="connsiteY20-1942" fmla="*/ 1120242 h 4492350"/>
              <a:gd name="connsiteX21-1943" fmla="*/ 2222205 w 3718598"/>
              <a:gd name="connsiteY21-1944" fmla="*/ 3370521 h 4492350"/>
              <a:gd name="connsiteX22-1945" fmla="*/ 2169042 w 3718598"/>
              <a:gd name="connsiteY22-1946" fmla="*/ 3817088 h 4492350"/>
              <a:gd name="connsiteX23-1947" fmla="*/ 3317358 w 3718598"/>
              <a:gd name="connsiteY23-1948" fmla="*/ 3094074 h 4492350"/>
              <a:gd name="connsiteX24-1949" fmla="*/ 2194317 w 3718598"/>
              <a:gd name="connsiteY24-1950" fmla="*/ 4030951 h 4492350"/>
              <a:gd name="connsiteX25-1951" fmla="*/ 2232838 w 3718598"/>
              <a:gd name="connsiteY25-1952" fmla="*/ 4476307 h 4492350"/>
              <a:gd name="connsiteX26-1953" fmla="*/ 2218194 w 3718598"/>
              <a:gd name="connsiteY26-1954" fmla="*/ 4491415 h 4492350"/>
              <a:gd name="connsiteX27-1955" fmla="*/ 1743740 w 3718598"/>
              <a:gd name="connsiteY27-1956" fmla="*/ 4492350 h 4492350"/>
              <a:gd name="connsiteX0-1957" fmla="*/ 1743740 w 3718598"/>
              <a:gd name="connsiteY0-1958" fmla="*/ 4492350 h 4492350"/>
              <a:gd name="connsiteX1-1959" fmla="*/ 1796903 w 3718598"/>
              <a:gd name="connsiteY1-1960" fmla="*/ 3785190 h 4492350"/>
              <a:gd name="connsiteX2-1961" fmla="*/ 1307805 w 3718598"/>
              <a:gd name="connsiteY2-1962" fmla="*/ 3381153 h 4492350"/>
              <a:gd name="connsiteX3-1963" fmla="*/ 31898 w 3718598"/>
              <a:gd name="connsiteY3-1964" fmla="*/ 2945218 h 4492350"/>
              <a:gd name="connsiteX4-1965" fmla="*/ 1127052 w 3718598"/>
              <a:gd name="connsiteY4-1966" fmla="*/ 3242930 h 4492350"/>
              <a:gd name="connsiteX5-1967" fmla="*/ 393405 w 3718598"/>
              <a:gd name="connsiteY5-1968" fmla="*/ 2456121 h 4492350"/>
              <a:gd name="connsiteX6-1969" fmla="*/ 1775638 w 3718598"/>
              <a:gd name="connsiteY6-1970" fmla="*/ 3519376 h 4492350"/>
              <a:gd name="connsiteX7-1971" fmla="*/ 1679945 w 3718598"/>
              <a:gd name="connsiteY7-1972" fmla="*/ 2392325 h 4492350"/>
              <a:gd name="connsiteX8-1973" fmla="*/ 0 w 3718598"/>
              <a:gd name="connsiteY8-1974" fmla="*/ 754911 h 4492350"/>
              <a:gd name="connsiteX9-1975" fmla="*/ 988828 w 3718598"/>
              <a:gd name="connsiteY9-1976" fmla="*/ 1924493 h 4492350"/>
              <a:gd name="connsiteX10-1977" fmla="*/ 1137684 w 3718598"/>
              <a:gd name="connsiteY10-1978" fmla="*/ 861237 h 4492350"/>
              <a:gd name="connsiteX11-1979" fmla="*/ 1222745 w 3718598"/>
              <a:gd name="connsiteY11-1980" fmla="*/ 2062716 h 4492350"/>
              <a:gd name="connsiteX12-1981" fmla="*/ 1690577 w 3718598"/>
              <a:gd name="connsiteY12-1982" fmla="*/ 2190307 h 4492350"/>
              <a:gd name="connsiteX13-1983" fmla="*/ 1956391 w 3718598"/>
              <a:gd name="connsiteY13-1984" fmla="*/ 0 h 4492350"/>
              <a:gd name="connsiteX14-1985" fmla="*/ 2083982 w 3718598"/>
              <a:gd name="connsiteY14-1986" fmla="*/ 978195 h 4492350"/>
              <a:gd name="connsiteX15-1987" fmla="*/ 1881963 w 3718598"/>
              <a:gd name="connsiteY15-1988" fmla="*/ 2232837 h 4492350"/>
              <a:gd name="connsiteX16-1989" fmla="*/ 2057494 w 3718598"/>
              <a:gd name="connsiteY16-1990" fmla="*/ 3046321 h 4492350"/>
              <a:gd name="connsiteX17-1991" fmla="*/ 2647507 w 3718598"/>
              <a:gd name="connsiteY17-1992" fmla="*/ 2519916 h 4492350"/>
              <a:gd name="connsiteX18-1993" fmla="*/ 2913694 w 3718598"/>
              <a:gd name="connsiteY18-1994" fmla="*/ 1291762 h 4492350"/>
              <a:gd name="connsiteX19-1995" fmla="*/ 2806809 w 3718598"/>
              <a:gd name="connsiteY19-1996" fmla="*/ 2383091 h 4492350"/>
              <a:gd name="connsiteX20-1997" fmla="*/ 3718598 w 3718598"/>
              <a:gd name="connsiteY20-1998" fmla="*/ 1120242 h 4492350"/>
              <a:gd name="connsiteX21-1999" fmla="*/ 2222205 w 3718598"/>
              <a:gd name="connsiteY21-2000" fmla="*/ 3370521 h 4492350"/>
              <a:gd name="connsiteX22-2001" fmla="*/ 2169042 w 3718598"/>
              <a:gd name="connsiteY22-2002" fmla="*/ 3817088 h 4492350"/>
              <a:gd name="connsiteX23-2003" fmla="*/ 3317358 w 3718598"/>
              <a:gd name="connsiteY23-2004" fmla="*/ 3094074 h 4492350"/>
              <a:gd name="connsiteX24-2005" fmla="*/ 2194317 w 3718598"/>
              <a:gd name="connsiteY24-2006" fmla="*/ 4030951 h 4492350"/>
              <a:gd name="connsiteX25-2007" fmla="*/ 2232838 w 3718598"/>
              <a:gd name="connsiteY25-2008" fmla="*/ 4476307 h 4492350"/>
              <a:gd name="connsiteX26-2009" fmla="*/ 2218194 w 3718598"/>
              <a:gd name="connsiteY26-2010" fmla="*/ 4491415 h 4492350"/>
              <a:gd name="connsiteX27-2011" fmla="*/ 1743740 w 3718598"/>
              <a:gd name="connsiteY27-2012" fmla="*/ 4492350 h 4492350"/>
              <a:gd name="connsiteX0-2013" fmla="*/ 1743740 w 3694535"/>
              <a:gd name="connsiteY0-2014" fmla="*/ 4492350 h 4492350"/>
              <a:gd name="connsiteX1-2015" fmla="*/ 1796903 w 3694535"/>
              <a:gd name="connsiteY1-2016" fmla="*/ 3785190 h 4492350"/>
              <a:gd name="connsiteX2-2017" fmla="*/ 1307805 w 3694535"/>
              <a:gd name="connsiteY2-2018" fmla="*/ 3381153 h 4492350"/>
              <a:gd name="connsiteX3-2019" fmla="*/ 31898 w 3694535"/>
              <a:gd name="connsiteY3-2020" fmla="*/ 2945218 h 4492350"/>
              <a:gd name="connsiteX4-2021" fmla="*/ 1127052 w 3694535"/>
              <a:gd name="connsiteY4-2022" fmla="*/ 3242930 h 4492350"/>
              <a:gd name="connsiteX5-2023" fmla="*/ 393405 w 3694535"/>
              <a:gd name="connsiteY5-2024" fmla="*/ 2456121 h 4492350"/>
              <a:gd name="connsiteX6-2025" fmla="*/ 1775638 w 3694535"/>
              <a:gd name="connsiteY6-2026" fmla="*/ 3519376 h 4492350"/>
              <a:gd name="connsiteX7-2027" fmla="*/ 1679945 w 3694535"/>
              <a:gd name="connsiteY7-2028" fmla="*/ 2392325 h 4492350"/>
              <a:gd name="connsiteX8-2029" fmla="*/ 0 w 3694535"/>
              <a:gd name="connsiteY8-2030" fmla="*/ 754911 h 4492350"/>
              <a:gd name="connsiteX9-2031" fmla="*/ 988828 w 3694535"/>
              <a:gd name="connsiteY9-2032" fmla="*/ 1924493 h 4492350"/>
              <a:gd name="connsiteX10-2033" fmla="*/ 1137684 w 3694535"/>
              <a:gd name="connsiteY10-2034" fmla="*/ 861237 h 4492350"/>
              <a:gd name="connsiteX11-2035" fmla="*/ 1222745 w 3694535"/>
              <a:gd name="connsiteY11-2036" fmla="*/ 2062716 h 4492350"/>
              <a:gd name="connsiteX12-2037" fmla="*/ 1690577 w 3694535"/>
              <a:gd name="connsiteY12-2038" fmla="*/ 2190307 h 4492350"/>
              <a:gd name="connsiteX13-2039" fmla="*/ 1956391 w 3694535"/>
              <a:gd name="connsiteY13-2040" fmla="*/ 0 h 4492350"/>
              <a:gd name="connsiteX14-2041" fmla="*/ 2083982 w 3694535"/>
              <a:gd name="connsiteY14-2042" fmla="*/ 978195 h 4492350"/>
              <a:gd name="connsiteX15-2043" fmla="*/ 1881963 w 3694535"/>
              <a:gd name="connsiteY15-2044" fmla="*/ 2232837 h 4492350"/>
              <a:gd name="connsiteX16-2045" fmla="*/ 2057494 w 3694535"/>
              <a:gd name="connsiteY16-2046" fmla="*/ 3046321 h 4492350"/>
              <a:gd name="connsiteX17-2047" fmla="*/ 2647507 w 3694535"/>
              <a:gd name="connsiteY17-2048" fmla="*/ 2519916 h 4492350"/>
              <a:gd name="connsiteX18-2049" fmla="*/ 2913694 w 3694535"/>
              <a:gd name="connsiteY18-2050" fmla="*/ 1291762 h 4492350"/>
              <a:gd name="connsiteX19-2051" fmla="*/ 2806809 w 3694535"/>
              <a:gd name="connsiteY19-2052" fmla="*/ 2383091 h 4492350"/>
              <a:gd name="connsiteX20-2053" fmla="*/ 3694535 w 3694535"/>
              <a:gd name="connsiteY20-2054" fmla="*/ 1124252 h 4492350"/>
              <a:gd name="connsiteX21-2055" fmla="*/ 2222205 w 3694535"/>
              <a:gd name="connsiteY21-2056" fmla="*/ 3370521 h 4492350"/>
              <a:gd name="connsiteX22-2057" fmla="*/ 2169042 w 3694535"/>
              <a:gd name="connsiteY22-2058" fmla="*/ 3817088 h 4492350"/>
              <a:gd name="connsiteX23-2059" fmla="*/ 3317358 w 3694535"/>
              <a:gd name="connsiteY23-2060" fmla="*/ 3094074 h 4492350"/>
              <a:gd name="connsiteX24-2061" fmla="*/ 2194317 w 3694535"/>
              <a:gd name="connsiteY24-2062" fmla="*/ 4030951 h 4492350"/>
              <a:gd name="connsiteX25-2063" fmla="*/ 2232838 w 3694535"/>
              <a:gd name="connsiteY25-2064" fmla="*/ 4476307 h 4492350"/>
              <a:gd name="connsiteX26-2065" fmla="*/ 2218194 w 3694535"/>
              <a:gd name="connsiteY26-2066" fmla="*/ 4491415 h 4492350"/>
              <a:gd name="connsiteX27-2067" fmla="*/ 1743740 w 3694535"/>
              <a:gd name="connsiteY27-2068" fmla="*/ 4492350 h 4492350"/>
              <a:gd name="connsiteX0-2069" fmla="*/ 1743740 w 3694535"/>
              <a:gd name="connsiteY0-2070" fmla="*/ 4492350 h 4492350"/>
              <a:gd name="connsiteX1-2071" fmla="*/ 1796903 w 3694535"/>
              <a:gd name="connsiteY1-2072" fmla="*/ 3785190 h 4492350"/>
              <a:gd name="connsiteX2-2073" fmla="*/ 1307805 w 3694535"/>
              <a:gd name="connsiteY2-2074" fmla="*/ 3381153 h 4492350"/>
              <a:gd name="connsiteX3-2075" fmla="*/ 31898 w 3694535"/>
              <a:gd name="connsiteY3-2076" fmla="*/ 2945218 h 4492350"/>
              <a:gd name="connsiteX4-2077" fmla="*/ 1127052 w 3694535"/>
              <a:gd name="connsiteY4-2078" fmla="*/ 3242930 h 4492350"/>
              <a:gd name="connsiteX5-2079" fmla="*/ 393405 w 3694535"/>
              <a:gd name="connsiteY5-2080" fmla="*/ 2456121 h 4492350"/>
              <a:gd name="connsiteX6-2081" fmla="*/ 1775638 w 3694535"/>
              <a:gd name="connsiteY6-2082" fmla="*/ 3519376 h 4492350"/>
              <a:gd name="connsiteX7-2083" fmla="*/ 1679945 w 3694535"/>
              <a:gd name="connsiteY7-2084" fmla="*/ 2392325 h 4492350"/>
              <a:gd name="connsiteX8-2085" fmla="*/ 0 w 3694535"/>
              <a:gd name="connsiteY8-2086" fmla="*/ 754911 h 4492350"/>
              <a:gd name="connsiteX9-2087" fmla="*/ 988828 w 3694535"/>
              <a:gd name="connsiteY9-2088" fmla="*/ 1924493 h 4492350"/>
              <a:gd name="connsiteX10-2089" fmla="*/ 1137684 w 3694535"/>
              <a:gd name="connsiteY10-2090" fmla="*/ 861237 h 4492350"/>
              <a:gd name="connsiteX11-2091" fmla="*/ 1222745 w 3694535"/>
              <a:gd name="connsiteY11-2092" fmla="*/ 2062716 h 4492350"/>
              <a:gd name="connsiteX12-2093" fmla="*/ 1690577 w 3694535"/>
              <a:gd name="connsiteY12-2094" fmla="*/ 2190307 h 4492350"/>
              <a:gd name="connsiteX13-2095" fmla="*/ 1956391 w 3694535"/>
              <a:gd name="connsiteY13-2096" fmla="*/ 0 h 4492350"/>
              <a:gd name="connsiteX14-2097" fmla="*/ 2083982 w 3694535"/>
              <a:gd name="connsiteY14-2098" fmla="*/ 978195 h 4492350"/>
              <a:gd name="connsiteX15-2099" fmla="*/ 1881963 w 3694535"/>
              <a:gd name="connsiteY15-2100" fmla="*/ 2232837 h 4492350"/>
              <a:gd name="connsiteX16-2101" fmla="*/ 2057494 w 3694535"/>
              <a:gd name="connsiteY16-2102" fmla="*/ 3046321 h 4492350"/>
              <a:gd name="connsiteX17-2103" fmla="*/ 2647507 w 3694535"/>
              <a:gd name="connsiteY17-2104" fmla="*/ 2519916 h 4492350"/>
              <a:gd name="connsiteX18-2105" fmla="*/ 2913694 w 3694535"/>
              <a:gd name="connsiteY18-2106" fmla="*/ 1291762 h 4492350"/>
              <a:gd name="connsiteX19-2107" fmla="*/ 2806809 w 3694535"/>
              <a:gd name="connsiteY19-2108" fmla="*/ 2383091 h 4492350"/>
              <a:gd name="connsiteX20-2109" fmla="*/ 3694535 w 3694535"/>
              <a:gd name="connsiteY20-2110" fmla="*/ 1124252 h 4492350"/>
              <a:gd name="connsiteX21-2111" fmla="*/ 2222205 w 3694535"/>
              <a:gd name="connsiteY21-2112" fmla="*/ 3370521 h 4492350"/>
              <a:gd name="connsiteX22-2113" fmla="*/ 2169042 w 3694535"/>
              <a:gd name="connsiteY22-2114" fmla="*/ 3817088 h 4492350"/>
              <a:gd name="connsiteX23-2115" fmla="*/ 3317358 w 3694535"/>
              <a:gd name="connsiteY23-2116" fmla="*/ 3094074 h 4492350"/>
              <a:gd name="connsiteX24-2117" fmla="*/ 2194317 w 3694535"/>
              <a:gd name="connsiteY24-2118" fmla="*/ 4030951 h 4492350"/>
              <a:gd name="connsiteX25-2119" fmla="*/ 2232838 w 3694535"/>
              <a:gd name="connsiteY25-2120" fmla="*/ 4476307 h 4492350"/>
              <a:gd name="connsiteX26-2121" fmla="*/ 2218194 w 3694535"/>
              <a:gd name="connsiteY26-2122" fmla="*/ 4491415 h 4492350"/>
              <a:gd name="connsiteX27-2123" fmla="*/ 1743740 w 3694535"/>
              <a:gd name="connsiteY27-2124" fmla="*/ 4492350 h 4492350"/>
              <a:gd name="connsiteX0-2125" fmla="*/ 1743740 w 3694535"/>
              <a:gd name="connsiteY0-2126" fmla="*/ 4492350 h 4492350"/>
              <a:gd name="connsiteX1-2127" fmla="*/ 1796903 w 3694535"/>
              <a:gd name="connsiteY1-2128" fmla="*/ 3785190 h 4492350"/>
              <a:gd name="connsiteX2-2129" fmla="*/ 1307805 w 3694535"/>
              <a:gd name="connsiteY2-2130" fmla="*/ 3381153 h 4492350"/>
              <a:gd name="connsiteX3-2131" fmla="*/ 31898 w 3694535"/>
              <a:gd name="connsiteY3-2132" fmla="*/ 2945218 h 4492350"/>
              <a:gd name="connsiteX4-2133" fmla="*/ 1127052 w 3694535"/>
              <a:gd name="connsiteY4-2134" fmla="*/ 3242930 h 4492350"/>
              <a:gd name="connsiteX5-2135" fmla="*/ 393405 w 3694535"/>
              <a:gd name="connsiteY5-2136" fmla="*/ 2456121 h 4492350"/>
              <a:gd name="connsiteX6-2137" fmla="*/ 1775638 w 3694535"/>
              <a:gd name="connsiteY6-2138" fmla="*/ 3519376 h 4492350"/>
              <a:gd name="connsiteX7-2139" fmla="*/ 1679945 w 3694535"/>
              <a:gd name="connsiteY7-2140" fmla="*/ 2392325 h 4492350"/>
              <a:gd name="connsiteX8-2141" fmla="*/ 0 w 3694535"/>
              <a:gd name="connsiteY8-2142" fmla="*/ 754911 h 4492350"/>
              <a:gd name="connsiteX9-2143" fmla="*/ 988828 w 3694535"/>
              <a:gd name="connsiteY9-2144" fmla="*/ 1924493 h 4492350"/>
              <a:gd name="connsiteX10-2145" fmla="*/ 1137684 w 3694535"/>
              <a:gd name="connsiteY10-2146" fmla="*/ 861237 h 4492350"/>
              <a:gd name="connsiteX11-2147" fmla="*/ 1222745 w 3694535"/>
              <a:gd name="connsiteY11-2148" fmla="*/ 2062716 h 4492350"/>
              <a:gd name="connsiteX12-2149" fmla="*/ 1690577 w 3694535"/>
              <a:gd name="connsiteY12-2150" fmla="*/ 2190307 h 4492350"/>
              <a:gd name="connsiteX13-2151" fmla="*/ 1956391 w 3694535"/>
              <a:gd name="connsiteY13-2152" fmla="*/ 0 h 4492350"/>
              <a:gd name="connsiteX14-2153" fmla="*/ 2083982 w 3694535"/>
              <a:gd name="connsiteY14-2154" fmla="*/ 978195 h 4492350"/>
              <a:gd name="connsiteX15-2155" fmla="*/ 1881963 w 3694535"/>
              <a:gd name="connsiteY15-2156" fmla="*/ 2232837 h 4492350"/>
              <a:gd name="connsiteX16-2157" fmla="*/ 2057494 w 3694535"/>
              <a:gd name="connsiteY16-2158" fmla="*/ 3046321 h 4492350"/>
              <a:gd name="connsiteX17-2159" fmla="*/ 2647507 w 3694535"/>
              <a:gd name="connsiteY17-2160" fmla="*/ 2519916 h 4492350"/>
              <a:gd name="connsiteX18-2161" fmla="*/ 2913694 w 3694535"/>
              <a:gd name="connsiteY18-2162" fmla="*/ 1291762 h 4492350"/>
              <a:gd name="connsiteX19-2163" fmla="*/ 2806809 w 3694535"/>
              <a:gd name="connsiteY19-2164" fmla="*/ 2383091 h 4492350"/>
              <a:gd name="connsiteX20-2165" fmla="*/ 3694535 w 3694535"/>
              <a:gd name="connsiteY20-2166" fmla="*/ 1124252 h 4492350"/>
              <a:gd name="connsiteX21-2167" fmla="*/ 2222205 w 3694535"/>
              <a:gd name="connsiteY21-2168" fmla="*/ 3370521 h 4492350"/>
              <a:gd name="connsiteX22-2169" fmla="*/ 2169042 w 3694535"/>
              <a:gd name="connsiteY22-2170" fmla="*/ 3817088 h 4492350"/>
              <a:gd name="connsiteX23-2171" fmla="*/ 3317358 w 3694535"/>
              <a:gd name="connsiteY23-2172" fmla="*/ 3094074 h 4492350"/>
              <a:gd name="connsiteX24-2173" fmla="*/ 2194317 w 3694535"/>
              <a:gd name="connsiteY24-2174" fmla="*/ 4030951 h 4492350"/>
              <a:gd name="connsiteX25-2175" fmla="*/ 2232838 w 3694535"/>
              <a:gd name="connsiteY25-2176" fmla="*/ 4476307 h 4492350"/>
              <a:gd name="connsiteX26-2177" fmla="*/ 2218194 w 3694535"/>
              <a:gd name="connsiteY26-2178" fmla="*/ 4491415 h 4492350"/>
              <a:gd name="connsiteX27-2179" fmla="*/ 1743740 w 3694535"/>
              <a:gd name="connsiteY27-2180" fmla="*/ 4492350 h 4492350"/>
              <a:gd name="connsiteX0-2181" fmla="*/ 1743740 w 3694535"/>
              <a:gd name="connsiteY0-2182" fmla="*/ 4492350 h 4492350"/>
              <a:gd name="connsiteX1-2183" fmla="*/ 1796903 w 3694535"/>
              <a:gd name="connsiteY1-2184" fmla="*/ 3785190 h 4492350"/>
              <a:gd name="connsiteX2-2185" fmla="*/ 1307805 w 3694535"/>
              <a:gd name="connsiteY2-2186" fmla="*/ 3381153 h 4492350"/>
              <a:gd name="connsiteX3-2187" fmla="*/ 31898 w 3694535"/>
              <a:gd name="connsiteY3-2188" fmla="*/ 2945218 h 4492350"/>
              <a:gd name="connsiteX4-2189" fmla="*/ 1127052 w 3694535"/>
              <a:gd name="connsiteY4-2190" fmla="*/ 3242930 h 4492350"/>
              <a:gd name="connsiteX5-2191" fmla="*/ 393405 w 3694535"/>
              <a:gd name="connsiteY5-2192" fmla="*/ 2456121 h 4492350"/>
              <a:gd name="connsiteX6-2193" fmla="*/ 1775638 w 3694535"/>
              <a:gd name="connsiteY6-2194" fmla="*/ 3519376 h 4492350"/>
              <a:gd name="connsiteX7-2195" fmla="*/ 1679945 w 3694535"/>
              <a:gd name="connsiteY7-2196" fmla="*/ 2392325 h 4492350"/>
              <a:gd name="connsiteX8-2197" fmla="*/ 0 w 3694535"/>
              <a:gd name="connsiteY8-2198" fmla="*/ 754911 h 4492350"/>
              <a:gd name="connsiteX9-2199" fmla="*/ 988828 w 3694535"/>
              <a:gd name="connsiteY9-2200" fmla="*/ 1924493 h 4492350"/>
              <a:gd name="connsiteX10-2201" fmla="*/ 1137684 w 3694535"/>
              <a:gd name="connsiteY10-2202" fmla="*/ 861237 h 4492350"/>
              <a:gd name="connsiteX11-2203" fmla="*/ 1222745 w 3694535"/>
              <a:gd name="connsiteY11-2204" fmla="*/ 2062716 h 4492350"/>
              <a:gd name="connsiteX12-2205" fmla="*/ 1690577 w 3694535"/>
              <a:gd name="connsiteY12-2206" fmla="*/ 2190307 h 4492350"/>
              <a:gd name="connsiteX13-2207" fmla="*/ 1956391 w 3694535"/>
              <a:gd name="connsiteY13-2208" fmla="*/ 0 h 4492350"/>
              <a:gd name="connsiteX14-2209" fmla="*/ 2083982 w 3694535"/>
              <a:gd name="connsiteY14-2210" fmla="*/ 978195 h 4492350"/>
              <a:gd name="connsiteX15-2211" fmla="*/ 1881963 w 3694535"/>
              <a:gd name="connsiteY15-2212" fmla="*/ 2232837 h 4492350"/>
              <a:gd name="connsiteX16-2213" fmla="*/ 2057494 w 3694535"/>
              <a:gd name="connsiteY16-2214" fmla="*/ 3046321 h 4492350"/>
              <a:gd name="connsiteX17-2215" fmla="*/ 2647507 w 3694535"/>
              <a:gd name="connsiteY17-2216" fmla="*/ 2519916 h 4492350"/>
              <a:gd name="connsiteX18-2217" fmla="*/ 2913694 w 3694535"/>
              <a:gd name="connsiteY18-2218" fmla="*/ 1291762 h 4492350"/>
              <a:gd name="connsiteX19-2219" fmla="*/ 2806809 w 3694535"/>
              <a:gd name="connsiteY19-2220" fmla="*/ 2383091 h 4492350"/>
              <a:gd name="connsiteX20-2221" fmla="*/ 3694535 w 3694535"/>
              <a:gd name="connsiteY20-2222" fmla="*/ 1124252 h 4492350"/>
              <a:gd name="connsiteX21-2223" fmla="*/ 2222205 w 3694535"/>
              <a:gd name="connsiteY21-2224" fmla="*/ 3370521 h 4492350"/>
              <a:gd name="connsiteX22-2225" fmla="*/ 2169042 w 3694535"/>
              <a:gd name="connsiteY22-2226" fmla="*/ 3817088 h 4492350"/>
              <a:gd name="connsiteX23-2227" fmla="*/ 3317358 w 3694535"/>
              <a:gd name="connsiteY23-2228" fmla="*/ 3094074 h 4492350"/>
              <a:gd name="connsiteX24-2229" fmla="*/ 2194317 w 3694535"/>
              <a:gd name="connsiteY24-2230" fmla="*/ 4030951 h 4492350"/>
              <a:gd name="connsiteX25-2231" fmla="*/ 2232838 w 3694535"/>
              <a:gd name="connsiteY25-2232" fmla="*/ 4476307 h 4492350"/>
              <a:gd name="connsiteX26-2233" fmla="*/ 2218194 w 3694535"/>
              <a:gd name="connsiteY26-2234" fmla="*/ 4491415 h 4492350"/>
              <a:gd name="connsiteX27-2235" fmla="*/ 1743740 w 3694535"/>
              <a:gd name="connsiteY27-2236" fmla="*/ 4492350 h 4492350"/>
              <a:gd name="connsiteX0-2237" fmla="*/ 1743740 w 3694535"/>
              <a:gd name="connsiteY0-2238" fmla="*/ 4492350 h 4492350"/>
              <a:gd name="connsiteX1-2239" fmla="*/ 1796903 w 3694535"/>
              <a:gd name="connsiteY1-2240" fmla="*/ 3785190 h 4492350"/>
              <a:gd name="connsiteX2-2241" fmla="*/ 1307805 w 3694535"/>
              <a:gd name="connsiteY2-2242" fmla="*/ 3381153 h 4492350"/>
              <a:gd name="connsiteX3-2243" fmla="*/ 31898 w 3694535"/>
              <a:gd name="connsiteY3-2244" fmla="*/ 2945218 h 4492350"/>
              <a:gd name="connsiteX4-2245" fmla="*/ 1127052 w 3694535"/>
              <a:gd name="connsiteY4-2246" fmla="*/ 3242930 h 4492350"/>
              <a:gd name="connsiteX5-2247" fmla="*/ 393405 w 3694535"/>
              <a:gd name="connsiteY5-2248" fmla="*/ 2456121 h 4492350"/>
              <a:gd name="connsiteX6-2249" fmla="*/ 1775638 w 3694535"/>
              <a:gd name="connsiteY6-2250" fmla="*/ 3519376 h 4492350"/>
              <a:gd name="connsiteX7-2251" fmla="*/ 1679945 w 3694535"/>
              <a:gd name="connsiteY7-2252" fmla="*/ 2392325 h 4492350"/>
              <a:gd name="connsiteX8-2253" fmla="*/ 0 w 3694535"/>
              <a:gd name="connsiteY8-2254" fmla="*/ 754911 h 4492350"/>
              <a:gd name="connsiteX9-2255" fmla="*/ 988828 w 3694535"/>
              <a:gd name="connsiteY9-2256" fmla="*/ 1924493 h 4492350"/>
              <a:gd name="connsiteX10-2257" fmla="*/ 1137684 w 3694535"/>
              <a:gd name="connsiteY10-2258" fmla="*/ 861237 h 4492350"/>
              <a:gd name="connsiteX11-2259" fmla="*/ 1222745 w 3694535"/>
              <a:gd name="connsiteY11-2260" fmla="*/ 2062716 h 4492350"/>
              <a:gd name="connsiteX12-2261" fmla="*/ 1690577 w 3694535"/>
              <a:gd name="connsiteY12-2262" fmla="*/ 2190307 h 4492350"/>
              <a:gd name="connsiteX13-2263" fmla="*/ 1956391 w 3694535"/>
              <a:gd name="connsiteY13-2264" fmla="*/ 0 h 4492350"/>
              <a:gd name="connsiteX14-2265" fmla="*/ 2083982 w 3694535"/>
              <a:gd name="connsiteY14-2266" fmla="*/ 978195 h 4492350"/>
              <a:gd name="connsiteX15-2267" fmla="*/ 1881963 w 3694535"/>
              <a:gd name="connsiteY15-2268" fmla="*/ 2232837 h 4492350"/>
              <a:gd name="connsiteX16-2269" fmla="*/ 2057494 w 3694535"/>
              <a:gd name="connsiteY16-2270" fmla="*/ 3046321 h 4492350"/>
              <a:gd name="connsiteX17-2271" fmla="*/ 2647507 w 3694535"/>
              <a:gd name="connsiteY17-2272" fmla="*/ 2519916 h 4492350"/>
              <a:gd name="connsiteX18-2273" fmla="*/ 2913694 w 3694535"/>
              <a:gd name="connsiteY18-2274" fmla="*/ 1291762 h 4492350"/>
              <a:gd name="connsiteX19-2275" fmla="*/ 2806809 w 3694535"/>
              <a:gd name="connsiteY19-2276" fmla="*/ 2383091 h 4492350"/>
              <a:gd name="connsiteX20-2277" fmla="*/ 3694535 w 3694535"/>
              <a:gd name="connsiteY20-2278" fmla="*/ 1124252 h 4492350"/>
              <a:gd name="connsiteX21-2279" fmla="*/ 2222205 w 3694535"/>
              <a:gd name="connsiteY21-2280" fmla="*/ 3370521 h 4492350"/>
              <a:gd name="connsiteX22-2281" fmla="*/ 2169042 w 3694535"/>
              <a:gd name="connsiteY22-2282" fmla="*/ 3817088 h 4492350"/>
              <a:gd name="connsiteX23-2283" fmla="*/ 3317358 w 3694535"/>
              <a:gd name="connsiteY23-2284" fmla="*/ 3094074 h 4492350"/>
              <a:gd name="connsiteX24-2285" fmla="*/ 2194317 w 3694535"/>
              <a:gd name="connsiteY24-2286" fmla="*/ 4030951 h 4492350"/>
              <a:gd name="connsiteX25-2287" fmla="*/ 2232838 w 3694535"/>
              <a:gd name="connsiteY25-2288" fmla="*/ 4476307 h 4492350"/>
              <a:gd name="connsiteX26-2289" fmla="*/ 2218194 w 3694535"/>
              <a:gd name="connsiteY26-2290" fmla="*/ 4491415 h 4492350"/>
              <a:gd name="connsiteX27-2291" fmla="*/ 1743740 w 3694535"/>
              <a:gd name="connsiteY27-2292" fmla="*/ 4492350 h 4492350"/>
              <a:gd name="connsiteX0-2293" fmla="*/ 1743740 w 3694535"/>
              <a:gd name="connsiteY0-2294" fmla="*/ 4492350 h 4492350"/>
              <a:gd name="connsiteX1-2295" fmla="*/ 1796903 w 3694535"/>
              <a:gd name="connsiteY1-2296" fmla="*/ 3785190 h 4492350"/>
              <a:gd name="connsiteX2-2297" fmla="*/ 1307805 w 3694535"/>
              <a:gd name="connsiteY2-2298" fmla="*/ 3381153 h 4492350"/>
              <a:gd name="connsiteX3-2299" fmla="*/ 31898 w 3694535"/>
              <a:gd name="connsiteY3-2300" fmla="*/ 2945218 h 4492350"/>
              <a:gd name="connsiteX4-2301" fmla="*/ 1127052 w 3694535"/>
              <a:gd name="connsiteY4-2302" fmla="*/ 3242930 h 4492350"/>
              <a:gd name="connsiteX5-2303" fmla="*/ 393405 w 3694535"/>
              <a:gd name="connsiteY5-2304" fmla="*/ 2456121 h 4492350"/>
              <a:gd name="connsiteX6-2305" fmla="*/ 1775638 w 3694535"/>
              <a:gd name="connsiteY6-2306" fmla="*/ 3519376 h 4492350"/>
              <a:gd name="connsiteX7-2307" fmla="*/ 1679945 w 3694535"/>
              <a:gd name="connsiteY7-2308" fmla="*/ 2392325 h 4492350"/>
              <a:gd name="connsiteX8-2309" fmla="*/ 0 w 3694535"/>
              <a:gd name="connsiteY8-2310" fmla="*/ 754911 h 4492350"/>
              <a:gd name="connsiteX9-2311" fmla="*/ 988828 w 3694535"/>
              <a:gd name="connsiteY9-2312" fmla="*/ 1924493 h 4492350"/>
              <a:gd name="connsiteX10-2313" fmla="*/ 1137684 w 3694535"/>
              <a:gd name="connsiteY10-2314" fmla="*/ 861237 h 4492350"/>
              <a:gd name="connsiteX11-2315" fmla="*/ 1222745 w 3694535"/>
              <a:gd name="connsiteY11-2316" fmla="*/ 2062716 h 4492350"/>
              <a:gd name="connsiteX12-2317" fmla="*/ 1690577 w 3694535"/>
              <a:gd name="connsiteY12-2318" fmla="*/ 2190307 h 4492350"/>
              <a:gd name="connsiteX13-2319" fmla="*/ 1956391 w 3694535"/>
              <a:gd name="connsiteY13-2320" fmla="*/ 0 h 4492350"/>
              <a:gd name="connsiteX14-2321" fmla="*/ 2083982 w 3694535"/>
              <a:gd name="connsiteY14-2322" fmla="*/ 978195 h 4492350"/>
              <a:gd name="connsiteX15-2323" fmla="*/ 1881963 w 3694535"/>
              <a:gd name="connsiteY15-2324" fmla="*/ 2232837 h 4492350"/>
              <a:gd name="connsiteX16-2325" fmla="*/ 2057494 w 3694535"/>
              <a:gd name="connsiteY16-2326" fmla="*/ 3046321 h 4492350"/>
              <a:gd name="connsiteX17-2327" fmla="*/ 2647507 w 3694535"/>
              <a:gd name="connsiteY17-2328" fmla="*/ 2519916 h 4492350"/>
              <a:gd name="connsiteX18-2329" fmla="*/ 2913694 w 3694535"/>
              <a:gd name="connsiteY18-2330" fmla="*/ 1291762 h 4492350"/>
              <a:gd name="connsiteX19-2331" fmla="*/ 2806809 w 3694535"/>
              <a:gd name="connsiteY19-2332" fmla="*/ 2383091 h 4492350"/>
              <a:gd name="connsiteX20-2333" fmla="*/ 3694535 w 3694535"/>
              <a:gd name="connsiteY20-2334" fmla="*/ 1124252 h 4492350"/>
              <a:gd name="connsiteX21-2335" fmla="*/ 2222205 w 3694535"/>
              <a:gd name="connsiteY21-2336" fmla="*/ 3370521 h 4492350"/>
              <a:gd name="connsiteX22-2337" fmla="*/ 2169042 w 3694535"/>
              <a:gd name="connsiteY22-2338" fmla="*/ 3817088 h 4492350"/>
              <a:gd name="connsiteX23-2339" fmla="*/ 3317358 w 3694535"/>
              <a:gd name="connsiteY23-2340" fmla="*/ 3094074 h 4492350"/>
              <a:gd name="connsiteX24-2341" fmla="*/ 2194317 w 3694535"/>
              <a:gd name="connsiteY24-2342" fmla="*/ 4030951 h 4492350"/>
              <a:gd name="connsiteX25-2343" fmla="*/ 2232838 w 3694535"/>
              <a:gd name="connsiteY25-2344" fmla="*/ 4476307 h 4492350"/>
              <a:gd name="connsiteX26-2345" fmla="*/ 2218194 w 3694535"/>
              <a:gd name="connsiteY26-2346" fmla="*/ 4491415 h 4492350"/>
              <a:gd name="connsiteX27-2347" fmla="*/ 1743740 w 3694535"/>
              <a:gd name="connsiteY27-2348" fmla="*/ 4492350 h 4492350"/>
              <a:gd name="connsiteX0-2349" fmla="*/ 1743740 w 3694535"/>
              <a:gd name="connsiteY0-2350" fmla="*/ 4492350 h 4492350"/>
              <a:gd name="connsiteX1-2351" fmla="*/ 1796903 w 3694535"/>
              <a:gd name="connsiteY1-2352" fmla="*/ 3785190 h 4492350"/>
              <a:gd name="connsiteX2-2353" fmla="*/ 1307805 w 3694535"/>
              <a:gd name="connsiteY2-2354" fmla="*/ 3381153 h 4492350"/>
              <a:gd name="connsiteX3-2355" fmla="*/ 31898 w 3694535"/>
              <a:gd name="connsiteY3-2356" fmla="*/ 2945218 h 4492350"/>
              <a:gd name="connsiteX4-2357" fmla="*/ 1127052 w 3694535"/>
              <a:gd name="connsiteY4-2358" fmla="*/ 3242930 h 4492350"/>
              <a:gd name="connsiteX5-2359" fmla="*/ 393405 w 3694535"/>
              <a:gd name="connsiteY5-2360" fmla="*/ 2456121 h 4492350"/>
              <a:gd name="connsiteX6-2361" fmla="*/ 1775638 w 3694535"/>
              <a:gd name="connsiteY6-2362" fmla="*/ 3519376 h 4492350"/>
              <a:gd name="connsiteX7-2363" fmla="*/ 1679945 w 3694535"/>
              <a:gd name="connsiteY7-2364" fmla="*/ 2392325 h 4492350"/>
              <a:gd name="connsiteX8-2365" fmla="*/ 0 w 3694535"/>
              <a:gd name="connsiteY8-2366" fmla="*/ 754911 h 4492350"/>
              <a:gd name="connsiteX9-2367" fmla="*/ 988828 w 3694535"/>
              <a:gd name="connsiteY9-2368" fmla="*/ 1924493 h 4492350"/>
              <a:gd name="connsiteX10-2369" fmla="*/ 1137684 w 3694535"/>
              <a:gd name="connsiteY10-2370" fmla="*/ 861237 h 4492350"/>
              <a:gd name="connsiteX11-2371" fmla="*/ 1222745 w 3694535"/>
              <a:gd name="connsiteY11-2372" fmla="*/ 2062716 h 4492350"/>
              <a:gd name="connsiteX12-2373" fmla="*/ 1690577 w 3694535"/>
              <a:gd name="connsiteY12-2374" fmla="*/ 2190307 h 4492350"/>
              <a:gd name="connsiteX13-2375" fmla="*/ 1956391 w 3694535"/>
              <a:gd name="connsiteY13-2376" fmla="*/ 0 h 4492350"/>
              <a:gd name="connsiteX14-2377" fmla="*/ 2083982 w 3694535"/>
              <a:gd name="connsiteY14-2378" fmla="*/ 978195 h 4492350"/>
              <a:gd name="connsiteX15-2379" fmla="*/ 1881963 w 3694535"/>
              <a:gd name="connsiteY15-2380" fmla="*/ 2232837 h 4492350"/>
              <a:gd name="connsiteX16-2381" fmla="*/ 2057494 w 3694535"/>
              <a:gd name="connsiteY16-2382" fmla="*/ 3046321 h 4492350"/>
              <a:gd name="connsiteX17-2383" fmla="*/ 2647507 w 3694535"/>
              <a:gd name="connsiteY17-2384" fmla="*/ 2519916 h 4492350"/>
              <a:gd name="connsiteX18-2385" fmla="*/ 2913694 w 3694535"/>
              <a:gd name="connsiteY18-2386" fmla="*/ 1291762 h 4492350"/>
              <a:gd name="connsiteX19-2387" fmla="*/ 2806809 w 3694535"/>
              <a:gd name="connsiteY19-2388" fmla="*/ 2383091 h 4492350"/>
              <a:gd name="connsiteX20-2389" fmla="*/ 3694535 w 3694535"/>
              <a:gd name="connsiteY20-2390" fmla="*/ 1124252 h 4492350"/>
              <a:gd name="connsiteX21-2391" fmla="*/ 2222205 w 3694535"/>
              <a:gd name="connsiteY21-2392" fmla="*/ 3370521 h 4492350"/>
              <a:gd name="connsiteX22-2393" fmla="*/ 2169042 w 3694535"/>
              <a:gd name="connsiteY22-2394" fmla="*/ 3817088 h 4492350"/>
              <a:gd name="connsiteX23-2395" fmla="*/ 3317358 w 3694535"/>
              <a:gd name="connsiteY23-2396" fmla="*/ 3094074 h 4492350"/>
              <a:gd name="connsiteX24-2397" fmla="*/ 2194317 w 3694535"/>
              <a:gd name="connsiteY24-2398" fmla="*/ 4030951 h 4492350"/>
              <a:gd name="connsiteX25-2399" fmla="*/ 2232838 w 3694535"/>
              <a:gd name="connsiteY25-2400" fmla="*/ 4476307 h 4492350"/>
              <a:gd name="connsiteX26-2401" fmla="*/ 2218194 w 3694535"/>
              <a:gd name="connsiteY26-2402" fmla="*/ 4491415 h 4492350"/>
              <a:gd name="connsiteX27-2403" fmla="*/ 1743740 w 3694535"/>
              <a:gd name="connsiteY27-2404" fmla="*/ 4492350 h 4492350"/>
              <a:gd name="connsiteX0-2405" fmla="*/ 1743740 w 3694535"/>
              <a:gd name="connsiteY0-2406" fmla="*/ 4492350 h 4492350"/>
              <a:gd name="connsiteX1-2407" fmla="*/ 1796903 w 3694535"/>
              <a:gd name="connsiteY1-2408" fmla="*/ 3785190 h 4492350"/>
              <a:gd name="connsiteX2-2409" fmla="*/ 1307805 w 3694535"/>
              <a:gd name="connsiteY2-2410" fmla="*/ 3381153 h 4492350"/>
              <a:gd name="connsiteX3-2411" fmla="*/ 31898 w 3694535"/>
              <a:gd name="connsiteY3-2412" fmla="*/ 2945218 h 4492350"/>
              <a:gd name="connsiteX4-2413" fmla="*/ 1127052 w 3694535"/>
              <a:gd name="connsiteY4-2414" fmla="*/ 3242930 h 4492350"/>
              <a:gd name="connsiteX5-2415" fmla="*/ 393405 w 3694535"/>
              <a:gd name="connsiteY5-2416" fmla="*/ 2456121 h 4492350"/>
              <a:gd name="connsiteX6-2417" fmla="*/ 1775638 w 3694535"/>
              <a:gd name="connsiteY6-2418" fmla="*/ 3519376 h 4492350"/>
              <a:gd name="connsiteX7-2419" fmla="*/ 1679945 w 3694535"/>
              <a:gd name="connsiteY7-2420" fmla="*/ 2392325 h 4492350"/>
              <a:gd name="connsiteX8-2421" fmla="*/ 0 w 3694535"/>
              <a:gd name="connsiteY8-2422" fmla="*/ 754911 h 4492350"/>
              <a:gd name="connsiteX9-2423" fmla="*/ 988828 w 3694535"/>
              <a:gd name="connsiteY9-2424" fmla="*/ 1924493 h 4492350"/>
              <a:gd name="connsiteX10-2425" fmla="*/ 1137684 w 3694535"/>
              <a:gd name="connsiteY10-2426" fmla="*/ 861237 h 4492350"/>
              <a:gd name="connsiteX11-2427" fmla="*/ 1222745 w 3694535"/>
              <a:gd name="connsiteY11-2428" fmla="*/ 2062716 h 4492350"/>
              <a:gd name="connsiteX12-2429" fmla="*/ 1690577 w 3694535"/>
              <a:gd name="connsiteY12-2430" fmla="*/ 2190307 h 4492350"/>
              <a:gd name="connsiteX13-2431" fmla="*/ 1956391 w 3694535"/>
              <a:gd name="connsiteY13-2432" fmla="*/ 0 h 4492350"/>
              <a:gd name="connsiteX14-2433" fmla="*/ 2083982 w 3694535"/>
              <a:gd name="connsiteY14-2434" fmla="*/ 978195 h 4492350"/>
              <a:gd name="connsiteX15-2435" fmla="*/ 1881963 w 3694535"/>
              <a:gd name="connsiteY15-2436" fmla="*/ 2232837 h 4492350"/>
              <a:gd name="connsiteX16-2437" fmla="*/ 2057494 w 3694535"/>
              <a:gd name="connsiteY16-2438" fmla="*/ 3046321 h 4492350"/>
              <a:gd name="connsiteX17-2439" fmla="*/ 2647507 w 3694535"/>
              <a:gd name="connsiteY17-2440" fmla="*/ 2519916 h 4492350"/>
              <a:gd name="connsiteX18-2441" fmla="*/ 2913694 w 3694535"/>
              <a:gd name="connsiteY18-2442" fmla="*/ 1291762 h 4492350"/>
              <a:gd name="connsiteX19-2443" fmla="*/ 2806809 w 3694535"/>
              <a:gd name="connsiteY19-2444" fmla="*/ 2383091 h 4492350"/>
              <a:gd name="connsiteX20-2445" fmla="*/ 3694535 w 3694535"/>
              <a:gd name="connsiteY20-2446" fmla="*/ 1124252 h 4492350"/>
              <a:gd name="connsiteX21-2447" fmla="*/ 2222205 w 3694535"/>
              <a:gd name="connsiteY21-2448" fmla="*/ 3370521 h 4492350"/>
              <a:gd name="connsiteX22-2449" fmla="*/ 2169042 w 3694535"/>
              <a:gd name="connsiteY22-2450" fmla="*/ 3817088 h 4492350"/>
              <a:gd name="connsiteX23-2451" fmla="*/ 3317358 w 3694535"/>
              <a:gd name="connsiteY23-2452" fmla="*/ 3094074 h 4492350"/>
              <a:gd name="connsiteX24-2453" fmla="*/ 2194317 w 3694535"/>
              <a:gd name="connsiteY24-2454" fmla="*/ 4030951 h 4492350"/>
              <a:gd name="connsiteX25-2455" fmla="*/ 2232838 w 3694535"/>
              <a:gd name="connsiteY25-2456" fmla="*/ 4476307 h 4492350"/>
              <a:gd name="connsiteX26-2457" fmla="*/ 2218194 w 3694535"/>
              <a:gd name="connsiteY26-2458" fmla="*/ 4491415 h 4492350"/>
              <a:gd name="connsiteX27-2459" fmla="*/ 1743740 w 3694535"/>
              <a:gd name="connsiteY27-2460" fmla="*/ 4492350 h 4492350"/>
              <a:gd name="connsiteX0-2461" fmla="*/ 1743740 w 3694535"/>
              <a:gd name="connsiteY0-2462" fmla="*/ 4492350 h 4492350"/>
              <a:gd name="connsiteX1-2463" fmla="*/ 1796903 w 3694535"/>
              <a:gd name="connsiteY1-2464" fmla="*/ 3785190 h 4492350"/>
              <a:gd name="connsiteX2-2465" fmla="*/ 1307805 w 3694535"/>
              <a:gd name="connsiteY2-2466" fmla="*/ 3381153 h 4492350"/>
              <a:gd name="connsiteX3-2467" fmla="*/ 31898 w 3694535"/>
              <a:gd name="connsiteY3-2468" fmla="*/ 2945218 h 4492350"/>
              <a:gd name="connsiteX4-2469" fmla="*/ 1127052 w 3694535"/>
              <a:gd name="connsiteY4-2470" fmla="*/ 3242930 h 4492350"/>
              <a:gd name="connsiteX5-2471" fmla="*/ 393405 w 3694535"/>
              <a:gd name="connsiteY5-2472" fmla="*/ 2456121 h 4492350"/>
              <a:gd name="connsiteX6-2473" fmla="*/ 1775638 w 3694535"/>
              <a:gd name="connsiteY6-2474" fmla="*/ 3519376 h 4492350"/>
              <a:gd name="connsiteX7-2475" fmla="*/ 1679945 w 3694535"/>
              <a:gd name="connsiteY7-2476" fmla="*/ 2392325 h 4492350"/>
              <a:gd name="connsiteX8-2477" fmla="*/ 0 w 3694535"/>
              <a:gd name="connsiteY8-2478" fmla="*/ 754911 h 4492350"/>
              <a:gd name="connsiteX9-2479" fmla="*/ 988828 w 3694535"/>
              <a:gd name="connsiteY9-2480" fmla="*/ 1924493 h 4492350"/>
              <a:gd name="connsiteX10-2481" fmla="*/ 1137684 w 3694535"/>
              <a:gd name="connsiteY10-2482" fmla="*/ 861237 h 4492350"/>
              <a:gd name="connsiteX11-2483" fmla="*/ 1222745 w 3694535"/>
              <a:gd name="connsiteY11-2484" fmla="*/ 2062716 h 4492350"/>
              <a:gd name="connsiteX12-2485" fmla="*/ 1690577 w 3694535"/>
              <a:gd name="connsiteY12-2486" fmla="*/ 2190307 h 4492350"/>
              <a:gd name="connsiteX13-2487" fmla="*/ 1956391 w 3694535"/>
              <a:gd name="connsiteY13-2488" fmla="*/ 0 h 4492350"/>
              <a:gd name="connsiteX14-2489" fmla="*/ 2083982 w 3694535"/>
              <a:gd name="connsiteY14-2490" fmla="*/ 978195 h 4492350"/>
              <a:gd name="connsiteX15-2491" fmla="*/ 1881963 w 3694535"/>
              <a:gd name="connsiteY15-2492" fmla="*/ 2232837 h 4492350"/>
              <a:gd name="connsiteX16-2493" fmla="*/ 2057494 w 3694535"/>
              <a:gd name="connsiteY16-2494" fmla="*/ 3046321 h 4492350"/>
              <a:gd name="connsiteX17-2495" fmla="*/ 2647507 w 3694535"/>
              <a:gd name="connsiteY17-2496" fmla="*/ 2519916 h 4492350"/>
              <a:gd name="connsiteX18-2497" fmla="*/ 2913694 w 3694535"/>
              <a:gd name="connsiteY18-2498" fmla="*/ 1291762 h 4492350"/>
              <a:gd name="connsiteX19-2499" fmla="*/ 2806809 w 3694535"/>
              <a:gd name="connsiteY19-2500" fmla="*/ 2383091 h 4492350"/>
              <a:gd name="connsiteX20-2501" fmla="*/ 3694535 w 3694535"/>
              <a:gd name="connsiteY20-2502" fmla="*/ 1124252 h 4492350"/>
              <a:gd name="connsiteX21-2503" fmla="*/ 2222205 w 3694535"/>
              <a:gd name="connsiteY21-2504" fmla="*/ 3370521 h 4492350"/>
              <a:gd name="connsiteX22-2505" fmla="*/ 2169042 w 3694535"/>
              <a:gd name="connsiteY22-2506" fmla="*/ 3817088 h 4492350"/>
              <a:gd name="connsiteX23-2507" fmla="*/ 3317358 w 3694535"/>
              <a:gd name="connsiteY23-2508" fmla="*/ 3094074 h 4492350"/>
              <a:gd name="connsiteX24-2509" fmla="*/ 2194317 w 3694535"/>
              <a:gd name="connsiteY24-2510" fmla="*/ 4030951 h 4492350"/>
              <a:gd name="connsiteX25-2511" fmla="*/ 2232838 w 3694535"/>
              <a:gd name="connsiteY25-2512" fmla="*/ 4476307 h 4492350"/>
              <a:gd name="connsiteX26-2513" fmla="*/ 2218194 w 3694535"/>
              <a:gd name="connsiteY26-2514" fmla="*/ 4491415 h 4492350"/>
              <a:gd name="connsiteX27-2515" fmla="*/ 1743740 w 3694535"/>
              <a:gd name="connsiteY27-2516" fmla="*/ 4492350 h 4492350"/>
              <a:gd name="connsiteX0-2517" fmla="*/ 1743740 w 3694535"/>
              <a:gd name="connsiteY0-2518" fmla="*/ 4492350 h 4492350"/>
              <a:gd name="connsiteX1-2519" fmla="*/ 1796903 w 3694535"/>
              <a:gd name="connsiteY1-2520" fmla="*/ 3785190 h 4492350"/>
              <a:gd name="connsiteX2-2521" fmla="*/ 1307805 w 3694535"/>
              <a:gd name="connsiteY2-2522" fmla="*/ 3381153 h 4492350"/>
              <a:gd name="connsiteX3-2523" fmla="*/ 31898 w 3694535"/>
              <a:gd name="connsiteY3-2524" fmla="*/ 2945218 h 4492350"/>
              <a:gd name="connsiteX4-2525" fmla="*/ 1127052 w 3694535"/>
              <a:gd name="connsiteY4-2526" fmla="*/ 3242930 h 4492350"/>
              <a:gd name="connsiteX5-2527" fmla="*/ 393405 w 3694535"/>
              <a:gd name="connsiteY5-2528" fmla="*/ 2456121 h 4492350"/>
              <a:gd name="connsiteX6-2529" fmla="*/ 1775638 w 3694535"/>
              <a:gd name="connsiteY6-2530" fmla="*/ 3519376 h 4492350"/>
              <a:gd name="connsiteX7-2531" fmla="*/ 1679945 w 3694535"/>
              <a:gd name="connsiteY7-2532" fmla="*/ 2392325 h 4492350"/>
              <a:gd name="connsiteX8-2533" fmla="*/ 0 w 3694535"/>
              <a:gd name="connsiteY8-2534" fmla="*/ 754911 h 4492350"/>
              <a:gd name="connsiteX9-2535" fmla="*/ 988828 w 3694535"/>
              <a:gd name="connsiteY9-2536" fmla="*/ 1924493 h 4492350"/>
              <a:gd name="connsiteX10-2537" fmla="*/ 1137684 w 3694535"/>
              <a:gd name="connsiteY10-2538" fmla="*/ 861237 h 4492350"/>
              <a:gd name="connsiteX11-2539" fmla="*/ 1222745 w 3694535"/>
              <a:gd name="connsiteY11-2540" fmla="*/ 2062716 h 4492350"/>
              <a:gd name="connsiteX12-2541" fmla="*/ 1690577 w 3694535"/>
              <a:gd name="connsiteY12-2542" fmla="*/ 2190307 h 4492350"/>
              <a:gd name="connsiteX13-2543" fmla="*/ 1956391 w 3694535"/>
              <a:gd name="connsiteY13-2544" fmla="*/ 0 h 4492350"/>
              <a:gd name="connsiteX14-2545" fmla="*/ 2083982 w 3694535"/>
              <a:gd name="connsiteY14-2546" fmla="*/ 978195 h 4492350"/>
              <a:gd name="connsiteX15-2547" fmla="*/ 1881963 w 3694535"/>
              <a:gd name="connsiteY15-2548" fmla="*/ 2232837 h 4492350"/>
              <a:gd name="connsiteX16-2549" fmla="*/ 2057494 w 3694535"/>
              <a:gd name="connsiteY16-2550" fmla="*/ 3046321 h 4492350"/>
              <a:gd name="connsiteX17-2551" fmla="*/ 2647507 w 3694535"/>
              <a:gd name="connsiteY17-2552" fmla="*/ 2519916 h 4492350"/>
              <a:gd name="connsiteX18-2553" fmla="*/ 2913694 w 3694535"/>
              <a:gd name="connsiteY18-2554" fmla="*/ 1291762 h 4492350"/>
              <a:gd name="connsiteX19-2555" fmla="*/ 2806809 w 3694535"/>
              <a:gd name="connsiteY19-2556" fmla="*/ 2383091 h 4492350"/>
              <a:gd name="connsiteX20-2557" fmla="*/ 3694535 w 3694535"/>
              <a:gd name="connsiteY20-2558" fmla="*/ 1124252 h 4492350"/>
              <a:gd name="connsiteX21-2559" fmla="*/ 2222205 w 3694535"/>
              <a:gd name="connsiteY21-2560" fmla="*/ 3370521 h 4492350"/>
              <a:gd name="connsiteX22-2561" fmla="*/ 2169042 w 3694535"/>
              <a:gd name="connsiteY22-2562" fmla="*/ 3817088 h 4492350"/>
              <a:gd name="connsiteX23-2563" fmla="*/ 3317358 w 3694535"/>
              <a:gd name="connsiteY23-2564" fmla="*/ 3094074 h 4492350"/>
              <a:gd name="connsiteX24-2565" fmla="*/ 2194317 w 3694535"/>
              <a:gd name="connsiteY24-2566" fmla="*/ 4030951 h 4492350"/>
              <a:gd name="connsiteX25-2567" fmla="*/ 2232838 w 3694535"/>
              <a:gd name="connsiteY25-2568" fmla="*/ 4476307 h 4492350"/>
              <a:gd name="connsiteX26-2569" fmla="*/ 2218194 w 3694535"/>
              <a:gd name="connsiteY26-2570" fmla="*/ 4491415 h 4492350"/>
              <a:gd name="connsiteX27-2571" fmla="*/ 1743740 w 3694535"/>
              <a:gd name="connsiteY27-2572" fmla="*/ 4492350 h 4492350"/>
              <a:gd name="connsiteX0-2573" fmla="*/ 1743740 w 3694535"/>
              <a:gd name="connsiteY0-2574" fmla="*/ 4492350 h 4492350"/>
              <a:gd name="connsiteX1-2575" fmla="*/ 1796903 w 3694535"/>
              <a:gd name="connsiteY1-2576" fmla="*/ 3785190 h 4492350"/>
              <a:gd name="connsiteX2-2577" fmla="*/ 1307805 w 3694535"/>
              <a:gd name="connsiteY2-2578" fmla="*/ 3381153 h 4492350"/>
              <a:gd name="connsiteX3-2579" fmla="*/ 31898 w 3694535"/>
              <a:gd name="connsiteY3-2580" fmla="*/ 2945218 h 4492350"/>
              <a:gd name="connsiteX4-2581" fmla="*/ 1127052 w 3694535"/>
              <a:gd name="connsiteY4-2582" fmla="*/ 3242930 h 4492350"/>
              <a:gd name="connsiteX5-2583" fmla="*/ 393405 w 3694535"/>
              <a:gd name="connsiteY5-2584" fmla="*/ 2456121 h 4492350"/>
              <a:gd name="connsiteX6-2585" fmla="*/ 1775638 w 3694535"/>
              <a:gd name="connsiteY6-2586" fmla="*/ 3519376 h 4492350"/>
              <a:gd name="connsiteX7-2587" fmla="*/ 1679945 w 3694535"/>
              <a:gd name="connsiteY7-2588" fmla="*/ 2392325 h 4492350"/>
              <a:gd name="connsiteX8-2589" fmla="*/ 0 w 3694535"/>
              <a:gd name="connsiteY8-2590" fmla="*/ 754911 h 4492350"/>
              <a:gd name="connsiteX9-2591" fmla="*/ 988828 w 3694535"/>
              <a:gd name="connsiteY9-2592" fmla="*/ 1924493 h 4492350"/>
              <a:gd name="connsiteX10-2593" fmla="*/ 1137684 w 3694535"/>
              <a:gd name="connsiteY10-2594" fmla="*/ 861237 h 4492350"/>
              <a:gd name="connsiteX11-2595" fmla="*/ 1222745 w 3694535"/>
              <a:gd name="connsiteY11-2596" fmla="*/ 2062716 h 4492350"/>
              <a:gd name="connsiteX12-2597" fmla="*/ 1690577 w 3694535"/>
              <a:gd name="connsiteY12-2598" fmla="*/ 2190307 h 4492350"/>
              <a:gd name="connsiteX13-2599" fmla="*/ 1956391 w 3694535"/>
              <a:gd name="connsiteY13-2600" fmla="*/ 0 h 4492350"/>
              <a:gd name="connsiteX14-2601" fmla="*/ 2083982 w 3694535"/>
              <a:gd name="connsiteY14-2602" fmla="*/ 978195 h 4492350"/>
              <a:gd name="connsiteX15-2603" fmla="*/ 1881963 w 3694535"/>
              <a:gd name="connsiteY15-2604" fmla="*/ 2232837 h 4492350"/>
              <a:gd name="connsiteX16-2605" fmla="*/ 2057494 w 3694535"/>
              <a:gd name="connsiteY16-2606" fmla="*/ 3046321 h 4492350"/>
              <a:gd name="connsiteX17-2607" fmla="*/ 2647507 w 3694535"/>
              <a:gd name="connsiteY17-2608" fmla="*/ 2519916 h 4492350"/>
              <a:gd name="connsiteX18-2609" fmla="*/ 2913694 w 3694535"/>
              <a:gd name="connsiteY18-2610" fmla="*/ 1291762 h 4492350"/>
              <a:gd name="connsiteX19-2611" fmla="*/ 2806809 w 3694535"/>
              <a:gd name="connsiteY19-2612" fmla="*/ 2383091 h 4492350"/>
              <a:gd name="connsiteX20-2613" fmla="*/ 3694535 w 3694535"/>
              <a:gd name="connsiteY20-2614" fmla="*/ 1124252 h 4492350"/>
              <a:gd name="connsiteX21-2615" fmla="*/ 2222205 w 3694535"/>
              <a:gd name="connsiteY21-2616" fmla="*/ 3370521 h 4492350"/>
              <a:gd name="connsiteX22-2617" fmla="*/ 2169042 w 3694535"/>
              <a:gd name="connsiteY22-2618" fmla="*/ 3817088 h 4492350"/>
              <a:gd name="connsiteX23-2619" fmla="*/ 3317358 w 3694535"/>
              <a:gd name="connsiteY23-2620" fmla="*/ 3094074 h 4492350"/>
              <a:gd name="connsiteX24-2621" fmla="*/ 2194317 w 3694535"/>
              <a:gd name="connsiteY24-2622" fmla="*/ 4030951 h 4492350"/>
              <a:gd name="connsiteX25-2623" fmla="*/ 2232838 w 3694535"/>
              <a:gd name="connsiteY25-2624" fmla="*/ 4476307 h 4492350"/>
              <a:gd name="connsiteX26-2625" fmla="*/ 2218194 w 3694535"/>
              <a:gd name="connsiteY26-2626" fmla="*/ 4491415 h 4492350"/>
              <a:gd name="connsiteX27-2627" fmla="*/ 1743740 w 3694535"/>
              <a:gd name="connsiteY27-2628" fmla="*/ 4492350 h 4492350"/>
              <a:gd name="connsiteX0-2629" fmla="*/ 1743740 w 3694535"/>
              <a:gd name="connsiteY0-2630" fmla="*/ 4492350 h 4492350"/>
              <a:gd name="connsiteX1-2631" fmla="*/ 1796903 w 3694535"/>
              <a:gd name="connsiteY1-2632" fmla="*/ 3785190 h 4492350"/>
              <a:gd name="connsiteX2-2633" fmla="*/ 1307805 w 3694535"/>
              <a:gd name="connsiteY2-2634" fmla="*/ 3381153 h 4492350"/>
              <a:gd name="connsiteX3-2635" fmla="*/ 31898 w 3694535"/>
              <a:gd name="connsiteY3-2636" fmla="*/ 2945218 h 4492350"/>
              <a:gd name="connsiteX4-2637" fmla="*/ 1127052 w 3694535"/>
              <a:gd name="connsiteY4-2638" fmla="*/ 3242930 h 4492350"/>
              <a:gd name="connsiteX5-2639" fmla="*/ 393405 w 3694535"/>
              <a:gd name="connsiteY5-2640" fmla="*/ 2456121 h 4492350"/>
              <a:gd name="connsiteX6-2641" fmla="*/ 1775638 w 3694535"/>
              <a:gd name="connsiteY6-2642" fmla="*/ 3519376 h 4492350"/>
              <a:gd name="connsiteX7-2643" fmla="*/ 1679945 w 3694535"/>
              <a:gd name="connsiteY7-2644" fmla="*/ 2392325 h 4492350"/>
              <a:gd name="connsiteX8-2645" fmla="*/ 0 w 3694535"/>
              <a:gd name="connsiteY8-2646" fmla="*/ 754911 h 4492350"/>
              <a:gd name="connsiteX9-2647" fmla="*/ 988828 w 3694535"/>
              <a:gd name="connsiteY9-2648" fmla="*/ 1924493 h 4492350"/>
              <a:gd name="connsiteX10-2649" fmla="*/ 1137684 w 3694535"/>
              <a:gd name="connsiteY10-2650" fmla="*/ 861237 h 4492350"/>
              <a:gd name="connsiteX11-2651" fmla="*/ 1222745 w 3694535"/>
              <a:gd name="connsiteY11-2652" fmla="*/ 2062716 h 4492350"/>
              <a:gd name="connsiteX12-2653" fmla="*/ 1690577 w 3694535"/>
              <a:gd name="connsiteY12-2654" fmla="*/ 2190307 h 4492350"/>
              <a:gd name="connsiteX13-2655" fmla="*/ 1956391 w 3694535"/>
              <a:gd name="connsiteY13-2656" fmla="*/ 0 h 4492350"/>
              <a:gd name="connsiteX14-2657" fmla="*/ 2083982 w 3694535"/>
              <a:gd name="connsiteY14-2658" fmla="*/ 978195 h 4492350"/>
              <a:gd name="connsiteX15-2659" fmla="*/ 1881963 w 3694535"/>
              <a:gd name="connsiteY15-2660" fmla="*/ 2232837 h 4492350"/>
              <a:gd name="connsiteX16-2661" fmla="*/ 2057494 w 3694535"/>
              <a:gd name="connsiteY16-2662" fmla="*/ 3046321 h 4492350"/>
              <a:gd name="connsiteX17-2663" fmla="*/ 2647507 w 3694535"/>
              <a:gd name="connsiteY17-2664" fmla="*/ 2519916 h 4492350"/>
              <a:gd name="connsiteX18-2665" fmla="*/ 2913694 w 3694535"/>
              <a:gd name="connsiteY18-2666" fmla="*/ 1291762 h 4492350"/>
              <a:gd name="connsiteX19-2667" fmla="*/ 2806809 w 3694535"/>
              <a:gd name="connsiteY19-2668" fmla="*/ 2383091 h 4492350"/>
              <a:gd name="connsiteX20-2669" fmla="*/ 3694535 w 3694535"/>
              <a:gd name="connsiteY20-2670" fmla="*/ 1124252 h 4492350"/>
              <a:gd name="connsiteX21-2671" fmla="*/ 2222205 w 3694535"/>
              <a:gd name="connsiteY21-2672" fmla="*/ 3370521 h 4492350"/>
              <a:gd name="connsiteX22-2673" fmla="*/ 2169042 w 3694535"/>
              <a:gd name="connsiteY22-2674" fmla="*/ 3817088 h 4492350"/>
              <a:gd name="connsiteX23-2675" fmla="*/ 3317358 w 3694535"/>
              <a:gd name="connsiteY23-2676" fmla="*/ 3094074 h 4492350"/>
              <a:gd name="connsiteX24-2677" fmla="*/ 2194317 w 3694535"/>
              <a:gd name="connsiteY24-2678" fmla="*/ 4030951 h 4492350"/>
              <a:gd name="connsiteX25-2679" fmla="*/ 2232838 w 3694535"/>
              <a:gd name="connsiteY25-2680" fmla="*/ 4476307 h 4492350"/>
              <a:gd name="connsiteX26-2681" fmla="*/ 2218194 w 3694535"/>
              <a:gd name="connsiteY26-2682" fmla="*/ 4491415 h 4492350"/>
              <a:gd name="connsiteX27-2683" fmla="*/ 1743740 w 3694535"/>
              <a:gd name="connsiteY27-2684" fmla="*/ 4492350 h 4492350"/>
              <a:gd name="connsiteX0-2685" fmla="*/ 1743740 w 3694535"/>
              <a:gd name="connsiteY0-2686" fmla="*/ 4492350 h 4492350"/>
              <a:gd name="connsiteX1-2687" fmla="*/ 1796903 w 3694535"/>
              <a:gd name="connsiteY1-2688" fmla="*/ 3785190 h 4492350"/>
              <a:gd name="connsiteX2-2689" fmla="*/ 1307805 w 3694535"/>
              <a:gd name="connsiteY2-2690" fmla="*/ 3381153 h 4492350"/>
              <a:gd name="connsiteX3-2691" fmla="*/ 31898 w 3694535"/>
              <a:gd name="connsiteY3-2692" fmla="*/ 2945218 h 4492350"/>
              <a:gd name="connsiteX4-2693" fmla="*/ 1127052 w 3694535"/>
              <a:gd name="connsiteY4-2694" fmla="*/ 3242930 h 4492350"/>
              <a:gd name="connsiteX5-2695" fmla="*/ 393405 w 3694535"/>
              <a:gd name="connsiteY5-2696" fmla="*/ 2456121 h 4492350"/>
              <a:gd name="connsiteX6-2697" fmla="*/ 1775638 w 3694535"/>
              <a:gd name="connsiteY6-2698" fmla="*/ 3519376 h 4492350"/>
              <a:gd name="connsiteX7-2699" fmla="*/ 1679945 w 3694535"/>
              <a:gd name="connsiteY7-2700" fmla="*/ 2392325 h 4492350"/>
              <a:gd name="connsiteX8-2701" fmla="*/ 0 w 3694535"/>
              <a:gd name="connsiteY8-2702" fmla="*/ 754911 h 4492350"/>
              <a:gd name="connsiteX9-2703" fmla="*/ 988828 w 3694535"/>
              <a:gd name="connsiteY9-2704" fmla="*/ 1924493 h 4492350"/>
              <a:gd name="connsiteX10-2705" fmla="*/ 1137684 w 3694535"/>
              <a:gd name="connsiteY10-2706" fmla="*/ 861237 h 4492350"/>
              <a:gd name="connsiteX11-2707" fmla="*/ 1222745 w 3694535"/>
              <a:gd name="connsiteY11-2708" fmla="*/ 2062716 h 4492350"/>
              <a:gd name="connsiteX12-2709" fmla="*/ 1690577 w 3694535"/>
              <a:gd name="connsiteY12-2710" fmla="*/ 2190307 h 4492350"/>
              <a:gd name="connsiteX13-2711" fmla="*/ 1956391 w 3694535"/>
              <a:gd name="connsiteY13-2712" fmla="*/ 0 h 4492350"/>
              <a:gd name="connsiteX14-2713" fmla="*/ 2083982 w 3694535"/>
              <a:gd name="connsiteY14-2714" fmla="*/ 978195 h 4492350"/>
              <a:gd name="connsiteX15-2715" fmla="*/ 1881963 w 3694535"/>
              <a:gd name="connsiteY15-2716" fmla="*/ 2232837 h 4492350"/>
              <a:gd name="connsiteX16-2717" fmla="*/ 2057494 w 3694535"/>
              <a:gd name="connsiteY16-2718" fmla="*/ 3046321 h 4492350"/>
              <a:gd name="connsiteX17-2719" fmla="*/ 2647507 w 3694535"/>
              <a:gd name="connsiteY17-2720" fmla="*/ 2519916 h 4492350"/>
              <a:gd name="connsiteX18-2721" fmla="*/ 2913694 w 3694535"/>
              <a:gd name="connsiteY18-2722" fmla="*/ 1291762 h 4492350"/>
              <a:gd name="connsiteX19-2723" fmla="*/ 2806809 w 3694535"/>
              <a:gd name="connsiteY19-2724" fmla="*/ 2383091 h 4492350"/>
              <a:gd name="connsiteX20-2725" fmla="*/ 3694535 w 3694535"/>
              <a:gd name="connsiteY20-2726" fmla="*/ 1124252 h 4492350"/>
              <a:gd name="connsiteX21-2727" fmla="*/ 2222205 w 3694535"/>
              <a:gd name="connsiteY21-2728" fmla="*/ 3370521 h 4492350"/>
              <a:gd name="connsiteX22-2729" fmla="*/ 2169042 w 3694535"/>
              <a:gd name="connsiteY22-2730" fmla="*/ 3817088 h 4492350"/>
              <a:gd name="connsiteX23-2731" fmla="*/ 3317358 w 3694535"/>
              <a:gd name="connsiteY23-2732" fmla="*/ 3094074 h 4492350"/>
              <a:gd name="connsiteX24-2733" fmla="*/ 2194317 w 3694535"/>
              <a:gd name="connsiteY24-2734" fmla="*/ 4030951 h 4492350"/>
              <a:gd name="connsiteX25-2735" fmla="*/ 2232838 w 3694535"/>
              <a:gd name="connsiteY25-2736" fmla="*/ 4476307 h 4492350"/>
              <a:gd name="connsiteX26-2737" fmla="*/ 2218194 w 3694535"/>
              <a:gd name="connsiteY26-2738" fmla="*/ 4491415 h 4492350"/>
              <a:gd name="connsiteX27-2739" fmla="*/ 1743740 w 3694535"/>
              <a:gd name="connsiteY27-2740" fmla="*/ 4492350 h 4492350"/>
              <a:gd name="connsiteX0-2741" fmla="*/ 1743740 w 3694535"/>
              <a:gd name="connsiteY0-2742" fmla="*/ 4492350 h 4492350"/>
              <a:gd name="connsiteX1-2743" fmla="*/ 1796903 w 3694535"/>
              <a:gd name="connsiteY1-2744" fmla="*/ 3785190 h 4492350"/>
              <a:gd name="connsiteX2-2745" fmla="*/ 1307805 w 3694535"/>
              <a:gd name="connsiteY2-2746" fmla="*/ 3381153 h 4492350"/>
              <a:gd name="connsiteX3-2747" fmla="*/ 31898 w 3694535"/>
              <a:gd name="connsiteY3-2748" fmla="*/ 2945218 h 4492350"/>
              <a:gd name="connsiteX4-2749" fmla="*/ 1127052 w 3694535"/>
              <a:gd name="connsiteY4-2750" fmla="*/ 3242930 h 4492350"/>
              <a:gd name="connsiteX5-2751" fmla="*/ 393405 w 3694535"/>
              <a:gd name="connsiteY5-2752" fmla="*/ 2456121 h 4492350"/>
              <a:gd name="connsiteX6-2753" fmla="*/ 1775638 w 3694535"/>
              <a:gd name="connsiteY6-2754" fmla="*/ 3519376 h 4492350"/>
              <a:gd name="connsiteX7-2755" fmla="*/ 1679945 w 3694535"/>
              <a:gd name="connsiteY7-2756" fmla="*/ 2392325 h 4492350"/>
              <a:gd name="connsiteX8-2757" fmla="*/ 0 w 3694535"/>
              <a:gd name="connsiteY8-2758" fmla="*/ 754911 h 4492350"/>
              <a:gd name="connsiteX9-2759" fmla="*/ 988828 w 3694535"/>
              <a:gd name="connsiteY9-2760" fmla="*/ 1924493 h 4492350"/>
              <a:gd name="connsiteX10-2761" fmla="*/ 1137684 w 3694535"/>
              <a:gd name="connsiteY10-2762" fmla="*/ 861237 h 4492350"/>
              <a:gd name="connsiteX11-2763" fmla="*/ 1222745 w 3694535"/>
              <a:gd name="connsiteY11-2764" fmla="*/ 2062716 h 4492350"/>
              <a:gd name="connsiteX12-2765" fmla="*/ 1690577 w 3694535"/>
              <a:gd name="connsiteY12-2766" fmla="*/ 2190307 h 4492350"/>
              <a:gd name="connsiteX13-2767" fmla="*/ 1956391 w 3694535"/>
              <a:gd name="connsiteY13-2768" fmla="*/ 0 h 4492350"/>
              <a:gd name="connsiteX14-2769" fmla="*/ 2027834 w 3694535"/>
              <a:gd name="connsiteY14-2770" fmla="*/ 986216 h 4492350"/>
              <a:gd name="connsiteX15-2771" fmla="*/ 1881963 w 3694535"/>
              <a:gd name="connsiteY15-2772" fmla="*/ 2232837 h 4492350"/>
              <a:gd name="connsiteX16-2773" fmla="*/ 2057494 w 3694535"/>
              <a:gd name="connsiteY16-2774" fmla="*/ 3046321 h 4492350"/>
              <a:gd name="connsiteX17-2775" fmla="*/ 2647507 w 3694535"/>
              <a:gd name="connsiteY17-2776" fmla="*/ 2519916 h 4492350"/>
              <a:gd name="connsiteX18-2777" fmla="*/ 2913694 w 3694535"/>
              <a:gd name="connsiteY18-2778" fmla="*/ 1291762 h 4492350"/>
              <a:gd name="connsiteX19-2779" fmla="*/ 2806809 w 3694535"/>
              <a:gd name="connsiteY19-2780" fmla="*/ 2383091 h 4492350"/>
              <a:gd name="connsiteX20-2781" fmla="*/ 3694535 w 3694535"/>
              <a:gd name="connsiteY20-2782" fmla="*/ 1124252 h 4492350"/>
              <a:gd name="connsiteX21-2783" fmla="*/ 2222205 w 3694535"/>
              <a:gd name="connsiteY21-2784" fmla="*/ 3370521 h 4492350"/>
              <a:gd name="connsiteX22-2785" fmla="*/ 2169042 w 3694535"/>
              <a:gd name="connsiteY22-2786" fmla="*/ 3817088 h 4492350"/>
              <a:gd name="connsiteX23-2787" fmla="*/ 3317358 w 3694535"/>
              <a:gd name="connsiteY23-2788" fmla="*/ 3094074 h 4492350"/>
              <a:gd name="connsiteX24-2789" fmla="*/ 2194317 w 3694535"/>
              <a:gd name="connsiteY24-2790" fmla="*/ 4030951 h 4492350"/>
              <a:gd name="connsiteX25-2791" fmla="*/ 2232838 w 3694535"/>
              <a:gd name="connsiteY25-2792" fmla="*/ 4476307 h 4492350"/>
              <a:gd name="connsiteX26-2793" fmla="*/ 2218194 w 3694535"/>
              <a:gd name="connsiteY26-2794" fmla="*/ 4491415 h 4492350"/>
              <a:gd name="connsiteX27-2795" fmla="*/ 1743740 w 3694535"/>
              <a:gd name="connsiteY27-2796" fmla="*/ 4492350 h 4492350"/>
              <a:gd name="connsiteX0-2797" fmla="*/ 1743740 w 3694535"/>
              <a:gd name="connsiteY0-2798" fmla="*/ 4492350 h 4492350"/>
              <a:gd name="connsiteX1-2799" fmla="*/ 1796903 w 3694535"/>
              <a:gd name="connsiteY1-2800" fmla="*/ 3785190 h 4492350"/>
              <a:gd name="connsiteX2-2801" fmla="*/ 1307805 w 3694535"/>
              <a:gd name="connsiteY2-2802" fmla="*/ 3381153 h 4492350"/>
              <a:gd name="connsiteX3-2803" fmla="*/ 31898 w 3694535"/>
              <a:gd name="connsiteY3-2804" fmla="*/ 2945218 h 4492350"/>
              <a:gd name="connsiteX4-2805" fmla="*/ 1127052 w 3694535"/>
              <a:gd name="connsiteY4-2806" fmla="*/ 3242930 h 4492350"/>
              <a:gd name="connsiteX5-2807" fmla="*/ 393405 w 3694535"/>
              <a:gd name="connsiteY5-2808" fmla="*/ 2456121 h 4492350"/>
              <a:gd name="connsiteX6-2809" fmla="*/ 1775638 w 3694535"/>
              <a:gd name="connsiteY6-2810" fmla="*/ 3519376 h 4492350"/>
              <a:gd name="connsiteX7-2811" fmla="*/ 1679945 w 3694535"/>
              <a:gd name="connsiteY7-2812" fmla="*/ 2392325 h 4492350"/>
              <a:gd name="connsiteX8-2813" fmla="*/ 0 w 3694535"/>
              <a:gd name="connsiteY8-2814" fmla="*/ 754911 h 4492350"/>
              <a:gd name="connsiteX9-2815" fmla="*/ 988828 w 3694535"/>
              <a:gd name="connsiteY9-2816" fmla="*/ 1924493 h 4492350"/>
              <a:gd name="connsiteX10-2817" fmla="*/ 1137684 w 3694535"/>
              <a:gd name="connsiteY10-2818" fmla="*/ 861237 h 4492350"/>
              <a:gd name="connsiteX11-2819" fmla="*/ 1222745 w 3694535"/>
              <a:gd name="connsiteY11-2820" fmla="*/ 2062716 h 4492350"/>
              <a:gd name="connsiteX12-2821" fmla="*/ 1690577 w 3694535"/>
              <a:gd name="connsiteY12-2822" fmla="*/ 2190307 h 4492350"/>
              <a:gd name="connsiteX13-2823" fmla="*/ 1956391 w 3694535"/>
              <a:gd name="connsiteY13-2824" fmla="*/ 0 h 4492350"/>
              <a:gd name="connsiteX14-2825" fmla="*/ 2027834 w 3694535"/>
              <a:gd name="connsiteY14-2826" fmla="*/ 986216 h 4492350"/>
              <a:gd name="connsiteX15-2827" fmla="*/ 1881963 w 3694535"/>
              <a:gd name="connsiteY15-2828" fmla="*/ 2232837 h 4492350"/>
              <a:gd name="connsiteX16-2829" fmla="*/ 2057494 w 3694535"/>
              <a:gd name="connsiteY16-2830" fmla="*/ 3046321 h 4492350"/>
              <a:gd name="connsiteX17-2831" fmla="*/ 2647507 w 3694535"/>
              <a:gd name="connsiteY17-2832" fmla="*/ 2519916 h 4492350"/>
              <a:gd name="connsiteX18-2833" fmla="*/ 2913694 w 3694535"/>
              <a:gd name="connsiteY18-2834" fmla="*/ 1291762 h 4492350"/>
              <a:gd name="connsiteX19-2835" fmla="*/ 2806809 w 3694535"/>
              <a:gd name="connsiteY19-2836" fmla="*/ 2383091 h 4492350"/>
              <a:gd name="connsiteX20-2837" fmla="*/ 3694535 w 3694535"/>
              <a:gd name="connsiteY20-2838" fmla="*/ 1124252 h 4492350"/>
              <a:gd name="connsiteX21-2839" fmla="*/ 2222205 w 3694535"/>
              <a:gd name="connsiteY21-2840" fmla="*/ 3370521 h 4492350"/>
              <a:gd name="connsiteX22-2841" fmla="*/ 2169042 w 3694535"/>
              <a:gd name="connsiteY22-2842" fmla="*/ 3817088 h 4492350"/>
              <a:gd name="connsiteX23-2843" fmla="*/ 3317358 w 3694535"/>
              <a:gd name="connsiteY23-2844" fmla="*/ 3094074 h 4492350"/>
              <a:gd name="connsiteX24-2845" fmla="*/ 2194317 w 3694535"/>
              <a:gd name="connsiteY24-2846" fmla="*/ 4030951 h 4492350"/>
              <a:gd name="connsiteX25-2847" fmla="*/ 2232838 w 3694535"/>
              <a:gd name="connsiteY25-2848" fmla="*/ 4476307 h 4492350"/>
              <a:gd name="connsiteX26-2849" fmla="*/ 2218194 w 3694535"/>
              <a:gd name="connsiteY26-2850" fmla="*/ 4491415 h 4492350"/>
              <a:gd name="connsiteX27-2851" fmla="*/ 1743740 w 3694535"/>
              <a:gd name="connsiteY27-2852" fmla="*/ 4492350 h 4492350"/>
              <a:gd name="connsiteX0-2853" fmla="*/ 1743740 w 3694535"/>
              <a:gd name="connsiteY0-2854" fmla="*/ 4492350 h 4492350"/>
              <a:gd name="connsiteX1-2855" fmla="*/ 1796903 w 3694535"/>
              <a:gd name="connsiteY1-2856" fmla="*/ 3785190 h 4492350"/>
              <a:gd name="connsiteX2-2857" fmla="*/ 1307805 w 3694535"/>
              <a:gd name="connsiteY2-2858" fmla="*/ 3381153 h 4492350"/>
              <a:gd name="connsiteX3-2859" fmla="*/ 31898 w 3694535"/>
              <a:gd name="connsiteY3-2860" fmla="*/ 2945218 h 4492350"/>
              <a:gd name="connsiteX4-2861" fmla="*/ 1127052 w 3694535"/>
              <a:gd name="connsiteY4-2862" fmla="*/ 3242930 h 4492350"/>
              <a:gd name="connsiteX5-2863" fmla="*/ 393405 w 3694535"/>
              <a:gd name="connsiteY5-2864" fmla="*/ 2456121 h 4492350"/>
              <a:gd name="connsiteX6-2865" fmla="*/ 1775638 w 3694535"/>
              <a:gd name="connsiteY6-2866" fmla="*/ 3519376 h 4492350"/>
              <a:gd name="connsiteX7-2867" fmla="*/ 1679945 w 3694535"/>
              <a:gd name="connsiteY7-2868" fmla="*/ 2392325 h 4492350"/>
              <a:gd name="connsiteX8-2869" fmla="*/ 0 w 3694535"/>
              <a:gd name="connsiteY8-2870" fmla="*/ 754911 h 4492350"/>
              <a:gd name="connsiteX9-2871" fmla="*/ 988828 w 3694535"/>
              <a:gd name="connsiteY9-2872" fmla="*/ 1924493 h 4492350"/>
              <a:gd name="connsiteX10-2873" fmla="*/ 1137684 w 3694535"/>
              <a:gd name="connsiteY10-2874" fmla="*/ 861237 h 4492350"/>
              <a:gd name="connsiteX11-2875" fmla="*/ 1222745 w 3694535"/>
              <a:gd name="connsiteY11-2876" fmla="*/ 2062716 h 4492350"/>
              <a:gd name="connsiteX12-2877" fmla="*/ 1690577 w 3694535"/>
              <a:gd name="connsiteY12-2878" fmla="*/ 2190307 h 4492350"/>
              <a:gd name="connsiteX13-2879" fmla="*/ 1956391 w 3694535"/>
              <a:gd name="connsiteY13-2880" fmla="*/ 0 h 4492350"/>
              <a:gd name="connsiteX14-2881" fmla="*/ 2027834 w 3694535"/>
              <a:gd name="connsiteY14-2882" fmla="*/ 986216 h 4492350"/>
              <a:gd name="connsiteX15-2883" fmla="*/ 1881963 w 3694535"/>
              <a:gd name="connsiteY15-2884" fmla="*/ 2232837 h 4492350"/>
              <a:gd name="connsiteX16-2885" fmla="*/ 2057494 w 3694535"/>
              <a:gd name="connsiteY16-2886" fmla="*/ 3046321 h 4492350"/>
              <a:gd name="connsiteX17-2887" fmla="*/ 2647507 w 3694535"/>
              <a:gd name="connsiteY17-2888" fmla="*/ 2519916 h 4492350"/>
              <a:gd name="connsiteX18-2889" fmla="*/ 2913694 w 3694535"/>
              <a:gd name="connsiteY18-2890" fmla="*/ 1291762 h 4492350"/>
              <a:gd name="connsiteX19-2891" fmla="*/ 2806809 w 3694535"/>
              <a:gd name="connsiteY19-2892" fmla="*/ 2383091 h 4492350"/>
              <a:gd name="connsiteX20-2893" fmla="*/ 3694535 w 3694535"/>
              <a:gd name="connsiteY20-2894" fmla="*/ 1124252 h 4492350"/>
              <a:gd name="connsiteX21-2895" fmla="*/ 2222205 w 3694535"/>
              <a:gd name="connsiteY21-2896" fmla="*/ 3370521 h 4492350"/>
              <a:gd name="connsiteX22-2897" fmla="*/ 2169042 w 3694535"/>
              <a:gd name="connsiteY22-2898" fmla="*/ 3817088 h 4492350"/>
              <a:gd name="connsiteX23-2899" fmla="*/ 3317358 w 3694535"/>
              <a:gd name="connsiteY23-2900" fmla="*/ 3094074 h 4492350"/>
              <a:gd name="connsiteX24-2901" fmla="*/ 2194317 w 3694535"/>
              <a:gd name="connsiteY24-2902" fmla="*/ 4030951 h 4492350"/>
              <a:gd name="connsiteX25-2903" fmla="*/ 2232838 w 3694535"/>
              <a:gd name="connsiteY25-2904" fmla="*/ 4476307 h 4492350"/>
              <a:gd name="connsiteX26-2905" fmla="*/ 2218194 w 3694535"/>
              <a:gd name="connsiteY26-2906" fmla="*/ 4491415 h 4492350"/>
              <a:gd name="connsiteX27-2907" fmla="*/ 1743740 w 3694535"/>
              <a:gd name="connsiteY27-2908" fmla="*/ 4492350 h 4492350"/>
              <a:gd name="connsiteX0-2909" fmla="*/ 1743740 w 3694535"/>
              <a:gd name="connsiteY0-2910" fmla="*/ 4523651 h 4523651"/>
              <a:gd name="connsiteX1-2911" fmla="*/ 1796903 w 3694535"/>
              <a:gd name="connsiteY1-2912" fmla="*/ 3816491 h 4523651"/>
              <a:gd name="connsiteX2-2913" fmla="*/ 1307805 w 3694535"/>
              <a:gd name="connsiteY2-2914" fmla="*/ 3412454 h 4523651"/>
              <a:gd name="connsiteX3-2915" fmla="*/ 31898 w 3694535"/>
              <a:gd name="connsiteY3-2916" fmla="*/ 2976519 h 4523651"/>
              <a:gd name="connsiteX4-2917" fmla="*/ 1127052 w 3694535"/>
              <a:gd name="connsiteY4-2918" fmla="*/ 3274231 h 4523651"/>
              <a:gd name="connsiteX5-2919" fmla="*/ 393405 w 3694535"/>
              <a:gd name="connsiteY5-2920" fmla="*/ 2487422 h 4523651"/>
              <a:gd name="connsiteX6-2921" fmla="*/ 1775638 w 3694535"/>
              <a:gd name="connsiteY6-2922" fmla="*/ 3550677 h 4523651"/>
              <a:gd name="connsiteX7-2923" fmla="*/ 1679945 w 3694535"/>
              <a:gd name="connsiteY7-2924" fmla="*/ 2423626 h 4523651"/>
              <a:gd name="connsiteX8-2925" fmla="*/ 0 w 3694535"/>
              <a:gd name="connsiteY8-2926" fmla="*/ 786212 h 4523651"/>
              <a:gd name="connsiteX9-2927" fmla="*/ 988828 w 3694535"/>
              <a:gd name="connsiteY9-2928" fmla="*/ 1955794 h 4523651"/>
              <a:gd name="connsiteX10-2929" fmla="*/ 1137684 w 3694535"/>
              <a:gd name="connsiteY10-2930" fmla="*/ 892538 h 4523651"/>
              <a:gd name="connsiteX11-2931" fmla="*/ 1222745 w 3694535"/>
              <a:gd name="connsiteY11-2932" fmla="*/ 2094017 h 4523651"/>
              <a:gd name="connsiteX12-2933" fmla="*/ 1690577 w 3694535"/>
              <a:gd name="connsiteY12-2934" fmla="*/ 2221608 h 4523651"/>
              <a:gd name="connsiteX13-2935" fmla="*/ 1956391 w 3694535"/>
              <a:gd name="connsiteY13-2936" fmla="*/ 31301 h 4523651"/>
              <a:gd name="connsiteX14-2937" fmla="*/ 2027834 w 3694535"/>
              <a:gd name="connsiteY14-2938" fmla="*/ 1017517 h 4523651"/>
              <a:gd name="connsiteX15-2939" fmla="*/ 1881963 w 3694535"/>
              <a:gd name="connsiteY15-2940" fmla="*/ 2264138 h 4523651"/>
              <a:gd name="connsiteX16-2941" fmla="*/ 2057494 w 3694535"/>
              <a:gd name="connsiteY16-2942" fmla="*/ 3077622 h 4523651"/>
              <a:gd name="connsiteX17-2943" fmla="*/ 2647507 w 3694535"/>
              <a:gd name="connsiteY17-2944" fmla="*/ 2551217 h 4523651"/>
              <a:gd name="connsiteX18-2945" fmla="*/ 2913694 w 3694535"/>
              <a:gd name="connsiteY18-2946" fmla="*/ 1323063 h 4523651"/>
              <a:gd name="connsiteX19-2947" fmla="*/ 2806809 w 3694535"/>
              <a:gd name="connsiteY19-2948" fmla="*/ 2414392 h 4523651"/>
              <a:gd name="connsiteX20-2949" fmla="*/ 3694535 w 3694535"/>
              <a:gd name="connsiteY20-2950" fmla="*/ 1155553 h 4523651"/>
              <a:gd name="connsiteX21-2951" fmla="*/ 2222205 w 3694535"/>
              <a:gd name="connsiteY21-2952" fmla="*/ 3401822 h 4523651"/>
              <a:gd name="connsiteX22-2953" fmla="*/ 2169042 w 3694535"/>
              <a:gd name="connsiteY22-2954" fmla="*/ 3848389 h 4523651"/>
              <a:gd name="connsiteX23-2955" fmla="*/ 3317358 w 3694535"/>
              <a:gd name="connsiteY23-2956" fmla="*/ 3125375 h 4523651"/>
              <a:gd name="connsiteX24-2957" fmla="*/ 2194317 w 3694535"/>
              <a:gd name="connsiteY24-2958" fmla="*/ 4062252 h 4523651"/>
              <a:gd name="connsiteX25-2959" fmla="*/ 2232838 w 3694535"/>
              <a:gd name="connsiteY25-2960" fmla="*/ 4507608 h 4523651"/>
              <a:gd name="connsiteX26-2961" fmla="*/ 2218194 w 3694535"/>
              <a:gd name="connsiteY26-2962" fmla="*/ 4522716 h 4523651"/>
              <a:gd name="connsiteX27-2963" fmla="*/ 1743740 w 3694535"/>
              <a:gd name="connsiteY27-2964" fmla="*/ 4523651 h 4523651"/>
              <a:gd name="connsiteX0-2965" fmla="*/ 1743740 w 3694535"/>
              <a:gd name="connsiteY0-2966" fmla="*/ 4523651 h 4523651"/>
              <a:gd name="connsiteX1-2967" fmla="*/ 1796903 w 3694535"/>
              <a:gd name="connsiteY1-2968" fmla="*/ 3816491 h 4523651"/>
              <a:gd name="connsiteX2-2969" fmla="*/ 1307805 w 3694535"/>
              <a:gd name="connsiteY2-2970" fmla="*/ 3412454 h 4523651"/>
              <a:gd name="connsiteX3-2971" fmla="*/ 31898 w 3694535"/>
              <a:gd name="connsiteY3-2972" fmla="*/ 2976519 h 4523651"/>
              <a:gd name="connsiteX4-2973" fmla="*/ 1127052 w 3694535"/>
              <a:gd name="connsiteY4-2974" fmla="*/ 3274231 h 4523651"/>
              <a:gd name="connsiteX5-2975" fmla="*/ 393405 w 3694535"/>
              <a:gd name="connsiteY5-2976" fmla="*/ 2487422 h 4523651"/>
              <a:gd name="connsiteX6-2977" fmla="*/ 1775638 w 3694535"/>
              <a:gd name="connsiteY6-2978" fmla="*/ 3550677 h 4523651"/>
              <a:gd name="connsiteX7-2979" fmla="*/ 1679945 w 3694535"/>
              <a:gd name="connsiteY7-2980" fmla="*/ 2423626 h 4523651"/>
              <a:gd name="connsiteX8-2981" fmla="*/ 0 w 3694535"/>
              <a:gd name="connsiteY8-2982" fmla="*/ 786212 h 4523651"/>
              <a:gd name="connsiteX9-2983" fmla="*/ 988828 w 3694535"/>
              <a:gd name="connsiteY9-2984" fmla="*/ 1955794 h 4523651"/>
              <a:gd name="connsiteX10-2985" fmla="*/ 1137684 w 3694535"/>
              <a:gd name="connsiteY10-2986" fmla="*/ 892538 h 4523651"/>
              <a:gd name="connsiteX11-2987" fmla="*/ 1222745 w 3694535"/>
              <a:gd name="connsiteY11-2988" fmla="*/ 2094017 h 4523651"/>
              <a:gd name="connsiteX12-2989" fmla="*/ 1690577 w 3694535"/>
              <a:gd name="connsiteY12-2990" fmla="*/ 2221608 h 4523651"/>
              <a:gd name="connsiteX13-2991" fmla="*/ 1956391 w 3694535"/>
              <a:gd name="connsiteY13-2992" fmla="*/ 31301 h 4523651"/>
              <a:gd name="connsiteX14-2993" fmla="*/ 2027834 w 3694535"/>
              <a:gd name="connsiteY14-2994" fmla="*/ 1017517 h 4523651"/>
              <a:gd name="connsiteX15-2995" fmla="*/ 1881963 w 3694535"/>
              <a:gd name="connsiteY15-2996" fmla="*/ 2264138 h 4523651"/>
              <a:gd name="connsiteX16-2997" fmla="*/ 2057494 w 3694535"/>
              <a:gd name="connsiteY16-2998" fmla="*/ 3077622 h 4523651"/>
              <a:gd name="connsiteX17-2999" fmla="*/ 2647507 w 3694535"/>
              <a:gd name="connsiteY17-3000" fmla="*/ 2551217 h 4523651"/>
              <a:gd name="connsiteX18-3001" fmla="*/ 2913694 w 3694535"/>
              <a:gd name="connsiteY18-3002" fmla="*/ 1323063 h 4523651"/>
              <a:gd name="connsiteX19-3003" fmla="*/ 2806809 w 3694535"/>
              <a:gd name="connsiteY19-3004" fmla="*/ 2414392 h 4523651"/>
              <a:gd name="connsiteX20-3005" fmla="*/ 3694535 w 3694535"/>
              <a:gd name="connsiteY20-3006" fmla="*/ 1155553 h 4523651"/>
              <a:gd name="connsiteX21-3007" fmla="*/ 2222205 w 3694535"/>
              <a:gd name="connsiteY21-3008" fmla="*/ 3401822 h 4523651"/>
              <a:gd name="connsiteX22-3009" fmla="*/ 2169042 w 3694535"/>
              <a:gd name="connsiteY22-3010" fmla="*/ 3848389 h 4523651"/>
              <a:gd name="connsiteX23-3011" fmla="*/ 3317358 w 3694535"/>
              <a:gd name="connsiteY23-3012" fmla="*/ 3125375 h 4523651"/>
              <a:gd name="connsiteX24-3013" fmla="*/ 2194317 w 3694535"/>
              <a:gd name="connsiteY24-3014" fmla="*/ 4062252 h 4523651"/>
              <a:gd name="connsiteX25-3015" fmla="*/ 2232838 w 3694535"/>
              <a:gd name="connsiteY25-3016" fmla="*/ 4507608 h 4523651"/>
              <a:gd name="connsiteX26-3017" fmla="*/ 2218194 w 3694535"/>
              <a:gd name="connsiteY26-3018" fmla="*/ 4522716 h 4523651"/>
              <a:gd name="connsiteX27-3019" fmla="*/ 1743740 w 3694535"/>
              <a:gd name="connsiteY27-3020" fmla="*/ 4523651 h 4523651"/>
              <a:gd name="connsiteX0-3021" fmla="*/ 1743740 w 3694535"/>
              <a:gd name="connsiteY0-3022" fmla="*/ 4523651 h 4523651"/>
              <a:gd name="connsiteX1-3023" fmla="*/ 1796903 w 3694535"/>
              <a:gd name="connsiteY1-3024" fmla="*/ 3816491 h 4523651"/>
              <a:gd name="connsiteX2-3025" fmla="*/ 1307805 w 3694535"/>
              <a:gd name="connsiteY2-3026" fmla="*/ 3412454 h 4523651"/>
              <a:gd name="connsiteX3-3027" fmla="*/ 31898 w 3694535"/>
              <a:gd name="connsiteY3-3028" fmla="*/ 2976519 h 4523651"/>
              <a:gd name="connsiteX4-3029" fmla="*/ 1127052 w 3694535"/>
              <a:gd name="connsiteY4-3030" fmla="*/ 3274231 h 4523651"/>
              <a:gd name="connsiteX5-3031" fmla="*/ 393405 w 3694535"/>
              <a:gd name="connsiteY5-3032" fmla="*/ 2487422 h 4523651"/>
              <a:gd name="connsiteX6-3033" fmla="*/ 1775638 w 3694535"/>
              <a:gd name="connsiteY6-3034" fmla="*/ 3550677 h 4523651"/>
              <a:gd name="connsiteX7-3035" fmla="*/ 1679945 w 3694535"/>
              <a:gd name="connsiteY7-3036" fmla="*/ 2423626 h 4523651"/>
              <a:gd name="connsiteX8-3037" fmla="*/ 0 w 3694535"/>
              <a:gd name="connsiteY8-3038" fmla="*/ 786212 h 4523651"/>
              <a:gd name="connsiteX9-3039" fmla="*/ 988828 w 3694535"/>
              <a:gd name="connsiteY9-3040" fmla="*/ 1955794 h 4523651"/>
              <a:gd name="connsiteX10-3041" fmla="*/ 1137684 w 3694535"/>
              <a:gd name="connsiteY10-3042" fmla="*/ 892538 h 4523651"/>
              <a:gd name="connsiteX11-3043" fmla="*/ 1222745 w 3694535"/>
              <a:gd name="connsiteY11-3044" fmla="*/ 2094017 h 4523651"/>
              <a:gd name="connsiteX12-3045" fmla="*/ 1690577 w 3694535"/>
              <a:gd name="connsiteY12-3046" fmla="*/ 2221608 h 4523651"/>
              <a:gd name="connsiteX13-3047" fmla="*/ 1956391 w 3694535"/>
              <a:gd name="connsiteY13-3048" fmla="*/ 31301 h 4523651"/>
              <a:gd name="connsiteX14-3049" fmla="*/ 2027834 w 3694535"/>
              <a:gd name="connsiteY14-3050" fmla="*/ 1017517 h 4523651"/>
              <a:gd name="connsiteX15-3051" fmla="*/ 1881963 w 3694535"/>
              <a:gd name="connsiteY15-3052" fmla="*/ 2264138 h 4523651"/>
              <a:gd name="connsiteX16-3053" fmla="*/ 2057494 w 3694535"/>
              <a:gd name="connsiteY16-3054" fmla="*/ 3077622 h 4523651"/>
              <a:gd name="connsiteX17-3055" fmla="*/ 2647507 w 3694535"/>
              <a:gd name="connsiteY17-3056" fmla="*/ 2551217 h 4523651"/>
              <a:gd name="connsiteX18-3057" fmla="*/ 2913694 w 3694535"/>
              <a:gd name="connsiteY18-3058" fmla="*/ 1323063 h 4523651"/>
              <a:gd name="connsiteX19-3059" fmla="*/ 2806809 w 3694535"/>
              <a:gd name="connsiteY19-3060" fmla="*/ 2414392 h 4523651"/>
              <a:gd name="connsiteX20-3061" fmla="*/ 3694535 w 3694535"/>
              <a:gd name="connsiteY20-3062" fmla="*/ 1155553 h 4523651"/>
              <a:gd name="connsiteX21-3063" fmla="*/ 2222205 w 3694535"/>
              <a:gd name="connsiteY21-3064" fmla="*/ 3401822 h 4523651"/>
              <a:gd name="connsiteX22-3065" fmla="*/ 2169042 w 3694535"/>
              <a:gd name="connsiteY22-3066" fmla="*/ 3848389 h 4523651"/>
              <a:gd name="connsiteX23-3067" fmla="*/ 3317358 w 3694535"/>
              <a:gd name="connsiteY23-3068" fmla="*/ 3125375 h 4523651"/>
              <a:gd name="connsiteX24-3069" fmla="*/ 2194317 w 3694535"/>
              <a:gd name="connsiteY24-3070" fmla="*/ 4062252 h 4523651"/>
              <a:gd name="connsiteX25-3071" fmla="*/ 2232838 w 3694535"/>
              <a:gd name="connsiteY25-3072" fmla="*/ 4507608 h 4523651"/>
              <a:gd name="connsiteX26-3073" fmla="*/ 2218194 w 3694535"/>
              <a:gd name="connsiteY26-3074" fmla="*/ 4522716 h 4523651"/>
              <a:gd name="connsiteX27-3075" fmla="*/ 1743740 w 3694535"/>
              <a:gd name="connsiteY27-3076" fmla="*/ 4523651 h 4523651"/>
              <a:gd name="connsiteX0-3077" fmla="*/ 1743740 w 3694535"/>
              <a:gd name="connsiteY0-3078" fmla="*/ 4523651 h 4523651"/>
              <a:gd name="connsiteX1-3079" fmla="*/ 1796903 w 3694535"/>
              <a:gd name="connsiteY1-3080" fmla="*/ 3816491 h 4523651"/>
              <a:gd name="connsiteX2-3081" fmla="*/ 1307805 w 3694535"/>
              <a:gd name="connsiteY2-3082" fmla="*/ 3412454 h 4523651"/>
              <a:gd name="connsiteX3-3083" fmla="*/ 31898 w 3694535"/>
              <a:gd name="connsiteY3-3084" fmla="*/ 2976519 h 4523651"/>
              <a:gd name="connsiteX4-3085" fmla="*/ 1127052 w 3694535"/>
              <a:gd name="connsiteY4-3086" fmla="*/ 3274231 h 4523651"/>
              <a:gd name="connsiteX5-3087" fmla="*/ 393405 w 3694535"/>
              <a:gd name="connsiteY5-3088" fmla="*/ 2487422 h 4523651"/>
              <a:gd name="connsiteX6-3089" fmla="*/ 1775638 w 3694535"/>
              <a:gd name="connsiteY6-3090" fmla="*/ 3550677 h 4523651"/>
              <a:gd name="connsiteX7-3091" fmla="*/ 1679945 w 3694535"/>
              <a:gd name="connsiteY7-3092" fmla="*/ 2423626 h 4523651"/>
              <a:gd name="connsiteX8-3093" fmla="*/ 0 w 3694535"/>
              <a:gd name="connsiteY8-3094" fmla="*/ 786212 h 4523651"/>
              <a:gd name="connsiteX9-3095" fmla="*/ 988828 w 3694535"/>
              <a:gd name="connsiteY9-3096" fmla="*/ 1955794 h 4523651"/>
              <a:gd name="connsiteX10-3097" fmla="*/ 1137684 w 3694535"/>
              <a:gd name="connsiteY10-3098" fmla="*/ 892538 h 4523651"/>
              <a:gd name="connsiteX11-3099" fmla="*/ 1222745 w 3694535"/>
              <a:gd name="connsiteY11-3100" fmla="*/ 2094017 h 4523651"/>
              <a:gd name="connsiteX12-3101" fmla="*/ 1690577 w 3694535"/>
              <a:gd name="connsiteY12-3102" fmla="*/ 2221608 h 4523651"/>
              <a:gd name="connsiteX13-3103" fmla="*/ 1956391 w 3694535"/>
              <a:gd name="connsiteY13-3104" fmla="*/ 31301 h 4523651"/>
              <a:gd name="connsiteX14-3105" fmla="*/ 2027834 w 3694535"/>
              <a:gd name="connsiteY14-3106" fmla="*/ 1017517 h 4523651"/>
              <a:gd name="connsiteX15-3107" fmla="*/ 1881963 w 3694535"/>
              <a:gd name="connsiteY15-3108" fmla="*/ 2264138 h 4523651"/>
              <a:gd name="connsiteX16-3109" fmla="*/ 2057494 w 3694535"/>
              <a:gd name="connsiteY16-3110" fmla="*/ 3077622 h 4523651"/>
              <a:gd name="connsiteX17-3111" fmla="*/ 2647507 w 3694535"/>
              <a:gd name="connsiteY17-3112" fmla="*/ 2551217 h 4523651"/>
              <a:gd name="connsiteX18-3113" fmla="*/ 2913694 w 3694535"/>
              <a:gd name="connsiteY18-3114" fmla="*/ 1323063 h 4523651"/>
              <a:gd name="connsiteX19-3115" fmla="*/ 2806809 w 3694535"/>
              <a:gd name="connsiteY19-3116" fmla="*/ 2414392 h 4523651"/>
              <a:gd name="connsiteX20-3117" fmla="*/ 3694535 w 3694535"/>
              <a:gd name="connsiteY20-3118" fmla="*/ 1155553 h 4523651"/>
              <a:gd name="connsiteX21-3119" fmla="*/ 2222205 w 3694535"/>
              <a:gd name="connsiteY21-3120" fmla="*/ 3401822 h 4523651"/>
              <a:gd name="connsiteX22-3121" fmla="*/ 2169042 w 3694535"/>
              <a:gd name="connsiteY22-3122" fmla="*/ 3848389 h 4523651"/>
              <a:gd name="connsiteX23-3123" fmla="*/ 3317358 w 3694535"/>
              <a:gd name="connsiteY23-3124" fmla="*/ 3125375 h 4523651"/>
              <a:gd name="connsiteX24-3125" fmla="*/ 2194317 w 3694535"/>
              <a:gd name="connsiteY24-3126" fmla="*/ 4062252 h 4523651"/>
              <a:gd name="connsiteX25-3127" fmla="*/ 2232838 w 3694535"/>
              <a:gd name="connsiteY25-3128" fmla="*/ 4507608 h 4523651"/>
              <a:gd name="connsiteX26-3129" fmla="*/ 2218194 w 3694535"/>
              <a:gd name="connsiteY26-3130" fmla="*/ 4522716 h 4523651"/>
              <a:gd name="connsiteX27-3131" fmla="*/ 1743740 w 3694535"/>
              <a:gd name="connsiteY27-3132" fmla="*/ 4523651 h 4523651"/>
              <a:gd name="connsiteX0-3133" fmla="*/ 1743740 w 3694535"/>
              <a:gd name="connsiteY0-3134" fmla="*/ 4523651 h 4523651"/>
              <a:gd name="connsiteX1-3135" fmla="*/ 1796903 w 3694535"/>
              <a:gd name="connsiteY1-3136" fmla="*/ 3816491 h 4523651"/>
              <a:gd name="connsiteX2-3137" fmla="*/ 1307805 w 3694535"/>
              <a:gd name="connsiteY2-3138" fmla="*/ 3412454 h 4523651"/>
              <a:gd name="connsiteX3-3139" fmla="*/ 31898 w 3694535"/>
              <a:gd name="connsiteY3-3140" fmla="*/ 2976519 h 4523651"/>
              <a:gd name="connsiteX4-3141" fmla="*/ 1127052 w 3694535"/>
              <a:gd name="connsiteY4-3142" fmla="*/ 3274231 h 4523651"/>
              <a:gd name="connsiteX5-3143" fmla="*/ 393405 w 3694535"/>
              <a:gd name="connsiteY5-3144" fmla="*/ 2487422 h 4523651"/>
              <a:gd name="connsiteX6-3145" fmla="*/ 1775638 w 3694535"/>
              <a:gd name="connsiteY6-3146" fmla="*/ 3550677 h 4523651"/>
              <a:gd name="connsiteX7-3147" fmla="*/ 1679945 w 3694535"/>
              <a:gd name="connsiteY7-3148" fmla="*/ 2423626 h 4523651"/>
              <a:gd name="connsiteX8-3149" fmla="*/ 0 w 3694535"/>
              <a:gd name="connsiteY8-3150" fmla="*/ 786212 h 4523651"/>
              <a:gd name="connsiteX9-3151" fmla="*/ 988828 w 3694535"/>
              <a:gd name="connsiteY9-3152" fmla="*/ 1955794 h 4523651"/>
              <a:gd name="connsiteX10-3153" fmla="*/ 1137684 w 3694535"/>
              <a:gd name="connsiteY10-3154" fmla="*/ 892538 h 4523651"/>
              <a:gd name="connsiteX11-3155" fmla="*/ 1222745 w 3694535"/>
              <a:gd name="connsiteY11-3156" fmla="*/ 2094017 h 4523651"/>
              <a:gd name="connsiteX12-3157" fmla="*/ 1690577 w 3694535"/>
              <a:gd name="connsiteY12-3158" fmla="*/ 2221608 h 4523651"/>
              <a:gd name="connsiteX13-3159" fmla="*/ 1956391 w 3694535"/>
              <a:gd name="connsiteY13-3160" fmla="*/ 31301 h 4523651"/>
              <a:gd name="connsiteX14-3161" fmla="*/ 2027834 w 3694535"/>
              <a:gd name="connsiteY14-3162" fmla="*/ 1017517 h 4523651"/>
              <a:gd name="connsiteX15-3163" fmla="*/ 1881963 w 3694535"/>
              <a:gd name="connsiteY15-3164" fmla="*/ 2264138 h 4523651"/>
              <a:gd name="connsiteX16-3165" fmla="*/ 2057494 w 3694535"/>
              <a:gd name="connsiteY16-3166" fmla="*/ 3077622 h 4523651"/>
              <a:gd name="connsiteX17-3167" fmla="*/ 2647507 w 3694535"/>
              <a:gd name="connsiteY17-3168" fmla="*/ 2551217 h 4523651"/>
              <a:gd name="connsiteX18-3169" fmla="*/ 2913694 w 3694535"/>
              <a:gd name="connsiteY18-3170" fmla="*/ 1323063 h 4523651"/>
              <a:gd name="connsiteX19-3171" fmla="*/ 2806809 w 3694535"/>
              <a:gd name="connsiteY19-3172" fmla="*/ 2414392 h 4523651"/>
              <a:gd name="connsiteX20-3173" fmla="*/ 3694535 w 3694535"/>
              <a:gd name="connsiteY20-3174" fmla="*/ 1155553 h 4523651"/>
              <a:gd name="connsiteX21-3175" fmla="*/ 2222205 w 3694535"/>
              <a:gd name="connsiteY21-3176" fmla="*/ 3401822 h 4523651"/>
              <a:gd name="connsiteX22-3177" fmla="*/ 2169042 w 3694535"/>
              <a:gd name="connsiteY22-3178" fmla="*/ 3848389 h 4523651"/>
              <a:gd name="connsiteX23-3179" fmla="*/ 3317358 w 3694535"/>
              <a:gd name="connsiteY23-3180" fmla="*/ 3125375 h 4523651"/>
              <a:gd name="connsiteX24-3181" fmla="*/ 2194317 w 3694535"/>
              <a:gd name="connsiteY24-3182" fmla="*/ 4062252 h 4523651"/>
              <a:gd name="connsiteX25-3183" fmla="*/ 2232838 w 3694535"/>
              <a:gd name="connsiteY25-3184" fmla="*/ 4507608 h 4523651"/>
              <a:gd name="connsiteX26-3185" fmla="*/ 2218194 w 3694535"/>
              <a:gd name="connsiteY26-3186" fmla="*/ 4522716 h 4523651"/>
              <a:gd name="connsiteX27-3187" fmla="*/ 1743740 w 3694535"/>
              <a:gd name="connsiteY27-3188" fmla="*/ 4523651 h 4523651"/>
              <a:gd name="connsiteX0-3189" fmla="*/ 1743740 w 3694535"/>
              <a:gd name="connsiteY0-3190" fmla="*/ 4523651 h 4523651"/>
              <a:gd name="connsiteX1-3191" fmla="*/ 1796903 w 3694535"/>
              <a:gd name="connsiteY1-3192" fmla="*/ 3816491 h 4523651"/>
              <a:gd name="connsiteX2-3193" fmla="*/ 1307805 w 3694535"/>
              <a:gd name="connsiteY2-3194" fmla="*/ 3412454 h 4523651"/>
              <a:gd name="connsiteX3-3195" fmla="*/ 31898 w 3694535"/>
              <a:gd name="connsiteY3-3196" fmla="*/ 2976519 h 4523651"/>
              <a:gd name="connsiteX4-3197" fmla="*/ 1127052 w 3694535"/>
              <a:gd name="connsiteY4-3198" fmla="*/ 3274231 h 4523651"/>
              <a:gd name="connsiteX5-3199" fmla="*/ 393405 w 3694535"/>
              <a:gd name="connsiteY5-3200" fmla="*/ 2487422 h 4523651"/>
              <a:gd name="connsiteX6-3201" fmla="*/ 1775638 w 3694535"/>
              <a:gd name="connsiteY6-3202" fmla="*/ 3550677 h 4523651"/>
              <a:gd name="connsiteX7-3203" fmla="*/ 1679945 w 3694535"/>
              <a:gd name="connsiteY7-3204" fmla="*/ 2423626 h 4523651"/>
              <a:gd name="connsiteX8-3205" fmla="*/ 0 w 3694535"/>
              <a:gd name="connsiteY8-3206" fmla="*/ 786212 h 4523651"/>
              <a:gd name="connsiteX9-3207" fmla="*/ 988828 w 3694535"/>
              <a:gd name="connsiteY9-3208" fmla="*/ 1955794 h 4523651"/>
              <a:gd name="connsiteX10-3209" fmla="*/ 1137684 w 3694535"/>
              <a:gd name="connsiteY10-3210" fmla="*/ 892538 h 4523651"/>
              <a:gd name="connsiteX11-3211" fmla="*/ 1222745 w 3694535"/>
              <a:gd name="connsiteY11-3212" fmla="*/ 2094017 h 4523651"/>
              <a:gd name="connsiteX12-3213" fmla="*/ 1690577 w 3694535"/>
              <a:gd name="connsiteY12-3214" fmla="*/ 2221608 h 4523651"/>
              <a:gd name="connsiteX13-3215" fmla="*/ 1956391 w 3694535"/>
              <a:gd name="connsiteY13-3216" fmla="*/ 31301 h 4523651"/>
              <a:gd name="connsiteX14-3217" fmla="*/ 2027834 w 3694535"/>
              <a:gd name="connsiteY14-3218" fmla="*/ 1017517 h 4523651"/>
              <a:gd name="connsiteX15-3219" fmla="*/ 1881963 w 3694535"/>
              <a:gd name="connsiteY15-3220" fmla="*/ 2264138 h 4523651"/>
              <a:gd name="connsiteX16-3221" fmla="*/ 2057494 w 3694535"/>
              <a:gd name="connsiteY16-3222" fmla="*/ 3077622 h 4523651"/>
              <a:gd name="connsiteX17-3223" fmla="*/ 2647507 w 3694535"/>
              <a:gd name="connsiteY17-3224" fmla="*/ 2551217 h 4523651"/>
              <a:gd name="connsiteX18-3225" fmla="*/ 2913694 w 3694535"/>
              <a:gd name="connsiteY18-3226" fmla="*/ 1323063 h 4523651"/>
              <a:gd name="connsiteX19-3227" fmla="*/ 2806809 w 3694535"/>
              <a:gd name="connsiteY19-3228" fmla="*/ 2414392 h 4523651"/>
              <a:gd name="connsiteX20-3229" fmla="*/ 3694535 w 3694535"/>
              <a:gd name="connsiteY20-3230" fmla="*/ 1155553 h 4523651"/>
              <a:gd name="connsiteX21-3231" fmla="*/ 2222205 w 3694535"/>
              <a:gd name="connsiteY21-3232" fmla="*/ 3401822 h 4523651"/>
              <a:gd name="connsiteX22-3233" fmla="*/ 2169042 w 3694535"/>
              <a:gd name="connsiteY22-3234" fmla="*/ 3848389 h 4523651"/>
              <a:gd name="connsiteX23-3235" fmla="*/ 3317358 w 3694535"/>
              <a:gd name="connsiteY23-3236" fmla="*/ 3125375 h 4523651"/>
              <a:gd name="connsiteX24-3237" fmla="*/ 2194317 w 3694535"/>
              <a:gd name="connsiteY24-3238" fmla="*/ 4062252 h 4523651"/>
              <a:gd name="connsiteX25-3239" fmla="*/ 2232838 w 3694535"/>
              <a:gd name="connsiteY25-3240" fmla="*/ 4507608 h 4523651"/>
              <a:gd name="connsiteX26-3241" fmla="*/ 2218194 w 3694535"/>
              <a:gd name="connsiteY26-3242" fmla="*/ 4522716 h 4523651"/>
              <a:gd name="connsiteX27-3243" fmla="*/ 1743740 w 3694535"/>
              <a:gd name="connsiteY27-3244" fmla="*/ 4523651 h 4523651"/>
              <a:gd name="connsiteX0-3245" fmla="*/ 1743740 w 3694535"/>
              <a:gd name="connsiteY0-3246" fmla="*/ 4522819 h 4522819"/>
              <a:gd name="connsiteX1-3247" fmla="*/ 1796903 w 3694535"/>
              <a:gd name="connsiteY1-3248" fmla="*/ 3815659 h 4522819"/>
              <a:gd name="connsiteX2-3249" fmla="*/ 1307805 w 3694535"/>
              <a:gd name="connsiteY2-3250" fmla="*/ 3411622 h 4522819"/>
              <a:gd name="connsiteX3-3251" fmla="*/ 31898 w 3694535"/>
              <a:gd name="connsiteY3-3252" fmla="*/ 2975687 h 4522819"/>
              <a:gd name="connsiteX4-3253" fmla="*/ 1127052 w 3694535"/>
              <a:gd name="connsiteY4-3254" fmla="*/ 3273399 h 4522819"/>
              <a:gd name="connsiteX5-3255" fmla="*/ 393405 w 3694535"/>
              <a:gd name="connsiteY5-3256" fmla="*/ 2486590 h 4522819"/>
              <a:gd name="connsiteX6-3257" fmla="*/ 1775638 w 3694535"/>
              <a:gd name="connsiteY6-3258" fmla="*/ 3549845 h 4522819"/>
              <a:gd name="connsiteX7-3259" fmla="*/ 1679945 w 3694535"/>
              <a:gd name="connsiteY7-3260" fmla="*/ 2422794 h 4522819"/>
              <a:gd name="connsiteX8-3261" fmla="*/ 0 w 3694535"/>
              <a:gd name="connsiteY8-3262" fmla="*/ 785380 h 4522819"/>
              <a:gd name="connsiteX9-3263" fmla="*/ 988828 w 3694535"/>
              <a:gd name="connsiteY9-3264" fmla="*/ 1954962 h 4522819"/>
              <a:gd name="connsiteX10-3265" fmla="*/ 1137684 w 3694535"/>
              <a:gd name="connsiteY10-3266" fmla="*/ 891706 h 4522819"/>
              <a:gd name="connsiteX11-3267" fmla="*/ 1222745 w 3694535"/>
              <a:gd name="connsiteY11-3268" fmla="*/ 2093185 h 4522819"/>
              <a:gd name="connsiteX12-3269" fmla="*/ 1690577 w 3694535"/>
              <a:gd name="connsiteY12-3270" fmla="*/ 2220776 h 4522819"/>
              <a:gd name="connsiteX13-3271" fmla="*/ 1956391 w 3694535"/>
              <a:gd name="connsiteY13-3272" fmla="*/ 30469 h 4522819"/>
              <a:gd name="connsiteX14-3273" fmla="*/ 2027834 w 3694535"/>
              <a:gd name="connsiteY14-3274" fmla="*/ 1016685 h 4522819"/>
              <a:gd name="connsiteX15-3275" fmla="*/ 1881963 w 3694535"/>
              <a:gd name="connsiteY15-3276" fmla="*/ 2090854 h 4522819"/>
              <a:gd name="connsiteX16-3277" fmla="*/ 2057494 w 3694535"/>
              <a:gd name="connsiteY16-3278" fmla="*/ 3076790 h 4522819"/>
              <a:gd name="connsiteX17-3279" fmla="*/ 2647507 w 3694535"/>
              <a:gd name="connsiteY17-3280" fmla="*/ 2550385 h 4522819"/>
              <a:gd name="connsiteX18-3281" fmla="*/ 2913694 w 3694535"/>
              <a:gd name="connsiteY18-3282" fmla="*/ 1322231 h 4522819"/>
              <a:gd name="connsiteX19-3283" fmla="*/ 2806809 w 3694535"/>
              <a:gd name="connsiteY19-3284" fmla="*/ 2413560 h 4522819"/>
              <a:gd name="connsiteX20-3285" fmla="*/ 3694535 w 3694535"/>
              <a:gd name="connsiteY20-3286" fmla="*/ 1154721 h 4522819"/>
              <a:gd name="connsiteX21-3287" fmla="*/ 2222205 w 3694535"/>
              <a:gd name="connsiteY21-3288" fmla="*/ 3400990 h 4522819"/>
              <a:gd name="connsiteX22-3289" fmla="*/ 2169042 w 3694535"/>
              <a:gd name="connsiteY22-3290" fmla="*/ 3847557 h 4522819"/>
              <a:gd name="connsiteX23-3291" fmla="*/ 3317358 w 3694535"/>
              <a:gd name="connsiteY23-3292" fmla="*/ 3124543 h 4522819"/>
              <a:gd name="connsiteX24-3293" fmla="*/ 2194317 w 3694535"/>
              <a:gd name="connsiteY24-3294" fmla="*/ 4061420 h 4522819"/>
              <a:gd name="connsiteX25-3295" fmla="*/ 2232838 w 3694535"/>
              <a:gd name="connsiteY25-3296" fmla="*/ 4506776 h 4522819"/>
              <a:gd name="connsiteX26-3297" fmla="*/ 2218194 w 3694535"/>
              <a:gd name="connsiteY26-3298" fmla="*/ 4521884 h 4522819"/>
              <a:gd name="connsiteX27-3299" fmla="*/ 1743740 w 3694535"/>
              <a:gd name="connsiteY27-3300" fmla="*/ 4522819 h 4522819"/>
              <a:gd name="connsiteX0-3301" fmla="*/ 1743740 w 3694535"/>
              <a:gd name="connsiteY0-3302" fmla="*/ 4522819 h 4522819"/>
              <a:gd name="connsiteX1-3303" fmla="*/ 1796903 w 3694535"/>
              <a:gd name="connsiteY1-3304" fmla="*/ 3815659 h 4522819"/>
              <a:gd name="connsiteX2-3305" fmla="*/ 1307805 w 3694535"/>
              <a:gd name="connsiteY2-3306" fmla="*/ 3411622 h 4522819"/>
              <a:gd name="connsiteX3-3307" fmla="*/ 31898 w 3694535"/>
              <a:gd name="connsiteY3-3308" fmla="*/ 2975687 h 4522819"/>
              <a:gd name="connsiteX4-3309" fmla="*/ 1127052 w 3694535"/>
              <a:gd name="connsiteY4-3310" fmla="*/ 3273399 h 4522819"/>
              <a:gd name="connsiteX5-3311" fmla="*/ 393405 w 3694535"/>
              <a:gd name="connsiteY5-3312" fmla="*/ 2486590 h 4522819"/>
              <a:gd name="connsiteX6-3313" fmla="*/ 1775638 w 3694535"/>
              <a:gd name="connsiteY6-3314" fmla="*/ 3549845 h 4522819"/>
              <a:gd name="connsiteX7-3315" fmla="*/ 1679945 w 3694535"/>
              <a:gd name="connsiteY7-3316" fmla="*/ 2422794 h 4522819"/>
              <a:gd name="connsiteX8-3317" fmla="*/ 0 w 3694535"/>
              <a:gd name="connsiteY8-3318" fmla="*/ 785380 h 4522819"/>
              <a:gd name="connsiteX9-3319" fmla="*/ 988828 w 3694535"/>
              <a:gd name="connsiteY9-3320" fmla="*/ 1954962 h 4522819"/>
              <a:gd name="connsiteX10-3321" fmla="*/ 1137684 w 3694535"/>
              <a:gd name="connsiteY10-3322" fmla="*/ 891706 h 4522819"/>
              <a:gd name="connsiteX11-3323" fmla="*/ 1222745 w 3694535"/>
              <a:gd name="connsiteY11-3324" fmla="*/ 2093185 h 4522819"/>
              <a:gd name="connsiteX12-3325" fmla="*/ 1690577 w 3694535"/>
              <a:gd name="connsiteY12-3326" fmla="*/ 2220776 h 4522819"/>
              <a:gd name="connsiteX13-3327" fmla="*/ 1956391 w 3694535"/>
              <a:gd name="connsiteY13-3328" fmla="*/ 30469 h 4522819"/>
              <a:gd name="connsiteX14-3329" fmla="*/ 2027834 w 3694535"/>
              <a:gd name="connsiteY14-3330" fmla="*/ 1016685 h 4522819"/>
              <a:gd name="connsiteX15-3331" fmla="*/ 1881963 w 3694535"/>
              <a:gd name="connsiteY15-3332" fmla="*/ 2090854 h 4522819"/>
              <a:gd name="connsiteX16-3333" fmla="*/ 2057494 w 3694535"/>
              <a:gd name="connsiteY16-3334" fmla="*/ 3076790 h 4522819"/>
              <a:gd name="connsiteX17-3335" fmla="*/ 2647507 w 3694535"/>
              <a:gd name="connsiteY17-3336" fmla="*/ 2550385 h 4522819"/>
              <a:gd name="connsiteX18-3337" fmla="*/ 2913694 w 3694535"/>
              <a:gd name="connsiteY18-3338" fmla="*/ 1322231 h 4522819"/>
              <a:gd name="connsiteX19-3339" fmla="*/ 2806809 w 3694535"/>
              <a:gd name="connsiteY19-3340" fmla="*/ 2413560 h 4522819"/>
              <a:gd name="connsiteX20-3341" fmla="*/ 3694535 w 3694535"/>
              <a:gd name="connsiteY20-3342" fmla="*/ 1154721 h 4522819"/>
              <a:gd name="connsiteX21-3343" fmla="*/ 2222205 w 3694535"/>
              <a:gd name="connsiteY21-3344" fmla="*/ 3400990 h 4522819"/>
              <a:gd name="connsiteX22-3345" fmla="*/ 2169042 w 3694535"/>
              <a:gd name="connsiteY22-3346" fmla="*/ 3847557 h 4522819"/>
              <a:gd name="connsiteX23-3347" fmla="*/ 3317358 w 3694535"/>
              <a:gd name="connsiteY23-3348" fmla="*/ 3124543 h 4522819"/>
              <a:gd name="connsiteX24-3349" fmla="*/ 2194317 w 3694535"/>
              <a:gd name="connsiteY24-3350" fmla="*/ 4061420 h 4522819"/>
              <a:gd name="connsiteX25-3351" fmla="*/ 2232838 w 3694535"/>
              <a:gd name="connsiteY25-3352" fmla="*/ 4506776 h 4522819"/>
              <a:gd name="connsiteX26-3353" fmla="*/ 2218194 w 3694535"/>
              <a:gd name="connsiteY26-3354" fmla="*/ 4521884 h 4522819"/>
              <a:gd name="connsiteX27-3355" fmla="*/ 1743740 w 3694535"/>
              <a:gd name="connsiteY27-3356" fmla="*/ 4522819 h 4522819"/>
              <a:gd name="connsiteX0-3357" fmla="*/ 1743740 w 3694535"/>
              <a:gd name="connsiteY0-3358" fmla="*/ 4522814 h 4522814"/>
              <a:gd name="connsiteX1-3359" fmla="*/ 1796903 w 3694535"/>
              <a:gd name="connsiteY1-3360" fmla="*/ 3815654 h 4522814"/>
              <a:gd name="connsiteX2-3361" fmla="*/ 1307805 w 3694535"/>
              <a:gd name="connsiteY2-3362" fmla="*/ 3411617 h 4522814"/>
              <a:gd name="connsiteX3-3363" fmla="*/ 31898 w 3694535"/>
              <a:gd name="connsiteY3-3364" fmla="*/ 2975682 h 4522814"/>
              <a:gd name="connsiteX4-3365" fmla="*/ 1127052 w 3694535"/>
              <a:gd name="connsiteY4-3366" fmla="*/ 3273394 h 4522814"/>
              <a:gd name="connsiteX5-3367" fmla="*/ 393405 w 3694535"/>
              <a:gd name="connsiteY5-3368" fmla="*/ 2486585 h 4522814"/>
              <a:gd name="connsiteX6-3369" fmla="*/ 1775638 w 3694535"/>
              <a:gd name="connsiteY6-3370" fmla="*/ 3549840 h 4522814"/>
              <a:gd name="connsiteX7-3371" fmla="*/ 1679945 w 3694535"/>
              <a:gd name="connsiteY7-3372" fmla="*/ 2422789 h 4522814"/>
              <a:gd name="connsiteX8-3373" fmla="*/ 0 w 3694535"/>
              <a:gd name="connsiteY8-3374" fmla="*/ 785375 h 4522814"/>
              <a:gd name="connsiteX9-3375" fmla="*/ 988828 w 3694535"/>
              <a:gd name="connsiteY9-3376" fmla="*/ 1954957 h 4522814"/>
              <a:gd name="connsiteX10-3377" fmla="*/ 1137684 w 3694535"/>
              <a:gd name="connsiteY10-3378" fmla="*/ 891701 h 4522814"/>
              <a:gd name="connsiteX11-3379" fmla="*/ 1222745 w 3694535"/>
              <a:gd name="connsiteY11-3380" fmla="*/ 2093180 h 4522814"/>
              <a:gd name="connsiteX12-3381" fmla="*/ 1690577 w 3694535"/>
              <a:gd name="connsiteY12-3382" fmla="*/ 2220771 h 4522814"/>
              <a:gd name="connsiteX13-3383" fmla="*/ 1956391 w 3694535"/>
              <a:gd name="connsiteY13-3384" fmla="*/ 30464 h 4522814"/>
              <a:gd name="connsiteX14-3385" fmla="*/ 2027834 w 3694535"/>
              <a:gd name="connsiteY14-3386" fmla="*/ 1016680 h 4522814"/>
              <a:gd name="connsiteX15-3387" fmla="*/ 1881963 w 3694535"/>
              <a:gd name="connsiteY15-3388" fmla="*/ 2090849 h 4522814"/>
              <a:gd name="connsiteX16-3389" fmla="*/ 2057494 w 3694535"/>
              <a:gd name="connsiteY16-3390" fmla="*/ 3076785 h 4522814"/>
              <a:gd name="connsiteX17-3391" fmla="*/ 2647507 w 3694535"/>
              <a:gd name="connsiteY17-3392" fmla="*/ 2550380 h 4522814"/>
              <a:gd name="connsiteX18-3393" fmla="*/ 2913694 w 3694535"/>
              <a:gd name="connsiteY18-3394" fmla="*/ 1322226 h 4522814"/>
              <a:gd name="connsiteX19-3395" fmla="*/ 2806809 w 3694535"/>
              <a:gd name="connsiteY19-3396" fmla="*/ 2413555 h 4522814"/>
              <a:gd name="connsiteX20-3397" fmla="*/ 3694535 w 3694535"/>
              <a:gd name="connsiteY20-3398" fmla="*/ 1154716 h 4522814"/>
              <a:gd name="connsiteX21-3399" fmla="*/ 2222205 w 3694535"/>
              <a:gd name="connsiteY21-3400" fmla="*/ 3400985 h 4522814"/>
              <a:gd name="connsiteX22-3401" fmla="*/ 2169042 w 3694535"/>
              <a:gd name="connsiteY22-3402" fmla="*/ 3847552 h 4522814"/>
              <a:gd name="connsiteX23-3403" fmla="*/ 3317358 w 3694535"/>
              <a:gd name="connsiteY23-3404" fmla="*/ 3124538 h 4522814"/>
              <a:gd name="connsiteX24-3405" fmla="*/ 2194317 w 3694535"/>
              <a:gd name="connsiteY24-3406" fmla="*/ 4061415 h 4522814"/>
              <a:gd name="connsiteX25-3407" fmla="*/ 2232838 w 3694535"/>
              <a:gd name="connsiteY25-3408" fmla="*/ 4506771 h 4522814"/>
              <a:gd name="connsiteX26-3409" fmla="*/ 2218194 w 3694535"/>
              <a:gd name="connsiteY26-3410" fmla="*/ 4521879 h 4522814"/>
              <a:gd name="connsiteX27-3411" fmla="*/ 1743740 w 3694535"/>
              <a:gd name="connsiteY27-3412" fmla="*/ 4522814 h 4522814"/>
              <a:gd name="connsiteX0-3413" fmla="*/ 1743740 w 3694535"/>
              <a:gd name="connsiteY0-3414" fmla="*/ 4492350 h 4492350"/>
              <a:gd name="connsiteX1-3415" fmla="*/ 1796903 w 3694535"/>
              <a:gd name="connsiteY1-3416" fmla="*/ 3785190 h 4492350"/>
              <a:gd name="connsiteX2-3417" fmla="*/ 1307805 w 3694535"/>
              <a:gd name="connsiteY2-3418" fmla="*/ 3381153 h 4492350"/>
              <a:gd name="connsiteX3-3419" fmla="*/ 31898 w 3694535"/>
              <a:gd name="connsiteY3-3420" fmla="*/ 2945218 h 4492350"/>
              <a:gd name="connsiteX4-3421" fmla="*/ 1127052 w 3694535"/>
              <a:gd name="connsiteY4-3422" fmla="*/ 3242930 h 4492350"/>
              <a:gd name="connsiteX5-3423" fmla="*/ 393405 w 3694535"/>
              <a:gd name="connsiteY5-3424" fmla="*/ 2456121 h 4492350"/>
              <a:gd name="connsiteX6-3425" fmla="*/ 1775638 w 3694535"/>
              <a:gd name="connsiteY6-3426" fmla="*/ 3519376 h 4492350"/>
              <a:gd name="connsiteX7-3427" fmla="*/ 1679945 w 3694535"/>
              <a:gd name="connsiteY7-3428" fmla="*/ 2392325 h 4492350"/>
              <a:gd name="connsiteX8-3429" fmla="*/ 0 w 3694535"/>
              <a:gd name="connsiteY8-3430" fmla="*/ 754911 h 4492350"/>
              <a:gd name="connsiteX9-3431" fmla="*/ 988828 w 3694535"/>
              <a:gd name="connsiteY9-3432" fmla="*/ 1924493 h 4492350"/>
              <a:gd name="connsiteX10-3433" fmla="*/ 1137684 w 3694535"/>
              <a:gd name="connsiteY10-3434" fmla="*/ 861237 h 4492350"/>
              <a:gd name="connsiteX11-3435" fmla="*/ 1222745 w 3694535"/>
              <a:gd name="connsiteY11-3436" fmla="*/ 2062716 h 4492350"/>
              <a:gd name="connsiteX12-3437" fmla="*/ 1690577 w 3694535"/>
              <a:gd name="connsiteY12-3438" fmla="*/ 2190307 h 4492350"/>
              <a:gd name="connsiteX13-3439" fmla="*/ 1956391 w 3694535"/>
              <a:gd name="connsiteY13-3440" fmla="*/ 0 h 4492350"/>
              <a:gd name="connsiteX14-3441" fmla="*/ 2027834 w 3694535"/>
              <a:gd name="connsiteY14-3442" fmla="*/ 986216 h 4492350"/>
              <a:gd name="connsiteX15-3443" fmla="*/ 1881963 w 3694535"/>
              <a:gd name="connsiteY15-3444" fmla="*/ 2060385 h 4492350"/>
              <a:gd name="connsiteX16-3445" fmla="*/ 2057494 w 3694535"/>
              <a:gd name="connsiteY16-3446" fmla="*/ 3046321 h 4492350"/>
              <a:gd name="connsiteX17-3447" fmla="*/ 2647507 w 3694535"/>
              <a:gd name="connsiteY17-3448" fmla="*/ 2519916 h 4492350"/>
              <a:gd name="connsiteX18-3449" fmla="*/ 2913694 w 3694535"/>
              <a:gd name="connsiteY18-3450" fmla="*/ 1291762 h 4492350"/>
              <a:gd name="connsiteX19-3451" fmla="*/ 2806809 w 3694535"/>
              <a:gd name="connsiteY19-3452" fmla="*/ 2383091 h 4492350"/>
              <a:gd name="connsiteX20-3453" fmla="*/ 3694535 w 3694535"/>
              <a:gd name="connsiteY20-3454" fmla="*/ 1124252 h 4492350"/>
              <a:gd name="connsiteX21-3455" fmla="*/ 2222205 w 3694535"/>
              <a:gd name="connsiteY21-3456" fmla="*/ 3370521 h 4492350"/>
              <a:gd name="connsiteX22-3457" fmla="*/ 2169042 w 3694535"/>
              <a:gd name="connsiteY22-3458" fmla="*/ 3817088 h 4492350"/>
              <a:gd name="connsiteX23-3459" fmla="*/ 3317358 w 3694535"/>
              <a:gd name="connsiteY23-3460" fmla="*/ 3094074 h 4492350"/>
              <a:gd name="connsiteX24-3461" fmla="*/ 2194317 w 3694535"/>
              <a:gd name="connsiteY24-3462" fmla="*/ 4030951 h 4492350"/>
              <a:gd name="connsiteX25-3463" fmla="*/ 2232838 w 3694535"/>
              <a:gd name="connsiteY25-3464" fmla="*/ 4476307 h 4492350"/>
              <a:gd name="connsiteX26-3465" fmla="*/ 2218194 w 3694535"/>
              <a:gd name="connsiteY26-3466" fmla="*/ 4491415 h 4492350"/>
              <a:gd name="connsiteX27-3467" fmla="*/ 1743740 w 3694535"/>
              <a:gd name="connsiteY27-3468" fmla="*/ 4492350 h 4492350"/>
              <a:gd name="connsiteX0-3469" fmla="*/ 1743740 w 3694535"/>
              <a:gd name="connsiteY0-3470" fmla="*/ 4492350 h 4492350"/>
              <a:gd name="connsiteX1-3471" fmla="*/ 1796903 w 3694535"/>
              <a:gd name="connsiteY1-3472" fmla="*/ 3785190 h 4492350"/>
              <a:gd name="connsiteX2-3473" fmla="*/ 1307805 w 3694535"/>
              <a:gd name="connsiteY2-3474" fmla="*/ 3381153 h 4492350"/>
              <a:gd name="connsiteX3-3475" fmla="*/ 31898 w 3694535"/>
              <a:gd name="connsiteY3-3476" fmla="*/ 2945218 h 4492350"/>
              <a:gd name="connsiteX4-3477" fmla="*/ 1127052 w 3694535"/>
              <a:gd name="connsiteY4-3478" fmla="*/ 3242930 h 4492350"/>
              <a:gd name="connsiteX5-3479" fmla="*/ 393405 w 3694535"/>
              <a:gd name="connsiteY5-3480" fmla="*/ 2456121 h 4492350"/>
              <a:gd name="connsiteX6-3481" fmla="*/ 1775638 w 3694535"/>
              <a:gd name="connsiteY6-3482" fmla="*/ 3519376 h 4492350"/>
              <a:gd name="connsiteX7-3483" fmla="*/ 1679945 w 3694535"/>
              <a:gd name="connsiteY7-3484" fmla="*/ 2392325 h 4492350"/>
              <a:gd name="connsiteX8-3485" fmla="*/ 0 w 3694535"/>
              <a:gd name="connsiteY8-3486" fmla="*/ 754911 h 4492350"/>
              <a:gd name="connsiteX9-3487" fmla="*/ 988828 w 3694535"/>
              <a:gd name="connsiteY9-3488" fmla="*/ 1924493 h 4492350"/>
              <a:gd name="connsiteX10-3489" fmla="*/ 1137684 w 3694535"/>
              <a:gd name="connsiteY10-3490" fmla="*/ 861237 h 4492350"/>
              <a:gd name="connsiteX11-3491" fmla="*/ 1222745 w 3694535"/>
              <a:gd name="connsiteY11-3492" fmla="*/ 2062716 h 4492350"/>
              <a:gd name="connsiteX12-3493" fmla="*/ 1690577 w 3694535"/>
              <a:gd name="connsiteY12-3494" fmla="*/ 2190307 h 4492350"/>
              <a:gd name="connsiteX13-3495" fmla="*/ 1956391 w 3694535"/>
              <a:gd name="connsiteY13-3496" fmla="*/ 0 h 4492350"/>
              <a:gd name="connsiteX14-3497" fmla="*/ 2027834 w 3694535"/>
              <a:gd name="connsiteY14-3498" fmla="*/ 986216 h 4492350"/>
              <a:gd name="connsiteX15-3499" fmla="*/ 1881963 w 3694535"/>
              <a:gd name="connsiteY15-3500" fmla="*/ 2060385 h 4492350"/>
              <a:gd name="connsiteX16-3501" fmla="*/ 2057494 w 3694535"/>
              <a:gd name="connsiteY16-3502" fmla="*/ 3046321 h 4492350"/>
              <a:gd name="connsiteX17-3503" fmla="*/ 2647507 w 3694535"/>
              <a:gd name="connsiteY17-3504" fmla="*/ 2519916 h 4492350"/>
              <a:gd name="connsiteX18-3505" fmla="*/ 2913694 w 3694535"/>
              <a:gd name="connsiteY18-3506" fmla="*/ 1291762 h 4492350"/>
              <a:gd name="connsiteX19-3507" fmla="*/ 2806809 w 3694535"/>
              <a:gd name="connsiteY19-3508" fmla="*/ 2383091 h 4492350"/>
              <a:gd name="connsiteX20-3509" fmla="*/ 3694535 w 3694535"/>
              <a:gd name="connsiteY20-3510" fmla="*/ 1124252 h 4492350"/>
              <a:gd name="connsiteX21-3511" fmla="*/ 2222205 w 3694535"/>
              <a:gd name="connsiteY21-3512" fmla="*/ 3370521 h 4492350"/>
              <a:gd name="connsiteX22-3513" fmla="*/ 2169042 w 3694535"/>
              <a:gd name="connsiteY22-3514" fmla="*/ 3817088 h 4492350"/>
              <a:gd name="connsiteX23-3515" fmla="*/ 3317358 w 3694535"/>
              <a:gd name="connsiteY23-3516" fmla="*/ 3094074 h 4492350"/>
              <a:gd name="connsiteX24-3517" fmla="*/ 2194317 w 3694535"/>
              <a:gd name="connsiteY24-3518" fmla="*/ 4030951 h 4492350"/>
              <a:gd name="connsiteX25-3519" fmla="*/ 2232838 w 3694535"/>
              <a:gd name="connsiteY25-3520" fmla="*/ 4476307 h 4492350"/>
              <a:gd name="connsiteX26-3521" fmla="*/ 2218194 w 3694535"/>
              <a:gd name="connsiteY26-3522" fmla="*/ 4491415 h 4492350"/>
              <a:gd name="connsiteX27-3523" fmla="*/ 1743740 w 3694535"/>
              <a:gd name="connsiteY27-3524" fmla="*/ 4492350 h 4492350"/>
              <a:gd name="connsiteX0-3525" fmla="*/ 1743740 w 3694535"/>
              <a:gd name="connsiteY0-3526" fmla="*/ 4492350 h 4492350"/>
              <a:gd name="connsiteX1-3527" fmla="*/ 1796903 w 3694535"/>
              <a:gd name="connsiteY1-3528" fmla="*/ 3785190 h 4492350"/>
              <a:gd name="connsiteX2-3529" fmla="*/ 1307805 w 3694535"/>
              <a:gd name="connsiteY2-3530" fmla="*/ 3381153 h 4492350"/>
              <a:gd name="connsiteX3-3531" fmla="*/ 31898 w 3694535"/>
              <a:gd name="connsiteY3-3532" fmla="*/ 2945218 h 4492350"/>
              <a:gd name="connsiteX4-3533" fmla="*/ 1127052 w 3694535"/>
              <a:gd name="connsiteY4-3534" fmla="*/ 3242930 h 4492350"/>
              <a:gd name="connsiteX5-3535" fmla="*/ 393405 w 3694535"/>
              <a:gd name="connsiteY5-3536" fmla="*/ 2456121 h 4492350"/>
              <a:gd name="connsiteX6-3537" fmla="*/ 1775638 w 3694535"/>
              <a:gd name="connsiteY6-3538" fmla="*/ 3519376 h 4492350"/>
              <a:gd name="connsiteX7-3539" fmla="*/ 1679945 w 3694535"/>
              <a:gd name="connsiteY7-3540" fmla="*/ 2392325 h 4492350"/>
              <a:gd name="connsiteX8-3541" fmla="*/ 0 w 3694535"/>
              <a:gd name="connsiteY8-3542" fmla="*/ 754911 h 4492350"/>
              <a:gd name="connsiteX9-3543" fmla="*/ 988828 w 3694535"/>
              <a:gd name="connsiteY9-3544" fmla="*/ 1924493 h 4492350"/>
              <a:gd name="connsiteX10-3545" fmla="*/ 1137684 w 3694535"/>
              <a:gd name="connsiteY10-3546" fmla="*/ 861237 h 4492350"/>
              <a:gd name="connsiteX11-3547" fmla="*/ 1222745 w 3694535"/>
              <a:gd name="connsiteY11-3548" fmla="*/ 2062716 h 4492350"/>
              <a:gd name="connsiteX12-3549" fmla="*/ 1690577 w 3694535"/>
              <a:gd name="connsiteY12-3550" fmla="*/ 2190307 h 4492350"/>
              <a:gd name="connsiteX13-3551" fmla="*/ 1956391 w 3694535"/>
              <a:gd name="connsiteY13-3552" fmla="*/ 0 h 4492350"/>
              <a:gd name="connsiteX14-3553" fmla="*/ 2027834 w 3694535"/>
              <a:gd name="connsiteY14-3554" fmla="*/ 986216 h 4492350"/>
              <a:gd name="connsiteX15-3555" fmla="*/ 1881963 w 3694535"/>
              <a:gd name="connsiteY15-3556" fmla="*/ 2060385 h 4492350"/>
              <a:gd name="connsiteX16-3557" fmla="*/ 2057494 w 3694535"/>
              <a:gd name="connsiteY16-3558" fmla="*/ 3046321 h 4492350"/>
              <a:gd name="connsiteX17-3559" fmla="*/ 2647507 w 3694535"/>
              <a:gd name="connsiteY17-3560" fmla="*/ 2519916 h 4492350"/>
              <a:gd name="connsiteX18-3561" fmla="*/ 2913694 w 3694535"/>
              <a:gd name="connsiteY18-3562" fmla="*/ 1291762 h 4492350"/>
              <a:gd name="connsiteX19-3563" fmla="*/ 2806809 w 3694535"/>
              <a:gd name="connsiteY19-3564" fmla="*/ 2383091 h 4492350"/>
              <a:gd name="connsiteX20-3565" fmla="*/ 3694535 w 3694535"/>
              <a:gd name="connsiteY20-3566" fmla="*/ 1124252 h 4492350"/>
              <a:gd name="connsiteX21-3567" fmla="*/ 2222205 w 3694535"/>
              <a:gd name="connsiteY21-3568" fmla="*/ 3370521 h 4492350"/>
              <a:gd name="connsiteX22-3569" fmla="*/ 2169042 w 3694535"/>
              <a:gd name="connsiteY22-3570" fmla="*/ 3817088 h 4492350"/>
              <a:gd name="connsiteX23-3571" fmla="*/ 3317358 w 3694535"/>
              <a:gd name="connsiteY23-3572" fmla="*/ 3094074 h 4492350"/>
              <a:gd name="connsiteX24-3573" fmla="*/ 2194317 w 3694535"/>
              <a:gd name="connsiteY24-3574" fmla="*/ 4030951 h 4492350"/>
              <a:gd name="connsiteX25-3575" fmla="*/ 2232838 w 3694535"/>
              <a:gd name="connsiteY25-3576" fmla="*/ 4476307 h 4492350"/>
              <a:gd name="connsiteX26-3577" fmla="*/ 2218194 w 3694535"/>
              <a:gd name="connsiteY26-3578" fmla="*/ 4491415 h 4492350"/>
              <a:gd name="connsiteX27-3579" fmla="*/ 1743740 w 3694535"/>
              <a:gd name="connsiteY27-3580" fmla="*/ 4492350 h 4492350"/>
              <a:gd name="connsiteX0-3581" fmla="*/ 1743740 w 3694535"/>
              <a:gd name="connsiteY0-3582" fmla="*/ 4492350 h 4492350"/>
              <a:gd name="connsiteX1-3583" fmla="*/ 1796903 w 3694535"/>
              <a:gd name="connsiteY1-3584" fmla="*/ 3785190 h 4492350"/>
              <a:gd name="connsiteX2-3585" fmla="*/ 1307805 w 3694535"/>
              <a:gd name="connsiteY2-3586" fmla="*/ 3381153 h 4492350"/>
              <a:gd name="connsiteX3-3587" fmla="*/ 31898 w 3694535"/>
              <a:gd name="connsiteY3-3588" fmla="*/ 2945218 h 4492350"/>
              <a:gd name="connsiteX4-3589" fmla="*/ 1127052 w 3694535"/>
              <a:gd name="connsiteY4-3590" fmla="*/ 3242930 h 4492350"/>
              <a:gd name="connsiteX5-3591" fmla="*/ 393405 w 3694535"/>
              <a:gd name="connsiteY5-3592" fmla="*/ 2456121 h 4492350"/>
              <a:gd name="connsiteX6-3593" fmla="*/ 1775638 w 3694535"/>
              <a:gd name="connsiteY6-3594" fmla="*/ 3519376 h 4492350"/>
              <a:gd name="connsiteX7-3595" fmla="*/ 1679945 w 3694535"/>
              <a:gd name="connsiteY7-3596" fmla="*/ 2392325 h 4492350"/>
              <a:gd name="connsiteX8-3597" fmla="*/ 0 w 3694535"/>
              <a:gd name="connsiteY8-3598" fmla="*/ 754911 h 4492350"/>
              <a:gd name="connsiteX9-3599" fmla="*/ 988828 w 3694535"/>
              <a:gd name="connsiteY9-3600" fmla="*/ 1924493 h 4492350"/>
              <a:gd name="connsiteX10-3601" fmla="*/ 1137684 w 3694535"/>
              <a:gd name="connsiteY10-3602" fmla="*/ 861237 h 4492350"/>
              <a:gd name="connsiteX11-3603" fmla="*/ 1222745 w 3694535"/>
              <a:gd name="connsiteY11-3604" fmla="*/ 2062716 h 4492350"/>
              <a:gd name="connsiteX12-3605" fmla="*/ 1690577 w 3694535"/>
              <a:gd name="connsiteY12-3606" fmla="*/ 2190307 h 4492350"/>
              <a:gd name="connsiteX13-3607" fmla="*/ 1956391 w 3694535"/>
              <a:gd name="connsiteY13-3608" fmla="*/ 0 h 4492350"/>
              <a:gd name="connsiteX14-3609" fmla="*/ 2027834 w 3694535"/>
              <a:gd name="connsiteY14-3610" fmla="*/ 986216 h 4492350"/>
              <a:gd name="connsiteX15-3611" fmla="*/ 1881963 w 3694535"/>
              <a:gd name="connsiteY15-3612" fmla="*/ 2060385 h 4492350"/>
              <a:gd name="connsiteX16-3613" fmla="*/ 2057494 w 3694535"/>
              <a:gd name="connsiteY16-3614" fmla="*/ 3046321 h 4492350"/>
              <a:gd name="connsiteX17-3615" fmla="*/ 2647507 w 3694535"/>
              <a:gd name="connsiteY17-3616" fmla="*/ 2519916 h 4492350"/>
              <a:gd name="connsiteX18-3617" fmla="*/ 2913694 w 3694535"/>
              <a:gd name="connsiteY18-3618" fmla="*/ 1291762 h 4492350"/>
              <a:gd name="connsiteX19-3619" fmla="*/ 2806809 w 3694535"/>
              <a:gd name="connsiteY19-3620" fmla="*/ 2383091 h 4492350"/>
              <a:gd name="connsiteX20-3621" fmla="*/ 3694535 w 3694535"/>
              <a:gd name="connsiteY20-3622" fmla="*/ 1124252 h 4492350"/>
              <a:gd name="connsiteX21-3623" fmla="*/ 2222205 w 3694535"/>
              <a:gd name="connsiteY21-3624" fmla="*/ 3370521 h 4492350"/>
              <a:gd name="connsiteX22-3625" fmla="*/ 2169042 w 3694535"/>
              <a:gd name="connsiteY22-3626" fmla="*/ 3817088 h 4492350"/>
              <a:gd name="connsiteX23-3627" fmla="*/ 3317358 w 3694535"/>
              <a:gd name="connsiteY23-3628" fmla="*/ 3094074 h 4492350"/>
              <a:gd name="connsiteX24-3629" fmla="*/ 2194317 w 3694535"/>
              <a:gd name="connsiteY24-3630" fmla="*/ 4030951 h 4492350"/>
              <a:gd name="connsiteX25-3631" fmla="*/ 2232838 w 3694535"/>
              <a:gd name="connsiteY25-3632" fmla="*/ 4476307 h 4492350"/>
              <a:gd name="connsiteX26-3633" fmla="*/ 2218194 w 3694535"/>
              <a:gd name="connsiteY26-3634" fmla="*/ 4491415 h 4492350"/>
              <a:gd name="connsiteX27-3635" fmla="*/ 1743740 w 3694535"/>
              <a:gd name="connsiteY27-3636" fmla="*/ 4492350 h 4492350"/>
              <a:gd name="connsiteX0-3637" fmla="*/ 1743740 w 3694535"/>
              <a:gd name="connsiteY0-3638" fmla="*/ 4492350 h 4492350"/>
              <a:gd name="connsiteX1-3639" fmla="*/ 1796903 w 3694535"/>
              <a:gd name="connsiteY1-3640" fmla="*/ 3785190 h 4492350"/>
              <a:gd name="connsiteX2-3641" fmla="*/ 1307805 w 3694535"/>
              <a:gd name="connsiteY2-3642" fmla="*/ 3381153 h 4492350"/>
              <a:gd name="connsiteX3-3643" fmla="*/ 31898 w 3694535"/>
              <a:gd name="connsiteY3-3644" fmla="*/ 2945218 h 4492350"/>
              <a:gd name="connsiteX4-3645" fmla="*/ 1127052 w 3694535"/>
              <a:gd name="connsiteY4-3646" fmla="*/ 3242930 h 4492350"/>
              <a:gd name="connsiteX5-3647" fmla="*/ 393405 w 3694535"/>
              <a:gd name="connsiteY5-3648" fmla="*/ 2456121 h 4492350"/>
              <a:gd name="connsiteX6-3649" fmla="*/ 1775638 w 3694535"/>
              <a:gd name="connsiteY6-3650" fmla="*/ 3519376 h 4492350"/>
              <a:gd name="connsiteX7-3651" fmla="*/ 1679945 w 3694535"/>
              <a:gd name="connsiteY7-3652" fmla="*/ 2392325 h 4492350"/>
              <a:gd name="connsiteX8-3653" fmla="*/ 0 w 3694535"/>
              <a:gd name="connsiteY8-3654" fmla="*/ 754911 h 4492350"/>
              <a:gd name="connsiteX9-3655" fmla="*/ 988828 w 3694535"/>
              <a:gd name="connsiteY9-3656" fmla="*/ 1924493 h 4492350"/>
              <a:gd name="connsiteX10-3657" fmla="*/ 1137684 w 3694535"/>
              <a:gd name="connsiteY10-3658" fmla="*/ 861237 h 4492350"/>
              <a:gd name="connsiteX11-3659" fmla="*/ 1222745 w 3694535"/>
              <a:gd name="connsiteY11-3660" fmla="*/ 2062716 h 4492350"/>
              <a:gd name="connsiteX12-3661" fmla="*/ 1690577 w 3694535"/>
              <a:gd name="connsiteY12-3662" fmla="*/ 2190307 h 4492350"/>
              <a:gd name="connsiteX13-3663" fmla="*/ 1956391 w 3694535"/>
              <a:gd name="connsiteY13-3664" fmla="*/ 0 h 4492350"/>
              <a:gd name="connsiteX14-3665" fmla="*/ 2027834 w 3694535"/>
              <a:gd name="connsiteY14-3666" fmla="*/ 986216 h 4492350"/>
              <a:gd name="connsiteX15-3667" fmla="*/ 1881963 w 3694535"/>
              <a:gd name="connsiteY15-3668" fmla="*/ 2060385 h 4492350"/>
              <a:gd name="connsiteX16-3669" fmla="*/ 2057494 w 3694535"/>
              <a:gd name="connsiteY16-3670" fmla="*/ 3046321 h 4492350"/>
              <a:gd name="connsiteX17-3671" fmla="*/ 2647507 w 3694535"/>
              <a:gd name="connsiteY17-3672" fmla="*/ 2519916 h 4492350"/>
              <a:gd name="connsiteX18-3673" fmla="*/ 2913694 w 3694535"/>
              <a:gd name="connsiteY18-3674" fmla="*/ 1291762 h 4492350"/>
              <a:gd name="connsiteX19-3675" fmla="*/ 2806809 w 3694535"/>
              <a:gd name="connsiteY19-3676" fmla="*/ 2383091 h 4492350"/>
              <a:gd name="connsiteX20-3677" fmla="*/ 3694535 w 3694535"/>
              <a:gd name="connsiteY20-3678" fmla="*/ 1124252 h 4492350"/>
              <a:gd name="connsiteX21-3679" fmla="*/ 2222205 w 3694535"/>
              <a:gd name="connsiteY21-3680" fmla="*/ 3370521 h 4492350"/>
              <a:gd name="connsiteX22-3681" fmla="*/ 2169042 w 3694535"/>
              <a:gd name="connsiteY22-3682" fmla="*/ 3817088 h 4492350"/>
              <a:gd name="connsiteX23-3683" fmla="*/ 3317358 w 3694535"/>
              <a:gd name="connsiteY23-3684" fmla="*/ 3094074 h 4492350"/>
              <a:gd name="connsiteX24-3685" fmla="*/ 2194317 w 3694535"/>
              <a:gd name="connsiteY24-3686" fmla="*/ 4030951 h 4492350"/>
              <a:gd name="connsiteX25-3687" fmla="*/ 2232838 w 3694535"/>
              <a:gd name="connsiteY25-3688" fmla="*/ 4476307 h 4492350"/>
              <a:gd name="connsiteX26-3689" fmla="*/ 2218194 w 3694535"/>
              <a:gd name="connsiteY26-3690" fmla="*/ 4491415 h 4492350"/>
              <a:gd name="connsiteX27-3691" fmla="*/ 1743740 w 3694535"/>
              <a:gd name="connsiteY27-3692" fmla="*/ 4492350 h 4492350"/>
              <a:gd name="connsiteX0-3693" fmla="*/ 1743740 w 3694535"/>
              <a:gd name="connsiteY0-3694" fmla="*/ 4492350 h 4492350"/>
              <a:gd name="connsiteX1-3695" fmla="*/ 1796903 w 3694535"/>
              <a:gd name="connsiteY1-3696" fmla="*/ 3785190 h 4492350"/>
              <a:gd name="connsiteX2-3697" fmla="*/ 1307805 w 3694535"/>
              <a:gd name="connsiteY2-3698" fmla="*/ 3381153 h 4492350"/>
              <a:gd name="connsiteX3-3699" fmla="*/ 31898 w 3694535"/>
              <a:gd name="connsiteY3-3700" fmla="*/ 2945218 h 4492350"/>
              <a:gd name="connsiteX4-3701" fmla="*/ 1127052 w 3694535"/>
              <a:gd name="connsiteY4-3702" fmla="*/ 3242930 h 4492350"/>
              <a:gd name="connsiteX5-3703" fmla="*/ 393405 w 3694535"/>
              <a:gd name="connsiteY5-3704" fmla="*/ 2456121 h 4492350"/>
              <a:gd name="connsiteX6-3705" fmla="*/ 1775638 w 3694535"/>
              <a:gd name="connsiteY6-3706" fmla="*/ 3519376 h 4492350"/>
              <a:gd name="connsiteX7-3707" fmla="*/ 1679945 w 3694535"/>
              <a:gd name="connsiteY7-3708" fmla="*/ 2392325 h 4492350"/>
              <a:gd name="connsiteX8-3709" fmla="*/ 0 w 3694535"/>
              <a:gd name="connsiteY8-3710" fmla="*/ 754911 h 4492350"/>
              <a:gd name="connsiteX9-3711" fmla="*/ 988828 w 3694535"/>
              <a:gd name="connsiteY9-3712" fmla="*/ 1924493 h 4492350"/>
              <a:gd name="connsiteX10-3713" fmla="*/ 1137684 w 3694535"/>
              <a:gd name="connsiteY10-3714" fmla="*/ 861237 h 4492350"/>
              <a:gd name="connsiteX11-3715" fmla="*/ 1222745 w 3694535"/>
              <a:gd name="connsiteY11-3716" fmla="*/ 2062716 h 4492350"/>
              <a:gd name="connsiteX12-3717" fmla="*/ 1690577 w 3694535"/>
              <a:gd name="connsiteY12-3718" fmla="*/ 2190307 h 4492350"/>
              <a:gd name="connsiteX13-3719" fmla="*/ 1956391 w 3694535"/>
              <a:gd name="connsiteY13-3720" fmla="*/ 0 h 4492350"/>
              <a:gd name="connsiteX14-3721" fmla="*/ 2027834 w 3694535"/>
              <a:gd name="connsiteY14-3722" fmla="*/ 986216 h 4492350"/>
              <a:gd name="connsiteX15-3723" fmla="*/ 1881963 w 3694535"/>
              <a:gd name="connsiteY15-3724" fmla="*/ 2060385 h 4492350"/>
              <a:gd name="connsiteX16-3725" fmla="*/ 2057494 w 3694535"/>
              <a:gd name="connsiteY16-3726" fmla="*/ 3046321 h 4492350"/>
              <a:gd name="connsiteX17-3727" fmla="*/ 2647507 w 3694535"/>
              <a:gd name="connsiteY17-3728" fmla="*/ 2519916 h 4492350"/>
              <a:gd name="connsiteX18-3729" fmla="*/ 2913694 w 3694535"/>
              <a:gd name="connsiteY18-3730" fmla="*/ 1291762 h 4492350"/>
              <a:gd name="connsiteX19-3731" fmla="*/ 2806809 w 3694535"/>
              <a:gd name="connsiteY19-3732" fmla="*/ 2383091 h 4492350"/>
              <a:gd name="connsiteX20-3733" fmla="*/ 3694535 w 3694535"/>
              <a:gd name="connsiteY20-3734" fmla="*/ 1124252 h 4492350"/>
              <a:gd name="connsiteX21-3735" fmla="*/ 2222205 w 3694535"/>
              <a:gd name="connsiteY21-3736" fmla="*/ 3370521 h 4492350"/>
              <a:gd name="connsiteX22-3737" fmla="*/ 2169042 w 3694535"/>
              <a:gd name="connsiteY22-3738" fmla="*/ 3817088 h 4492350"/>
              <a:gd name="connsiteX23-3739" fmla="*/ 3317358 w 3694535"/>
              <a:gd name="connsiteY23-3740" fmla="*/ 3094074 h 4492350"/>
              <a:gd name="connsiteX24-3741" fmla="*/ 2194317 w 3694535"/>
              <a:gd name="connsiteY24-3742" fmla="*/ 4030951 h 4492350"/>
              <a:gd name="connsiteX25-3743" fmla="*/ 2232838 w 3694535"/>
              <a:gd name="connsiteY25-3744" fmla="*/ 4476307 h 4492350"/>
              <a:gd name="connsiteX26-3745" fmla="*/ 2218194 w 3694535"/>
              <a:gd name="connsiteY26-3746" fmla="*/ 4491415 h 4492350"/>
              <a:gd name="connsiteX27-3747" fmla="*/ 1743740 w 3694535"/>
              <a:gd name="connsiteY27-3748" fmla="*/ 4492350 h 4492350"/>
              <a:gd name="connsiteX0-3749" fmla="*/ 1743740 w 3694535"/>
              <a:gd name="connsiteY0-3750" fmla="*/ 4492350 h 4492350"/>
              <a:gd name="connsiteX1-3751" fmla="*/ 1796903 w 3694535"/>
              <a:gd name="connsiteY1-3752" fmla="*/ 3785190 h 4492350"/>
              <a:gd name="connsiteX2-3753" fmla="*/ 1307805 w 3694535"/>
              <a:gd name="connsiteY2-3754" fmla="*/ 3381153 h 4492350"/>
              <a:gd name="connsiteX3-3755" fmla="*/ 31898 w 3694535"/>
              <a:gd name="connsiteY3-3756" fmla="*/ 2945218 h 4492350"/>
              <a:gd name="connsiteX4-3757" fmla="*/ 1127052 w 3694535"/>
              <a:gd name="connsiteY4-3758" fmla="*/ 3242930 h 4492350"/>
              <a:gd name="connsiteX5-3759" fmla="*/ 393405 w 3694535"/>
              <a:gd name="connsiteY5-3760" fmla="*/ 2456121 h 4492350"/>
              <a:gd name="connsiteX6-3761" fmla="*/ 1775638 w 3694535"/>
              <a:gd name="connsiteY6-3762" fmla="*/ 3519376 h 4492350"/>
              <a:gd name="connsiteX7-3763" fmla="*/ 1679945 w 3694535"/>
              <a:gd name="connsiteY7-3764" fmla="*/ 2392325 h 4492350"/>
              <a:gd name="connsiteX8-3765" fmla="*/ 0 w 3694535"/>
              <a:gd name="connsiteY8-3766" fmla="*/ 754911 h 4492350"/>
              <a:gd name="connsiteX9-3767" fmla="*/ 988828 w 3694535"/>
              <a:gd name="connsiteY9-3768" fmla="*/ 1924493 h 4492350"/>
              <a:gd name="connsiteX10-3769" fmla="*/ 1137684 w 3694535"/>
              <a:gd name="connsiteY10-3770" fmla="*/ 861237 h 4492350"/>
              <a:gd name="connsiteX11-3771" fmla="*/ 1222745 w 3694535"/>
              <a:gd name="connsiteY11-3772" fmla="*/ 2062716 h 4492350"/>
              <a:gd name="connsiteX12-3773" fmla="*/ 1690577 w 3694535"/>
              <a:gd name="connsiteY12-3774" fmla="*/ 2190307 h 4492350"/>
              <a:gd name="connsiteX13-3775" fmla="*/ 1956391 w 3694535"/>
              <a:gd name="connsiteY13-3776" fmla="*/ 0 h 4492350"/>
              <a:gd name="connsiteX14-3777" fmla="*/ 2027834 w 3694535"/>
              <a:gd name="connsiteY14-3778" fmla="*/ 986216 h 4492350"/>
              <a:gd name="connsiteX15-3779" fmla="*/ 1881963 w 3694535"/>
              <a:gd name="connsiteY15-3780" fmla="*/ 2060385 h 4492350"/>
              <a:gd name="connsiteX16-3781" fmla="*/ 2057494 w 3694535"/>
              <a:gd name="connsiteY16-3782" fmla="*/ 3046321 h 4492350"/>
              <a:gd name="connsiteX17-3783" fmla="*/ 2647507 w 3694535"/>
              <a:gd name="connsiteY17-3784" fmla="*/ 2519916 h 4492350"/>
              <a:gd name="connsiteX18-3785" fmla="*/ 2913694 w 3694535"/>
              <a:gd name="connsiteY18-3786" fmla="*/ 1291762 h 4492350"/>
              <a:gd name="connsiteX19-3787" fmla="*/ 2806809 w 3694535"/>
              <a:gd name="connsiteY19-3788" fmla="*/ 2383091 h 4492350"/>
              <a:gd name="connsiteX20-3789" fmla="*/ 3694535 w 3694535"/>
              <a:gd name="connsiteY20-3790" fmla="*/ 1124252 h 4492350"/>
              <a:gd name="connsiteX21-3791" fmla="*/ 2222205 w 3694535"/>
              <a:gd name="connsiteY21-3792" fmla="*/ 3370521 h 4492350"/>
              <a:gd name="connsiteX22-3793" fmla="*/ 2169042 w 3694535"/>
              <a:gd name="connsiteY22-3794" fmla="*/ 3817088 h 4492350"/>
              <a:gd name="connsiteX23-3795" fmla="*/ 3317358 w 3694535"/>
              <a:gd name="connsiteY23-3796" fmla="*/ 3094074 h 4492350"/>
              <a:gd name="connsiteX24-3797" fmla="*/ 2194317 w 3694535"/>
              <a:gd name="connsiteY24-3798" fmla="*/ 4030951 h 4492350"/>
              <a:gd name="connsiteX25-3799" fmla="*/ 2232838 w 3694535"/>
              <a:gd name="connsiteY25-3800" fmla="*/ 4476307 h 4492350"/>
              <a:gd name="connsiteX26-3801" fmla="*/ 2218194 w 3694535"/>
              <a:gd name="connsiteY26-3802" fmla="*/ 4491415 h 4492350"/>
              <a:gd name="connsiteX27-3803" fmla="*/ 1743740 w 3694535"/>
              <a:gd name="connsiteY27-3804" fmla="*/ 4492350 h 4492350"/>
              <a:gd name="connsiteX0-3805" fmla="*/ 1743740 w 3694535"/>
              <a:gd name="connsiteY0-3806" fmla="*/ 4492350 h 4492350"/>
              <a:gd name="connsiteX1-3807" fmla="*/ 1796903 w 3694535"/>
              <a:gd name="connsiteY1-3808" fmla="*/ 3785190 h 4492350"/>
              <a:gd name="connsiteX2-3809" fmla="*/ 1307805 w 3694535"/>
              <a:gd name="connsiteY2-3810" fmla="*/ 3381153 h 4492350"/>
              <a:gd name="connsiteX3-3811" fmla="*/ 31898 w 3694535"/>
              <a:gd name="connsiteY3-3812" fmla="*/ 2945218 h 4492350"/>
              <a:gd name="connsiteX4-3813" fmla="*/ 1127052 w 3694535"/>
              <a:gd name="connsiteY4-3814" fmla="*/ 3242930 h 4492350"/>
              <a:gd name="connsiteX5-3815" fmla="*/ 393405 w 3694535"/>
              <a:gd name="connsiteY5-3816" fmla="*/ 2456121 h 4492350"/>
              <a:gd name="connsiteX6-3817" fmla="*/ 1775638 w 3694535"/>
              <a:gd name="connsiteY6-3818" fmla="*/ 3519376 h 4492350"/>
              <a:gd name="connsiteX7-3819" fmla="*/ 1683956 w 3694535"/>
              <a:gd name="connsiteY7-3820" fmla="*/ 2424409 h 4492350"/>
              <a:gd name="connsiteX8-3821" fmla="*/ 0 w 3694535"/>
              <a:gd name="connsiteY8-3822" fmla="*/ 754911 h 4492350"/>
              <a:gd name="connsiteX9-3823" fmla="*/ 988828 w 3694535"/>
              <a:gd name="connsiteY9-3824" fmla="*/ 1924493 h 4492350"/>
              <a:gd name="connsiteX10-3825" fmla="*/ 1137684 w 3694535"/>
              <a:gd name="connsiteY10-3826" fmla="*/ 861237 h 4492350"/>
              <a:gd name="connsiteX11-3827" fmla="*/ 1222745 w 3694535"/>
              <a:gd name="connsiteY11-3828" fmla="*/ 2062716 h 4492350"/>
              <a:gd name="connsiteX12-3829" fmla="*/ 1690577 w 3694535"/>
              <a:gd name="connsiteY12-3830" fmla="*/ 2190307 h 4492350"/>
              <a:gd name="connsiteX13-3831" fmla="*/ 1956391 w 3694535"/>
              <a:gd name="connsiteY13-3832" fmla="*/ 0 h 4492350"/>
              <a:gd name="connsiteX14-3833" fmla="*/ 2027834 w 3694535"/>
              <a:gd name="connsiteY14-3834" fmla="*/ 986216 h 4492350"/>
              <a:gd name="connsiteX15-3835" fmla="*/ 1881963 w 3694535"/>
              <a:gd name="connsiteY15-3836" fmla="*/ 2060385 h 4492350"/>
              <a:gd name="connsiteX16-3837" fmla="*/ 2057494 w 3694535"/>
              <a:gd name="connsiteY16-3838" fmla="*/ 3046321 h 4492350"/>
              <a:gd name="connsiteX17-3839" fmla="*/ 2647507 w 3694535"/>
              <a:gd name="connsiteY17-3840" fmla="*/ 2519916 h 4492350"/>
              <a:gd name="connsiteX18-3841" fmla="*/ 2913694 w 3694535"/>
              <a:gd name="connsiteY18-3842" fmla="*/ 1291762 h 4492350"/>
              <a:gd name="connsiteX19-3843" fmla="*/ 2806809 w 3694535"/>
              <a:gd name="connsiteY19-3844" fmla="*/ 2383091 h 4492350"/>
              <a:gd name="connsiteX20-3845" fmla="*/ 3694535 w 3694535"/>
              <a:gd name="connsiteY20-3846" fmla="*/ 1124252 h 4492350"/>
              <a:gd name="connsiteX21-3847" fmla="*/ 2222205 w 3694535"/>
              <a:gd name="connsiteY21-3848" fmla="*/ 3370521 h 4492350"/>
              <a:gd name="connsiteX22-3849" fmla="*/ 2169042 w 3694535"/>
              <a:gd name="connsiteY22-3850" fmla="*/ 3817088 h 4492350"/>
              <a:gd name="connsiteX23-3851" fmla="*/ 3317358 w 3694535"/>
              <a:gd name="connsiteY23-3852" fmla="*/ 3094074 h 4492350"/>
              <a:gd name="connsiteX24-3853" fmla="*/ 2194317 w 3694535"/>
              <a:gd name="connsiteY24-3854" fmla="*/ 4030951 h 4492350"/>
              <a:gd name="connsiteX25-3855" fmla="*/ 2232838 w 3694535"/>
              <a:gd name="connsiteY25-3856" fmla="*/ 4476307 h 4492350"/>
              <a:gd name="connsiteX26-3857" fmla="*/ 2218194 w 3694535"/>
              <a:gd name="connsiteY26-3858" fmla="*/ 4491415 h 4492350"/>
              <a:gd name="connsiteX27-3859" fmla="*/ 1743740 w 3694535"/>
              <a:gd name="connsiteY27-3860" fmla="*/ 4492350 h 4492350"/>
              <a:gd name="connsiteX0-3861" fmla="*/ 1743740 w 3694535"/>
              <a:gd name="connsiteY0-3862" fmla="*/ 4492350 h 4492350"/>
              <a:gd name="connsiteX1-3863" fmla="*/ 1796903 w 3694535"/>
              <a:gd name="connsiteY1-3864" fmla="*/ 3785190 h 4492350"/>
              <a:gd name="connsiteX2-3865" fmla="*/ 1307805 w 3694535"/>
              <a:gd name="connsiteY2-3866" fmla="*/ 3381153 h 4492350"/>
              <a:gd name="connsiteX3-3867" fmla="*/ 31898 w 3694535"/>
              <a:gd name="connsiteY3-3868" fmla="*/ 2945218 h 4492350"/>
              <a:gd name="connsiteX4-3869" fmla="*/ 1127052 w 3694535"/>
              <a:gd name="connsiteY4-3870" fmla="*/ 3242930 h 4492350"/>
              <a:gd name="connsiteX5-3871" fmla="*/ 393405 w 3694535"/>
              <a:gd name="connsiteY5-3872" fmla="*/ 2456121 h 4492350"/>
              <a:gd name="connsiteX6-3873" fmla="*/ 1775638 w 3694535"/>
              <a:gd name="connsiteY6-3874" fmla="*/ 3519376 h 4492350"/>
              <a:gd name="connsiteX7-3875" fmla="*/ 1683956 w 3694535"/>
              <a:gd name="connsiteY7-3876" fmla="*/ 2424409 h 4492350"/>
              <a:gd name="connsiteX8-3877" fmla="*/ 0 w 3694535"/>
              <a:gd name="connsiteY8-3878" fmla="*/ 754911 h 4492350"/>
              <a:gd name="connsiteX9-3879" fmla="*/ 988828 w 3694535"/>
              <a:gd name="connsiteY9-3880" fmla="*/ 1924493 h 4492350"/>
              <a:gd name="connsiteX10-3881" fmla="*/ 1137684 w 3694535"/>
              <a:gd name="connsiteY10-3882" fmla="*/ 861237 h 4492350"/>
              <a:gd name="connsiteX11-3883" fmla="*/ 1222745 w 3694535"/>
              <a:gd name="connsiteY11-3884" fmla="*/ 2062716 h 4492350"/>
              <a:gd name="connsiteX12-3885" fmla="*/ 1690577 w 3694535"/>
              <a:gd name="connsiteY12-3886" fmla="*/ 2190307 h 4492350"/>
              <a:gd name="connsiteX13-3887" fmla="*/ 1956391 w 3694535"/>
              <a:gd name="connsiteY13-3888" fmla="*/ 0 h 4492350"/>
              <a:gd name="connsiteX14-3889" fmla="*/ 2027834 w 3694535"/>
              <a:gd name="connsiteY14-3890" fmla="*/ 986216 h 4492350"/>
              <a:gd name="connsiteX15-3891" fmla="*/ 1881963 w 3694535"/>
              <a:gd name="connsiteY15-3892" fmla="*/ 2060385 h 4492350"/>
              <a:gd name="connsiteX16-3893" fmla="*/ 2057494 w 3694535"/>
              <a:gd name="connsiteY16-3894" fmla="*/ 3046321 h 4492350"/>
              <a:gd name="connsiteX17-3895" fmla="*/ 2647507 w 3694535"/>
              <a:gd name="connsiteY17-3896" fmla="*/ 2519916 h 4492350"/>
              <a:gd name="connsiteX18-3897" fmla="*/ 2913694 w 3694535"/>
              <a:gd name="connsiteY18-3898" fmla="*/ 1291762 h 4492350"/>
              <a:gd name="connsiteX19-3899" fmla="*/ 2806809 w 3694535"/>
              <a:gd name="connsiteY19-3900" fmla="*/ 2383091 h 4492350"/>
              <a:gd name="connsiteX20-3901" fmla="*/ 3694535 w 3694535"/>
              <a:gd name="connsiteY20-3902" fmla="*/ 1124252 h 4492350"/>
              <a:gd name="connsiteX21-3903" fmla="*/ 2222205 w 3694535"/>
              <a:gd name="connsiteY21-3904" fmla="*/ 3370521 h 4492350"/>
              <a:gd name="connsiteX22-3905" fmla="*/ 2169042 w 3694535"/>
              <a:gd name="connsiteY22-3906" fmla="*/ 3817088 h 4492350"/>
              <a:gd name="connsiteX23-3907" fmla="*/ 3317358 w 3694535"/>
              <a:gd name="connsiteY23-3908" fmla="*/ 3094074 h 4492350"/>
              <a:gd name="connsiteX24-3909" fmla="*/ 2194317 w 3694535"/>
              <a:gd name="connsiteY24-3910" fmla="*/ 4030951 h 4492350"/>
              <a:gd name="connsiteX25-3911" fmla="*/ 2232838 w 3694535"/>
              <a:gd name="connsiteY25-3912" fmla="*/ 4476307 h 4492350"/>
              <a:gd name="connsiteX26-3913" fmla="*/ 2218194 w 3694535"/>
              <a:gd name="connsiteY26-3914" fmla="*/ 4491415 h 4492350"/>
              <a:gd name="connsiteX27-3915" fmla="*/ 1743740 w 3694535"/>
              <a:gd name="connsiteY27-3916" fmla="*/ 4492350 h 4492350"/>
              <a:gd name="connsiteX0-3917" fmla="*/ 1743740 w 3694535"/>
              <a:gd name="connsiteY0-3918" fmla="*/ 4492350 h 4492350"/>
              <a:gd name="connsiteX1-3919" fmla="*/ 1796903 w 3694535"/>
              <a:gd name="connsiteY1-3920" fmla="*/ 3785190 h 4492350"/>
              <a:gd name="connsiteX2-3921" fmla="*/ 1307805 w 3694535"/>
              <a:gd name="connsiteY2-3922" fmla="*/ 3381153 h 4492350"/>
              <a:gd name="connsiteX3-3923" fmla="*/ 31898 w 3694535"/>
              <a:gd name="connsiteY3-3924" fmla="*/ 2945218 h 4492350"/>
              <a:gd name="connsiteX4-3925" fmla="*/ 1127052 w 3694535"/>
              <a:gd name="connsiteY4-3926" fmla="*/ 3242930 h 4492350"/>
              <a:gd name="connsiteX5-3927" fmla="*/ 393405 w 3694535"/>
              <a:gd name="connsiteY5-3928" fmla="*/ 2456121 h 4492350"/>
              <a:gd name="connsiteX6-3929" fmla="*/ 1775638 w 3694535"/>
              <a:gd name="connsiteY6-3930" fmla="*/ 3519376 h 4492350"/>
              <a:gd name="connsiteX7-3931" fmla="*/ 1683956 w 3694535"/>
              <a:gd name="connsiteY7-3932" fmla="*/ 2424409 h 4492350"/>
              <a:gd name="connsiteX8-3933" fmla="*/ 0 w 3694535"/>
              <a:gd name="connsiteY8-3934" fmla="*/ 754911 h 4492350"/>
              <a:gd name="connsiteX9-3935" fmla="*/ 988828 w 3694535"/>
              <a:gd name="connsiteY9-3936" fmla="*/ 1924493 h 4492350"/>
              <a:gd name="connsiteX10-3937" fmla="*/ 1137684 w 3694535"/>
              <a:gd name="connsiteY10-3938" fmla="*/ 861237 h 4492350"/>
              <a:gd name="connsiteX11-3939" fmla="*/ 1222745 w 3694535"/>
              <a:gd name="connsiteY11-3940" fmla="*/ 2062716 h 4492350"/>
              <a:gd name="connsiteX12-3941" fmla="*/ 1714640 w 3694535"/>
              <a:gd name="connsiteY12-3942" fmla="*/ 2194318 h 4492350"/>
              <a:gd name="connsiteX13-3943" fmla="*/ 1956391 w 3694535"/>
              <a:gd name="connsiteY13-3944" fmla="*/ 0 h 4492350"/>
              <a:gd name="connsiteX14-3945" fmla="*/ 2027834 w 3694535"/>
              <a:gd name="connsiteY14-3946" fmla="*/ 986216 h 4492350"/>
              <a:gd name="connsiteX15-3947" fmla="*/ 1881963 w 3694535"/>
              <a:gd name="connsiteY15-3948" fmla="*/ 2060385 h 4492350"/>
              <a:gd name="connsiteX16-3949" fmla="*/ 2057494 w 3694535"/>
              <a:gd name="connsiteY16-3950" fmla="*/ 3046321 h 4492350"/>
              <a:gd name="connsiteX17-3951" fmla="*/ 2647507 w 3694535"/>
              <a:gd name="connsiteY17-3952" fmla="*/ 2519916 h 4492350"/>
              <a:gd name="connsiteX18-3953" fmla="*/ 2913694 w 3694535"/>
              <a:gd name="connsiteY18-3954" fmla="*/ 1291762 h 4492350"/>
              <a:gd name="connsiteX19-3955" fmla="*/ 2806809 w 3694535"/>
              <a:gd name="connsiteY19-3956" fmla="*/ 2383091 h 4492350"/>
              <a:gd name="connsiteX20-3957" fmla="*/ 3694535 w 3694535"/>
              <a:gd name="connsiteY20-3958" fmla="*/ 1124252 h 4492350"/>
              <a:gd name="connsiteX21-3959" fmla="*/ 2222205 w 3694535"/>
              <a:gd name="connsiteY21-3960" fmla="*/ 3370521 h 4492350"/>
              <a:gd name="connsiteX22-3961" fmla="*/ 2169042 w 3694535"/>
              <a:gd name="connsiteY22-3962" fmla="*/ 3817088 h 4492350"/>
              <a:gd name="connsiteX23-3963" fmla="*/ 3317358 w 3694535"/>
              <a:gd name="connsiteY23-3964" fmla="*/ 3094074 h 4492350"/>
              <a:gd name="connsiteX24-3965" fmla="*/ 2194317 w 3694535"/>
              <a:gd name="connsiteY24-3966" fmla="*/ 4030951 h 4492350"/>
              <a:gd name="connsiteX25-3967" fmla="*/ 2232838 w 3694535"/>
              <a:gd name="connsiteY25-3968" fmla="*/ 4476307 h 4492350"/>
              <a:gd name="connsiteX26-3969" fmla="*/ 2218194 w 3694535"/>
              <a:gd name="connsiteY26-3970" fmla="*/ 4491415 h 4492350"/>
              <a:gd name="connsiteX27-3971" fmla="*/ 1743740 w 3694535"/>
              <a:gd name="connsiteY27-3972" fmla="*/ 4492350 h 4492350"/>
              <a:gd name="connsiteX0-3973" fmla="*/ 1743740 w 3694535"/>
              <a:gd name="connsiteY0-3974" fmla="*/ 4492350 h 4492350"/>
              <a:gd name="connsiteX1-3975" fmla="*/ 1796903 w 3694535"/>
              <a:gd name="connsiteY1-3976" fmla="*/ 3785190 h 4492350"/>
              <a:gd name="connsiteX2-3977" fmla="*/ 1307805 w 3694535"/>
              <a:gd name="connsiteY2-3978" fmla="*/ 3381153 h 4492350"/>
              <a:gd name="connsiteX3-3979" fmla="*/ 31898 w 3694535"/>
              <a:gd name="connsiteY3-3980" fmla="*/ 2945218 h 4492350"/>
              <a:gd name="connsiteX4-3981" fmla="*/ 1127052 w 3694535"/>
              <a:gd name="connsiteY4-3982" fmla="*/ 3242930 h 4492350"/>
              <a:gd name="connsiteX5-3983" fmla="*/ 393405 w 3694535"/>
              <a:gd name="connsiteY5-3984" fmla="*/ 2456121 h 4492350"/>
              <a:gd name="connsiteX6-3985" fmla="*/ 1775638 w 3694535"/>
              <a:gd name="connsiteY6-3986" fmla="*/ 3519376 h 4492350"/>
              <a:gd name="connsiteX7-3987" fmla="*/ 1683956 w 3694535"/>
              <a:gd name="connsiteY7-3988" fmla="*/ 2424409 h 4492350"/>
              <a:gd name="connsiteX8-3989" fmla="*/ 0 w 3694535"/>
              <a:gd name="connsiteY8-3990" fmla="*/ 754911 h 4492350"/>
              <a:gd name="connsiteX9-3991" fmla="*/ 988828 w 3694535"/>
              <a:gd name="connsiteY9-3992" fmla="*/ 1924493 h 4492350"/>
              <a:gd name="connsiteX10-3993" fmla="*/ 1137684 w 3694535"/>
              <a:gd name="connsiteY10-3994" fmla="*/ 861237 h 4492350"/>
              <a:gd name="connsiteX11-3995" fmla="*/ 1222745 w 3694535"/>
              <a:gd name="connsiteY11-3996" fmla="*/ 2062716 h 4492350"/>
              <a:gd name="connsiteX12-3997" fmla="*/ 1714640 w 3694535"/>
              <a:gd name="connsiteY12-3998" fmla="*/ 2194318 h 4492350"/>
              <a:gd name="connsiteX13-3999" fmla="*/ 1956391 w 3694535"/>
              <a:gd name="connsiteY13-4000" fmla="*/ 0 h 4492350"/>
              <a:gd name="connsiteX14-4001" fmla="*/ 2027834 w 3694535"/>
              <a:gd name="connsiteY14-4002" fmla="*/ 986216 h 4492350"/>
              <a:gd name="connsiteX15-4003" fmla="*/ 1881963 w 3694535"/>
              <a:gd name="connsiteY15-4004" fmla="*/ 2060385 h 4492350"/>
              <a:gd name="connsiteX16-4005" fmla="*/ 2057494 w 3694535"/>
              <a:gd name="connsiteY16-4006" fmla="*/ 3046321 h 4492350"/>
              <a:gd name="connsiteX17-4007" fmla="*/ 2647507 w 3694535"/>
              <a:gd name="connsiteY17-4008" fmla="*/ 2519916 h 4492350"/>
              <a:gd name="connsiteX18-4009" fmla="*/ 2913694 w 3694535"/>
              <a:gd name="connsiteY18-4010" fmla="*/ 1291762 h 4492350"/>
              <a:gd name="connsiteX19-4011" fmla="*/ 2806809 w 3694535"/>
              <a:gd name="connsiteY19-4012" fmla="*/ 2383091 h 4492350"/>
              <a:gd name="connsiteX20-4013" fmla="*/ 3694535 w 3694535"/>
              <a:gd name="connsiteY20-4014" fmla="*/ 1124252 h 4492350"/>
              <a:gd name="connsiteX21-4015" fmla="*/ 2222205 w 3694535"/>
              <a:gd name="connsiteY21-4016" fmla="*/ 3370521 h 4492350"/>
              <a:gd name="connsiteX22-4017" fmla="*/ 2169042 w 3694535"/>
              <a:gd name="connsiteY22-4018" fmla="*/ 3817088 h 4492350"/>
              <a:gd name="connsiteX23-4019" fmla="*/ 3317358 w 3694535"/>
              <a:gd name="connsiteY23-4020" fmla="*/ 3094074 h 4492350"/>
              <a:gd name="connsiteX24-4021" fmla="*/ 2194317 w 3694535"/>
              <a:gd name="connsiteY24-4022" fmla="*/ 4030951 h 4492350"/>
              <a:gd name="connsiteX25-4023" fmla="*/ 2232838 w 3694535"/>
              <a:gd name="connsiteY25-4024" fmla="*/ 4476307 h 4492350"/>
              <a:gd name="connsiteX26-4025" fmla="*/ 2218194 w 3694535"/>
              <a:gd name="connsiteY26-4026" fmla="*/ 4491415 h 4492350"/>
              <a:gd name="connsiteX27-4027" fmla="*/ 1743740 w 3694535"/>
              <a:gd name="connsiteY27-4028" fmla="*/ 4492350 h 4492350"/>
              <a:gd name="connsiteX0-4029" fmla="*/ 1743740 w 3694535"/>
              <a:gd name="connsiteY0-4030" fmla="*/ 4492350 h 4492350"/>
              <a:gd name="connsiteX1-4031" fmla="*/ 1796903 w 3694535"/>
              <a:gd name="connsiteY1-4032" fmla="*/ 3785190 h 4492350"/>
              <a:gd name="connsiteX2-4033" fmla="*/ 1307805 w 3694535"/>
              <a:gd name="connsiteY2-4034" fmla="*/ 3381153 h 4492350"/>
              <a:gd name="connsiteX3-4035" fmla="*/ 31898 w 3694535"/>
              <a:gd name="connsiteY3-4036" fmla="*/ 2945218 h 4492350"/>
              <a:gd name="connsiteX4-4037" fmla="*/ 1127052 w 3694535"/>
              <a:gd name="connsiteY4-4038" fmla="*/ 3242930 h 4492350"/>
              <a:gd name="connsiteX5-4039" fmla="*/ 393405 w 3694535"/>
              <a:gd name="connsiteY5-4040" fmla="*/ 2456121 h 4492350"/>
              <a:gd name="connsiteX6-4041" fmla="*/ 1775638 w 3694535"/>
              <a:gd name="connsiteY6-4042" fmla="*/ 3519376 h 4492350"/>
              <a:gd name="connsiteX7-4043" fmla="*/ 1683956 w 3694535"/>
              <a:gd name="connsiteY7-4044" fmla="*/ 2424409 h 4492350"/>
              <a:gd name="connsiteX8-4045" fmla="*/ 0 w 3694535"/>
              <a:gd name="connsiteY8-4046" fmla="*/ 754911 h 4492350"/>
              <a:gd name="connsiteX9-4047" fmla="*/ 988828 w 3694535"/>
              <a:gd name="connsiteY9-4048" fmla="*/ 1924493 h 4492350"/>
              <a:gd name="connsiteX10-4049" fmla="*/ 1137684 w 3694535"/>
              <a:gd name="connsiteY10-4050" fmla="*/ 861237 h 4492350"/>
              <a:gd name="connsiteX11-4051" fmla="*/ 1222745 w 3694535"/>
              <a:gd name="connsiteY11-4052" fmla="*/ 2062716 h 4492350"/>
              <a:gd name="connsiteX12-4053" fmla="*/ 1714640 w 3694535"/>
              <a:gd name="connsiteY12-4054" fmla="*/ 2194318 h 4492350"/>
              <a:gd name="connsiteX13-4055" fmla="*/ 1956391 w 3694535"/>
              <a:gd name="connsiteY13-4056" fmla="*/ 0 h 4492350"/>
              <a:gd name="connsiteX14-4057" fmla="*/ 2027834 w 3694535"/>
              <a:gd name="connsiteY14-4058" fmla="*/ 986216 h 4492350"/>
              <a:gd name="connsiteX15-4059" fmla="*/ 1881963 w 3694535"/>
              <a:gd name="connsiteY15-4060" fmla="*/ 2060385 h 4492350"/>
              <a:gd name="connsiteX16-4061" fmla="*/ 2057494 w 3694535"/>
              <a:gd name="connsiteY16-4062" fmla="*/ 3046321 h 4492350"/>
              <a:gd name="connsiteX17-4063" fmla="*/ 2647507 w 3694535"/>
              <a:gd name="connsiteY17-4064" fmla="*/ 2519916 h 4492350"/>
              <a:gd name="connsiteX18-4065" fmla="*/ 2913694 w 3694535"/>
              <a:gd name="connsiteY18-4066" fmla="*/ 1291762 h 4492350"/>
              <a:gd name="connsiteX19-4067" fmla="*/ 2806809 w 3694535"/>
              <a:gd name="connsiteY19-4068" fmla="*/ 2383091 h 4492350"/>
              <a:gd name="connsiteX20-4069" fmla="*/ 3694535 w 3694535"/>
              <a:gd name="connsiteY20-4070" fmla="*/ 1124252 h 4492350"/>
              <a:gd name="connsiteX21-4071" fmla="*/ 2222205 w 3694535"/>
              <a:gd name="connsiteY21-4072" fmla="*/ 3370521 h 4492350"/>
              <a:gd name="connsiteX22-4073" fmla="*/ 2169042 w 3694535"/>
              <a:gd name="connsiteY22-4074" fmla="*/ 3817088 h 4492350"/>
              <a:gd name="connsiteX23-4075" fmla="*/ 3317358 w 3694535"/>
              <a:gd name="connsiteY23-4076" fmla="*/ 3094074 h 4492350"/>
              <a:gd name="connsiteX24-4077" fmla="*/ 2194317 w 3694535"/>
              <a:gd name="connsiteY24-4078" fmla="*/ 4030951 h 4492350"/>
              <a:gd name="connsiteX25-4079" fmla="*/ 2232838 w 3694535"/>
              <a:gd name="connsiteY25-4080" fmla="*/ 4476307 h 4492350"/>
              <a:gd name="connsiteX26-4081" fmla="*/ 2218194 w 3694535"/>
              <a:gd name="connsiteY26-4082" fmla="*/ 4491415 h 4492350"/>
              <a:gd name="connsiteX27-4083" fmla="*/ 1743740 w 3694535"/>
              <a:gd name="connsiteY27-4084" fmla="*/ 4492350 h 4492350"/>
              <a:gd name="connsiteX0-4085" fmla="*/ 1743740 w 3694535"/>
              <a:gd name="connsiteY0-4086" fmla="*/ 4492350 h 4492350"/>
              <a:gd name="connsiteX1-4087" fmla="*/ 1796903 w 3694535"/>
              <a:gd name="connsiteY1-4088" fmla="*/ 3785190 h 4492350"/>
              <a:gd name="connsiteX2-4089" fmla="*/ 1307805 w 3694535"/>
              <a:gd name="connsiteY2-4090" fmla="*/ 3381153 h 4492350"/>
              <a:gd name="connsiteX3-4091" fmla="*/ 31898 w 3694535"/>
              <a:gd name="connsiteY3-4092" fmla="*/ 2945218 h 4492350"/>
              <a:gd name="connsiteX4-4093" fmla="*/ 1127052 w 3694535"/>
              <a:gd name="connsiteY4-4094" fmla="*/ 3242930 h 4492350"/>
              <a:gd name="connsiteX5-4095" fmla="*/ 393405 w 3694535"/>
              <a:gd name="connsiteY5-4096" fmla="*/ 2456121 h 4492350"/>
              <a:gd name="connsiteX6-4097" fmla="*/ 1775638 w 3694535"/>
              <a:gd name="connsiteY6-4098" fmla="*/ 3519376 h 4492350"/>
              <a:gd name="connsiteX7-4099" fmla="*/ 1683956 w 3694535"/>
              <a:gd name="connsiteY7-4100" fmla="*/ 2424409 h 4492350"/>
              <a:gd name="connsiteX8-4101" fmla="*/ 0 w 3694535"/>
              <a:gd name="connsiteY8-4102" fmla="*/ 754911 h 4492350"/>
              <a:gd name="connsiteX9-4103" fmla="*/ 988828 w 3694535"/>
              <a:gd name="connsiteY9-4104" fmla="*/ 1924493 h 4492350"/>
              <a:gd name="connsiteX10-4105" fmla="*/ 1137684 w 3694535"/>
              <a:gd name="connsiteY10-4106" fmla="*/ 861237 h 4492350"/>
              <a:gd name="connsiteX11-4107" fmla="*/ 1222745 w 3694535"/>
              <a:gd name="connsiteY11-4108" fmla="*/ 2062716 h 4492350"/>
              <a:gd name="connsiteX12-4109" fmla="*/ 1714640 w 3694535"/>
              <a:gd name="connsiteY12-4110" fmla="*/ 2194318 h 4492350"/>
              <a:gd name="connsiteX13-4111" fmla="*/ 1956391 w 3694535"/>
              <a:gd name="connsiteY13-4112" fmla="*/ 0 h 4492350"/>
              <a:gd name="connsiteX14-4113" fmla="*/ 2027834 w 3694535"/>
              <a:gd name="connsiteY14-4114" fmla="*/ 986216 h 4492350"/>
              <a:gd name="connsiteX15-4115" fmla="*/ 1881963 w 3694535"/>
              <a:gd name="connsiteY15-4116" fmla="*/ 2060385 h 4492350"/>
              <a:gd name="connsiteX16-4117" fmla="*/ 2057494 w 3694535"/>
              <a:gd name="connsiteY16-4118" fmla="*/ 3046321 h 4492350"/>
              <a:gd name="connsiteX17-4119" fmla="*/ 2647507 w 3694535"/>
              <a:gd name="connsiteY17-4120" fmla="*/ 2519916 h 4492350"/>
              <a:gd name="connsiteX18-4121" fmla="*/ 2913694 w 3694535"/>
              <a:gd name="connsiteY18-4122" fmla="*/ 1291762 h 4492350"/>
              <a:gd name="connsiteX19-4123" fmla="*/ 2806809 w 3694535"/>
              <a:gd name="connsiteY19-4124" fmla="*/ 2383091 h 4492350"/>
              <a:gd name="connsiteX20-4125" fmla="*/ 3694535 w 3694535"/>
              <a:gd name="connsiteY20-4126" fmla="*/ 1124252 h 4492350"/>
              <a:gd name="connsiteX21-4127" fmla="*/ 2222205 w 3694535"/>
              <a:gd name="connsiteY21-4128" fmla="*/ 3370521 h 4492350"/>
              <a:gd name="connsiteX22-4129" fmla="*/ 2169042 w 3694535"/>
              <a:gd name="connsiteY22-4130" fmla="*/ 3817088 h 4492350"/>
              <a:gd name="connsiteX23-4131" fmla="*/ 3317358 w 3694535"/>
              <a:gd name="connsiteY23-4132" fmla="*/ 3094074 h 4492350"/>
              <a:gd name="connsiteX24-4133" fmla="*/ 2194317 w 3694535"/>
              <a:gd name="connsiteY24-4134" fmla="*/ 4030951 h 4492350"/>
              <a:gd name="connsiteX25-4135" fmla="*/ 2232838 w 3694535"/>
              <a:gd name="connsiteY25-4136" fmla="*/ 4476307 h 4492350"/>
              <a:gd name="connsiteX26-4137" fmla="*/ 2218194 w 3694535"/>
              <a:gd name="connsiteY26-4138" fmla="*/ 4491415 h 4492350"/>
              <a:gd name="connsiteX27-4139" fmla="*/ 1743740 w 3694535"/>
              <a:gd name="connsiteY27-4140" fmla="*/ 4492350 h 4492350"/>
              <a:gd name="connsiteX0-4141" fmla="*/ 1743740 w 3694535"/>
              <a:gd name="connsiteY0-4142" fmla="*/ 4492350 h 4492350"/>
              <a:gd name="connsiteX1-4143" fmla="*/ 1796903 w 3694535"/>
              <a:gd name="connsiteY1-4144" fmla="*/ 3785190 h 4492350"/>
              <a:gd name="connsiteX2-4145" fmla="*/ 1307805 w 3694535"/>
              <a:gd name="connsiteY2-4146" fmla="*/ 3381153 h 4492350"/>
              <a:gd name="connsiteX3-4147" fmla="*/ 31898 w 3694535"/>
              <a:gd name="connsiteY3-4148" fmla="*/ 2945218 h 4492350"/>
              <a:gd name="connsiteX4-4149" fmla="*/ 1127052 w 3694535"/>
              <a:gd name="connsiteY4-4150" fmla="*/ 3242930 h 4492350"/>
              <a:gd name="connsiteX5-4151" fmla="*/ 393405 w 3694535"/>
              <a:gd name="connsiteY5-4152" fmla="*/ 2456121 h 4492350"/>
              <a:gd name="connsiteX6-4153" fmla="*/ 1775638 w 3694535"/>
              <a:gd name="connsiteY6-4154" fmla="*/ 3519376 h 4492350"/>
              <a:gd name="connsiteX7-4155" fmla="*/ 1683956 w 3694535"/>
              <a:gd name="connsiteY7-4156" fmla="*/ 2424409 h 4492350"/>
              <a:gd name="connsiteX8-4157" fmla="*/ 0 w 3694535"/>
              <a:gd name="connsiteY8-4158" fmla="*/ 754911 h 4492350"/>
              <a:gd name="connsiteX9-4159" fmla="*/ 988828 w 3694535"/>
              <a:gd name="connsiteY9-4160" fmla="*/ 1924493 h 4492350"/>
              <a:gd name="connsiteX10-4161" fmla="*/ 1137684 w 3694535"/>
              <a:gd name="connsiteY10-4162" fmla="*/ 861237 h 4492350"/>
              <a:gd name="connsiteX11-4163" fmla="*/ 1222745 w 3694535"/>
              <a:gd name="connsiteY11-4164" fmla="*/ 2062716 h 4492350"/>
              <a:gd name="connsiteX12-4165" fmla="*/ 1714640 w 3694535"/>
              <a:gd name="connsiteY12-4166" fmla="*/ 2194318 h 4492350"/>
              <a:gd name="connsiteX13-4167" fmla="*/ 1956391 w 3694535"/>
              <a:gd name="connsiteY13-4168" fmla="*/ 0 h 4492350"/>
              <a:gd name="connsiteX14-4169" fmla="*/ 2027834 w 3694535"/>
              <a:gd name="connsiteY14-4170" fmla="*/ 986216 h 4492350"/>
              <a:gd name="connsiteX15-4171" fmla="*/ 1881963 w 3694535"/>
              <a:gd name="connsiteY15-4172" fmla="*/ 2060385 h 4492350"/>
              <a:gd name="connsiteX16-4173" fmla="*/ 2057494 w 3694535"/>
              <a:gd name="connsiteY16-4174" fmla="*/ 3046321 h 4492350"/>
              <a:gd name="connsiteX17-4175" fmla="*/ 2647507 w 3694535"/>
              <a:gd name="connsiteY17-4176" fmla="*/ 2519916 h 4492350"/>
              <a:gd name="connsiteX18-4177" fmla="*/ 2913694 w 3694535"/>
              <a:gd name="connsiteY18-4178" fmla="*/ 1291762 h 4492350"/>
              <a:gd name="connsiteX19-4179" fmla="*/ 2806809 w 3694535"/>
              <a:gd name="connsiteY19-4180" fmla="*/ 2383091 h 4492350"/>
              <a:gd name="connsiteX20-4181" fmla="*/ 3694535 w 3694535"/>
              <a:gd name="connsiteY20-4182" fmla="*/ 1124252 h 4492350"/>
              <a:gd name="connsiteX21-4183" fmla="*/ 2222205 w 3694535"/>
              <a:gd name="connsiteY21-4184" fmla="*/ 3370521 h 4492350"/>
              <a:gd name="connsiteX22-4185" fmla="*/ 2169042 w 3694535"/>
              <a:gd name="connsiteY22-4186" fmla="*/ 3817088 h 4492350"/>
              <a:gd name="connsiteX23-4187" fmla="*/ 3317358 w 3694535"/>
              <a:gd name="connsiteY23-4188" fmla="*/ 3094074 h 4492350"/>
              <a:gd name="connsiteX24-4189" fmla="*/ 2194317 w 3694535"/>
              <a:gd name="connsiteY24-4190" fmla="*/ 4030951 h 4492350"/>
              <a:gd name="connsiteX25-4191" fmla="*/ 2232838 w 3694535"/>
              <a:gd name="connsiteY25-4192" fmla="*/ 4476307 h 4492350"/>
              <a:gd name="connsiteX26-4193" fmla="*/ 2218194 w 3694535"/>
              <a:gd name="connsiteY26-4194" fmla="*/ 4491415 h 4492350"/>
              <a:gd name="connsiteX27-4195" fmla="*/ 1743740 w 3694535"/>
              <a:gd name="connsiteY27-4196" fmla="*/ 4492350 h 4492350"/>
              <a:gd name="connsiteX0-4197" fmla="*/ 1743740 w 3694535"/>
              <a:gd name="connsiteY0-4198" fmla="*/ 4492350 h 4492350"/>
              <a:gd name="connsiteX1-4199" fmla="*/ 1796903 w 3694535"/>
              <a:gd name="connsiteY1-4200" fmla="*/ 3785190 h 4492350"/>
              <a:gd name="connsiteX2-4201" fmla="*/ 1307805 w 3694535"/>
              <a:gd name="connsiteY2-4202" fmla="*/ 3381153 h 4492350"/>
              <a:gd name="connsiteX3-4203" fmla="*/ 31898 w 3694535"/>
              <a:gd name="connsiteY3-4204" fmla="*/ 2945218 h 4492350"/>
              <a:gd name="connsiteX4-4205" fmla="*/ 1127052 w 3694535"/>
              <a:gd name="connsiteY4-4206" fmla="*/ 3242930 h 4492350"/>
              <a:gd name="connsiteX5-4207" fmla="*/ 393405 w 3694535"/>
              <a:gd name="connsiteY5-4208" fmla="*/ 2456121 h 4492350"/>
              <a:gd name="connsiteX6-4209" fmla="*/ 1775638 w 3694535"/>
              <a:gd name="connsiteY6-4210" fmla="*/ 3519376 h 4492350"/>
              <a:gd name="connsiteX7-4211" fmla="*/ 1683956 w 3694535"/>
              <a:gd name="connsiteY7-4212" fmla="*/ 2424409 h 4492350"/>
              <a:gd name="connsiteX8-4213" fmla="*/ 0 w 3694535"/>
              <a:gd name="connsiteY8-4214" fmla="*/ 754911 h 4492350"/>
              <a:gd name="connsiteX9-4215" fmla="*/ 988828 w 3694535"/>
              <a:gd name="connsiteY9-4216" fmla="*/ 1924493 h 4492350"/>
              <a:gd name="connsiteX10-4217" fmla="*/ 1137684 w 3694535"/>
              <a:gd name="connsiteY10-4218" fmla="*/ 861237 h 4492350"/>
              <a:gd name="connsiteX11-4219" fmla="*/ 1222745 w 3694535"/>
              <a:gd name="connsiteY11-4220" fmla="*/ 2062716 h 4492350"/>
              <a:gd name="connsiteX12-4221" fmla="*/ 1714640 w 3694535"/>
              <a:gd name="connsiteY12-4222" fmla="*/ 2194318 h 4492350"/>
              <a:gd name="connsiteX13-4223" fmla="*/ 1956391 w 3694535"/>
              <a:gd name="connsiteY13-4224" fmla="*/ 0 h 4492350"/>
              <a:gd name="connsiteX14-4225" fmla="*/ 2027834 w 3694535"/>
              <a:gd name="connsiteY14-4226" fmla="*/ 986216 h 4492350"/>
              <a:gd name="connsiteX15-4227" fmla="*/ 1881963 w 3694535"/>
              <a:gd name="connsiteY15-4228" fmla="*/ 2060385 h 4492350"/>
              <a:gd name="connsiteX16-4229" fmla="*/ 2057494 w 3694535"/>
              <a:gd name="connsiteY16-4230" fmla="*/ 3046321 h 4492350"/>
              <a:gd name="connsiteX17-4231" fmla="*/ 2647507 w 3694535"/>
              <a:gd name="connsiteY17-4232" fmla="*/ 2519916 h 4492350"/>
              <a:gd name="connsiteX18-4233" fmla="*/ 2913694 w 3694535"/>
              <a:gd name="connsiteY18-4234" fmla="*/ 1291762 h 4492350"/>
              <a:gd name="connsiteX19-4235" fmla="*/ 2806809 w 3694535"/>
              <a:gd name="connsiteY19-4236" fmla="*/ 2383091 h 4492350"/>
              <a:gd name="connsiteX20-4237" fmla="*/ 3694535 w 3694535"/>
              <a:gd name="connsiteY20-4238" fmla="*/ 1124252 h 4492350"/>
              <a:gd name="connsiteX21-4239" fmla="*/ 2222205 w 3694535"/>
              <a:gd name="connsiteY21-4240" fmla="*/ 3370521 h 4492350"/>
              <a:gd name="connsiteX22-4241" fmla="*/ 2169042 w 3694535"/>
              <a:gd name="connsiteY22-4242" fmla="*/ 3817088 h 4492350"/>
              <a:gd name="connsiteX23-4243" fmla="*/ 3317358 w 3694535"/>
              <a:gd name="connsiteY23-4244" fmla="*/ 3094074 h 4492350"/>
              <a:gd name="connsiteX24-4245" fmla="*/ 2194317 w 3694535"/>
              <a:gd name="connsiteY24-4246" fmla="*/ 4030951 h 4492350"/>
              <a:gd name="connsiteX25-4247" fmla="*/ 2232838 w 3694535"/>
              <a:gd name="connsiteY25-4248" fmla="*/ 4476307 h 4492350"/>
              <a:gd name="connsiteX26-4249" fmla="*/ 2218194 w 3694535"/>
              <a:gd name="connsiteY26-4250" fmla="*/ 4491415 h 4492350"/>
              <a:gd name="connsiteX27-4251" fmla="*/ 1743740 w 3694535"/>
              <a:gd name="connsiteY27-4252" fmla="*/ 4492350 h 4492350"/>
              <a:gd name="connsiteX0-4253" fmla="*/ 1743740 w 3694535"/>
              <a:gd name="connsiteY0-4254" fmla="*/ 4492350 h 4492350"/>
              <a:gd name="connsiteX1-4255" fmla="*/ 1796903 w 3694535"/>
              <a:gd name="connsiteY1-4256" fmla="*/ 3785190 h 4492350"/>
              <a:gd name="connsiteX2-4257" fmla="*/ 1307805 w 3694535"/>
              <a:gd name="connsiteY2-4258" fmla="*/ 3381153 h 4492350"/>
              <a:gd name="connsiteX3-4259" fmla="*/ 31898 w 3694535"/>
              <a:gd name="connsiteY3-4260" fmla="*/ 2945218 h 4492350"/>
              <a:gd name="connsiteX4-4261" fmla="*/ 1127052 w 3694535"/>
              <a:gd name="connsiteY4-4262" fmla="*/ 3242930 h 4492350"/>
              <a:gd name="connsiteX5-4263" fmla="*/ 393405 w 3694535"/>
              <a:gd name="connsiteY5-4264" fmla="*/ 2456121 h 4492350"/>
              <a:gd name="connsiteX6-4265" fmla="*/ 1775638 w 3694535"/>
              <a:gd name="connsiteY6-4266" fmla="*/ 3519376 h 4492350"/>
              <a:gd name="connsiteX7-4267" fmla="*/ 1683956 w 3694535"/>
              <a:gd name="connsiteY7-4268" fmla="*/ 2424409 h 4492350"/>
              <a:gd name="connsiteX8-4269" fmla="*/ 0 w 3694535"/>
              <a:gd name="connsiteY8-4270" fmla="*/ 754911 h 4492350"/>
              <a:gd name="connsiteX9-4271" fmla="*/ 988828 w 3694535"/>
              <a:gd name="connsiteY9-4272" fmla="*/ 1924493 h 4492350"/>
              <a:gd name="connsiteX10-4273" fmla="*/ 1137684 w 3694535"/>
              <a:gd name="connsiteY10-4274" fmla="*/ 861237 h 4492350"/>
              <a:gd name="connsiteX11-4275" fmla="*/ 1222745 w 3694535"/>
              <a:gd name="connsiteY11-4276" fmla="*/ 2062716 h 4492350"/>
              <a:gd name="connsiteX12-4277" fmla="*/ 1714640 w 3694535"/>
              <a:gd name="connsiteY12-4278" fmla="*/ 2194318 h 4492350"/>
              <a:gd name="connsiteX13-4279" fmla="*/ 1956391 w 3694535"/>
              <a:gd name="connsiteY13-4280" fmla="*/ 0 h 4492350"/>
              <a:gd name="connsiteX14-4281" fmla="*/ 2027834 w 3694535"/>
              <a:gd name="connsiteY14-4282" fmla="*/ 986216 h 4492350"/>
              <a:gd name="connsiteX15-4283" fmla="*/ 1881963 w 3694535"/>
              <a:gd name="connsiteY15-4284" fmla="*/ 2060385 h 4492350"/>
              <a:gd name="connsiteX16-4285" fmla="*/ 2057494 w 3694535"/>
              <a:gd name="connsiteY16-4286" fmla="*/ 3046321 h 4492350"/>
              <a:gd name="connsiteX17-4287" fmla="*/ 2647507 w 3694535"/>
              <a:gd name="connsiteY17-4288" fmla="*/ 2519916 h 4492350"/>
              <a:gd name="connsiteX18-4289" fmla="*/ 2913694 w 3694535"/>
              <a:gd name="connsiteY18-4290" fmla="*/ 1291762 h 4492350"/>
              <a:gd name="connsiteX19-4291" fmla="*/ 2806809 w 3694535"/>
              <a:gd name="connsiteY19-4292" fmla="*/ 2383091 h 4492350"/>
              <a:gd name="connsiteX20-4293" fmla="*/ 3694535 w 3694535"/>
              <a:gd name="connsiteY20-4294" fmla="*/ 1124252 h 4492350"/>
              <a:gd name="connsiteX21-4295" fmla="*/ 2222205 w 3694535"/>
              <a:gd name="connsiteY21-4296" fmla="*/ 3370521 h 4492350"/>
              <a:gd name="connsiteX22-4297" fmla="*/ 2169042 w 3694535"/>
              <a:gd name="connsiteY22-4298" fmla="*/ 3817088 h 4492350"/>
              <a:gd name="connsiteX23-4299" fmla="*/ 3317358 w 3694535"/>
              <a:gd name="connsiteY23-4300" fmla="*/ 3094074 h 4492350"/>
              <a:gd name="connsiteX24-4301" fmla="*/ 2194317 w 3694535"/>
              <a:gd name="connsiteY24-4302" fmla="*/ 4030951 h 4492350"/>
              <a:gd name="connsiteX25-4303" fmla="*/ 2232838 w 3694535"/>
              <a:gd name="connsiteY25-4304" fmla="*/ 4476307 h 4492350"/>
              <a:gd name="connsiteX26-4305" fmla="*/ 2218194 w 3694535"/>
              <a:gd name="connsiteY26-4306" fmla="*/ 4491415 h 4492350"/>
              <a:gd name="connsiteX27-4307" fmla="*/ 1743740 w 3694535"/>
              <a:gd name="connsiteY27-4308" fmla="*/ 4492350 h 4492350"/>
              <a:gd name="connsiteX0-4309" fmla="*/ 1743740 w 3694535"/>
              <a:gd name="connsiteY0-4310" fmla="*/ 4492350 h 4492350"/>
              <a:gd name="connsiteX1-4311" fmla="*/ 1796903 w 3694535"/>
              <a:gd name="connsiteY1-4312" fmla="*/ 3785190 h 4492350"/>
              <a:gd name="connsiteX2-4313" fmla="*/ 1307805 w 3694535"/>
              <a:gd name="connsiteY2-4314" fmla="*/ 3381153 h 4492350"/>
              <a:gd name="connsiteX3-4315" fmla="*/ 31898 w 3694535"/>
              <a:gd name="connsiteY3-4316" fmla="*/ 2945218 h 4492350"/>
              <a:gd name="connsiteX4-4317" fmla="*/ 1127052 w 3694535"/>
              <a:gd name="connsiteY4-4318" fmla="*/ 3242930 h 4492350"/>
              <a:gd name="connsiteX5-4319" fmla="*/ 393405 w 3694535"/>
              <a:gd name="connsiteY5-4320" fmla="*/ 2456121 h 4492350"/>
              <a:gd name="connsiteX6-4321" fmla="*/ 1775638 w 3694535"/>
              <a:gd name="connsiteY6-4322" fmla="*/ 3519376 h 4492350"/>
              <a:gd name="connsiteX7-4323" fmla="*/ 1683956 w 3694535"/>
              <a:gd name="connsiteY7-4324" fmla="*/ 2424409 h 4492350"/>
              <a:gd name="connsiteX8-4325" fmla="*/ 0 w 3694535"/>
              <a:gd name="connsiteY8-4326" fmla="*/ 754911 h 4492350"/>
              <a:gd name="connsiteX9-4327" fmla="*/ 988828 w 3694535"/>
              <a:gd name="connsiteY9-4328" fmla="*/ 1924493 h 4492350"/>
              <a:gd name="connsiteX10-4329" fmla="*/ 1137684 w 3694535"/>
              <a:gd name="connsiteY10-4330" fmla="*/ 861237 h 4492350"/>
              <a:gd name="connsiteX11-4331" fmla="*/ 1222745 w 3694535"/>
              <a:gd name="connsiteY11-4332" fmla="*/ 2062716 h 4492350"/>
              <a:gd name="connsiteX12-4333" fmla="*/ 1714640 w 3694535"/>
              <a:gd name="connsiteY12-4334" fmla="*/ 2194318 h 4492350"/>
              <a:gd name="connsiteX13-4335" fmla="*/ 1956391 w 3694535"/>
              <a:gd name="connsiteY13-4336" fmla="*/ 0 h 4492350"/>
              <a:gd name="connsiteX14-4337" fmla="*/ 2027834 w 3694535"/>
              <a:gd name="connsiteY14-4338" fmla="*/ 986216 h 4492350"/>
              <a:gd name="connsiteX15-4339" fmla="*/ 1881963 w 3694535"/>
              <a:gd name="connsiteY15-4340" fmla="*/ 2060385 h 4492350"/>
              <a:gd name="connsiteX16-4341" fmla="*/ 2057494 w 3694535"/>
              <a:gd name="connsiteY16-4342" fmla="*/ 3046321 h 4492350"/>
              <a:gd name="connsiteX17-4343" fmla="*/ 2647507 w 3694535"/>
              <a:gd name="connsiteY17-4344" fmla="*/ 2519916 h 4492350"/>
              <a:gd name="connsiteX18-4345" fmla="*/ 2913694 w 3694535"/>
              <a:gd name="connsiteY18-4346" fmla="*/ 1291762 h 4492350"/>
              <a:gd name="connsiteX19-4347" fmla="*/ 2806809 w 3694535"/>
              <a:gd name="connsiteY19-4348" fmla="*/ 2383091 h 4492350"/>
              <a:gd name="connsiteX20-4349" fmla="*/ 3694535 w 3694535"/>
              <a:gd name="connsiteY20-4350" fmla="*/ 1124252 h 4492350"/>
              <a:gd name="connsiteX21-4351" fmla="*/ 2222205 w 3694535"/>
              <a:gd name="connsiteY21-4352" fmla="*/ 3370521 h 4492350"/>
              <a:gd name="connsiteX22-4353" fmla="*/ 2169042 w 3694535"/>
              <a:gd name="connsiteY22-4354" fmla="*/ 3817088 h 4492350"/>
              <a:gd name="connsiteX23-4355" fmla="*/ 3317358 w 3694535"/>
              <a:gd name="connsiteY23-4356" fmla="*/ 3094074 h 4492350"/>
              <a:gd name="connsiteX24-4357" fmla="*/ 2194317 w 3694535"/>
              <a:gd name="connsiteY24-4358" fmla="*/ 4030951 h 4492350"/>
              <a:gd name="connsiteX25-4359" fmla="*/ 2232838 w 3694535"/>
              <a:gd name="connsiteY25-4360" fmla="*/ 4476307 h 4492350"/>
              <a:gd name="connsiteX26-4361" fmla="*/ 2218194 w 3694535"/>
              <a:gd name="connsiteY26-4362" fmla="*/ 4491415 h 4492350"/>
              <a:gd name="connsiteX27-4363" fmla="*/ 1743740 w 3694535"/>
              <a:gd name="connsiteY27-4364" fmla="*/ 4492350 h 4492350"/>
              <a:gd name="connsiteX0-4365" fmla="*/ 1743740 w 3694535"/>
              <a:gd name="connsiteY0-4366" fmla="*/ 4492350 h 4492350"/>
              <a:gd name="connsiteX1-4367" fmla="*/ 1796903 w 3694535"/>
              <a:gd name="connsiteY1-4368" fmla="*/ 3785190 h 4492350"/>
              <a:gd name="connsiteX2-4369" fmla="*/ 1307805 w 3694535"/>
              <a:gd name="connsiteY2-4370" fmla="*/ 3381153 h 4492350"/>
              <a:gd name="connsiteX3-4371" fmla="*/ 31898 w 3694535"/>
              <a:gd name="connsiteY3-4372" fmla="*/ 2945218 h 4492350"/>
              <a:gd name="connsiteX4-4373" fmla="*/ 1127052 w 3694535"/>
              <a:gd name="connsiteY4-4374" fmla="*/ 3242930 h 4492350"/>
              <a:gd name="connsiteX5-4375" fmla="*/ 393405 w 3694535"/>
              <a:gd name="connsiteY5-4376" fmla="*/ 2456121 h 4492350"/>
              <a:gd name="connsiteX6-4377" fmla="*/ 1775638 w 3694535"/>
              <a:gd name="connsiteY6-4378" fmla="*/ 3519376 h 4492350"/>
              <a:gd name="connsiteX7-4379" fmla="*/ 1683956 w 3694535"/>
              <a:gd name="connsiteY7-4380" fmla="*/ 2424409 h 4492350"/>
              <a:gd name="connsiteX8-4381" fmla="*/ 0 w 3694535"/>
              <a:gd name="connsiteY8-4382" fmla="*/ 754911 h 4492350"/>
              <a:gd name="connsiteX9-4383" fmla="*/ 988828 w 3694535"/>
              <a:gd name="connsiteY9-4384" fmla="*/ 1924493 h 4492350"/>
              <a:gd name="connsiteX10-4385" fmla="*/ 1137684 w 3694535"/>
              <a:gd name="connsiteY10-4386" fmla="*/ 861237 h 4492350"/>
              <a:gd name="connsiteX11-4387" fmla="*/ 1194671 w 3694535"/>
              <a:gd name="connsiteY11-4388" fmla="*/ 2026621 h 4492350"/>
              <a:gd name="connsiteX12-4389" fmla="*/ 1714640 w 3694535"/>
              <a:gd name="connsiteY12-4390" fmla="*/ 2194318 h 4492350"/>
              <a:gd name="connsiteX13-4391" fmla="*/ 1956391 w 3694535"/>
              <a:gd name="connsiteY13-4392" fmla="*/ 0 h 4492350"/>
              <a:gd name="connsiteX14-4393" fmla="*/ 2027834 w 3694535"/>
              <a:gd name="connsiteY14-4394" fmla="*/ 986216 h 4492350"/>
              <a:gd name="connsiteX15-4395" fmla="*/ 1881963 w 3694535"/>
              <a:gd name="connsiteY15-4396" fmla="*/ 2060385 h 4492350"/>
              <a:gd name="connsiteX16-4397" fmla="*/ 2057494 w 3694535"/>
              <a:gd name="connsiteY16-4398" fmla="*/ 3046321 h 4492350"/>
              <a:gd name="connsiteX17-4399" fmla="*/ 2647507 w 3694535"/>
              <a:gd name="connsiteY17-4400" fmla="*/ 2519916 h 4492350"/>
              <a:gd name="connsiteX18-4401" fmla="*/ 2913694 w 3694535"/>
              <a:gd name="connsiteY18-4402" fmla="*/ 1291762 h 4492350"/>
              <a:gd name="connsiteX19-4403" fmla="*/ 2806809 w 3694535"/>
              <a:gd name="connsiteY19-4404" fmla="*/ 2383091 h 4492350"/>
              <a:gd name="connsiteX20-4405" fmla="*/ 3694535 w 3694535"/>
              <a:gd name="connsiteY20-4406" fmla="*/ 1124252 h 4492350"/>
              <a:gd name="connsiteX21-4407" fmla="*/ 2222205 w 3694535"/>
              <a:gd name="connsiteY21-4408" fmla="*/ 3370521 h 4492350"/>
              <a:gd name="connsiteX22-4409" fmla="*/ 2169042 w 3694535"/>
              <a:gd name="connsiteY22-4410" fmla="*/ 3817088 h 4492350"/>
              <a:gd name="connsiteX23-4411" fmla="*/ 3317358 w 3694535"/>
              <a:gd name="connsiteY23-4412" fmla="*/ 3094074 h 4492350"/>
              <a:gd name="connsiteX24-4413" fmla="*/ 2194317 w 3694535"/>
              <a:gd name="connsiteY24-4414" fmla="*/ 4030951 h 4492350"/>
              <a:gd name="connsiteX25-4415" fmla="*/ 2232838 w 3694535"/>
              <a:gd name="connsiteY25-4416" fmla="*/ 4476307 h 4492350"/>
              <a:gd name="connsiteX26-4417" fmla="*/ 2218194 w 3694535"/>
              <a:gd name="connsiteY26-4418" fmla="*/ 4491415 h 4492350"/>
              <a:gd name="connsiteX27-4419" fmla="*/ 1743740 w 3694535"/>
              <a:gd name="connsiteY27-4420" fmla="*/ 4492350 h 4492350"/>
              <a:gd name="connsiteX0-4421" fmla="*/ 1743740 w 3694535"/>
              <a:gd name="connsiteY0-4422" fmla="*/ 4492350 h 4492350"/>
              <a:gd name="connsiteX1-4423" fmla="*/ 1796903 w 3694535"/>
              <a:gd name="connsiteY1-4424" fmla="*/ 3785190 h 4492350"/>
              <a:gd name="connsiteX2-4425" fmla="*/ 1307805 w 3694535"/>
              <a:gd name="connsiteY2-4426" fmla="*/ 3381153 h 4492350"/>
              <a:gd name="connsiteX3-4427" fmla="*/ 31898 w 3694535"/>
              <a:gd name="connsiteY3-4428" fmla="*/ 2945218 h 4492350"/>
              <a:gd name="connsiteX4-4429" fmla="*/ 1127052 w 3694535"/>
              <a:gd name="connsiteY4-4430" fmla="*/ 3242930 h 4492350"/>
              <a:gd name="connsiteX5-4431" fmla="*/ 393405 w 3694535"/>
              <a:gd name="connsiteY5-4432" fmla="*/ 2456121 h 4492350"/>
              <a:gd name="connsiteX6-4433" fmla="*/ 1775638 w 3694535"/>
              <a:gd name="connsiteY6-4434" fmla="*/ 3519376 h 4492350"/>
              <a:gd name="connsiteX7-4435" fmla="*/ 1683956 w 3694535"/>
              <a:gd name="connsiteY7-4436" fmla="*/ 2424409 h 4492350"/>
              <a:gd name="connsiteX8-4437" fmla="*/ 0 w 3694535"/>
              <a:gd name="connsiteY8-4438" fmla="*/ 754911 h 4492350"/>
              <a:gd name="connsiteX9-4439" fmla="*/ 988828 w 3694535"/>
              <a:gd name="connsiteY9-4440" fmla="*/ 1924493 h 4492350"/>
              <a:gd name="connsiteX10-4441" fmla="*/ 1137684 w 3694535"/>
              <a:gd name="connsiteY10-4442" fmla="*/ 861237 h 4492350"/>
              <a:gd name="connsiteX11-4443" fmla="*/ 1194671 w 3694535"/>
              <a:gd name="connsiteY11-4444" fmla="*/ 2026621 h 4492350"/>
              <a:gd name="connsiteX12-4445" fmla="*/ 1714640 w 3694535"/>
              <a:gd name="connsiteY12-4446" fmla="*/ 2194318 h 4492350"/>
              <a:gd name="connsiteX13-4447" fmla="*/ 1956391 w 3694535"/>
              <a:gd name="connsiteY13-4448" fmla="*/ 0 h 4492350"/>
              <a:gd name="connsiteX14-4449" fmla="*/ 2027834 w 3694535"/>
              <a:gd name="connsiteY14-4450" fmla="*/ 986216 h 4492350"/>
              <a:gd name="connsiteX15-4451" fmla="*/ 1881963 w 3694535"/>
              <a:gd name="connsiteY15-4452" fmla="*/ 2060385 h 4492350"/>
              <a:gd name="connsiteX16-4453" fmla="*/ 2057494 w 3694535"/>
              <a:gd name="connsiteY16-4454" fmla="*/ 3046321 h 4492350"/>
              <a:gd name="connsiteX17-4455" fmla="*/ 2647507 w 3694535"/>
              <a:gd name="connsiteY17-4456" fmla="*/ 2519916 h 4492350"/>
              <a:gd name="connsiteX18-4457" fmla="*/ 2913694 w 3694535"/>
              <a:gd name="connsiteY18-4458" fmla="*/ 1291762 h 4492350"/>
              <a:gd name="connsiteX19-4459" fmla="*/ 2806809 w 3694535"/>
              <a:gd name="connsiteY19-4460" fmla="*/ 2383091 h 4492350"/>
              <a:gd name="connsiteX20-4461" fmla="*/ 3694535 w 3694535"/>
              <a:gd name="connsiteY20-4462" fmla="*/ 1124252 h 4492350"/>
              <a:gd name="connsiteX21-4463" fmla="*/ 2222205 w 3694535"/>
              <a:gd name="connsiteY21-4464" fmla="*/ 3370521 h 4492350"/>
              <a:gd name="connsiteX22-4465" fmla="*/ 2169042 w 3694535"/>
              <a:gd name="connsiteY22-4466" fmla="*/ 3817088 h 4492350"/>
              <a:gd name="connsiteX23-4467" fmla="*/ 3317358 w 3694535"/>
              <a:gd name="connsiteY23-4468" fmla="*/ 3094074 h 4492350"/>
              <a:gd name="connsiteX24-4469" fmla="*/ 2194317 w 3694535"/>
              <a:gd name="connsiteY24-4470" fmla="*/ 4030951 h 4492350"/>
              <a:gd name="connsiteX25-4471" fmla="*/ 2232838 w 3694535"/>
              <a:gd name="connsiteY25-4472" fmla="*/ 4476307 h 4492350"/>
              <a:gd name="connsiteX26-4473" fmla="*/ 2218194 w 3694535"/>
              <a:gd name="connsiteY26-4474" fmla="*/ 4491415 h 4492350"/>
              <a:gd name="connsiteX27-4475" fmla="*/ 1743740 w 3694535"/>
              <a:gd name="connsiteY27-4476" fmla="*/ 4492350 h 4492350"/>
              <a:gd name="connsiteX0-4477" fmla="*/ 1743740 w 3694535"/>
              <a:gd name="connsiteY0-4478" fmla="*/ 4492350 h 4492350"/>
              <a:gd name="connsiteX1-4479" fmla="*/ 1796903 w 3694535"/>
              <a:gd name="connsiteY1-4480" fmla="*/ 3785190 h 4492350"/>
              <a:gd name="connsiteX2-4481" fmla="*/ 1307805 w 3694535"/>
              <a:gd name="connsiteY2-4482" fmla="*/ 3381153 h 4492350"/>
              <a:gd name="connsiteX3-4483" fmla="*/ 31898 w 3694535"/>
              <a:gd name="connsiteY3-4484" fmla="*/ 2945218 h 4492350"/>
              <a:gd name="connsiteX4-4485" fmla="*/ 1127052 w 3694535"/>
              <a:gd name="connsiteY4-4486" fmla="*/ 3242930 h 4492350"/>
              <a:gd name="connsiteX5-4487" fmla="*/ 393405 w 3694535"/>
              <a:gd name="connsiteY5-4488" fmla="*/ 2456121 h 4492350"/>
              <a:gd name="connsiteX6-4489" fmla="*/ 1775638 w 3694535"/>
              <a:gd name="connsiteY6-4490" fmla="*/ 3519376 h 4492350"/>
              <a:gd name="connsiteX7-4491" fmla="*/ 1683956 w 3694535"/>
              <a:gd name="connsiteY7-4492" fmla="*/ 2424409 h 4492350"/>
              <a:gd name="connsiteX8-4493" fmla="*/ 0 w 3694535"/>
              <a:gd name="connsiteY8-4494" fmla="*/ 754911 h 4492350"/>
              <a:gd name="connsiteX9-4495" fmla="*/ 988828 w 3694535"/>
              <a:gd name="connsiteY9-4496" fmla="*/ 1924493 h 4492350"/>
              <a:gd name="connsiteX10-4497" fmla="*/ 1137684 w 3694535"/>
              <a:gd name="connsiteY10-4498" fmla="*/ 861237 h 4492350"/>
              <a:gd name="connsiteX11-4499" fmla="*/ 1194671 w 3694535"/>
              <a:gd name="connsiteY11-4500" fmla="*/ 2026621 h 4492350"/>
              <a:gd name="connsiteX12-4501" fmla="*/ 1714640 w 3694535"/>
              <a:gd name="connsiteY12-4502" fmla="*/ 2194318 h 4492350"/>
              <a:gd name="connsiteX13-4503" fmla="*/ 1956391 w 3694535"/>
              <a:gd name="connsiteY13-4504" fmla="*/ 0 h 4492350"/>
              <a:gd name="connsiteX14-4505" fmla="*/ 2027834 w 3694535"/>
              <a:gd name="connsiteY14-4506" fmla="*/ 986216 h 4492350"/>
              <a:gd name="connsiteX15-4507" fmla="*/ 1881963 w 3694535"/>
              <a:gd name="connsiteY15-4508" fmla="*/ 2060385 h 4492350"/>
              <a:gd name="connsiteX16-4509" fmla="*/ 2057494 w 3694535"/>
              <a:gd name="connsiteY16-4510" fmla="*/ 3046321 h 4492350"/>
              <a:gd name="connsiteX17-4511" fmla="*/ 2647507 w 3694535"/>
              <a:gd name="connsiteY17-4512" fmla="*/ 2519916 h 4492350"/>
              <a:gd name="connsiteX18-4513" fmla="*/ 2913694 w 3694535"/>
              <a:gd name="connsiteY18-4514" fmla="*/ 1291762 h 4492350"/>
              <a:gd name="connsiteX19-4515" fmla="*/ 2806809 w 3694535"/>
              <a:gd name="connsiteY19-4516" fmla="*/ 2383091 h 4492350"/>
              <a:gd name="connsiteX20-4517" fmla="*/ 3694535 w 3694535"/>
              <a:gd name="connsiteY20-4518" fmla="*/ 1124252 h 4492350"/>
              <a:gd name="connsiteX21-4519" fmla="*/ 2222205 w 3694535"/>
              <a:gd name="connsiteY21-4520" fmla="*/ 3370521 h 4492350"/>
              <a:gd name="connsiteX22-4521" fmla="*/ 2169042 w 3694535"/>
              <a:gd name="connsiteY22-4522" fmla="*/ 3817088 h 4492350"/>
              <a:gd name="connsiteX23-4523" fmla="*/ 3317358 w 3694535"/>
              <a:gd name="connsiteY23-4524" fmla="*/ 3094074 h 4492350"/>
              <a:gd name="connsiteX24-4525" fmla="*/ 2194317 w 3694535"/>
              <a:gd name="connsiteY24-4526" fmla="*/ 4030951 h 4492350"/>
              <a:gd name="connsiteX25-4527" fmla="*/ 2232838 w 3694535"/>
              <a:gd name="connsiteY25-4528" fmla="*/ 4476307 h 4492350"/>
              <a:gd name="connsiteX26-4529" fmla="*/ 2218194 w 3694535"/>
              <a:gd name="connsiteY26-4530" fmla="*/ 4491415 h 4492350"/>
              <a:gd name="connsiteX27-4531" fmla="*/ 1743740 w 3694535"/>
              <a:gd name="connsiteY27-4532" fmla="*/ 4492350 h 4492350"/>
              <a:gd name="connsiteX0-4533" fmla="*/ 1743740 w 3694535"/>
              <a:gd name="connsiteY0-4534" fmla="*/ 4492350 h 4492350"/>
              <a:gd name="connsiteX1-4535" fmla="*/ 1796903 w 3694535"/>
              <a:gd name="connsiteY1-4536" fmla="*/ 3785190 h 4492350"/>
              <a:gd name="connsiteX2-4537" fmla="*/ 1307805 w 3694535"/>
              <a:gd name="connsiteY2-4538" fmla="*/ 3381153 h 4492350"/>
              <a:gd name="connsiteX3-4539" fmla="*/ 31898 w 3694535"/>
              <a:gd name="connsiteY3-4540" fmla="*/ 2945218 h 4492350"/>
              <a:gd name="connsiteX4-4541" fmla="*/ 1127052 w 3694535"/>
              <a:gd name="connsiteY4-4542" fmla="*/ 3242930 h 4492350"/>
              <a:gd name="connsiteX5-4543" fmla="*/ 393405 w 3694535"/>
              <a:gd name="connsiteY5-4544" fmla="*/ 2456121 h 4492350"/>
              <a:gd name="connsiteX6-4545" fmla="*/ 1775638 w 3694535"/>
              <a:gd name="connsiteY6-4546" fmla="*/ 3519376 h 4492350"/>
              <a:gd name="connsiteX7-4547" fmla="*/ 1683956 w 3694535"/>
              <a:gd name="connsiteY7-4548" fmla="*/ 2424409 h 4492350"/>
              <a:gd name="connsiteX8-4549" fmla="*/ 0 w 3694535"/>
              <a:gd name="connsiteY8-4550" fmla="*/ 754911 h 4492350"/>
              <a:gd name="connsiteX9-4551" fmla="*/ 988828 w 3694535"/>
              <a:gd name="connsiteY9-4552" fmla="*/ 1924493 h 4492350"/>
              <a:gd name="connsiteX10-4553" fmla="*/ 1113621 w 3694535"/>
              <a:gd name="connsiteY10-4554" fmla="*/ 861237 h 4492350"/>
              <a:gd name="connsiteX11-4555" fmla="*/ 1194671 w 3694535"/>
              <a:gd name="connsiteY11-4556" fmla="*/ 2026621 h 4492350"/>
              <a:gd name="connsiteX12-4557" fmla="*/ 1714640 w 3694535"/>
              <a:gd name="connsiteY12-4558" fmla="*/ 2194318 h 4492350"/>
              <a:gd name="connsiteX13-4559" fmla="*/ 1956391 w 3694535"/>
              <a:gd name="connsiteY13-4560" fmla="*/ 0 h 4492350"/>
              <a:gd name="connsiteX14-4561" fmla="*/ 2027834 w 3694535"/>
              <a:gd name="connsiteY14-4562" fmla="*/ 986216 h 4492350"/>
              <a:gd name="connsiteX15-4563" fmla="*/ 1881963 w 3694535"/>
              <a:gd name="connsiteY15-4564" fmla="*/ 2060385 h 4492350"/>
              <a:gd name="connsiteX16-4565" fmla="*/ 2057494 w 3694535"/>
              <a:gd name="connsiteY16-4566" fmla="*/ 3046321 h 4492350"/>
              <a:gd name="connsiteX17-4567" fmla="*/ 2647507 w 3694535"/>
              <a:gd name="connsiteY17-4568" fmla="*/ 2519916 h 4492350"/>
              <a:gd name="connsiteX18-4569" fmla="*/ 2913694 w 3694535"/>
              <a:gd name="connsiteY18-4570" fmla="*/ 1291762 h 4492350"/>
              <a:gd name="connsiteX19-4571" fmla="*/ 2806809 w 3694535"/>
              <a:gd name="connsiteY19-4572" fmla="*/ 2383091 h 4492350"/>
              <a:gd name="connsiteX20-4573" fmla="*/ 3694535 w 3694535"/>
              <a:gd name="connsiteY20-4574" fmla="*/ 1124252 h 4492350"/>
              <a:gd name="connsiteX21-4575" fmla="*/ 2222205 w 3694535"/>
              <a:gd name="connsiteY21-4576" fmla="*/ 3370521 h 4492350"/>
              <a:gd name="connsiteX22-4577" fmla="*/ 2169042 w 3694535"/>
              <a:gd name="connsiteY22-4578" fmla="*/ 3817088 h 4492350"/>
              <a:gd name="connsiteX23-4579" fmla="*/ 3317358 w 3694535"/>
              <a:gd name="connsiteY23-4580" fmla="*/ 3094074 h 4492350"/>
              <a:gd name="connsiteX24-4581" fmla="*/ 2194317 w 3694535"/>
              <a:gd name="connsiteY24-4582" fmla="*/ 4030951 h 4492350"/>
              <a:gd name="connsiteX25-4583" fmla="*/ 2232838 w 3694535"/>
              <a:gd name="connsiteY25-4584" fmla="*/ 4476307 h 4492350"/>
              <a:gd name="connsiteX26-4585" fmla="*/ 2218194 w 3694535"/>
              <a:gd name="connsiteY26-4586" fmla="*/ 4491415 h 4492350"/>
              <a:gd name="connsiteX27-4587" fmla="*/ 1743740 w 3694535"/>
              <a:gd name="connsiteY27-4588" fmla="*/ 4492350 h 4492350"/>
              <a:gd name="connsiteX0-4589" fmla="*/ 1743740 w 3694535"/>
              <a:gd name="connsiteY0-4590" fmla="*/ 4492350 h 4492350"/>
              <a:gd name="connsiteX1-4591" fmla="*/ 1796903 w 3694535"/>
              <a:gd name="connsiteY1-4592" fmla="*/ 3785190 h 4492350"/>
              <a:gd name="connsiteX2-4593" fmla="*/ 1307805 w 3694535"/>
              <a:gd name="connsiteY2-4594" fmla="*/ 3381153 h 4492350"/>
              <a:gd name="connsiteX3-4595" fmla="*/ 31898 w 3694535"/>
              <a:gd name="connsiteY3-4596" fmla="*/ 2945218 h 4492350"/>
              <a:gd name="connsiteX4-4597" fmla="*/ 1127052 w 3694535"/>
              <a:gd name="connsiteY4-4598" fmla="*/ 3242930 h 4492350"/>
              <a:gd name="connsiteX5-4599" fmla="*/ 393405 w 3694535"/>
              <a:gd name="connsiteY5-4600" fmla="*/ 2456121 h 4492350"/>
              <a:gd name="connsiteX6-4601" fmla="*/ 1775638 w 3694535"/>
              <a:gd name="connsiteY6-4602" fmla="*/ 3519376 h 4492350"/>
              <a:gd name="connsiteX7-4603" fmla="*/ 1683956 w 3694535"/>
              <a:gd name="connsiteY7-4604" fmla="*/ 2424409 h 4492350"/>
              <a:gd name="connsiteX8-4605" fmla="*/ 0 w 3694535"/>
              <a:gd name="connsiteY8-4606" fmla="*/ 754911 h 4492350"/>
              <a:gd name="connsiteX9-4607" fmla="*/ 988828 w 3694535"/>
              <a:gd name="connsiteY9-4608" fmla="*/ 1924493 h 4492350"/>
              <a:gd name="connsiteX10-4609" fmla="*/ 1113621 w 3694535"/>
              <a:gd name="connsiteY10-4610" fmla="*/ 861237 h 4492350"/>
              <a:gd name="connsiteX11-4611" fmla="*/ 1194671 w 3694535"/>
              <a:gd name="connsiteY11-4612" fmla="*/ 2026621 h 4492350"/>
              <a:gd name="connsiteX12-4613" fmla="*/ 1714640 w 3694535"/>
              <a:gd name="connsiteY12-4614" fmla="*/ 2194318 h 4492350"/>
              <a:gd name="connsiteX13-4615" fmla="*/ 1956391 w 3694535"/>
              <a:gd name="connsiteY13-4616" fmla="*/ 0 h 4492350"/>
              <a:gd name="connsiteX14-4617" fmla="*/ 2027834 w 3694535"/>
              <a:gd name="connsiteY14-4618" fmla="*/ 986216 h 4492350"/>
              <a:gd name="connsiteX15-4619" fmla="*/ 1881963 w 3694535"/>
              <a:gd name="connsiteY15-4620" fmla="*/ 2060385 h 4492350"/>
              <a:gd name="connsiteX16-4621" fmla="*/ 2057494 w 3694535"/>
              <a:gd name="connsiteY16-4622" fmla="*/ 3046321 h 4492350"/>
              <a:gd name="connsiteX17-4623" fmla="*/ 2647507 w 3694535"/>
              <a:gd name="connsiteY17-4624" fmla="*/ 2519916 h 4492350"/>
              <a:gd name="connsiteX18-4625" fmla="*/ 2913694 w 3694535"/>
              <a:gd name="connsiteY18-4626" fmla="*/ 1291762 h 4492350"/>
              <a:gd name="connsiteX19-4627" fmla="*/ 2806809 w 3694535"/>
              <a:gd name="connsiteY19-4628" fmla="*/ 2383091 h 4492350"/>
              <a:gd name="connsiteX20-4629" fmla="*/ 3694535 w 3694535"/>
              <a:gd name="connsiteY20-4630" fmla="*/ 1124252 h 4492350"/>
              <a:gd name="connsiteX21-4631" fmla="*/ 2222205 w 3694535"/>
              <a:gd name="connsiteY21-4632" fmla="*/ 3370521 h 4492350"/>
              <a:gd name="connsiteX22-4633" fmla="*/ 2169042 w 3694535"/>
              <a:gd name="connsiteY22-4634" fmla="*/ 3817088 h 4492350"/>
              <a:gd name="connsiteX23-4635" fmla="*/ 3317358 w 3694535"/>
              <a:gd name="connsiteY23-4636" fmla="*/ 3094074 h 4492350"/>
              <a:gd name="connsiteX24-4637" fmla="*/ 2194317 w 3694535"/>
              <a:gd name="connsiteY24-4638" fmla="*/ 4030951 h 4492350"/>
              <a:gd name="connsiteX25-4639" fmla="*/ 2232838 w 3694535"/>
              <a:gd name="connsiteY25-4640" fmla="*/ 4476307 h 4492350"/>
              <a:gd name="connsiteX26-4641" fmla="*/ 2218194 w 3694535"/>
              <a:gd name="connsiteY26-4642" fmla="*/ 4491415 h 4492350"/>
              <a:gd name="connsiteX27-4643" fmla="*/ 1743740 w 3694535"/>
              <a:gd name="connsiteY27-4644" fmla="*/ 4492350 h 4492350"/>
              <a:gd name="connsiteX0-4645" fmla="*/ 1743740 w 3694535"/>
              <a:gd name="connsiteY0-4646" fmla="*/ 4492350 h 4492350"/>
              <a:gd name="connsiteX1-4647" fmla="*/ 1796903 w 3694535"/>
              <a:gd name="connsiteY1-4648" fmla="*/ 3785190 h 4492350"/>
              <a:gd name="connsiteX2-4649" fmla="*/ 1307805 w 3694535"/>
              <a:gd name="connsiteY2-4650" fmla="*/ 3381153 h 4492350"/>
              <a:gd name="connsiteX3-4651" fmla="*/ 31898 w 3694535"/>
              <a:gd name="connsiteY3-4652" fmla="*/ 2945218 h 4492350"/>
              <a:gd name="connsiteX4-4653" fmla="*/ 1127052 w 3694535"/>
              <a:gd name="connsiteY4-4654" fmla="*/ 3242930 h 4492350"/>
              <a:gd name="connsiteX5-4655" fmla="*/ 393405 w 3694535"/>
              <a:gd name="connsiteY5-4656" fmla="*/ 2456121 h 4492350"/>
              <a:gd name="connsiteX6-4657" fmla="*/ 1775638 w 3694535"/>
              <a:gd name="connsiteY6-4658" fmla="*/ 3519376 h 4492350"/>
              <a:gd name="connsiteX7-4659" fmla="*/ 1683956 w 3694535"/>
              <a:gd name="connsiteY7-4660" fmla="*/ 2424409 h 4492350"/>
              <a:gd name="connsiteX8-4661" fmla="*/ 0 w 3694535"/>
              <a:gd name="connsiteY8-4662" fmla="*/ 754911 h 4492350"/>
              <a:gd name="connsiteX9-4663" fmla="*/ 988828 w 3694535"/>
              <a:gd name="connsiteY9-4664" fmla="*/ 1924493 h 4492350"/>
              <a:gd name="connsiteX10-4665" fmla="*/ 1113621 w 3694535"/>
              <a:gd name="connsiteY10-4666" fmla="*/ 861237 h 4492350"/>
              <a:gd name="connsiteX11-4667" fmla="*/ 1194671 w 3694535"/>
              <a:gd name="connsiteY11-4668" fmla="*/ 2026621 h 4492350"/>
              <a:gd name="connsiteX12-4669" fmla="*/ 1714640 w 3694535"/>
              <a:gd name="connsiteY12-4670" fmla="*/ 2194318 h 4492350"/>
              <a:gd name="connsiteX13-4671" fmla="*/ 1956391 w 3694535"/>
              <a:gd name="connsiteY13-4672" fmla="*/ 0 h 4492350"/>
              <a:gd name="connsiteX14-4673" fmla="*/ 2027834 w 3694535"/>
              <a:gd name="connsiteY14-4674" fmla="*/ 986216 h 4492350"/>
              <a:gd name="connsiteX15-4675" fmla="*/ 1881963 w 3694535"/>
              <a:gd name="connsiteY15-4676" fmla="*/ 2060385 h 4492350"/>
              <a:gd name="connsiteX16-4677" fmla="*/ 2057494 w 3694535"/>
              <a:gd name="connsiteY16-4678" fmla="*/ 3046321 h 4492350"/>
              <a:gd name="connsiteX17-4679" fmla="*/ 2647507 w 3694535"/>
              <a:gd name="connsiteY17-4680" fmla="*/ 2519916 h 4492350"/>
              <a:gd name="connsiteX18-4681" fmla="*/ 2913694 w 3694535"/>
              <a:gd name="connsiteY18-4682" fmla="*/ 1291762 h 4492350"/>
              <a:gd name="connsiteX19-4683" fmla="*/ 2806809 w 3694535"/>
              <a:gd name="connsiteY19-4684" fmla="*/ 2383091 h 4492350"/>
              <a:gd name="connsiteX20-4685" fmla="*/ 3694535 w 3694535"/>
              <a:gd name="connsiteY20-4686" fmla="*/ 1124252 h 4492350"/>
              <a:gd name="connsiteX21-4687" fmla="*/ 2222205 w 3694535"/>
              <a:gd name="connsiteY21-4688" fmla="*/ 3370521 h 4492350"/>
              <a:gd name="connsiteX22-4689" fmla="*/ 2169042 w 3694535"/>
              <a:gd name="connsiteY22-4690" fmla="*/ 3817088 h 4492350"/>
              <a:gd name="connsiteX23-4691" fmla="*/ 3317358 w 3694535"/>
              <a:gd name="connsiteY23-4692" fmla="*/ 3094074 h 4492350"/>
              <a:gd name="connsiteX24-4693" fmla="*/ 2194317 w 3694535"/>
              <a:gd name="connsiteY24-4694" fmla="*/ 4030951 h 4492350"/>
              <a:gd name="connsiteX25-4695" fmla="*/ 2232838 w 3694535"/>
              <a:gd name="connsiteY25-4696" fmla="*/ 4476307 h 4492350"/>
              <a:gd name="connsiteX26-4697" fmla="*/ 2218194 w 3694535"/>
              <a:gd name="connsiteY26-4698" fmla="*/ 4491415 h 4492350"/>
              <a:gd name="connsiteX27-4699" fmla="*/ 1743740 w 3694535"/>
              <a:gd name="connsiteY27-4700" fmla="*/ 4492350 h 4492350"/>
              <a:gd name="connsiteX0-4701" fmla="*/ 1743740 w 3694535"/>
              <a:gd name="connsiteY0-4702" fmla="*/ 4492350 h 4492350"/>
              <a:gd name="connsiteX1-4703" fmla="*/ 1796903 w 3694535"/>
              <a:gd name="connsiteY1-4704" fmla="*/ 3785190 h 4492350"/>
              <a:gd name="connsiteX2-4705" fmla="*/ 1307805 w 3694535"/>
              <a:gd name="connsiteY2-4706" fmla="*/ 3381153 h 4492350"/>
              <a:gd name="connsiteX3-4707" fmla="*/ 31898 w 3694535"/>
              <a:gd name="connsiteY3-4708" fmla="*/ 2945218 h 4492350"/>
              <a:gd name="connsiteX4-4709" fmla="*/ 1127052 w 3694535"/>
              <a:gd name="connsiteY4-4710" fmla="*/ 3242930 h 4492350"/>
              <a:gd name="connsiteX5-4711" fmla="*/ 393405 w 3694535"/>
              <a:gd name="connsiteY5-4712" fmla="*/ 2456121 h 4492350"/>
              <a:gd name="connsiteX6-4713" fmla="*/ 1775638 w 3694535"/>
              <a:gd name="connsiteY6-4714" fmla="*/ 3519376 h 4492350"/>
              <a:gd name="connsiteX7-4715" fmla="*/ 1683956 w 3694535"/>
              <a:gd name="connsiteY7-4716" fmla="*/ 2424409 h 4492350"/>
              <a:gd name="connsiteX8-4717" fmla="*/ 0 w 3694535"/>
              <a:gd name="connsiteY8-4718" fmla="*/ 754911 h 4492350"/>
              <a:gd name="connsiteX9-4719" fmla="*/ 988828 w 3694535"/>
              <a:gd name="connsiteY9-4720" fmla="*/ 1924493 h 4492350"/>
              <a:gd name="connsiteX10-4721" fmla="*/ 1093568 w 3694535"/>
              <a:gd name="connsiteY10-4722" fmla="*/ 857226 h 4492350"/>
              <a:gd name="connsiteX11-4723" fmla="*/ 1194671 w 3694535"/>
              <a:gd name="connsiteY11-4724" fmla="*/ 2026621 h 4492350"/>
              <a:gd name="connsiteX12-4725" fmla="*/ 1714640 w 3694535"/>
              <a:gd name="connsiteY12-4726" fmla="*/ 2194318 h 4492350"/>
              <a:gd name="connsiteX13-4727" fmla="*/ 1956391 w 3694535"/>
              <a:gd name="connsiteY13-4728" fmla="*/ 0 h 4492350"/>
              <a:gd name="connsiteX14-4729" fmla="*/ 2027834 w 3694535"/>
              <a:gd name="connsiteY14-4730" fmla="*/ 986216 h 4492350"/>
              <a:gd name="connsiteX15-4731" fmla="*/ 1881963 w 3694535"/>
              <a:gd name="connsiteY15-4732" fmla="*/ 2060385 h 4492350"/>
              <a:gd name="connsiteX16-4733" fmla="*/ 2057494 w 3694535"/>
              <a:gd name="connsiteY16-4734" fmla="*/ 3046321 h 4492350"/>
              <a:gd name="connsiteX17-4735" fmla="*/ 2647507 w 3694535"/>
              <a:gd name="connsiteY17-4736" fmla="*/ 2519916 h 4492350"/>
              <a:gd name="connsiteX18-4737" fmla="*/ 2913694 w 3694535"/>
              <a:gd name="connsiteY18-4738" fmla="*/ 1291762 h 4492350"/>
              <a:gd name="connsiteX19-4739" fmla="*/ 2806809 w 3694535"/>
              <a:gd name="connsiteY19-4740" fmla="*/ 2383091 h 4492350"/>
              <a:gd name="connsiteX20-4741" fmla="*/ 3694535 w 3694535"/>
              <a:gd name="connsiteY20-4742" fmla="*/ 1124252 h 4492350"/>
              <a:gd name="connsiteX21-4743" fmla="*/ 2222205 w 3694535"/>
              <a:gd name="connsiteY21-4744" fmla="*/ 3370521 h 4492350"/>
              <a:gd name="connsiteX22-4745" fmla="*/ 2169042 w 3694535"/>
              <a:gd name="connsiteY22-4746" fmla="*/ 3817088 h 4492350"/>
              <a:gd name="connsiteX23-4747" fmla="*/ 3317358 w 3694535"/>
              <a:gd name="connsiteY23-4748" fmla="*/ 3094074 h 4492350"/>
              <a:gd name="connsiteX24-4749" fmla="*/ 2194317 w 3694535"/>
              <a:gd name="connsiteY24-4750" fmla="*/ 4030951 h 4492350"/>
              <a:gd name="connsiteX25-4751" fmla="*/ 2232838 w 3694535"/>
              <a:gd name="connsiteY25-4752" fmla="*/ 4476307 h 4492350"/>
              <a:gd name="connsiteX26-4753" fmla="*/ 2218194 w 3694535"/>
              <a:gd name="connsiteY26-4754" fmla="*/ 4491415 h 4492350"/>
              <a:gd name="connsiteX27-4755" fmla="*/ 1743740 w 3694535"/>
              <a:gd name="connsiteY27-4756" fmla="*/ 4492350 h 4492350"/>
              <a:gd name="connsiteX0-4757" fmla="*/ 1743740 w 3694535"/>
              <a:gd name="connsiteY0-4758" fmla="*/ 4492350 h 4492350"/>
              <a:gd name="connsiteX1-4759" fmla="*/ 1796903 w 3694535"/>
              <a:gd name="connsiteY1-4760" fmla="*/ 3785190 h 4492350"/>
              <a:gd name="connsiteX2-4761" fmla="*/ 1307805 w 3694535"/>
              <a:gd name="connsiteY2-4762" fmla="*/ 3381153 h 4492350"/>
              <a:gd name="connsiteX3-4763" fmla="*/ 31898 w 3694535"/>
              <a:gd name="connsiteY3-4764" fmla="*/ 2945218 h 4492350"/>
              <a:gd name="connsiteX4-4765" fmla="*/ 1127052 w 3694535"/>
              <a:gd name="connsiteY4-4766" fmla="*/ 3242930 h 4492350"/>
              <a:gd name="connsiteX5-4767" fmla="*/ 393405 w 3694535"/>
              <a:gd name="connsiteY5-4768" fmla="*/ 2456121 h 4492350"/>
              <a:gd name="connsiteX6-4769" fmla="*/ 1775638 w 3694535"/>
              <a:gd name="connsiteY6-4770" fmla="*/ 3519376 h 4492350"/>
              <a:gd name="connsiteX7-4771" fmla="*/ 1683956 w 3694535"/>
              <a:gd name="connsiteY7-4772" fmla="*/ 2424409 h 4492350"/>
              <a:gd name="connsiteX8-4773" fmla="*/ 0 w 3694535"/>
              <a:gd name="connsiteY8-4774" fmla="*/ 754911 h 4492350"/>
              <a:gd name="connsiteX9-4775" fmla="*/ 988828 w 3694535"/>
              <a:gd name="connsiteY9-4776" fmla="*/ 1924493 h 4492350"/>
              <a:gd name="connsiteX10-4777" fmla="*/ 1093568 w 3694535"/>
              <a:gd name="connsiteY10-4778" fmla="*/ 857226 h 4492350"/>
              <a:gd name="connsiteX11-4779" fmla="*/ 1194671 w 3694535"/>
              <a:gd name="connsiteY11-4780" fmla="*/ 2026621 h 4492350"/>
              <a:gd name="connsiteX12-4781" fmla="*/ 1714640 w 3694535"/>
              <a:gd name="connsiteY12-4782" fmla="*/ 2194318 h 4492350"/>
              <a:gd name="connsiteX13-4783" fmla="*/ 1956391 w 3694535"/>
              <a:gd name="connsiteY13-4784" fmla="*/ 0 h 4492350"/>
              <a:gd name="connsiteX14-4785" fmla="*/ 2027834 w 3694535"/>
              <a:gd name="connsiteY14-4786" fmla="*/ 986216 h 4492350"/>
              <a:gd name="connsiteX15-4787" fmla="*/ 1881963 w 3694535"/>
              <a:gd name="connsiteY15-4788" fmla="*/ 2060385 h 4492350"/>
              <a:gd name="connsiteX16-4789" fmla="*/ 2057494 w 3694535"/>
              <a:gd name="connsiteY16-4790" fmla="*/ 3046321 h 4492350"/>
              <a:gd name="connsiteX17-4791" fmla="*/ 2647507 w 3694535"/>
              <a:gd name="connsiteY17-4792" fmla="*/ 2519916 h 4492350"/>
              <a:gd name="connsiteX18-4793" fmla="*/ 2913694 w 3694535"/>
              <a:gd name="connsiteY18-4794" fmla="*/ 1291762 h 4492350"/>
              <a:gd name="connsiteX19-4795" fmla="*/ 2806809 w 3694535"/>
              <a:gd name="connsiteY19-4796" fmla="*/ 2383091 h 4492350"/>
              <a:gd name="connsiteX20-4797" fmla="*/ 3694535 w 3694535"/>
              <a:gd name="connsiteY20-4798" fmla="*/ 1124252 h 4492350"/>
              <a:gd name="connsiteX21-4799" fmla="*/ 2222205 w 3694535"/>
              <a:gd name="connsiteY21-4800" fmla="*/ 3370521 h 4492350"/>
              <a:gd name="connsiteX22-4801" fmla="*/ 2169042 w 3694535"/>
              <a:gd name="connsiteY22-4802" fmla="*/ 3817088 h 4492350"/>
              <a:gd name="connsiteX23-4803" fmla="*/ 3317358 w 3694535"/>
              <a:gd name="connsiteY23-4804" fmla="*/ 3094074 h 4492350"/>
              <a:gd name="connsiteX24-4805" fmla="*/ 2194317 w 3694535"/>
              <a:gd name="connsiteY24-4806" fmla="*/ 4030951 h 4492350"/>
              <a:gd name="connsiteX25-4807" fmla="*/ 2232838 w 3694535"/>
              <a:gd name="connsiteY25-4808" fmla="*/ 4476307 h 4492350"/>
              <a:gd name="connsiteX26-4809" fmla="*/ 2218194 w 3694535"/>
              <a:gd name="connsiteY26-4810" fmla="*/ 4491415 h 4492350"/>
              <a:gd name="connsiteX27-4811" fmla="*/ 1743740 w 3694535"/>
              <a:gd name="connsiteY27-4812" fmla="*/ 4492350 h 4492350"/>
              <a:gd name="connsiteX0-4813" fmla="*/ 1711842 w 3662637"/>
              <a:gd name="connsiteY0-4814" fmla="*/ 4492350 h 4492350"/>
              <a:gd name="connsiteX1-4815" fmla="*/ 1765005 w 3662637"/>
              <a:gd name="connsiteY1-4816" fmla="*/ 3785190 h 4492350"/>
              <a:gd name="connsiteX2-4817" fmla="*/ 1275907 w 3662637"/>
              <a:gd name="connsiteY2-4818" fmla="*/ 3381153 h 4492350"/>
              <a:gd name="connsiteX3-4819" fmla="*/ 0 w 3662637"/>
              <a:gd name="connsiteY3-4820" fmla="*/ 2945218 h 4492350"/>
              <a:gd name="connsiteX4-4821" fmla="*/ 1095154 w 3662637"/>
              <a:gd name="connsiteY4-4822" fmla="*/ 3242930 h 4492350"/>
              <a:gd name="connsiteX5-4823" fmla="*/ 361507 w 3662637"/>
              <a:gd name="connsiteY5-4824" fmla="*/ 2456121 h 4492350"/>
              <a:gd name="connsiteX6-4825" fmla="*/ 1743740 w 3662637"/>
              <a:gd name="connsiteY6-4826" fmla="*/ 3519376 h 4492350"/>
              <a:gd name="connsiteX7-4827" fmla="*/ 1652058 w 3662637"/>
              <a:gd name="connsiteY7-4828" fmla="*/ 2424409 h 4492350"/>
              <a:gd name="connsiteX8-4829" fmla="*/ 8208 w 3662637"/>
              <a:gd name="connsiteY8-4830" fmla="*/ 750901 h 4492350"/>
              <a:gd name="connsiteX9-4831" fmla="*/ 956930 w 3662637"/>
              <a:gd name="connsiteY9-4832" fmla="*/ 1924493 h 4492350"/>
              <a:gd name="connsiteX10-4833" fmla="*/ 1061670 w 3662637"/>
              <a:gd name="connsiteY10-4834" fmla="*/ 857226 h 4492350"/>
              <a:gd name="connsiteX11-4835" fmla="*/ 1162773 w 3662637"/>
              <a:gd name="connsiteY11-4836" fmla="*/ 2026621 h 4492350"/>
              <a:gd name="connsiteX12-4837" fmla="*/ 1682742 w 3662637"/>
              <a:gd name="connsiteY12-4838" fmla="*/ 2194318 h 4492350"/>
              <a:gd name="connsiteX13-4839" fmla="*/ 1924493 w 3662637"/>
              <a:gd name="connsiteY13-4840" fmla="*/ 0 h 4492350"/>
              <a:gd name="connsiteX14-4841" fmla="*/ 1995936 w 3662637"/>
              <a:gd name="connsiteY14-4842" fmla="*/ 986216 h 4492350"/>
              <a:gd name="connsiteX15-4843" fmla="*/ 1850065 w 3662637"/>
              <a:gd name="connsiteY15-4844" fmla="*/ 2060385 h 4492350"/>
              <a:gd name="connsiteX16-4845" fmla="*/ 2025596 w 3662637"/>
              <a:gd name="connsiteY16-4846" fmla="*/ 3046321 h 4492350"/>
              <a:gd name="connsiteX17-4847" fmla="*/ 2615609 w 3662637"/>
              <a:gd name="connsiteY17-4848" fmla="*/ 2519916 h 4492350"/>
              <a:gd name="connsiteX18-4849" fmla="*/ 2881796 w 3662637"/>
              <a:gd name="connsiteY18-4850" fmla="*/ 1291762 h 4492350"/>
              <a:gd name="connsiteX19-4851" fmla="*/ 2774911 w 3662637"/>
              <a:gd name="connsiteY19-4852" fmla="*/ 2383091 h 4492350"/>
              <a:gd name="connsiteX20-4853" fmla="*/ 3662637 w 3662637"/>
              <a:gd name="connsiteY20-4854" fmla="*/ 1124252 h 4492350"/>
              <a:gd name="connsiteX21-4855" fmla="*/ 2190307 w 3662637"/>
              <a:gd name="connsiteY21-4856" fmla="*/ 3370521 h 4492350"/>
              <a:gd name="connsiteX22-4857" fmla="*/ 2137144 w 3662637"/>
              <a:gd name="connsiteY22-4858" fmla="*/ 3817088 h 4492350"/>
              <a:gd name="connsiteX23-4859" fmla="*/ 3285460 w 3662637"/>
              <a:gd name="connsiteY23-4860" fmla="*/ 3094074 h 4492350"/>
              <a:gd name="connsiteX24-4861" fmla="*/ 2162419 w 3662637"/>
              <a:gd name="connsiteY24-4862" fmla="*/ 4030951 h 4492350"/>
              <a:gd name="connsiteX25-4863" fmla="*/ 2200940 w 3662637"/>
              <a:gd name="connsiteY25-4864" fmla="*/ 4476307 h 4492350"/>
              <a:gd name="connsiteX26-4865" fmla="*/ 2186296 w 3662637"/>
              <a:gd name="connsiteY26-4866" fmla="*/ 4491415 h 4492350"/>
              <a:gd name="connsiteX27-4867" fmla="*/ 1711842 w 3662637"/>
              <a:gd name="connsiteY27-4868" fmla="*/ 4492350 h 4492350"/>
              <a:gd name="connsiteX0-4869" fmla="*/ 1711842 w 3662637"/>
              <a:gd name="connsiteY0-4870" fmla="*/ 4492350 h 4492350"/>
              <a:gd name="connsiteX1-4871" fmla="*/ 1765005 w 3662637"/>
              <a:gd name="connsiteY1-4872" fmla="*/ 3785190 h 4492350"/>
              <a:gd name="connsiteX2-4873" fmla="*/ 1275907 w 3662637"/>
              <a:gd name="connsiteY2-4874" fmla="*/ 3381153 h 4492350"/>
              <a:gd name="connsiteX3-4875" fmla="*/ 0 w 3662637"/>
              <a:gd name="connsiteY3-4876" fmla="*/ 2945218 h 4492350"/>
              <a:gd name="connsiteX4-4877" fmla="*/ 1095154 w 3662637"/>
              <a:gd name="connsiteY4-4878" fmla="*/ 3242930 h 4492350"/>
              <a:gd name="connsiteX5-4879" fmla="*/ 361507 w 3662637"/>
              <a:gd name="connsiteY5-4880" fmla="*/ 2456121 h 4492350"/>
              <a:gd name="connsiteX6-4881" fmla="*/ 1743740 w 3662637"/>
              <a:gd name="connsiteY6-4882" fmla="*/ 3519376 h 4492350"/>
              <a:gd name="connsiteX7-4883" fmla="*/ 1652058 w 3662637"/>
              <a:gd name="connsiteY7-4884" fmla="*/ 2424409 h 4492350"/>
              <a:gd name="connsiteX8-4885" fmla="*/ 8208 w 3662637"/>
              <a:gd name="connsiteY8-4886" fmla="*/ 750901 h 4492350"/>
              <a:gd name="connsiteX9-4887" fmla="*/ 956930 w 3662637"/>
              <a:gd name="connsiteY9-4888" fmla="*/ 1924493 h 4492350"/>
              <a:gd name="connsiteX10-4889" fmla="*/ 1061670 w 3662637"/>
              <a:gd name="connsiteY10-4890" fmla="*/ 857226 h 4492350"/>
              <a:gd name="connsiteX11-4891" fmla="*/ 1162773 w 3662637"/>
              <a:gd name="connsiteY11-4892" fmla="*/ 2026621 h 4492350"/>
              <a:gd name="connsiteX12-4893" fmla="*/ 1682742 w 3662637"/>
              <a:gd name="connsiteY12-4894" fmla="*/ 2194318 h 4492350"/>
              <a:gd name="connsiteX13-4895" fmla="*/ 1924493 w 3662637"/>
              <a:gd name="connsiteY13-4896" fmla="*/ 0 h 4492350"/>
              <a:gd name="connsiteX14-4897" fmla="*/ 1995936 w 3662637"/>
              <a:gd name="connsiteY14-4898" fmla="*/ 986216 h 4492350"/>
              <a:gd name="connsiteX15-4899" fmla="*/ 1850065 w 3662637"/>
              <a:gd name="connsiteY15-4900" fmla="*/ 2060385 h 4492350"/>
              <a:gd name="connsiteX16-4901" fmla="*/ 2025596 w 3662637"/>
              <a:gd name="connsiteY16-4902" fmla="*/ 3046321 h 4492350"/>
              <a:gd name="connsiteX17-4903" fmla="*/ 2615609 w 3662637"/>
              <a:gd name="connsiteY17-4904" fmla="*/ 2519916 h 4492350"/>
              <a:gd name="connsiteX18-4905" fmla="*/ 2881796 w 3662637"/>
              <a:gd name="connsiteY18-4906" fmla="*/ 1291762 h 4492350"/>
              <a:gd name="connsiteX19-4907" fmla="*/ 2774911 w 3662637"/>
              <a:gd name="connsiteY19-4908" fmla="*/ 2383091 h 4492350"/>
              <a:gd name="connsiteX20-4909" fmla="*/ 3662637 w 3662637"/>
              <a:gd name="connsiteY20-4910" fmla="*/ 1124252 h 4492350"/>
              <a:gd name="connsiteX21-4911" fmla="*/ 2190307 w 3662637"/>
              <a:gd name="connsiteY21-4912" fmla="*/ 3370521 h 4492350"/>
              <a:gd name="connsiteX22-4913" fmla="*/ 2137144 w 3662637"/>
              <a:gd name="connsiteY22-4914" fmla="*/ 3817088 h 4492350"/>
              <a:gd name="connsiteX23-4915" fmla="*/ 3285460 w 3662637"/>
              <a:gd name="connsiteY23-4916" fmla="*/ 3094074 h 4492350"/>
              <a:gd name="connsiteX24-4917" fmla="*/ 2162419 w 3662637"/>
              <a:gd name="connsiteY24-4918" fmla="*/ 4030951 h 4492350"/>
              <a:gd name="connsiteX25-4919" fmla="*/ 2200940 w 3662637"/>
              <a:gd name="connsiteY25-4920" fmla="*/ 4476307 h 4492350"/>
              <a:gd name="connsiteX26-4921" fmla="*/ 2186296 w 3662637"/>
              <a:gd name="connsiteY26-4922" fmla="*/ 4491415 h 4492350"/>
              <a:gd name="connsiteX27-4923" fmla="*/ 1711842 w 3662637"/>
              <a:gd name="connsiteY27-4924" fmla="*/ 4492350 h 4492350"/>
              <a:gd name="connsiteX0-4925" fmla="*/ 1711842 w 3662637"/>
              <a:gd name="connsiteY0-4926" fmla="*/ 4492350 h 4492350"/>
              <a:gd name="connsiteX1-4927" fmla="*/ 1765005 w 3662637"/>
              <a:gd name="connsiteY1-4928" fmla="*/ 3785190 h 4492350"/>
              <a:gd name="connsiteX2-4929" fmla="*/ 1275907 w 3662637"/>
              <a:gd name="connsiteY2-4930" fmla="*/ 3381153 h 4492350"/>
              <a:gd name="connsiteX3-4931" fmla="*/ 0 w 3662637"/>
              <a:gd name="connsiteY3-4932" fmla="*/ 2945218 h 4492350"/>
              <a:gd name="connsiteX4-4933" fmla="*/ 1095154 w 3662637"/>
              <a:gd name="connsiteY4-4934" fmla="*/ 3242930 h 4492350"/>
              <a:gd name="connsiteX5-4935" fmla="*/ 361507 w 3662637"/>
              <a:gd name="connsiteY5-4936" fmla="*/ 2456121 h 4492350"/>
              <a:gd name="connsiteX6-4937" fmla="*/ 1743740 w 3662637"/>
              <a:gd name="connsiteY6-4938" fmla="*/ 3519376 h 4492350"/>
              <a:gd name="connsiteX7-4939" fmla="*/ 1652058 w 3662637"/>
              <a:gd name="connsiteY7-4940" fmla="*/ 2424409 h 4492350"/>
              <a:gd name="connsiteX8-4941" fmla="*/ 8208 w 3662637"/>
              <a:gd name="connsiteY8-4942" fmla="*/ 750901 h 4492350"/>
              <a:gd name="connsiteX9-4943" fmla="*/ 956930 w 3662637"/>
              <a:gd name="connsiteY9-4944" fmla="*/ 1924493 h 4492350"/>
              <a:gd name="connsiteX10-4945" fmla="*/ 1061670 w 3662637"/>
              <a:gd name="connsiteY10-4946" fmla="*/ 857226 h 4492350"/>
              <a:gd name="connsiteX11-4947" fmla="*/ 1162773 w 3662637"/>
              <a:gd name="connsiteY11-4948" fmla="*/ 2026621 h 4492350"/>
              <a:gd name="connsiteX12-4949" fmla="*/ 1682742 w 3662637"/>
              <a:gd name="connsiteY12-4950" fmla="*/ 2194318 h 4492350"/>
              <a:gd name="connsiteX13-4951" fmla="*/ 1924493 w 3662637"/>
              <a:gd name="connsiteY13-4952" fmla="*/ 0 h 4492350"/>
              <a:gd name="connsiteX14-4953" fmla="*/ 1995936 w 3662637"/>
              <a:gd name="connsiteY14-4954" fmla="*/ 986216 h 4492350"/>
              <a:gd name="connsiteX15-4955" fmla="*/ 1850065 w 3662637"/>
              <a:gd name="connsiteY15-4956" fmla="*/ 2060385 h 4492350"/>
              <a:gd name="connsiteX16-4957" fmla="*/ 2025596 w 3662637"/>
              <a:gd name="connsiteY16-4958" fmla="*/ 3046321 h 4492350"/>
              <a:gd name="connsiteX17-4959" fmla="*/ 2615609 w 3662637"/>
              <a:gd name="connsiteY17-4960" fmla="*/ 2519916 h 4492350"/>
              <a:gd name="connsiteX18-4961" fmla="*/ 2881796 w 3662637"/>
              <a:gd name="connsiteY18-4962" fmla="*/ 1291762 h 4492350"/>
              <a:gd name="connsiteX19-4963" fmla="*/ 2774911 w 3662637"/>
              <a:gd name="connsiteY19-4964" fmla="*/ 2383091 h 4492350"/>
              <a:gd name="connsiteX20-4965" fmla="*/ 3662637 w 3662637"/>
              <a:gd name="connsiteY20-4966" fmla="*/ 1124252 h 4492350"/>
              <a:gd name="connsiteX21-4967" fmla="*/ 2190307 w 3662637"/>
              <a:gd name="connsiteY21-4968" fmla="*/ 3370521 h 4492350"/>
              <a:gd name="connsiteX22-4969" fmla="*/ 2137144 w 3662637"/>
              <a:gd name="connsiteY22-4970" fmla="*/ 3817088 h 4492350"/>
              <a:gd name="connsiteX23-4971" fmla="*/ 3285460 w 3662637"/>
              <a:gd name="connsiteY23-4972" fmla="*/ 3094074 h 4492350"/>
              <a:gd name="connsiteX24-4973" fmla="*/ 2162419 w 3662637"/>
              <a:gd name="connsiteY24-4974" fmla="*/ 4030951 h 4492350"/>
              <a:gd name="connsiteX25-4975" fmla="*/ 2200940 w 3662637"/>
              <a:gd name="connsiteY25-4976" fmla="*/ 4476307 h 4492350"/>
              <a:gd name="connsiteX26-4977" fmla="*/ 2186296 w 3662637"/>
              <a:gd name="connsiteY26-4978" fmla="*/ 4491415 h 4492350"/>
              <a:gd name="connsiteX27-4979" fmla="*/ 1711842 w 3662637"/>
              <a:gd name="connsiteY27-4980" fmla="*/ 4492350 h 4492350"/>
              <a:gd name="connsiteX0-4981" fmla="*/ 1711842 w 3662637"/>
              <a:gd name="connsiteY0-4982" fmla="*/ 4492350 h 4492350"/>
              <a:gd name="connsiteX1-4983" fmla="*/ 1765005 w 3662637"/>
              <a:gd name="connsiteY1-4984" fmla="*/ 3785190 h 4492350"/>
              <a:gd name="connsiteX2-4985" fmla="*/ 1275907 w 3662637"/>
              <a:gd name="connsiteY2-4986" fmla="*/ 3381153 h 4492350"/>
              <a:gd name="connsiteX3-4987" fmla="*/ 0 w 3662637"/>
              <a:gd name="connsiteY3-4988" fmla="*/ 2945218 h 4492350"/>
              <a:gd name="connsiteX4-4989" fmla="*/ 1095154 w 3662637"/>
              <a:gd name="connsiteY4-4990" fmla="*/ 3242930 h 4492350"/>
              <a:gd name="connsiteX5-4991" fmla="*/ 361507 w 3662637"/>
              <a:gd name="connsiteY5-4992" fmla="*/ 2456121 h 4492350"/>
              <a:gd name="connsiteX6-4993" fmla="*/ 1743740 w 3662637"/>
              <a:gd name="connsiteY6-4994" fmla="*/ 3519376 h 4492350"/>
              <a:gd name="connsiteX7-4995" fmla="*/ 1652058 w 3662637"/>
              <a:gd name="connsiteY7-4996" fmla="*/ 2424409 h 4492350"/>
              <a:gd name="connsiteX8-4997" fmla="*/ 8208 w 3662637"/>
              <a:gd name="connsiteY8-4998" fmla="*/ 750901 h 4492350"/>
              <a:gd name="connsiteX9-4999" fmla="*/ 956930 w 3662637"/>
              <a:gd name="connsiteY9-5000" fmla="*/ 1924493 h 4492350"/>
              <a:gd name="connsiteX10-5001" fmla="*/ 1061670 w 3662637"/>
              <a:gd name="connsiteY10-5002" fmla="*/ 857226 h 4492350"/>
              <a:gd name="connsiteX11-5003" fmla="*/ 1162773 w 3662637"/>
              <a:gd name="connsiteY11-5004" fmla="*/ 2026621 h 4492350"/>
              <a:gd name="connsiteX12-5005" fmla="*/ 1682742 w 3662637"/>
              <a:gd name="connsiteY12-5006" fmla="*/ 2194318 h 4492350"/>
              <a:gd name="connsiteX13-5007" fmla="*/ 1924493 w 3662637"/>
              <a:gd name="connsiteY13-5008" fmla="*/ 0 h 4492350"/>
              <a:gd name="connsiteX14-5009" fmla="*/ 1995936 w 3662637"/>
              <a:gd name="connsiteY14-5010" fmla="*/ 986216 h 4492350"/>
              <a:gd name="connsiteX15-5011" fmla="*/ 1850065 w 3662637"/>
              <a:gd name="connsiteY15-5012" fmla="*/ 2060385 h 4492350"/>
              <a:gd name="connsiteX16-5013" fmla="*/ 2025596 w 3662637"/>
              <a:gd name="connsiteY16-5014" fmla="*/ 3046321 h 4492350"/>
              <a:gd name="connsiteX17-5015" fmla="*/ 2615609 w 3662637"/>
              <a:gd name="connsiteY17-5016" fmla="*/ 2519916 h 4492350"/>
              <a:gd name="connsiteX18-5017" fmla="*/ 2881796 w 3662637"/>
              <a:gd name="connsiteY18-5018" fmla="*/ 1291762 h 4492350"/>
              <a:gd name="connsiteX19-5019" fmla="*/ 2774911 w 3662637"/>
              <a:gd name="connsiteY19-5020" fmla="*/ 2383091 h 4492350"/>
              <a:gd name="connsiteX20-5021" fmla="*/ 3662637 w 3662637"/>
              <a:gd name="connsiteY20-5022" fmla="*/ 1124252 h 4492350"/>
              <a:gd name="connsiteX21-5023" fmla="*/ 2190307 w 3662637"/>
              <a:gd name="connsiteY21-5024" fmla="*/ 3370521 h 4492350"/>
              <a:gd name="connsiteX22-5025" fmla="*/ 2137144 w 3662637"/>
              <a:gd name="connsiteY22-5026" fmla="*/ 3817088 h 4492350"/>
              <a:gd name="connsiteX23-5027" fmla="*/ 3285460 w 3662637"/>
              <a:gd name="connsiteY23-5028" fmla="*/ 3094074 h 4492350"/>
              <a:gd name="connsiteX24-5029" fmla="*/ 2162419 w 3662637"/>
              <a:gd name="connsiteY24-5030" fmla="*/ 4030951 h 4492350"/>
              <a:gd name="connsiteX25-5031" fmla="*/ 2200940 w 3662637"/>
              <a:gd name="connsiteY25-5032" fmla="*/ 4476307 h 4492350"/>
              <a:gd name="connsiteX26-5033" fmla="*/ 2186296 w 3662637"/>
              <a:gd name="connsiteY26-5034" fmla="*/ 4491415 h 4492350"/>
              <a:gd name="connsiteX27-5035" fmla="*/ 1711842 w 3662637"/>
              <a:gd name="connsiteY27-5036" fmla="*/ 4492350 h 4492350"/>
              <a:gd name="connsiteX0-5037" fmla="*/ 1711842 w 3662637"/>
              <a:gd name="connsiteY0-5038" fmla="*/ 4492350 h 4492350"/>
              <a:gd name="connsiteX1-5039" fmla="*/ 1765005 w 3662637"/>
              <a:gd name="connsiteY1-5040" fmla="*/ 3785190 h 4492350"/>
              <a:gd name="connsiteX2-5041" fmla="*/ 1275907 w 3662637"/>
              <a:gd name="connsiteY2-5042" fmla="*/ 3381153 h 4492350"/>
              <a:gd name="connsiteX3-5043" fmla="*/ 0 w 3662637"/>
              <a:gd name="connsiteY3-5044" fmla="*/ 2945218 h 4492350"/>
              <a:gd name="connsiteX4-5045" fmla="*/ 1095154 w 3662637"/>
              <a:gd name="connsiteY4-5046" fmla="*/ 3242930 h 4492350"/>
              <a:gd name="connsiteX5-5047" fmla="*/ 361507 w 3662637"/>
              <a:gd name="connsiteY5-5048" fmla="*/ 2456121 h 4492350"/>
              <a:gd name="connsiteX6-5049" fmla="*/ 1743740 w 3662637"/>
              <a:gd name="connsiteY6-5050" fmla="*/ 3519376 h 4492350"/>
              <a:gd name="connsiteX7-5051" fmla="*/ 1652058 w 3662637"/>
              <a:gd name="connsiteY7-5052" fmla="*/ 2400346 h 4492350"/>
              <a:gd name="connsiteX8-5053" fmla="*/ 8208 w 3662637"/>
              <a:gd name="connsiteY8-5054" fmla="*/ 750901 h 4492350"/>
              <a:gd name="connsiteX9-5055" fmla="*/ 956930 w 3662637"/>
              <a:gd name="connsiteY9-5056" fmla="*/ 1924493 h 4492350"/>
              <a:gd name="connsiteX10-5057" fmla="*/ 1061670 w 3662637"/>
              <a:gd name="connsiteY10-5058" fmla="*/ 857226 h 4492350"/>
              <a:gd name="connsiteX11-5059" fmla="*/ 1162773 w 3662637"/>
              <a:gd name="connsiteY11-5060" fmla="*/ 2026621 h 4492350"/>
              <a:gd name="connsiteX12-5061" fmla="*/ 1682742 w 3662637"/>
              <a:gd name="connsiteY12-5062" fmla="*/ 2194318 h 4492350"/>
              <a:gd name="connsiteX13-5063" fmla="*/ 1924493 w 3662637"/>
              <a:gd name="connsiteY13-5064" fmla="*/ 0 h 4492350"/>
              <a:gd name="connsiteX14-5065" fmla="*/ 1995936 w 3662637"/>
              <a:gd name="connsiteY14-5066" fmla="*/ 986216 h 4492350"/>
              <a:gd name="connsiteX15-5067" fmla="*/ 1850065 w 3662637"/>
              <a:gd name="connsiteY15-5068" fmla="*/ 2060385 h 4492350"/>
              <a:gd name="connsiteX16-5069" fmla="*/ 2025596 w 3662637"/>
              <a:gd name="connsiteY16-5070" fmla="*/ 3046321 h 4492350"/>
              <a:gd name="connsiteX17-5071" fmla="*/ 2615609 w 3662637"/>
              <a:gd name="connsiteY17-5072" fmla="*/ 2519916 h 4492350"/>
              <a:gd name="connsiteX18-5073" fmla="*/ 2881796 w 3662637"/>
              <a:gd name="connsiteY18-5074" fmla="*/ 1291762 h 4492350"/>
              <a:gd name="connsiteX19-5075" fmla="*/ 2774911 w 3662637"/>
              <a:gd name="connsiteY19-5076" fmla="*/ 2383091 h 4492350"/>
              <a:gd name="connsiteX20-5077" fmla="*/ 3662637 w 3662637"/>
              <a:gd name="connsiteY20-5078" fmla="*/ 1124252 h 4492350"/>
              <a:gd name="connsiteX21-5079" fmla="*/ 2190307 w 3662637"/>
              <a:gd name="connsiteY21-5080" fmla="*/ 3370521 h 4492350"/>
              <a:gd name="connsiteX22-5081" fmla="*/ 2137144 w 3662637"/>
              <a:gd name="connsiteY22-5082" fmla="*/ 3817088 h 4492350"/>
              <a:gd name="connsiteX23-5083" fmla="*/ 3285460 w 3662637"/>
              <a:gd name="connsiteY23-5084" fmla="*/ 3094074 h 4492350"/>
              <a:gd name="connsiteX24-5085" fmla="*/ 2162419 w 3662637"/>
              <a:gd name="connsiteY24-5086" fmla="*/ 4030951 h 4492350"/>
              <a:gd name="connsiteX25-5087" fmla="*/ 2200940 w 3662637"/>
              <a:gd name="connsiteY25-5088" fmla="*/ 4476307 h 4492350"/>
              <a:gd name="connsiteX26-5089" fmla="*/ 2186296 w 3662637"/>
              <a:gd name="connsiteY26-5090" fmla="*/ 4491415 h 4492350"/>
              <a:gd name="connsiteX27-5091" fmla="*/ 1711842 w 3662637"/>
              <a:gd name="connsiteY27-5092" fmla="*/ 4492350 h 4492350"/>
              <a:gd name="connsiteX0-5093" fmla="*/ 1711842 w 3662637"/>
              <a:gd name="connsiteY0-5094" fmla="*/ 4492350 h 4492350"/>
              <a:gd name="connsiteX1-5095" fmla="*/ 1765005 w 3662637"/>
              <a:gd name="connsiteY1-5096" fmla="*/ 3785190 h 4492350"/>
              <a:gd name="connsiteX2-5097" fmla="*/ 1275907 w 3662637"/>
              <a:gd name="connsiteY2-5098" fmla="*/ 3381153 h 4492350"/>
              <a:gd name="connsiteX3-5099" fmla="*/ 0 w 3662637"/>
              <a:gd name="connsiteY3-5100" fmla="*/ 2945218 h 4492350"/>
              <a:gd name="connsiteX4-5101" fmla="*/ 1095154 w 3662637"/>
              <a:gd name="connsiteY4-5102" fmla="*/ 3242930 h 4492350"/>
              <a:gd name="connsiteX5-5103" fmla="*/ 361507 w 3662637"/>
              <a:gd name="connsiteY5-5104" fmla="*/ 2456121 h 4492350"/>
              <a:gd name="connsiteX6-5105" fmla="*/ 1743740 w 3662637"/>
              <a:gd name="connsiteY6-5106" fmla="*/ 3519376 h 4492350"/>
              <a:gd name="connsiteX7-5107" fmla="*/ 1652058 w 3662637"/>
              <a:gd name="connsiteY7-5108" fmla="*/ 2400346 h 4492350"/>
              <a:gd name="connsiteX8-5109" fmla="*/ 8208 w 3662637"/>
              <a:gd name="connsiteY8-5110" fmla="*/ 750901 h 4492350"/>
              <a:gd name="connsiteX9-5111" fmla="*/ 956930 w 3662637"/>
              <a:gd name="connsiteY9-5112" fmla="*/ 1924493 h 4492350"/>
              <a:gd name="connsiteX10-5113" fmla="*/ 1061670 w 3662637"/>
              <a:gd name="connsiteY10-5114" fmla="*/ 857226 h 4492350"/>
              <a:gd name="connsiteX11-5115" fmla="*/ 1162773 w 3662637"/>
              <a:gd name="connsiteY11-5116" fmla="*/ 2026621 h 4492350"/>
              <a:gd name="connsiteX12-5117" fmla="*/ 1682742 w 3662637"/>
              <a:gd name="connsiteY12-5118" fmla="*/ 2194318 h 4492350"/>
              <a:gd name="connsiteX13-5119" fmla="*/ 1924493 w 3662637"/>
              <a:gd name="connsiteY13-5120" fmla="*/ 0 h 4492350"/>
              <a:gd name="connsiteX14-5121" fmla="*/ 1995936 w 3662637"/>
              <a:gd name="connsiteY14-5122" fmla="*/ 986216 h 4492350"/>
              <a:gd name="connsiteX15-5123" fmla="*/ 1850065 w 3662637"/>
              <a:gd name="connsiteY15-5124" fmla="*/ 2060385 h 4492350"/>
              <a:gd name="connsiteX16-5125" fmla="*/ 2025596 w 3662637"/>
              <a:gd name="connsiteY16-5126" fmla="*/ 3046321 h 4492350"/>
              <a:gd name="connsiteX17-5127" fmla="*/ 2615609 w 3662637"/>
              <a:gd name="connsiteY17-5128" fmla="*/ 2519916 h 4492350"/>
              <a:gd name="connsiteX18-5129" fmla="*/ 2881796 w 3662637"/>
              <a:gd name="connsiteY18-5130" fmla="*/ 1291762 h 4492350"/>
              <a:gd name="connsiteX19-5131" fmla="*/ 2774911 w 3662637"/>
              <a:gd name="connsiteY19-5132" fmla="*/ 2383091 h 4492350"/>
              <a:gd name="connsiteX20-5133" fmla="*/ 3662637 w 3662637"/>
              <a:gd name="connsiteY20-5134" fmla="*/ 1124252 h 4492350"/>
              <a:gd name="connsiteX21-5135" fmla="*/ 2190307 w 3662637"/>
              <a:gd name="connsiteY21-5136" fmla="*/ 3370521 h 4492350"/>
              <a:gd name="connsiteX22-5137" fmla="*/ 2137144 w 3662637"/>
              <a:gd name="connsiteY22-5138" fmla="*/ 3817088 h 4492350"/>
              <a:gd name="connsiteX23-5139" fmla="*/ 3285460 w 3662637"/>
              <a:gd name="connsiteY23-5140" fmla="*/ 3094074 h 4492350"/>
              <a:gd name="connsiteX24-5141" fmla="*/ 2162419 w 3662637"/>
              <a:gd name="connsiteY24-5142" fmla="*/ 4030951 h 4492350"/>
              <a:gd name="connsiteX25-5143" fmla="*/ 2200940 w 3662637"/>
              <a:gd name="connsiteY25-5144" fmla="*/ 4476307 h 4492350"/>
              <a:gd name="connsiteX26-5145" fmla="*/ 2186296 w 3662637"/>
              <a:gd name="connsiteY26-5146" fmla="*/ 4491415 h 4492350"/>
              <a:gd name="connsiteX27-5147" fmla="*/ 1711842 w 3662637"/>
              <a:gd name="connsiteY27-5148" fmla="*/ 4492350 h 4492350"/>
              <a:gd name="connsiteX0-5149" fmla="*/ 1711842 w 3662637"/>
              <a:gd name="connsiteY0-5150" fmla="*/ 4492350 h 4492350"/>
              <a:gd name="connsiteX1-5151" fmla="*/ 1765005 w 3662637"/>
              <a:gd name="connsiteY1-5152" fmla="*/ 3785190 h 4492350"/>
              <a:gd name="connsiteX2-5153" fmla="*/ 1275907 w 3662637"/>
              <a:gd name="connsiteY2-5154" fmla="*/ 3381153 h 4492350"/>
              <a:gd name="connsiteX3-5155" fmla="*/ 0 w 3662637"/>
              <a:gd name="connsiteY3-5156" fmla="*/ 2945218 h 4492350"/>
              <a:gd name="connsiteX4-5157" fmla="*/ 1095154 w 3662637"/>
              <a:gd name="connsiteY4-5158" fmla="*/ 3242930 h 4492350"/>
              <a:gd name="connsiteX5-5159" fmla="*/ 361507 w 3662637"/>
              <a:gd name="connsiteY5-5160" fmla="*/ 2456121 h 4492350"/>
              <a:gd name="connsiteX6-5161" fmla="*/ 1743740 w 3662637"/>
              <a:gd name="connsiteY6-5162" fmla="*/ 3519376 h 4492350"/>
              <a:gd name="connsiteX7-5163" fmla="*/ 1652058 w 3662637"/>
              <a:gd name="connsiteY7-5164" fmla="*/ 2400346 h 4492350"/>
              <a:gd name="connsiteX8-5165" fmla="*/ 8208 w 3662637"/>
              <a:gd name="connsiteY8-5166" fmla="*/ 750901 h 4492350"/>
              <a:gd name="connsiteX9-5167" fmla="*/ 956930 w 3662637"/>
              <a:gd name="connsiteY9-5168" fmla="*/ 1924493 h 4492350"/>
              <a:gd name="connsiteX10-5169" fmla="*/ 1061670 w 3662637"/>
              <a:gd name="connsiteY10-5170" fmla="*/ 857226 h 4492350"/>
              <a:gd name="connsiteX11-5171" fmla="*/ 1162773 w 3662637"/>
              <a:gd name="connsiteY11-5172" fmla="*/ 2026621 h 4492350"/>
              <a:gd name="connsiteX12-5173" fmla="*/ 1682742 w 3662637"/>
              <a:gd name="connsiteY12-5174" fmla="*/ 2194318 h 4492350"/>
              <a:gd name="connsiteX13-5175" fmla="*/ 1924493 w 3662637"/>
              <a:gd name="connsiteY13-5176" fmla="*/ 0 h 4492350"/>
              <a:gd name="connsiteX14-5177" fmla="*/ 1995936 w 3662637"/>
              <a:gd name="connsiteY14-5178" fmla="*/ 986216 h 4492350"/>
              <a:gd name="connsiteX15-5179" fmla="*/ 1850065 w 3662637"/>
              <a:gd name="connsiteY15-5180" fmla="*/ 2060385 h 4492350"/>
              <a:gd name="connsiteX16-5181" fmla="*/ 2025596 w 3662637"/>
              <a:gd name="connsiteY16-5182" fmla="*/ 3046321 h 4492350"/>
              <a:gd name="connsiteX17-5183" fmla="*/ 2615609 w 3662637"/>
              <a:gd name="connsiteY17-5184" fmla="*/ 2519916 h 4492350"/>
              <a:gd name="connsiteX18-5185" fmla="*/ 2881796 w 3662637"/>
              <a:gd name="connsiteY18-5186" fmla="*/ 1291762 h 4492350"/>
              <a:gd name="connsiteX19-5187" fmla="*/ 2774911 w 3662637"/>
              <a:gd name="connsiteY19-5188" fmla="*/ 2383091 h 4492350"/>
              <a:gd name="connsiteX20-5189" fmla="*/ 3662637 w 3662637"/>
              <a:gd name="connsiteY20-5190" fmla="*/ 1124252 h 4492350"/>
              <a:gd name="connsiteX21-5191" fmla="*/ 2190307 w 3662637"/>
              <a:gd name="connsiteY21-5192" fmla="*/ 3370521 h 4492350"/>
              <a:gd name="connsiteX22-5193" fmla="*/ 2137144 w 3662637"/>
              <a:gd name="connsiteY22-5194" fmla="*/ 3817088 h 4492350"/>
              <a:gd name="connsiteX23-5195" fmla="*/ 3285460 w 3662637"/>
              <a:gd name="connsiteY23-5196" fmla="*/ 3094074 h 4492350"/>
              <a:gd name="connsiteX24-5197" fmla="*/ 2162419 w 3662637"/>
              <a:gd name="connsiteY24-5198" fmla="*/ 4030951 h 4492350"/>
              <a:gd name="connsiteX25-5199" fmla="*/ 2200940 w 3662637"/>
              <a:gd name="connsiteY25-5200" fmla="*/ 4476307 h 4492350"/>
              <a:gd name="connsiteX26-5201" fmla="*/ 2186296 w 3662637"/>
              <a:gd name="connsiteY26-5202" fmla="*/ 4491415 h 4492350"/>
              <a:gd name="connsiteX27-5203" fmla="*/ 1711842 w 3662637"/>
              <a:gd name="connsiteY27-5204" fmla="*/ 4492350 h 4492350"/>
              <a:gd name="connsiteX0-5205" fmla="*/ 1711842 w 3662637"/>
              <a:gd name="connsiteY0-5206" fmla="*/ 4492350 h 4492350"/>
              <a:gd name="connsiteX1-5207" fmla="*/ 1765005 w 3662637"/>
              <a:gd name="connsiteY1-5208" fmla="*/ 3785190 h 4492350"/>
              <a:gd name="connsiteX2-5209" fmla="*/ 1275907 w 3662637"/>
              <a:gd name="connsiteY2-5210" fmla="*/ 3381153 h 4492350"/>
              <a:gd name="connsiteX3-5211" fmla="*/ 0 w 3662637"/>
              <a:gd name="connsiteY3-5212" fmla="*/ 2945218 h 4492350"/>
              <a:gd name="connsiteX4-5213" fmla="*/ 1095154 w 3662637"/>
              <a:gd name="connsiteY4-5214" fmla="*/ 3242930 h 4492350"/>
              <a:gd name="connsiteX5-5215" fmla="*/ 361507 w 3662637"/>
              <a:gd name="connsiteY5-5216" fmla="*/ 2456121 h 4492350"/>
              <a:gd name="connsiteX6-5217" fmla="*/ 1743740 w 3662637"/>
              <a:gd name="connsiteY6-5218" fmla="*/ 3519376 h 4492350"/>
              <a:gd name="connsiteX7-5219" fmla="*/ 1652058 w 3662637"/>
              <a:gd name="connsiteY7-5220" fmla="*/ 2400346 h 4492350"/>
              <a:gd name="connsiteX8-5221" fmla="*/ 8208 w 3662637"/>
              <a:gd name="connsiteY8-5222" fmla="*/ 750901 h 4492350"/>
              <a:gd name="connsiteX9-5223" fmla="*/ 956930 w 3662637"/>
              <a:gd name="connsiteY9-5224" fmla="*/ 1924493 h 4492350"/>
              <a:gd name="connsiteX10-5225" fmla="*/ 1061670 w 3662637"/>
              <a:gd name="connsiteY10-5226" fmla="*/ 857226 h 4492350"/>
              <a:gd name="connsiteX11-5227" fmla="*/ 1162773 w 3662637"/>
              <a:gd name="connsiteY11-5228" fmla="*/ 2026621 h 4492350"/>
              <a:gd name="connsiteX12-5229" fmla="*/ 1682742 w 3662637"/>
              <a:gd name="connsiteY12-5230" fmla="*/ 2194318 h 4492350"/>
              <a:gd name="connsiteX13-5231" fmla="*/ 1924493 w 3662637"/>
              <a:gd name="connsiteY13-5232" fmla="*/ 0 h 4492350"/>
              <a:gd name="connsiteX14-5233" fmla="*/ 1995936 w 3662637"/>
              <a:gd name="connsiteY14-5234" fmla="*/ 986216 h 4492350"/>
              <a:gd name="connsiteX15-5235" fmla="*/ 1850065 w 3662637"/>
              <a:gd name="connsiteY15-5236" fmla="*/ 2060385 h 4492350"/>
              <a:gd name="connsiteX16-5237" fmla="*/ 2025596 w 3662637"/>
              <a:gd name="connsiteY16-5238" fmla="*/ 3046321 h 4492350"/>
              <a:gd name="connsiteX17-5239" fmla="*/ 2615609 w 3662637"/>
              <a:gd name="connsiteY17-5240" fmla="*/ 2519916 h 4492350"/>
              <a:gd name="connsiteX18-5241" fmla="*/ 2881796 w 3662637"/>
              <a:gd name="connsiteY18-5242" fmla="*/ 1291762 h 4492350"/>
              <a:gd name="connsiteX19-5243" fmla="*/ 2774911 w 3662637"/>
              <a:gd name="connsiteY19-5244" fmla="*/ 2383091 h 4492350"/>
              <a:gd name="connsiteX20-5245" fmla="*/ 3662637 w 3662637"/>
              <a:gd name="connsiteY20-5246" fmla="*/ 1124252 h 4492350"/>
              <a:gd name="connsiteX21-5247" fmla="*/ 2190307 w 3662637"/>
              <a:gd name="connsiteY21-5248" fmla="*/ 3370521 h 4492350"/>
              <a:gd name="connsiteX22-5249" fmla="*/ 2137144 w 3662637"/>
              <a:gd name="connsiteY22-5250" fmla="*/ 3817088 h 4492350"/>
              <a:gd name="connsiteX23-5251" fmla="*/ 3285460 w 3662637"/>
              <a:gd name="connsiteY23-5252" fmla="*/ 3094074 h 4492350"/>
              <a:gd name="connsiteX24-5253" fmla="*/ 2162419 w 3662637"/>
              <a:gd name="connsiteY24-5254" fmla="*/ 4030951 h 4492350"/>
              <a:gd name="connsiteX25-5255" fmla="*/ 2200940 w 3662637"/>
              <a:gd name="connsiteY25-5256" fmla="*/ 4476307 h 4492350"/>
              <a:gd name="connsiteX26-5257" fmla="*/ 2186296 w 3662637"/>
              <a:gd name="connsiteY26-5258" fmla="*/ 4491415 h 4492350"/>
              <a:gd name="connsiteX27-5259" fmla="*/ 1711842 w 3662637"/>
              <a:gd name="connsiteY27-5260" fmla="*/ 4492350 h 4492350"/>
              <a:gd name="connsiteX0-5261" fmla="*/ 1711842 w 3662637"/>
              <a:gd name="connsiteY0-5262" fmla="*/ 4492350 h 4492350"/>
              <a:gd name="connsiteX1-5263" fmla="*/ 1765005 w 3662637"/>
              <a:gd name="connsiteY1-5264" fmla="*/ 3785190 h 4492350"/>
              <a:gd name="connsiteX2-5265" fmla="*/ 1275907 w 3662637"/>
              <a:gd name="connsiteY2-5266" fmla="*/ 3381153 h 4492350"/>
              <a:gd name="connsiteX3-5267" fmla="*/ 0 w 3662637"/>
              <a:gd name="connsiteY3-5268" fmla="*/ 2945218 h 4492350"/>
              <a:gd name="connsiteX4-5269" fmla="*/ 1095154 w 3662637"/>
              <a:gd name="connsiteY4-5270" fmla="*/ 3242930 h 4492350"/>
              <a:gd name="connsiteX5-5271" fmla="*/ 361507 w 3662637"/>
              <a:gd name="connsiteY5-5272" fmla="*/ 2456121 h 4492350"/>
              <a:gd name="connsiteX6-5273" fmla="*/ 1743740 w 3662637"/>
              <a:gd name="connsiteY6-5274" fmla="*/ 3519376 h 4492350"/>
              <a:gd name="connsiteX7-5275" fmla="*/ 1652058 w 3662637"/>
              <a:gd name="connsiteY7-5276" fmla="*/ 2400346 h 4492350"/>
              <a:gd name="connsiteX8-5277" fmla="*/ 28261 w 3662637"/>
              <a:gd name="connsiteY8-5278" fmla="*/ 742880 h 4492350"/>
              <a:gd name="connsiteX9-5279" fmla="*/ 956930 w 3662637"/>
              <a:gd name="connsiteY9-5280" fmla="*/ 1924493 h 4492350"/>
              <a:gd name="connsiteX10-5281" fmla="*/ 1061670 w 3662637"/>
              <a:gd name="connsiteY10-5282" fmla="*/ 857226 h 4492350"/>
              <a:gd name="connsiteX11-5283" fmla="*/ 1162773 w 3662637"/>
              <a:gd name="connsiteY11-5284" fmla="*/ 2026621 h 4492350"/>
              <a:gd name="connsiteX12-5285" fmla="*/ 1682742 w 3662637"/>
              <a:gd name="connsiteY12-5286" fmla="*/ 2194318 h 4492350"/>
              <a:gd name="connsiteX13-5287" fmla="*/ 1924493 w 3662637"/>
              <a:gd name="connsiteY13-5288" fmla="*/ 0 h 4492350"/>
              <a:gd name="connsiteX14-5289" fmla="*/ 1995936 w 3662637"/>
              <a:gd name="connsiteY14-5290" fmla="*/ 986216 h 4492350"/>
              <a:gd name="connsiteX15-5291" fmla="*/ 1850065 w 3662637"/>
              <a:gd name="connsiteY15-5292" fmla="*/ 2060385 h 4492350"/>
              <a:gd name="connsiteX16-5293" fmla="*/ 2025596 w 3662637"/>
              <a:gd name="connsiteY16-5294" fmla="*/ 3046321 h 4492350"/>
              <a:gd name="connsiteX17-5295" fmla="*/ 2615609 w 3662637"/>
              <a:gd name="connsiteY17-5296" fmla="*/ 2519916 h 4492350"/>
              <a:gd name="connsiteX18-5297" fmla="*/ 2881796 w 3662637"/>
              <a:gd name="connsiteY18-5298" fmla="*/ 1291762 h 4492350"/>
              <a:gd name="connsiteX19-5299" fmla="*/ 2774911 w 3662637"/>
              <a:gd name="connsiteY19-5300" fmla="*/ 2383091 h 4492350"/>
              <a:gd name="connsiteX20-5301" fmla="*/ 3662637 w 3662637"/>
              <a:gd name="connsiteY20-5302" fmla="*/ 1124252 h 4492350"/>
              <a:gd name="connsiteX21-5303" fmla="*/ 2190307 w 3662637"/>
              <a:gd name="connsiteY21-5304" fmla="*/ 3370521 h 4492350"/>
              <a:gd name="connsiteX22-5305" fmla="*/ 2137144 w 3662637"/>
              <a:gd name="connsiteY22-5306" fmla="*/ 3817088 h 4492350"/>
              <a:gd name="connsiteX23-5307" fmla="*/ 3285460 w 3662637"/>
              <a:gd name="connsiteY23-5308" fmla="*/ 3094074 h 4492350"/>
              <a:gd name="connsiteX24-5309" fmla="*/ 2162419 w 3662637"/>
              <a:gd name="connsiteY24-5310" fmla="*/ 4030951 h 4492350"/>
              <a:gd name="connsiteX25-5311" fmla="*/ 2200940 w 3662637"/>
              <a:gd name="connsiteY25-5312" fmla="*/ 4476307 h 4492350"/>
              <a:gd name="connsiteX26-5313" fmla="*/ 2186296 w 3662637"/>
              <a:gd name="connsiteY26-5314" fmla="*/ 4491415 h 4492350"/>
              <a:gd name="connsiteX27-5315" fmla="*/ 1711842 w 3662637"/>
              <a:gd name="connsiteY27-5316" fmla="*/ 4492350 h 4492350"/>
              <a:gd name="connsiteX0-5317" fmla="*/ 1711842 w 3662637"/>
              <a:gd name="connsiteY0-5318" fmla="*/ 4492350 h 4492350"/>
              <a:gd name="connsiteX1-5319" fmla="*/ 1765005 w 3662637"/>
              <a:gd name="connsiteY1-5320" fmla="*/ 3785190 h 4492350"/>
              <a:gd name="connsiteX2-5321" fmla="*/ 1275907 w 3662637"/>
              <a:gd name="connsiteY2-5322" fmla="*/ 3381153 h 4492350"/>
              <a:gd name="connsiteX3-5323" fmla="*/ 0 w 3662637"/>
              <a:gd name="connsiteY3-5324" fmla="*/ 2945218 h 4492350"/>
              <a:gd name="connsiteX4-5325" fmla="*/ 1095154 w 3662637"/>
              <a:gd name="connsiteY4-5326" fmla="*/ 3242930 h 4492350"/>
              <a:gd name="connsiteX5-5327" fmla="*/ 361507 w 3662637"/>
              <a:gd name="connsiteY5-5328" fmla="*/ 2456121 h 4492350"/>
              <a:gd name="connsiteX6-5329" fmla="*/ 1743740 w 3662637"/>
              <a:gd name="connsiteY6-5330" fmla="*/ 3519376 h 4492350"/>
              <a:gd name="connsiteX7-5331" fmla="*/ 1652058 w 3662637"/>
              <a:gd name="connsiteY7-5332" fmla="*/ 2400346 h 4492350"/>
              <a:gd name="connsiteX8-5333" fmla="*/ 28261 w 3662637"/>
              <a:gd name="connsiteY8-5334" fmla="*/ 742880 h 4492350"/>
              <a:gd name="connsiteX9-5335" fmla="*/ 956930 w 3662637"/>
              <a:gd name="connsiteY9-5336" fmla="*/ 1924493 h 4492350"/>
              <a:gd name="connsiteX10-5337" fmla="*/ 1061670 w 3662637"/>
              <a:gd name="connsiteY10-5338" fmla="*/ 857226 h 4492350"/>
              <a:gd name="connsiteX11-5339" fmla="*/ 1162773 w 3662637"/>
              <a:gd name="connsiteY11-5340" fmla="*/ 2026621 h 4492350"/>
              <a:gd name="connsiteX12-5341" fmla="*/ 1682742 w 3662637"/>
              <a:gd name="connsiteY12-5342" fmla="*/ 2194318 h 4492350"/>
              <a:gd name="connsiteX13-5343" fmla="*/ 1924493 w 3662637"/>
              <a:gd name="connsiteY13-5344" fmla="*/ 0 h 4492350"/>
              <a:gd name="connsiteX14-5345" fmla="*/ 1995936 w 3662637"/>
              <a:gd name="connsiteY14-5346" fmla="*/ 986216 h 4492350"/>
              <a:gd name="connsiteX15-5347" fmla="*/ 1850065 w 3662637"/>
              <a:gd name="connsiteY15-5348" fmla="*/ 2060385 h 4492350"/>
              <a:gd name="connsiteX16-5349" fmla="*/ 2025596 w 3662637"/>
              <a:gd name="connsiteY16-5350" fmla="*/ 3046321 h 4492350"/>
              <a:gd name="connsiteX17-5351" fmla="*/ 2615609 w 3662637"/>
              <a:gd name="connsiteY17-5352" fmla="*/ 2519916 h 4492350"/>
              <a:gd name="connsiteX18-5353" fmla="*/ 2881796 w 3662637"/>
              <a:gd name="connsiteY18-5354" fmla="*/ 1291762 h 4492350"/>
              <a:gd name="connsiteX19-5355" fmla="*/ 2774911 w 3662637"/>
              <a:gd name="connsiteY19-5356" fmla="*/ 2383091 h 4492350"/>
              <a:gd name="connsiteX20-5357" fmla="*/ 3662637 w 3662637"/>
              <a:gd name="connsiteY20-5358" fmla="*/ 1124252 h 4492350"/>
              <a:gd name="connsiteX21-5359" fmla="*/ 2190307 w 3662637"/>
              <a:gd name="connsiteY21-5360" fmla="*/ 3370521 h 4492350"/>
              <a:gd name="connsiteX22-5361" fmla="*/ 2137144 w 3662637"/>
              <a:gd name="connsiteY22-5362" fmla="*/ 3817088 h 4492350"/>
              <a:gd name="connsiteX23-5363" fmla="*/ 3285460 w 3662637"/>
              <a:gd name="connsiteY23-5364" fmla="*/ 3094074 h 4492350"/>
              <a:gd name="connsiteX24-5365" fmla="*/ 2162419 w 3662637"/>
              <a:gd name="connsiteY24-5366" fmla="*/ 4030951 h 4492350"/>
              <a:gd name="connsiteX25-5367" fmla="*/ 2200940 w 3662637"/>
              <a:gd name="connsiteY25-5368" fmla="*/ 4476307 h 4492350"/>
              <a:gd name="connsiteX26-5369" fmla="*/ 2186296 w 3662637"/>
              <a:gd name="connsiteY26-5370" fmla="*/ 4491415 h 4492350"/>
              <a:gd name="connsiteX27-5371" fmla="*/ 1711842 w 3662637"/>
              <a:gd name="connsiteY27-5372" fmla="*/ 4492350 h 4492350"/>
              <a:gd name="connsiteX0-5373" fmla="*/ 1711842 w 3662637"/>
              <a:gd name="connsiteY0-5374" fmla="*/ 4492350 h 4492350"/>
              <a:gd name="connsiteX1-5375" fmla="*/ 1765005 w 3662637"/>
              <a:gd name="connsiteY1-5376" fmla="*/ 3785190 h 4492350"/>
              <a:gd name="connsiteX2-5377" fmla="*/ 1275907 w 3662637"/>
              <a:gd name="connsiteY2-5378" fmla="*/ 3381153 h 4492350"/>
              <a:gd name="connsiteX3-5379" fmla="*/ 0 w 3662637"/>
              <a:gd name="connsiteY3-5380" fmla="*/ 2945218 h 4492350"/>
              <a:gd name="connsiteX4-5381" fmla="*/ 1095154 w 3662637"/>
              <a:gd name="connsiteY4-5382" fmla="*/ 3242930 h 4492350"/>
              <a:gd name="connsiteX5-5383" fmla="*/ 361507 w 3662637"/>
              <a:gd name="connsiteY5-5384" fmla="*/ 2456121 h 4492350"/>
              <a:gd name="connsiteX6-5385" fmla="*/ 1743740 w 3662637"/>
              <a:gd name="connsiteY6-5386" fmla="*/ 3519376 h 4492350"/>
              <a:gd name="connsiteX7-5387" fmla="*/ 1652058 w 3662637"/>
              <a:gd name="connsiteY7-5388" fmla="*/ 2400346 h 4492350"/>
              <a:gd name="connsiteX8-5389" fmla="*/ 28261 w 3662637"/>
              <a:gd name="connsiteY8-5390" fmla="*/ 742880 h 4492350"/>
              <a:gd name="connsiteX9-5391" fmla="*/ 956930 w 3662637"/>
              <a:gd name="connsiteY9-5392" fmla="*/ 1924493 h 4492350"/>
              <a:gd name="connsiteX10-5393" fmla="*/ 1061670 w 3662637"/>
              <a:gd name="connsiteY10-5394" fmla="*/ 857226 h 4492350"/>
              <a:gd name="connsiteX11-5395" fmla="*/ 1162773 w 3662637"/>
              <a:gd name="connsiteY11-5396" fmla="*/ 2026621 h 4492350"/>
              <a:gd name="connsiteX12-5397" fmla="*/ 1682742 w 3662637"/>
              <a:gd name="connsiteY12-5398" fmla="*/ 2194318 h 4492350"/>
              <a:gd name="connsiteX13-5399" fmla="*/ 1924493 w 3662637"/>
              <a:gd name="connsiteY13-5400" fmla="*/ 0 h 4492350"/>
              <a:gd name="connsiteX14-5401" fmla="*/ 1995936 w 3662637"/>
              <a:gd name="connsiteY14-5402" fmla="*/ 986216 h 4492350"/>
              <a:gd name="connsiteX15-5403" fmla="*/ 1850065 w 3662637"/>
              <a:gd name="connsiteY15-5404" fmla="*/ 2060385 h 4492350"/>
              <a:gd name="connsiteX16-5405" fmla="*/ 2025596 w 3662637"/>
              <a:gd name="connsiteY16-5406" fmla="*/ 3046321 h 4492350"/>
              <a:gd name="connsiteX17-5407" fmla="*/ 2615609 w 3662637"/>
              <a:gd name="connsiteY17-5408" fmla="*/ 2519916 h 4492350"/>
              <a:gd name="connsiteX18-5409" fmla="*/ 2881796 w 3662637"/>
              <a:gd name="connsiteY18-5410" fmla="*/ 1291762 h 4492350"/>
              <a:gd name="connsiteX19-5411" fmla="*/ 2774911 w 3662637"/>
              <a:gd name="connsiteY19-5412" fmla="*/ 2383091 h 4492350"/>
              <a:gd name="connsiteX20-5413" fmla="*/ 3662637 w 3662637"/>
              <a:gd name="connsiteY20-5414" fmla="*/ 1124252 h 4492350"/>
              <a:gd name="connsiteX21-5415" fmla="*/ 2190307 w 3662637"/>
              <a:gd name="connsiteY21-5416" fmla="*/ 3370521 h 4492350"/>
              <a:gd name="connsiteX22-5417" fmla="*/ 2137144 w 3662637"/>
              <a:gd name="connsiteY22-5418" fmla="*/ 3817088 h 4492350"/>
              <a:gd name="connsiteX23-5419" fmla="*/ 3285460 w 3662637"/>
              <a:gd name="connsiteY23-5420" fmla="*/ 3094074 h 4492350"/>
              <a:gd name="connsiteX24-5421" fmla="*/ 2162419 w 3662637"/>
              <a:gd name="connsiteY24-5422" fmla="*/ 4030951 h 4492350"/>
              <a:gd name="connsiteX25-5423" fmla="*/ 2200940 w 3662637"/>
              <a:gd name="connsiteY25-5424" fmla="*/ 4476307 h 4492350"/>
              <a:gd name="connsiteX26-5425" fmla="*/ 2186296 w 3662637"/>
              <a:gd name="connsiteY26-5426" fmla="*/ 4491415 h 4492350"/>
              <a:gd name="connsiteX27-5427" fmla="*/ 1711842 w 3662637"/>
              <a:gd name="connsiteY27-5428" fmla="*/ 4492350 h 4492350"/>
              <a:gd name="connsiteX0-5429" fmla="*/ 1711842 w 3662637"/>
              <a:gd name="connsiteY0-5430" fmla="*/ 4492350 h 4492350"/>
              <a:gd name="connsiteX1-5431" fmla="*/ 1765005 w 3662637"/>
              <a:gd name="connsiteY1-5432" fmla="*/ 3785190 h 4492350"/>
              <a:gd name="connsiteX2-5433" fmla="*/ 1275907 w 3662637"/>
              <a:gd name="connsiteY2-5434" fmla="*/ 3381153 h 4492350"/>
              <a:gd name="connsiteX3-5435" fmla="*/ 0 w 3662637"/>
              <a:gd name="connsiteY3-5436" fmla="*/ 2945218 h 4492350"/>
              <a:gd name="connsiteX4-5437" fmla="*/ 1095154 w 3662637"/>
              <a:gd name="connsiteY4-5438" fmla="*/ 3242930 h 4492350"/>
              <a:gd name="connsiteX5-5439" fmla="*/ 361507 w 3662637"/>
              <a:gd name="connsiteY5-5440" fmla="*/ 2456121 h 4492350"/>
              <a:gd name="connsiteX6-5441" fmla="*/ 1743740 w 3662637"/>
              <a:gd name="connsiteY6-5442" fmla="*/ 3519376 h 4492350"/>
              <a:gd name="connsiteX7-5443" fmla="*/ 1652058 w 3662637"/>
              <a:gd name="connsiteY7-5444" fmla="*/ 2400346 h 4492350"/>
              <a:gd name="connsiteX8-5445" fmla="*/ 28261 w 3662637"/>
              <a:gd name="connsiteY8-5446" fmla="*/ 742880 h 4492350"/>
              <a:gd name="connsiteX9-5447" fmla="*/ 956930 w 3662637"/>
              <a:gd name="connsiteY9-5448" fmla="*/ 1924493 h 4492350"/>
              <a:gd name="connsiteX10-5449" fmla="*/ 1061670 w 3662637"/>
              <a:gd name="connsiteY10-5450" fmla="*/ 857226 h 4492350"/>
              <a:gd name="connsiteX11-5451" fmla="*/ 1162773 w 3662637"/>
              <a:gd name="connsiteY11-5452" fmla="*/ 2026621 h 4492350"/>
              <a:gd name="connsiteX12-5453" fmla="*/ 1682742 w 3662637"/>
              <a:gd name="connsiteY12-5454" fmla="*/ 2194318 h 4492350"/>
              <a:gd name="connsiteX13-5455" fmla="*/ 1924493 w 3662637"/>
              <a:gd name="connsiteY13-5456" fmla="*/ 0 h 4492350"/>
              <a:gd name="connsiteX14-5457" fmla="*/ 1995936 w 3662637"/>
              <a:gd name="connsiteY14-5458" fmla="*/ 986216 h 4492350"/>
              <a:gd name="connsiteX15-5459" fmla="*/ 1850065 w 3662637"/>
              <a:gd name="connsiteY15-5460" fmla="*/ 2060385 h 4492350"/>
              <a:gd name="connsiteX16-5461" fmla="*/ 2025596 w 3662637"/>
              <a:gd name="connsiteY16-5462" fmla="*/ 3046321 h 4492350"/>
              <a:gd name="connsiteX17-5463" fmla="*/ 2615609 w 3662637"/>
              <a:gd name="connsiteY17-5464" fmla="*/ 2519916 h 4492350"/>
              <a:gd name="connsiteX18-5465" fmla="*/ 2881796 w 3662637"/>
              <a:gd name="connsiteY18-5466" fmla="*/ 1291762 h 4492350"/>
              <a:gd name="connsiteX19-5467" fmla="*/ 2774911 w 3662637"/>
              <a:gd name="connsiteY19-5468" fmla="*/ 2383091 h 4492350"/>
              <a:gd name="connsiteX20-5469" fmla="*/ 3662637 w 3662637"/>
              <a:gd name="connsiteY20-5470" fmla="*/ 1124252 h 4492350"/>
              <a:gd name="connsiteX21-5471" fmla="*/ 2190307 w 3662637"/>
              <a:gd name="connsiteY21-5472" fmla="*/ 3370521 h 4492350"/>
              <a:gd name="connsiteX22-5473" fmla="*/ 2137144 w 3662637"/>
              <a:gd name="connsiteY22-5474" fmla="*/ 3817088 h 4492350"/>
              <a:gd name="connsiteX23-5475" fmla="*/ 3285460 w 3662637"/>
              <a:gd name="connsiteY23-5476" fmla="*/ 3094074 h 4492350"/>
              <a:gd name="connsiteX24-5477" fmla="*/ 2162419 w 3662637"/>
              <a:gd name="connsiteY24-5478" fmla="*/ 4030951 h 4492350"/>
              <a:gd name="connsiteX25-5479" fmla="*/ 2200940 w 3662637"/>
              <a:gd name="connsiteY25-5480" fmla="*/ 4476307 h 4492350"/>
              <a:gd name="connsiteX26-5481" fmla="*/ 2186296 w 3662637"/>
              <a:gd name="connsiteY26-5482" fmla="*/ 4491415 h 4492350"/>
              <a:gd name="connsiteX27-5483" fmla="*/ 1711842 w 3662637"/>
              <a:gd name="connsiteY27-5484" fmla="*/ 4492350 h 4492350"/>
              <a:gd name="connsiteX0-5485" fmla="*/ 1711842 w 3662637"/>
              <a:gd name="connsiteY0-5486" fmla="*/ 4492350 h 4492350"/>
              <a:gd name="connsiteX1-5487" fmla="*/ 1765005 w 3662637"/>
              <a:gd name="connsiteY1-5488" fmla="*/ 3785190 h 4492350"/>
              <a:gd name="connsiteX2-5489" fmla="*/ 1275907 w 3662637"/>
              <a:gd name="connsiteY2-5490" fmla="*/ 3381153 h 4492350"/>
              <a:gd name="connsiteX3-5491" fmla="*/ 0 w 3662637"/>
              <a:gd name="connsiteY3-5492" fmla="*/ 2945218 h 4492350"/>
              <a:gd name="connsiteX4-5493" fmla="*/ 1095154 w 3662637"/>
              <a:gd name="connsiteY4-5494" fmla="*/ 3242930 h 4492350"/>
              <a:gd name="connsiteX5-5495" fmla="*/ 361507 w 3662637"/>
              <a:gd name="connsiteY5-5496" fmla="*/ 2456121 h 4492350"/>
              <a:gd name="connsiteX6-5497" fmla="*/ 1743740 w 3662637"/>
              <a:gd name="connsiteY6-5498" fmla="*/ 3519376 h 4492350"/>
              <a:gd name="connsiteX7-5499" fmla="*/ 1652058 w 3662637"/>
              <a:gd name="connsiteY7-5500" fmla="*/ 2400346 h 4492350"/>
              <a:gd name="connsiteX8-5501" fmla="*/ 28261 w 3662637"/>
              <a:gd name="connsiteY8-5502" fmla="*/ 742880 h 4492350"/>
              <a:gd name="connsiteX9-5503" fmla="*/ 956930 w 3662637"/>
              <a:gd name="connsiteY9-5504" fmla="*/ 1924493 h 4492350"/>
              <a:gd name="connsiteX10-5505" fmla="*/ 1061670 w 3662637"/>
              <a:gd name="connsiteY10-5506" fmla="*/ 857226 h 4492350"/>
              <a:gd name="connsiteX11-5507" fmla="*/ 1162773 w 3662637"/>
              <a:gd name="connsiteY11-5508" fmla="*/ 2026621 h 4492350"/>
              <a:gd name="connsiteX12-5509" fmla="*/ 1682742 w 3662637"/>
              <a:gd name="connsiteY12-5510" fmla="*/ 2194318 h 4492350"/>
              <a:gd name="connsiteX13-5511" fmla="*/ 1924493 w 3662637"/>
              <a:gd name="connsiteY13-5512" fmla="*/ 0 h 4492350"/>
              <a:gd name="connsiteX14-5513" fmla="*/ 1995936 w 3662637"/>
              <a:gd name="connsiteY14-5514" fmla="*/ 986216 h 4492350"/>
              <a:gd name="connsiteX15-5515" fmla="*/ 1850065 w 3662637"/>
              <a:gd name="connsiteY15-5516" fmla="*/ 2060385 h 4492350"/>
              <a:gd name="connsiteX16-5517" fmla="*/ 2025596 w 3662637"/>
              <a:gd name="connsiteY16-5518" fmla="*/ 3046321 h 4492350"/>
              <a:gd name="connsiteX17-5519" fmla="*/ 2615609 w 3662637"/>
              <a:gd name="connsiteY17-5520" fmla="*/ 2519916 h 4492350"/>
              <a:gd name="connsiteX18-5521" fmla="*/ 2881796 w 3662637"/>
              <a:gd name="connsiteY18-5522" fmla="*/ 1291762 h 4492350"/>
              <a:gd name="connsiteX19-5523" fmla="*/ 2774911 w 3662637"/>
              <a:gd name="connsiteY19-5524" fmla="*/ 2383091 h 4492350"/>
              <a:gd name="connsiteX20-5525" fmla="*/ 3662637 w 3662637"/>
              <a:gd name="connsiteY20-5526" fmla="*/ 1124252 h 4492350"/>
              <a:gd name="connsiteX21-5527" fmla="*/ 2190307 w 3662637"/>
              <a:gd name="connsiteY21-5528" fmla="*/ 3370521 h 4492350"/>
              <a:gd name="connsiteX22-5529" fmla="*/ 2137144 w 3662637"/>
              <a:gd name="connsiteY22-5530" fmla="*/ 3817088 h 4492350"/>
              <a:gd name="connsiteX23-5531" fmla="*/ 3285460 w 3662637"/>
              <a:gd name="connsiteY23-5532" fmla="*/ 3094074 h 4492350"/>
              <a:gd name="connsiteX24-5533" fmla="*/ 2162419 w 3662637"/>
              <a:gd name="connsiteY24-5534" fmla="*/ 4030951 h 4492350"/>
              <a:gd name="connsiteX25-5535" fmla="*/ 2200940 w 3662637"/>
              <a:gd name="connsiteY25-5536" fmla="*/ 4476307 h 4492350"/>
              <a:gd name="connsiteX26-5537" fmla="*/ 2186296 w 3662637"/>
              <a:gd name="connsiteY26-5538" fmla="*/ 4491415 h 4492350"/>
              <a:gd name="connsiteX27-5539" fmla="*/ 1711842 w 3662637"/>
              <a:gd name="connsiteY27-5540" fmla="*/ 4492350 h 4492350"/>
              <a:gd name="connsiteX0-5541" fmla="*/ 1711842 w 3662637"/>
              <a:gd name="connsiteY0-5542" fmla="*/ 4492350 h 4492350"/>
              <a:gd name="connsiteX1-5543" fmla="*/ 1765005 w 3662637"/>
              <a:gd name="connsiteY1-5544" fmla="*/ 3785190 h 4492350"/>
              <a:gd name="connsiteX2-5545" fmla="*/ 1275907 w 3662637"/>
              <a:gd name="connsiteY2-5546" fmla="*/ 3381153 h 4492350"/>
              <a:gd name="connsiteX3-5547" fmla="*/ 0 w 3662637"/>
              <a:gd name="connsiteY3-5548" fmla="*/ 2945218 h 4492350"/>
              <a:gd name="connsiteX4-5549" fmla="*/ 1095154 w 3662637"/>
              <a:gd name="connsiteY4-5550" fmla="*/ 3242930 h 4492350"/>
              <a:gd name="connsiteX5-5551" fmla="*/ 361507 w 3662637"/>
              <a:gd name="connsiteY5-5552" fmla="*/ 2456121 h 4492350"/>
              <a:gd name="connsiteX6-5553" fmla="*/ 1743740 w 3662637"/>
              <a:gd name="connsiteY6-5554" fmla="*/ 3519376 h 4492350"/>
              <a:gd name="connsiteX7-5555" fmla="*/ 1652058 w 3662637"/>
              <a:gd name="connsiteY7-5556" fmla="*/ 2400346 h 4492350"/>
              <a:gd name="connsiteX8-5557" fmla="*/ 28261 w 3662637"/>
              <a:gd name="connsiteY8-5558" fmla="*/ 742880 h 4492350"/>
              <a:gd name="connsiteX9-5559" fmla="*/ 956930 w 3662637"/>
              <a:gd name="connsiteY9-5560" fmla="*/ 1924493 h 4492350"/>
              <a:gd name="connsiteX10-5561" fmla="*/ 1061670 w 3662637"/>
              <a:gd name="connsiteY10-5562" fmla="*/ 857226 h 4492350"/>
              <a:gd name="connsiteX11-5563" fmla="*/ 1162773 w 3662637"/>
              <a:gd name="connsiteY11-5564" fmla="*/ 2026621 h 4492350"/>
              <a:gd name="connsiteX12-5565" fmla="*/ 1682742 w 3662637"/>
              <a:gd name="connsiteY12-5566" fmla="*/ 2194318 h 4492350"/>
              <a:gd name="connsiteX13-5567" fmla="*/ 1924493 w 3662637"/>
              <a:gd name="connsiteY13-5568" fmla="*/ 0 h 4492350"/>
              <a:gd name="connsiteX14-5569" fmla="*/ 1995936 w 3662637"/>
              <a:gd name="connsiteY14-5570" fmla="*/ 986216 h 4492350"/>
              <a:gd name="connsiteX15-5571" fmla="*/ 1850065 w 3662637"/>
              <a:gd name="connsiteY15-5572" fmla="*/ 2060385 h 4492350"/>
              <a:gd name="connsiteX16-5573" fmla="*/ 2025596 w 3662637"/>
              <a:gd name="connsiteY16-5574" fmla="*/ 3046321 h 4492350"/>
              <a:gd name="connsiteX17-5575" fmla="*/ 2615609 w 3662637"/>
              <a:gd name="connsiteY17-5576" fmla="*/ 2519916 h 4492350"/>
              <a:gd name="connsiteX18-5577" fmla="*/ 2881796 w 3662637"/>
              <a:gd name="connsiteY18-5578" fmla="*/ 1291762 h 4492350"/>
              <a:gd name="connsiteX19-5579" fmla="*/ 2774911 w 3662637"/>
              <a:gd name="connsiteY19-5580" fmla="*/ 2383091 h 4492350"/>
              <a:gd name="connsiteX20-5581" fmla="*/ 3662637 w 3662637"/>
              <a:gd name="connsiteY20-5582" fmla="*/ 1124252 h 4492350"/>
              <a:gd name="connsiteX21-5583" fmla="*/ 2190307 w 3662637"/>
              <a:gd name="connsiteY21-5584" fmla="*/ 3370521 h 4492350"/>
              <a:gd name="connsiteX22-5585" fmla="*/ 2137144 w 3662637"/>
              <a:gd name="connsiteY22-5586" fmla="*/ 3817088 h 4492350"/>
              <a:gd name="connsiteX23-5587" fmla="*/ 3285460 w 3662637"/>
              <a:gd name="connsiteY23-5588" fmla="*/ 3094074 h 4492350"/>
              <a:gd name="connsiteX24-5589" fmla="*/ 2162419 w 3662637"/>
              <a:gd name="connsiteY24-5590" fmla="*/ 4030951 h 4492350"/>
              <a:gd name="connsiteX25-5591" fmla="*/ 2200940 w 3662637"/>
              <a:gd name="connsiteY25-5592" fmla="*/ 4476307 h 4492350"/>
              <a:gd name="connsiteX26-5593" fmla="*/ 2186296 w 3662637"/>
              <a:gd name="connsiteY26-5594" fmla="*/ 4491415 h 4492350"/>
              <a:gd name="connsiteX27-5595" fmla="*/ 1711842 w 3662637"/>
              <a:gd name="connsiteY27-5596" fmla="*/ 4492350 h 4492350"/>
              <a:gd name="connsiteX0-5597" fmla="*/ 1711842 w 3662637"/>
              <a:gd name="connsiteY0-5598" fmla="*/ 4492350 h 4492350"/>
              <a:gd name="connsiteX1-5599" fmla="*/ 1765005 w 3662637"/>
              <a:gd name="connsiteY1-5600" fmla="*/ 3785190 h 4492350"/>
              <a:gd name="connsiteX2-5601" fmla="*/ 1275907 w 3662637"/>
              <a:gd name="connsiteY2-5602" fmla="*/ 3381153 h 4492350"/>
              <a:gd name="connsiteX3-5603" fmla="*/ 0 w 3662637"/>
              <a:gd name="connsiteY3-5604" fmla="*/ 2945218 h 4492350"/>
              <a:gd name="connsiteX4-5605" fmla="*/ 1095154 w 3662637"/>
              <a:gd name="connsiteY4-5606" fmla="*/ 3242930 h 4492350"/>
              <a:gd name="connsiteX5-5607" fmla="*/ 381560 w 3662637"/>
              <a:gd name="connsiteY5-5608" fmla="*/ 2432058 h 4492350"/>
              <a:gd name="connsiteX6-5609" fmla="*/ 1743740 w 3662637"/>
              <a:gd name="connsiteY6-5610" fmla="*/ 3519376 h 4492350"/>
              <a:gd name="connsiteX7-5611" fmla="*/ 1652058 w 3662637"/>
              <a:gd name="connsiteY7-5612" fmla="*/ 2400346 h 4492350"/>
              <a:gd name="connsiteX8-5613" fmla="*/ 28261 w 3662637"/>
              <a:gd name="connsiteY8-5614" fmla="*/ 742880 h 4492350"/>
              <a:gd name="connsiteX9-5615" fmla="*/ 956930 w 3662637"/>
              <a:gd name="connsiteY9-5616" fmla="*/ 1924493 h 4492350"/>
              <a:gd name="connsiteX10-5617" fmla="*/ 1061670 w 3662637"/>
              <a:gd name="connsiteY10-5618" fmla="*/ 857226 h 4492350"/>
              <a:gd name="connsiteX11-5619" fmla="*/ 1162773 w 3662637"/>
              <a:gd name="connsiteY11-5620" fmla="*/ 2026621 h 4492350"/>
              <a:gd name="connsiteX12-5621" fmla="*/ 1682742 w 3662637"/>
              <a:gd name="connsiteY12-5622" fmla="*/ 2194318 h 4492350"/>
              <a:gd name="connsiteX13-5623" fmla="*/ 1924493 w 3662637"/>
              <a:gd name="connsiteY13-5624" fmla="*/ 0 h 4492350"/>
              <a:gd name="connsiteX14-5625" fmla="*/ 1995936 w 3662637"/>
              <a:gd name="connsiteY14-5626" fmla="*/ 986216 h 4492350"/>
              <a:gd name="connsiteX15-5627" fmla="*/ 1850065 w 3662637"/>
              <a:gd name="connsiteY15-5628" fmla="*/ 2060385 h 4492350"/>
              <a:gd name="connsiteX16-5629" fmla="*/ 2025596 w 3662637"/>
              <a:gd name="connsiteY16-5630" fmla="*/ 3046321 h 4492350"/>
              <a:gd name="connsiteX17-5631" fmla="*/ 2615609 w 3662637"/>
              <a:gd name="connsiteY17-5632" fmla="*/ 2519916 h 4492350"/>
              <a:gd name="connsiteX18-5633" fmla="*/ 2881796 w 3662637"/>
              <a:gd name="connsiteY18-5634" fmla="*/ 1291762 h 4492350"/>
              <a:gd name="connsiteX19-5635" fmla="*/ 2774911 w 3662637"/>
              <a:gd name="connsiteY19-5636" fmla="*/ 2383091 h 4492350"/>
              <a:gd name="connsiteX20-5637" fmla="*/ 3662637 w 3662637"/>
              <a:gd name="connsiteY20-5638" fmla="*/ 1124252 h 4492350"/>
              <a:gd name="connsiteX21-5639" fmla="*/ 2190307 w 3662637"/>
              <a:gd name="connsiteY21-5640" fmla="*/ 3370521 h 4492350"/>
              <a:gd name="connsiteX22-5641" fmla="*/ 2137144 w 3662637"/>
              <a:gd name="connsiteY22-5642" fmla="*/ 3817088 h 4492350"/>
              <a:gd name="connsiteX23-5643" fmla="*/ 3285460 w 3662637"/>
              <a:gd name="connsiteY23-5644" fmla="*/ 3094074 h 4492350"/>
              <a:gd name="connsiteX24-5645" fmla="*/ 2162419 w 3662637"/>
              <a:gd name="connsiteY24-5646" fmla="*/ 4030951 h 4492350"/>
              <a:gd name="connsiteX25-5647" fmla="*/ 2200940 w 3662637"/>
              <a:gd name="connsiteY25-5648" fmla="*/ 4476307 h 4492350"/>
              <a:gd name="connsiteX26-5649" fmla="*/ 2186296 w 3662637"/>
              <a:gd name="connsiteY26-5650" fmla="*/ 4491415 h 4492350"/>
              <a:gd name="connsiteX27-5651" fmla="*/ 1711842 w 3662637"/>
              <a:gd name="connsiteY27-5652" fmla="*/ 4492350 h 4492350"/>
              <a:gd name="connsiteX0-5653" fmla="*/ 1711842 w 3662637"/>
              <a:gd name="connsiteY0-5654" fmla="*/ 4492350 h 4492350"/>
              <a:gd name="connsiteX1-5655" fmla="*/ 1765005 w 3662637"/>
              <a:gd name="connsiteY1-5656" fmla="*/ 3785190 h 4492350"/>
              <a:gd name="connsiteX2-5657" fmla="*/ 1275907 w 3662637"/>
              <a:gd name="connsiteY2-5658" fmla="*/ 3381153 h 4492350"/>
              <a:gd name="connsiteX3-5659" fmla="*/ 0 w 3662637"/>
              <a:gd name="connsiteY3-5660" fmla="*/ 2945218 h 4492350"/>
              <a:gd name="connsiteX4-5661" fmla="*/ 1095154 w 3662637"/>
              <a:gd name="connsiteY4-5662" fmla="*/ 3242930 h 4492350"/>
              <a:gd name="connsiteX5-5663" fmla="*/ 381560 w 3662637"/>
              <a:gd name="connsiteY5-5664" fmla="*/ 2432058 h 4492350"/>
              <a:gd name="connsiteX6-5665" fmla="*/ 1743740 w 3662637"/>
              <a:gd name="connsiteY6-5666" fmla="*/ 3519376 h 4492350"/>
              <a:gd name="connsiteX7-5667" fmla="*/ 1652058 w 3662637"/>
              <a:gd name="connsiteY7-5668" fmla="*/ 2400346 h 4492350"/>
              <a:gd name="connsiteX8-5669" fmla="*/ 28261 w 3662637"/>
              <a:gd name="connsiteY8-5670" fmla="*/ 742880 h 4492350"/>
              <a:gd name="connsiteX9-5671" fmla="*/ 956930 w 3662637"/>
              <a:gd name="connsiteY9-5672" fmla="*/ 1924493 h 4492350"/>
              <a:gd name="connsiteX10-5673" fmla="*/ 1061670 w 3662637"/>
              <a:gd name="connsiteY10-5674" fmla="*/ 857226 h 4492350"/>
              <a:gd name="connsiteX11-5675" fmla="*/ 1162773 w 3662637"/>
              <a:gd name="connsiteY11-5676" fmla="*/ 2026621 h 4492350"/>
              <a:gd name="connsiteX12-5677" fmla="*/ 1682742 w 3662637"/>
              <a:gd name="connsiteY12-5678" fmla="*/ 2194318 h 4492350"/>
              <a:gd name="connsiteX13-5679" fmla="*/ 1924493 w 3662637"/>
              <a:gd name="connsiteY13-5680" fmla="*/ 0 h 4492350"/>
              <a:gd name="connsiteX14-5681" fmla="*/ 1995936 w 3662637"/>
              <a:gd name="connsiteY14-5682" fmla="*/ 986216 h 4492350"/>
              <a:gd name="connsiteX15-5683" fmla="*/ 1850065 w 3662637"/>
              <a:gd name="connsiteY15-5684" fmla="*/ 2060385 h 4492350"/>
              <a:gd name="connsiteX16-5685" fmla="*/ 2025596 w 3662637"/>
              <a:gd name="connsiteY16-5686" fmla="*/ 3046321 h 4492350"/>
              <a:gd name="connsiteX17-5687" fmla="*/ 2615609 w 3662637"/>
              <a:gd name="connsiteY17-5688" fmla="*/ 2519916 h 4492350"/>
              <a:gd name="connsiteX18-5689" fmla="*/ 2881796 w 3662637"/>
              <a:gd name="connsiteY18-5690" fmla="*/ 1291762 h 4492350"/>
              <a:gd name="connsiteX19-5691" fmla="*/ 2774911 w 3662637"/>
              <a:gd name="connsiteY19-5692" fmla="*/ 2383091 h 4492350"/>
              <a:gd name="connsiteX20-5693" fmla="*/ 3662637 w 3662637"/>
              <a:gd name="connsiteY20-5694" fmla="*/ 1124252 h 4492350"/>
              <a:gd name="connsiteX21-5695" fmla="*/ 2190307 w 3662637"/>
              <a:gd name="connsiteY21-5696" fmla="*/ 3370521 h 4492350"/>
              <a:gd name="connsiteX22-5697" fmla="*/ 2137144 w 3662637"/>
              <a:gd name="connsiteY22-5698" fmla="*/ 3817088 h 4492350"/>
              <a:gd name="connsiteX23-5699" fmla="*/ 3285460 w 3662637"/>
              <a:gd name="connsiteY23-5700" fmla="*/ 3094074 h 4492350"/>
              <a:gd name="connsiteX24-5701" fmla="*/ 2162419 w 3662637"/>
              <a:gd name="connsiteY24-5702" fmla="*/ 4030951 h 4492350"/>
              <a:gd name="connsiteX25-5703" fmla="*/ 2200940 w 3662637"/>
              <a:gd name="connsiteY25-5704" fmla="*/ 4476307 h 4492350"/>
              <a:gd name="connsiteX26-5705" fmla="*/ 2186296 w 3662637"/>
              <a:gd name="connsiteY26-5706" fmla="*/ 4491415 h 4492350"/>
              <a:gd name="connsiteX27-5707" fmla="*/ 1711842 w 3662637"/>
              <a:gd name="connsiteY27-5708" fmla="*/ 4492350 h 4492350"/>
              <a:gd name="connsiteX0-5709" fmla="*/ 1711842 w 3662637"/>
              <a:gd name="connsiteY0-5710" fmla="*/ 4492350 h 4492350"/>
              <a:gd name="connsiteX1-5711" fmla="*/ 1765005 w 3662637"/>
              <a:gd name="connsiteY1-5712" fmla="*/ 3785190 h 4492350"/>
              <a:gd name="connsiteX2-5713" fmla="*/ 1275907 w 3662637"/>
              <a:gd name="connsiteY2-5714" fmla="*/ 3381153 h 4492350"/>
              <a:gd name="connsiteX3-5715" fmla="*/ 0 w 3662637"/>
              <a:gd name="connsiteY3-5716" fmla="*/ 2945218 h 4492350"/>
              <a:gd name="connsiteX4-5717" fmla="*/ 1095154 w 3662637"/>
              <a:gd name="connsiteY4-5718" fmla="*/ 3242930 h 4492350"/>
              <a:gd name="connsiteX5-5719" fmla="*/ 381560 w 3662637"/>
              <a:gd name="connsiteY5-5720" fmla="*/ 2432058 h 4492350"/>
              <a:gd name="connsiteX6-5721" fmla="*/ 1743740 w 3662637"/>
              <a:gd name="connsiteY6-5722" fmla="*/ 3519376 h 4492350"/>
              <a:gd name="connsiteX7-5723" fmla="*/ 1652058 w 3662637"/>
              <a:gd name="connsiteY7-5724" fmla="*/ 2400346 h 4492350"/>
              <a:gd name="connsiteX8-5725" fmla="*/ 28261 w 3662637"/>
              <a:gd name="connsiteY8-5726" fmla="*/ 742880 h 4492350"/>
              <a:gd name="connsiteX9-5727" fmla="*/ 956930 w 3662637"/>
              <a:gd name="connsiteY9-5728" fmla="*/ 1924493 h 4492350"/>
              <a:gd name="connsiteX10-5729" fmla="*/ 1061670 w 3662637"/>
              <a:gd name="connsiteY10-5730" fmla="*/ 857226 h 4492350"/>
              <a:gd name="connsiteX11-5731" fmla="*/ 1162773 w 3662637"/>
              <a:gd name="connsiteY11-5732" fmla="*/ 2026621 h 4492350"/>
              <a:gd name="connsiteX12-5733" fmla="*/ 1682742 w 3662637"/>
              <a:gd name="connsiteY12-5734" fmla="*/ 2194318 h 4492350"/>
              <a:gd name="connsiteX13-5735" fmla="*/ 1924493 w 3662637"/>
              <a:gd name="connsiteY13-5736" fmla="*/ 0 h 4492350"/>
              <a:gd name="connsiteX14-5737" fmla="*/ 1995936 w 3662637"/>
              <a:gd name="connsiteY14-5738" fmla="*/ 986216 h 4492350"/>
              <a:gd name="connsiteX15-5739" fmla="*/ 1850065 w 3662637"/>
              <a:gd name="connsiteY15-5740" fmla="*/ 2060385 h 4492350"/>
              <a:gd name="connsiteX16-5741" fmla="*/ 2025596 w 3662637"/>
              <a:gd name="connsiteY16-5742" fmla="*/ 3046321 h 4492350"/>
              <a:gd name="connsiteX17-5743" fmla="*/ 2615609 w 3662637"/>
              <a:gd name="connsiteY17-5744" fmla="*/ 2519916 h 4492350"/>
              <a:gd name="connsiteX18-5745" fmla="*/ 2881796 w 3662637"/>
              <a:gd name="connsiteY18-5746" fmla="*/ 1291762 h 4492350"/>
              <a:gd name="connsiteX19-5747" fmla="*/ 2774911 w 3662637"/>
              <a:gd name="connsiteY19-5748" fmla="*/ 2383091 h 4492350"/>
              <a:gd name="connsiteX20-5749" fmla="*/ 3662637 w 3662637"/>
              <a:gd name="connsiteY20-5750" fmla="*/ 1124252 h 4492350"/>
              <a:gd name="connsiteX21-5751" fmla="*/ 2190307 w 3662637"/>
              <a:gd name="connsiteY21-5752" fmla="*/ 3370521 h 4492350"/>
              <a:gd name="connsiteX22-5753" fmla="*/ 2137144 w 3662637"/>
              <a:gd name="connsiteY22-5754" fmla="*/ 3817088 h 4492350"/>
              <a:gd name="connsiteX23-5755" fmla="*/ 3285460 w 3662637"/>
              <a:gd name="connsiteY23-5756" fmla="*/ 3094074 h 4492350"/>
              <a:gd name="connsiteX24-5757" fmla="*/ 2162419 w 3662637"/>
              <a:gd name="connsiteY24-5758" fmla="*/ 4030951 h 4492350"/>
              <a:gd name="connsiteX25-5759" fmla="*/ 2200940 w 3662637"/>
              <a:gd name="connsiteY25-5760" fmla="*/ 4476307 h 4492350"/>
              <a:gd name="connsiteX26-5761" fmla="*/ 2186296 w 3662637"/>
              <a:gd name="connsiteY26-5762" fmla="*/ 4491415 h 4492350"/>
              <a:gd name="connsiteX27-5763" fmla="*/ 1711842 w 3662637"/>
              <a:gd name="connsiteY27-5764" fmla="*/ 4492350 h 4492350"/>
              <a:gd name="connsiteX0-5765" fmla="*/ 1711842 w 3662637"/>
              <a:gd name="connsiteY0-5766" fmla="*/ 4492350 h 4492350"/>
              <a:gd name="connsiteX1-5767" fmla="*/ 1765005 w 3662637"/>
              <a:gd name="connsiteY1-5768" fmla="*/ 3785190 h 4492350"/>
              <a:gd name="connsiteX2-5769" fmla="*/ 1275907 w 3662637"/>
              <a:gd name="connsiteY2-5770" fmla="*/ 3381153 h 4492350"/>
              <a:gd name="connsiteX3-5771" fmla="*/ 0 w 3662637"/>
              <a:gd name="connsiteY3-5772" fmla="*/ 2945218 h 4492350"/>
              <a:gd name="connsiteX4-5773" fmla="*/ 1111196 w 3662637"/>
              <a:gd name="connsiteY4-5774" fmla="*/ 3238920 h 4492350"/>
              <a:gd name="connsiteX5-5775" fmla="*/ 381560 w 3662637"/>
              <a:gd name="connsiteY5-5776" fmla="*/ 2432058 h 4492350"/>
              <a:gd name="connsiteX6-5777" fmla="*/ 1743740 w 3662637"/>
              <a:gd name="connsiteY6-5778" fmla="*/ 3519376 h 4492350"/>
              <a:gd name="connsiteX7-5779" fmla="*/ 1652058 w 3662637"/>
              <a:gd name="connsiteY7-5780" fmla="*/ 2400346 h 4492350"/>
              <a:gd name="connsiteX8-5781" fmla="*/ 28261 w 3662637"/>
              <a:gd name="connsiteY8-5782" fmla="*/ 742880 h 4492350"/>
              <a:gd name="connsiteX9-5783" fmla="*/ 956930 w 3662637"/>
              <a:gd name="connsiteY9-5784" fmla="*/ 1924493 h 4492350"/>
              <a:gd name="connsiteX10-5785" fmla="*/ 1061670 w 3662637"/>
              <a:gd name="connsiteY10-5786" fmla="*/ 857226 h 4492350"/>
              <a:gd name="connsiteX11-5787" fmla="*/ 1162773 w 3662637"/>
              <a:gd name="connsiteY11-5788" fmla="*/ 2026621 h 4492350"/>
              <a:gd name="connsiteX12-5789" fmla="*/ 1682742 w 3662637"/>
              <a:gd name="connsiteY12-5790" fmla="*/ 2194318 h 4492350"/>
              <a:gd name="connsiteX13-5791" fmla="*/ 1924493 w 3662637"/>
              <a:gd name="connsiteY13-5792" fmla="*/ 0 h 4492350"/>
              <a:gd name="connsiteX14-5793" fmla="*/ 1995936 w 3662637"/>
              <a:gd name="connsiteY14-5794" fmla="*/ 986216 h 4492350"/>
              <a:gd name="connsiteX15-5795" fmla="*/ 1850065 w 3662637"/>
              <a:gd name="connsiteY15-5796" fmla="*/ 2060385 h 4492350"/>
              <a:gd name="connsiteX16-5797" fmla="*/ 2025596 w 3662637"/>
              <a:gd name="connsiteY16-5798" fmla="*/ 3046321 h 4492350"/>
              <a:gd name="connsiteX17-5799" fmla="*/ 2615609 w 3662637"/>
              <a:gd name="connsiteY17-5800" fmla="*/ 2519916 h 4492350"/>
              <a:gd name="connsiteX18-5801" fmla="*/ 2881796 w 3662637"/>
              <a:gd name="connsiteY18-5802" fmla="*/ 1291762 h 4492350"/>
              <a:gd name="connsiteX19-5803" fmla="*/ 2774911 w 3662637"/>
              <a:gd name="connsiteY19-5804" fmla="*/ 2383091 h 4492350"/>
              <a:gd name="connsiteX20-5805" fmla="*/ 3662637 w 3662637"/>
              <a:gd name="connsiteY20-5806" fmla="*/ 1124252 h 4492350"/>
              <a:gd name="connsiteX21-5807" fmla="*/ 2190307 w 3662637"/>
              <a:gd name="connsiteY21-5808" fmla="*/ 3370521 h 4492350"/>
              <a:gd name="connsiteX22-5809" fmla="*/ 2137144 w 3662637"/>
              <a:gd name="connsiteY22-5810" fmla="*/ 3817088 h 4492350"/>
              <a:gd name="connsiteX23-5811" fmla="*/ 3285460 w 3662637"/>
              <a:gd name="connsiteY23-5812" fmla="*/ 3094074 h 4492350"/>
              <a:gd name="connsiteX24-5813" fmla="*/ 2162419 w 3662637"/>
              <a:gd name="connsiteY24-5814" fmla="*/ 4030951 h 4492350"/>
              <a:gd name="connsiteX25-5815" fmla="*/ 2200940 w 3662637"/>
              <a:gd name="connsiteY25-5816" fmla="*/ 4476307 h 4492350"/>
              <a:gd name="connsiteX26-5817" fmla="*/ 2186296 w 3662637"/>
              <a:gd name="connsiteY26-5818" fmla="*/ 4491415 h 4492350"/>
              <a:gd name="connsiteX27-5819" fmla="*/ 1711842 w 3662637"/>
              <a:gd name="connsiteY27-5820" fmla="*/ 4492350 h 4492350"/>
              <a:gd name="connsiteX0-5821" fmla="*/ 1711842 w 3662637"/>
              <a:gd name="connsiteY0-5822" fmla="*/ 4492350 h 4492350"/>
              <a:gd name="connsiteX1-5823" fmla="*/ 1765005 w 3662637"/>
              <a:gd name="connsiteY1-5824" fmla="*/ 3785190 h 4492350"/>
              <a:gd name="connsiteX2-5825" fmla="*/ 1275907 w 3662637"/>
              <a:gd name="connsiteY2-5826" fmla="*/ 3381153 h 4492350"/>
              <a:gd name="connsiteX3-5827" fmla="*/ 0 w 3662637"/>
              <a:gd name="connsiteY3-5828" fmla="*/ 2945218 h 4492350"/>
              <a:gd name="connsiteX4-5829" fmla="*/ 1111196 w 3662637"/>
              <a:gd name="connsiteY4-5830" fmla="*/ 3238920 h 4492350"/>
              <a:gd name="connsiteX5-5831" fmla="*/ 381560 w 3662637"/>
              <a:gd name="connsiteY5-5832" fmla="*/ 2432058 h 4492350"/>
              <a:gd name="connsiteX6-5833" fmla="*/ 1743740 w 3662637"/>
              <a:gd name="connsiteY6-5834" fmla="*/ 3519376 h 4492350"/>
              <a:gd name="connsiteX7-5835" fmla="*/ 1652058 w 3662637"/>
              <a:gd name="connsiteY7-5836" fmla="*/ 2400346 h 4492350"/>
              <a:gd name="connsiteX8-5837" fmla="*/ 28261 w 3662637"/>
              <a:gd name="connsiteY8-5838" fmla="*/ 742880 h 4492350"/>
              <a:gd name="connsiteX9-5839" fmla="*/ 956930 w 3662637"/>
              <a:gd name="connsiteY9-5840" fmla="*/ 1924493 h 4492350"/>
              <a:gd name="connsiteX10-5841" fmla="*/ 1061670 w 3662637"/>
              <a:gd name="connsiteY10-5842" fmla="*/ 857226 h 4492350"/>
              <a:gd name="connsiteX11-5843" fmla="*/ 1162773 w 3662637"/>
              <a:gd name="connsiteY11-5844" fmla="*/ 2026621 h 4492350"/>
              <a:gd name="connsiteX12-5845" fmla="*/ 1682742 w 3662637"/>
              <a:gd name="connsiteY12-5846" fmla="*/ 2194318 h 4492350"/>
              <a:gd name="connsiteX13-5847" fmla="*/ 1924493 w 3662637"/>
              <a:gd name="connsiteY13-5848" fmla="*/ 0 h 4492350"/>
              <a:gd name="connsiteX14-5849" fmla="*/ 1995936 w 3662637"/>
              <a:gd name="connsiteY14-5850" fmla="*/ 986216 h 4492350"/>
              <a:gd name="connsiteX15-5851" fmla="*/ 1850065 w 3662637"/>
              <a:gd name="connsiteY15-5852" fmla="*/ 2060385 h 4492350"/>
              <a:gd name="connsiteX16-5853" fmla="*/ 2025596 w 3662637"/>
              <a:gd name="connsiteY16-5854" fmla="*/ 3046321 h 4492350"/>
              <a:gd name="connsiteX17-5855" fmla="*/ 2615609 w 3662637"/>
              <a:gd name="connsiteY17-5856" fmla="*/ 2519916 h 4492350"/>
              <a:gd name="connsiteX18-5857" fmla="*/ 2881796 w 3662637"/>
              <a:gd name="connsiteY18-5858" fmla="*/ 1291762 h 4492350"/>
              <a:gd name="connsiteX19-5859" fmla="*/ 2774911 w 3662637"/>
              <a:gd name="connsiteY19-5860" fmla="*/ 2383091 h 4492350"/>
              <a:gd name="connsiteX20-5861" fmla="*/ 3662637 w 3662637"/>
              <a:gd name="connsiteY20-5862" fmla="*/ 1124252 h 4492350"/>
              <a:gd name="connsiteX21-5863" fmla="*/ 2190307 w 3662637"/>
              <a:gd name="connsiteY21-5864" fmla="*/ 3370521 h 4492350"/>
              <a:gd name="connsiteX22-5865" fmla="*/ 2137144 w 3662637"/>
              <a:gd name="connsiteY22-5866" fmla="*/ 3817088 h 4492350"/>
              <a:gd name="connsiteX23-5867" fmla="*/ 3285460 w 3662637"/>
              <a:gd name="connsiteY23-5868" fmla="*/ 3094074 h 4492350"/>
              <a:gd name="connsiteX24-5869" fmla="*/ 2162419 w 3662637"/>
              <a:gd name="connsiteY24-5870" fmla="*/ 4030951 h 4492350"/>
              <a:gd name="connsiteX25-5871" fmla="*/ 2200940 w 3662637"/>
              <a:gd name="connsiteY25-5872" fmla="*/ 4476307 h 4492350"/>
              <a:gd name="connsiteX26-5873" fmla="*/ 2186296 w 3662637"/>
              <a:gd name="connsiteY26-5874" fmla="*/ 4491415 h 4492350"/>
              <a:gd name="connsiteX27-5875" fmla="*/ 1711842 w 3662637"/>
              <a:gd name="connsiteY27-5876" fmla="*/ 4492350 h 4492350"/>
              <a:gd name="connsiteX0-5877" fmla="*/ 1711842 w 3662637"/>
              <a:gd name="connsiteY0-5878" fmla="*/ 4492350 h 4492350"/>
              <a:gd name="connsiteX1-5879" fmla="*/ 1765005 w 3662637"/>
              <a:gd name="connsiteY1-5880" fmla="*/ 3785190 h 4492350"/>
              <a:gd name="connsiteX2-5881" fmla="*/ 1275907 w 3662637"/>
              <a:gd name="connsiteY2-5882" fmla="*/ 3381153 h 4492350"/>
              <a:gd name="connsiteX3-5883" fmla="*/ 0 w 3662637"/>
              <a:gd name="connsiteY3-5884" fmla="*/ 2945218 h 4492350"/>
              <a:gd name="connsiteX4-5885" fmla="*/ 1111196 w 3662637"/>
              <a:gd name="connsiteY4-5886" fmla="*/ 3238920 h 4492350"/>
              <a:gd name="connsiteX5-5887" fmla="*/ 381560 w 3662637"/>
              <a:gd name="connsiteY5-5888" fmla="*/ 2432058 h 4492350"/>
              <a:gd name="connsiteX6-5889" fmla="*/ 1743740 w 3662637"/>
              <a:gd name="connsiteY6-5890" fmla="*/ 3519376 h 4492350"/>
              <a:gd name="connsiteX7-5891" fmla="*/ 1652058 w 3662637"/>
              <a:gd name="connsiteY7-5892" fmla="*/ 2400346 h 4492350"/>
              <a:gd name="connsiteX8-5893" fmla="*/ 28261 w 3662637"/>
              <a:gd name="connsiteY8-5894" fmla="*/ 742880 h 4492350"/>
              <a:gd name="connsiteX9-5895" fmla="*/ 956930 w 3662637"/>
              <a:gd name="connsiteY9-5896" fmla="*/ 1924493 h 4492350"/>
              <a:gd name="connsiteX10-5897" fmla="*/ 1061670 w 3662637"/>
              <a:gd name="connsiteY10-5898" fmla="*/ 857226 h 4492350"/>
              <a:gd name="connsiteX11-5899" fmla="*/ 1162773 w 3662637"/>
              <a:gd name="connsiteY11-5900" fmla="*/ 2026621 h 4492350"/>
              <a:gd name="connsiteX12-5901" fmla="*/ 1682742 w 3662637"/>
              <a:gd name="connsiteY12-5902" fmla="*/ 2194318 h 4492350"/>
              <a:gd name="connsiteX13-5903" fmla="*/ 1924493 w 3662637"/>
              <a:gd name="connsiteY13-5904" fmla="*/ 0 h 4492350"/>
              <a:gd name="connsiteX14-5905" fmla="*/ 1995936 w 3662637"/>
              <a:gd name="connsiteY14-5906" fmla="*/ 986216 h 4492350"/>
              <a:gd name="connsiteX15-5907" fmla="*/ 1850065 w 3662637"/>
              <a:gd name="connsiteY15-5908" fmla="*/ 2060385 h 4492350"/>
              <a:gd name="connsiteX16-5909" fmla="*/ 2025596 w 3662637"/>
              <a:gd name="connsiteY16-5910" fmla="*/ 3046321 h 4492350"/>
              <a:gd name="connsiteX17-5911" fmla="*/ 2615609 w 3662637"/>
              <a:gd name="connsiteY17-5912" fmla="*/ 2519916 h 4492350"/>
              <a:gd name="connsiteX18-5913" fmla="*/ 2881796 w 3662637"/>
              <a:gd name="connsiteY18-5914" fmla="*/ 1291762 h 4492350"/>
              <a:gd name="connsiteX19-5915" fmla="*/ 2774911 w 3662637"/>
              <a:gd name="connsiteY19-5916" fmla="*/ 2383091 h 4492350"/>
              <a:gd name="connsiteX20-5917" fmla="*/ 3662637 w 3662637"/>
              <a:gd name="connsiteY20-5918" fmla="*/ 1124252 h 4492350"/>
              <a:gd name="connsiteX21-5919" fmla="*/ 2190307 w 3662637"/>
              <a:gd name="connsiteY21-5920" fmla="*/ 3370521 h 4492350"/>
              <a:gd name="connsiteX22-5921" fmla="*/ 2137144 w 3662637"/>
              <a:gd name="connsiteY22-5922" fmla="*/ 3817088 h 4492350"/>
              <a:gd name="connsiteX23-5923" fmla="*/ 3285460 w 3662637"/>
              <a:gd name="connsiteY23-5924" fmla="*/ 3094074 h 4492350"/>
              <a:gd name="connsiteX24-5925" fmla="*/ 2162419 w 3662637"/>
              <a:gd name="connsiteY24-5926" fmla="*/ 4030951 h 4492350"/>
              <a:gd name="connsiteX25-5927" fmla="*/ 2200940 w 3662637"/>
              <a:gd name="connsiteY25-5928" fmla="*/ 4476307 h 4492350"/>
              <a:gd name="connsiteX26-5929" fmla="*/ 2186296 w 3662637"/>
              <a:gd name="connsiteY26-5930" fmla="*/ 4491415 h 4492350"/>
              <a:gd name="connsiteX27-5931" fmla="*/ 1711842 w 3662637"/>
              <a:gd name="connsiteY27-5932" fmla="*/ 4492350 h 4492350"/>
              <a:gd name="connsiteX0-5933" fmla="*/ 1711842 w 3662637"/>
              <a:gd name="connsiteY0-5934" fmla="*/ 4492350 h 4492350"/>
              <a:gd name="connsiteX1-5935" fmla="*/ 1765005 w 3662637"/>
              <a:gd name="connsiteY1-5936" fmla="*/ 3785190 h 4492350"/>
              <a:gd name="connsiteX2-5937" fmla="*/ 1275907 w 3662637"/>
              <a:gd name="connsiteY2-5938" fmla="*/ 3381153 h 4492350"/>
              <a:gd name="connsiteX3-5939" fmla="*/ 0 w 3662637"/>
              <a:gd name="connsiteY3-5940" fmla="*/ 2945218 h 4492350"/>
              <a:gd name="connsiteX4-5941" fmla="*/ 1111196 w 3662637"/>
              <a:gd name="connsiteY4-5942" fmla="*/ 3238920 h 4492350"/>
              <a:gd name="connsiteX5-5943" fmla="*/ 381560 w 3662637"/>
              <a:gd name="connsiteY5-5944" fmla="*/ 2432058 h 4492350"/>
              <a:gd name="connsiteX6-5945" fmla="*/ 1743740 w 3662637"/>
              <a:gd name="connsiteY6-5946" fmla="*/ 3519376 h 4492350"/>
              <a:gd name="connsiteX7-5947" fmla="*/ 1652058 w 3662637"/>
              <a:gd name="connsiteY7-5948" fmla="*/ 2400346 h 4492350"/>
              <a:gd name="connsiteX8-5949" fmla="*/ 28261 w 3662637"/>
              <a:gd name="connsiteY8-5950" fmla="*/ 742880 h 4492350"/>
              <a:gd name="connsiteX9-5951" fmla="*/ 956930 w 3662637"/>
              <a:gd name="connsiteY9-5952" fmla="*/ 1924493 h 4492350"/>
              <a:gd name="connsiteX10-5953" fmla="*/ 1061670 w 3662637"/>
              <a:gd name="connsiteY10-5954" fmla="*/ 857226 h 4492350"/>
              <a:gd name="connsiteX11-5955" fmla="*/ 1162773 w 3662637"/>
              <a:gd name="connsiteY11-5956" fmla="*/ 2026621 h 4492350"/>
              <a:gd name="connsiteX12-5957" fmla="*/ 1682742 w 3662637"/>
              <a:gd name="connsiteY12-5958" fmla="*/ 2194318 h 4492350"/>
              <a:gd name="connsiteX13-5959" fmla="*/ 1924493 w 3662637"/>
              <a:gd name="connsiteY13-5960" fmla="*/ 0 h 4492350"/>
              <a:gd name="connsiteX14-5961" fmla="*/ 1995936 w 3662637"/>
              <a:gd name="connsiteY14-5962" fmla="*/ 986216 h 4492350"/>
              <a:gd name="connsiteX15-5963" fmla="*/ 1850065 w 3662637"/>
              <a:gd name="connsiteY15-5964" fmla="*/ 2060385 h 4492350"/>
              <a:gd name="connsiteX16-5965" fmla="*/ 2025596 w 3662637"/>
              <a:gd name="connsiteY16-5966" fmla="*/ 3046321 h 4492350"/>
              <a:gd name="connsiteX17-5967" fmla="*/ 2615609 w 3662637"/>
              <a:gd name="connsiteY17-5968" fmla="*/ 2519916 h 4492350"/>
              <a:gd name="connsiteX18-5969" fmla="*/ 2881796 w 3662637"/>
              <a:gd name="connsiteY18-5970" fmla="*/ 1291762 h 4492350"/>
              <a:gd name="connsiteX19-5971" fmla="*/ 2774911 w 3662637"/>
              <a:gd name="connsiteY19-5972" fmla="*/ 2383091 h 4492350"/>
              <a:gd name="connsiteX20-5973" fmla="*/ 3662637 w 3662637"/>
              <a:gd name="connsiteY20-5974" fmla="*/ 1124252 h 4492350"/>
              <a:gd name="connsiteX21-5975" fmla="*/ 2190307 w 3662637"/>
              <a:gd name="connsiteY21-5976" fmla="*/ 3370521 h 4492350"/>
              <a:gd name="connsiteX22-5977" fmla="*/ 2137144 w 3662637"/>
              <a:gd name="connsiteY22-5978" fmla="*/ 3817088 h 4492350"/>
              <a:gd name="connsiteX23-5979" fmla="*/ 3285460 w 3662637"/>
              <a:gd name="connsiteY23-5980" fmla="*/ 3094074 h 4492350"/>
              <a:gd name="connsiteX24-5981" fmla="*/ 2162419 w 3662637"/>
              <a:gd name="connsiteY24-5982" fmla="*/ 4030951 h 4492350"/>
              <a:gd name="connsiteX25-5983" fmla="*/ 2200940 w 3662637"/>
              <a:gd name="connsiteY25-5984" fmla="*/ 4476307 h 4492350"/>
              <a:gd name="connsiteX26-5985" fmla="*/ 2186296 w 3662637"/>
              <a:gd name="connsiteY26-5986" fmla="*/ 4491415 h 4492350"/>
              <a:gd name="connsiteX27-5987" fmla="*/ 1711842 w 3662637"/>
              <a:gd name="connsiteY27-5988" fmla="*/ 4492350 h 4492350"/>
              <a:gd name="connsiteX0-5989" fmla="*/ 1711842 w 3662637"/>
              <a:gd name="connsiteY0-5990" fmla="*/ 4492350 h 4492350"/>
              <a:gd name="connsiteX1-5991" fmla="*/ 1765005 w 3662637"/>
              <a:gd name="connsiteY1-5992" fmla="*/ 3785190 h 4492350"/>
              <a:gd name="connsiteX2-5993" fmla="*/ 1275907 w 3662637"/>
              <a:gd name="connsiteY2-5994" fmla="*/ 3381153 h 4492350"/>
              <a:gd name="connsiteX3-5995" fmla="*/ 0 w 3662637"/>
              <a:gd name="connsiteY3-5996" fmla="*/ 2945218 h 4492350"/>
              <a:gd name="connsiteX4-5997" fmla="*/ 1111196 w 3662637"/>
              <a:gd name="connsiteY4-5998" fmla="*/ 3238920 h 4492350"/>
              <a:gd name="connsiteX5-5999" fmla="*/ 381560 w 3662637"/>
              <a:gd name="connsiteY5-6000" fmla="*/ 2432058 h 4492350"/>
              <a:gd name="connsiteX6-6001" fmla="*/ 1743740 w 3662637"/>
              <a:gd name="connsiteY6-6002" fmla="*/ 3519376 h 4492350"/>
              <a:gd name="connsiteX7-6003" fmla="*/ 1652058 w 3662637"/>
              <a:gd name="connsiteY7-6004" fmla="*/ 2400346 h 4492350"/>
              <a:gd name="connsiteX8-6005" fmla="*/ 28261 w 3662637"/>
              <a:gd name="connsiteY8-6006" fmla="*/ 742880 h 4492350"/>
              <a:gd name="connsiteX9-6007" fmla="*/ 956930 w 3662637"/>
              <a:gd name="connsiteY9-6008" fmla="*/ 1924493 h 4492350"/>
              <a:gd name="connsiteX10-6009" fmla="*/ 1061670 w 3662637"/>
              <a:gd name="connsiteY10-6010" fmla="*/ 857226 h 4492350"/>
              <a:gd name="connsiteX11-6011" fmla="*/ 1162773 w 3662637"/>
              <a:gd name="connsiteY11-6012" fmla="*/ 2026621 h 4492350"/>
              <a:gd name="connsiteX12-6013" fmla="*/ 1682742 w 3662637"/>
              <a:gd name="connsiteY12-6014" fmla="*/ 2194318 h 4492350"/>
              <a:gd name="connsiteX13-6015" fmla="*/ 1924493 w 3662637"/>
              <a:gd name="connsiteY13-6016" fmla="*/ 0 h 4492350"/>
              <a:gd name="connsiteX14-6017" fmla="*/ 1995936 w 3662637"/>
              <a:gd name="connsiteY14-6018" fmla="*/ 986216 h 4492350"/>
              <a:gd name="connsiteX15-6019" fmla="*/ 1850065 w 3662637"/>
              <a:gd name="connsiteY15-6020" fmla="*/ 2060385 h 4492350"/>
              <a:gd name="connsiteX16-6021" fmla="*/ 2025596 w 3662637"/>
              <a:gd name="connsiteY16-6022" fmla="*/ 3046321 h 4492350"/>
              <a:gd name="connsiteX17-6023" fmla="*/ 2615609 w 3662637"/>
              <a:gd name="connsiteY17-6024" fmla="*/ 2519916 h 4492350"/>
              <a:gd name="connsiteX18-6025" fmla="*/ 2881796 w 3662637"/>
              <a:gd name="connsiteY18-6026" fmla="*/ 1291762 h 4492350"/>
              <a:gd name="connsiteX19-6027" fmla="*/ 2774911 w 3662637"/>
              <a:gd name="connsiteY19-6028" fmla="*/ 2383091 h 4492350"/>
              <a:gd name="connsiteX20-6029" fmla="*/ 3662637 w 3662637"/>
              <a:gd name="connsiteY20-6030" fmla="*/ 1124252 h 4492350"/>
              <a:gd name="connsiteX21-6031" fmla="*/ 2190307 w 3662637"/>
              <a:gd name="connsiteY21-6032" fmla="*/ 3370521 h 4492350"/>
              <a:gd name="connsiteX22-6033" fmla="*/ 2137144 w 3662637"/>
              <a:gd name="connsiteY22-6034" fmla="*/ 3817088 h 4492350"/>
              <a:gd name="connsiteX23-6035" fmla="*/ 3285460 w 3662637"/>
              <a:gd name="connsiteY23-6036" fmla="*/ 3094074 h 4492350"/>
              <a:gd name="connsiteX24-6037" fmla="*/ 2162419 w 3662637"/>
              <a:gd name="connsiteY24-6038" fmla="*/ 4030951 h 4492350"/>
              <a:gd name="connsiteX25-6039" fmla="*/ 2200940 w 3662637"/>
              <a:gd name="connsiteY25-6040" fmla="*/ 4476307 h 4492350"/>
              <a:gd name="connsiteX26-6041" fmla="*/ 2186296 w 3662637"/>
              <a:gd name="connsiteY26-6042" fmla="*/ 4491415 h 4492350"/>
              <a:gd name="connsiteX27-6043" fmla="*/ 1711842 w 3662637"/>
              <a:gd name="connsiteY27-6044" fmla="*/ 4492350 h 4492350"/>
              <a:gd name="connsiteX0-6045" fmla="*/ 1711842 w 3662637"/>
              <a:gd name="connsiteY0-6046" fmla="*/ 4492350 h 4492350"/>
              <a:gd name="connsiteX1-6047" fmla="*/ 1765005 w 3662637"/>
              <a:gd name="connsiteY1-6048" fmla="*/ 3785190 h 4492350"/>
              <a:gd name="connsiteX2-6049" fmla="*/ 1275907 w 3662637"/>
              <a:gd name="connsiteY2-6050" fmla="*/ 3381153 h 4492350"/>
              <a:gd name="connsiteX3-6051" fmla="*/ 0 w 3662637"/>
              <a:gd name="connsiteY3-6052" fmla="*/ 2945218 h 4492350"/>
              <a:gd name="connsiteX4-6053" fmla="*/ 1111196 w 3662637"/>
              <a:gd name="connsiteY4-6054" fmla="*/ 3238920 h 4492350"/>
              <a:gd name="connsiteX5-6055" fmla="*/ 381560 w 3662637"/>
              <a:gd name="connsiteY5-6056" fmla="*/ 2432058 h 4492350"/>
              <a:gd name="connsiteX6-6057" fmla="*/ 1743740 w 3662637"/>
              <a:gd name="connsiteY6-6058" fmla="*/ 3519376 h 4492350"/>
              <a:gd name="connsiteX7-6059" fmla="*/ 1652058 w 3662637"/>
              <a:gd name="connsiteY7-6060" fmla="*/ 2400346 h 4492350"/>
              <a:gd name="connsiteX8-6061" fmla="*/ 28261 w 3662637"/>
              <a:gd name="connsiteY8-6062" fmla="*/ 742880 h 4492350"/>
              <a:gd name="connsiteX9-6063" fmla="*/ 956930 w 3662637"/>
              <a:gd name="connsiteY9-6064" fmla="*/ 1924493 h 4492350"/>
              <a:gd name="connsiteX10-6065" fmla="*/ 1061670 w 3662637"/>
              <a:gd name="connsiteY10-6066" fmla="*/ 857226 h 4492350"/>
              <a:gd name="connsiteX11-6067" fmla="*/ 1162773 w 3662637"/>
              <a:gd name="connsiteY11-6068" fmla="*/ 2026621 h 4492350"/>
              <a:gd name="connsiteX12-6069" fmla="*/ 1682742 w 3662637"/>
              <a:gd name="connsiteY12-6070" fmla="*/ 2194318 h 4492350"/>
              <a:gd name="connsiteX13-6071" fmla="*/ 1924493 w 3662637"/>
              <a:gd name="connsiteY13-6072" fmla="*/ 0 h 4492350"/>
              <a:gd name="connsiteX14-6073" fmla="*/ 1995936 w 3662637"/>
              <a:gd name="connsiteY14-6074" fmla="*/ 986216 h 4492350"/>
              <a:gd name="connsiteX15-6075" fmla="*/ 1850065 w 3662637"/>
              <a:gd name="connsiteY15-6076" fmla="*/ 2060385 h 4492350"/>
              <a:gd name="connsiteX16-6077" fmla="*/ 2025596 w 3662637"/>
              <a:gd name="connsiteY16-6078" fmla="*/ 3046321 h 4492350"/>
              <a:gd name="connsiteX17-6079" fmla="*/ 2615609 w 3662637"/>
              <a:gd name="connsiteY17-6080" fmla="*/ 2519916 h 4492350"/>
              <a:gd name="connsiteX18-6081" fmla="*/ 2881796 w 3662637"/>
              <a:gd name="connsiteY18-6082" fmla="*/ 1291762 h 4492350"/>
              <a:gd name="connsiteX19-6083" fmla="*/ 2774911 w 3662637"/>
              <a:gd name="connsiteY19-6084" fmla="*/ 2383091 h 4492350"/>
              <a:gd name="connsiteX20-6085" fmla="*/ 3662637 w 3662637"/>
              <a:gd name="connsiteY20-6086" fmla="*/ 1124252 h 4492350"/>
              <a:gd name="connsiteX21-6087" fmla="*/ 2190307 w 3662637"/>
              <a:gd name="connsiteY21-6088" fmla="*/ 3370521 h 4492350"/>
              <a:gd name="connsiteX22-6089" fmla="*/ 2137144 w 3662637"/>
              <a:gd name="connsiteY22-6090" fmla="*/ 3817088 h 4492350"/>
              <a:gd name="connsiteX23-6091" fmla="*/ 3285460 w 3662637"/>
              <a:gd name="connsiteY23-6092" fmla="*/ 3094074 h 4492350"/>
              <a:gd name="connsiteX24-6093" fmla="*/ 2162419 w 3662637"/>
              <a:gd name="connsiteY24-6094" fmla="*/ 4030951 h 4492350"/>
              <a:gd name="connsiteX25-6095" fmla="*/ 2200940 w 3662637"/>
              <a:gd name="connsiteY25-6096" fmla="*/ 4476307 h 4492350"/>
              <a:gd name="connsiteX26-6097" fmla="*/ 2186296 w 3662637"/>
              <a:gd name="connsiteY26-6098" fmla="*/ 4491415 h 4492350"/>
              <a:gd name="connsiteX27-6099" fmla="*/ 1711842 w 3662637"/>
              <a:gd name="connsiteY27-6100" fmla="*/ 4492350 h 4492350"/>
              <a:gd name="connsiteX0-6101" fmla="*/ 1711842 w 3662637"/>
              <a:gd name="connsiteY0-6102" fmla="*/ 4492350 h 4492350"/>
              <a:gd name="connsiteX1-6103" fmla="*/ 1765005 w 3662637"/>
              <a:gd name="connsiteY1-6104" fmla="*/ 3785190 h 4492350"/>
              <a:gd name="connsiteX2-6105" fmla="*/ 1275907 w 3662637"/>
              <a:gd name="connsiteY2-6106" fmla="*/ 3381153 h 4492350"/>
              <a:gd name="connsiteX3-6107" fmla="*/ 0 w 3662637"/>
              <a:gd name="connsiteY3-6108" fmla="*/ 2945218 h 4492350"/>
              <a:gd name="connsiteX4-6109" fmla="*/ 1111196 w 3662637"/>
              <a:gd name="connsiteY4-6110" fmla="*/ 3238920 h 4492350"/>
              <a:gd name="connsiteX5-6111" fmla="*/ 381560 w 3662637"/>
              <a:gd name="connsiteY5-6112" fmla="*/ 2432058 h 4492350"/>
              <a:gd name="connsiteX6-6113" fmla="*/ 1743740 w 3662637"/>
              <a:gd name="connsiteY6-6114" fmla="*/ 3519376 h 4492350"/>
              <a:gd name="connsiteX7-6115" fmla="*/ 1652058 w 3662637"/>
              <a:gd name="connsiteY7-6116" fmla="*/ 2400346 h 4492350"/>
              <a:gd name="connsiteX8-6117" fmla="*/ 28261 w 3662637"/>
              <a:gd name="connsiteY8-6118" fmla="*/ 742880 h 4492350"/>
              <a:gd name="connsiteX9-6119" fmla="*/ 956930 w 3662637"/>
              <a:gd name="connsiteY9-6120" fmla="*/ 1924493 h 4492350"/>
              <a:gd name="connsiteX10-6121" fmla="*/ 1061670 w 3662637"/>
              <a:gd name="connsiteY10-6122" fmla="*/ 857226 h 4492350"/>
              <a:gd name="connsiteX11-6123" fmla="*/ 1162773 w 3662637"/>
              <a:gd name="connsiteY11-6124" fmla="*/ 2026621 h 4492350"/>
              <a:gd name="connsiteX12-6125" fmla="*/ 1682742 w 3662637"/>
              <a:gd name="connsiteY12-6126" fmla="*/ 2194318 h 4492350"/>
              <a:gd name="connsiteX13-6127" fmla="*/ 1924493 w 3662637"/>
              <a:gd name="connsiteY13-6128" fmla="*/ 0 h 4492350"/>
              <a:gd name="connsiteX14-6129" fmla="*/ 1995936 w 3662637"/>
              <a:gd name="connsiteY14-6130" fmla="*/ 986216 h 4492350"/>
              <a:gd name="connsiteX15-6131" fmla="*/ 1850065 w 3662637"/>
              <a:gd name="connsiteY15-6132" fmla="*/ 2060385 h 4492350"/>
              <a:gd name="connsiteX16-6133" fmla="*/ 2025596 w 3662637"/>
              <a:gd name="connsiteY16-6134" fmla="*/ 3046321 h 4492350"/>
              <a:gd name="connsiteX17-6135" fmla="*/ 2615609 w 3662637"/>
              <a:gd name="connsiteY17-6136" fmla="*/ 2519916 h 4492350"/>
              <a:gd name="connsiteX18-6137" fmla="*/ 2881796 w 3662637"/>
              <a:gd name="connsiteY18-6138" fmla="*/ 1291762 h 4492350"/>
              <a:gd name="connsiteX19-6139" fmla="*/ 2774911 w 3662637"/>
              <a:gd name="connsiteY19-6140" fmla="*/ 2383091 h 4492350"/>
              <a:gd name="connsiteX20-6141" fmla="*/ 3662637 w 3662637"/>
              <a:gd name="connsiteY20-6142" fmla="*/ 1124252 h 4492350"/>
              <a:gd name="connsiteX21-6143" fmla="*/ 2190307 w 3662637"/>
              <a:gd name="connsiteY21-6144" fmla="*/ 3370521 h 4492350"/>
              <a:gd name="connsiteX22-6145" fmla="*/ 2137144 w 3662637"/>
              <a:gd name="connsiteY22-6146" fmla="*/ 3817088 h 4492350"/>
              <a:gd name="connsiteX23-6147" fmla="*/ 3285460 w 3662637"/>
              <a:gd name="connsiteY23-6148" fmla="*/ 3094074 h 4492350"/>
              <a:gd name="connsiteX24-6149" fmla="*/ 2162419 w 3662637"/>
              <a:gd name="connsiteY24-6150" fmla="*/ 4030951 h 4492350"/>
              <a:gd name="connsiteX25-6151" fmla="*/ 2200940 w 3662637"/>
              <a:gd name="connsiteY25-6152" fmla="*/ 4476307 h 4492350"/>
              <a:gd name="connsiteX26-6153" fmla="*/ 2186296 w 3662637"/>
              <a:gd name="connsiteY26-6154" fmla="*/ 4491415 h 4492350"/>
              <a:gd name="connsiteX27-6155" fmla="*/ 1711842 w 3662637"/>
              <a:gd name="connsiteY27-6156" fmla="*/ 4492350 h 4492350"/>
              <a:gd name="connsiteX0-6157" fmla="*/ 1711842 w 3662637"/>
              <a:gd name="connsiteY0-6158" fmla="*/ 4492350 h 4492350"/>
              <a:gd name="connsiteX1-6159" fmla="*/ 1765005 w 3662637"/>
              <a:gd name="connsiteY1-6160" fmla="*/ 3785190 h 4492350"/>
              <a:gd name="connsiteX2-6161" fmla="*/ 1275907 w 3662637"/>
              <a:gd name="connsiteY2-6162" fmla="*/ 3381153 h 4492350"/>
              <a:gd name="connsiteX3-6163" fmla="*/ 0 w 3662637"/>
              <a:gd name="connsiteY3-6164" fmla="*/ 2945218 h 4492350"/>
              <a:gd name="connsiteX4-6165" fmla="*/ 1111196 w 3662637"/>
              <a:gd name="connsiteY4-6166" fmla="*/ 3238920 h 4492350"/>
              <a:gd name="connsiteX5-6167" fmla="*/ 381560 w 3662637"/>
              <a:gd name="connsiteY5-6168" fmla="*/ 2432058 h 4492350"/>
              <a:gd name="connsiteX6-6169" fmla="*/ 1743740 w 3662637"/>
              <a:gd name="connsiteY6-6170" fmla="*/ 3519376 h 4492350"/>
              <a:gd name="connsiteX7-6171" fmla="*/ 1652058 w 3662637"/>
              <a:gd name="connsiteY7-6172" fmla="*/ 2400346 h 4492350"/>
              <a:gd name="connsiteX8-6173" fmla="*/ 28261 w 3662637"/>
              <a:gd name="connsiteY8-6174" fmla="*/ 742880 h 4492350"/>
              <a:gd name="connsiteX9-6175" fmla="*/ 956930 w 3662637"/>
              <a:gd name="connsiteY9-6176" fmla="*/ 1924493 h 4492350"/>
              <a:gd name="connsiteX10-6177" fmla="*/ 1061670 w 3662637"/>
              <a:gd name="connsiteY10-6178" fmla="*/ 857226 h 4492350"/>
              <a:gd name="connsiteX11-6179" fmla="*/ 1162773 w 3662637"/>
              <a:gd name="connsiteY11-6180" fmla="*/ 2026621 h 4492350"/>
              <a:gd name="connsiteX12-6181" fmla="*/ 1682742 w 3662637"/>
              <a:gd name="connsiteY12-6182" fmla="*/ 2194318 h 4492350"/>
              <a:gd name="connsiteX13-6183" fmla="*/ 1924493 w 3662637"/>
              <a:gd name="connsiteY13-6184" fmla="*/ 0 h 4492350"/>
              <a:gd name="connsiteX14-6185" fmla="*/ 1995936 w 3662637"/>
              <a:gd name="connsiteY14-6186" fmla="*/ 986216 h 4492350"/>
              <a:gd name="connsiteX15-6187" fmla="*/ 1850065 w 3662637"/>
              <a:gd name="connsiteY15-6188" fmla="*/ 2060385 h 4492350"/>
              <a:gd name="connsiteX16-6189" fmla="*/ 2025596 w 3662637"/>
              <a:gd name="connsiteY16-6190" fmla="*/ 3046321 h 4492350"/>
              <a:gd name="connsiteX17-6191" fmla="*/ 2615609 w 3662637"/>
              <a:gd name="connsiteY17-6192" fmla="*/ 2519916 h 4492350"/>
              <a:gd name="connsiteX18-6193" fmla="*/ 2881796 w 3662637"/>
              <a:gd name="connsiteY18-6194" fmla="*/ 1291762 h 4492350"/>
              <a:gd name="connsiteX19-6195" fmla="*/ 2774911 w 3662637"/>
              <a:gd name="connsiteY19-6196" fmla="*/ 2383091 h 4492350"/>
              <a:gd name="connsiteX20-6197" fmla="*/ 3662637 w 3662637"/>
              <a:gd name="connsiteY20-6198" fmla="*/ 1124252 h 4492350"/>
              <a:gd name="connsiteX21-6199" fmla="*/ 2190307 w 3662637"/>
              <a:gd name="connsiteY21-6200" fmla="*/ 3370521 h 4492350"/>
              <a:gd name="connsiteX22-6201" fmla="*/ 2137144 w 3662637"/>
              <a:gd name="connsiteY22-6202" fmla="*/ 3817088 h 4492350"/>
              <a:gd name="connsiteX23-6203" fmla="*/ 3285460 w 3662637"/>
              <a:gd name="connsiteY23-6204" fmla="*/ 3094074 h 4492350"/>
              <a:gd name="connsiteX24-6205" fmla="*/ 2162419 w 3662637"/>
              <a:gd name="connsiteY24-6206" fmla="*/ 4030951 h 4492350"/>
              <a:gd name="connsiteX25-6207" fmla="*/ 2200940 w 3662637"/>
              <a:gd name="connsiteY25-6208" fmla="*/ 4476307 h 4492350"/>
              <a:gd name="connsiteX26-6209" fmla="*/ 2186296 w 3662637"/>
              <a:gd name="connsiteY26-6210" fmla="*/ 4491415 h 4492350"/>
              <a:gd name="connsiteX27-6211" fmla="*/ 1711842 w 3662637"/>
              <a:gd name="connsiteY27-6212" fmla="*/ 4492350 h 4492350"/>
              <a:gd name="connsiteX0-6213" fmla="*/ 1687779 w 3638574"/>
              <a:gd name="connsiteY0-6214" fmla="*/ 4492350 h 4492350"/>
              <a:gd name="connsiteX1-6215" fmla="*/ 1740942 w 3638574"/>
              <a:gd name="connsiteY1-6216" fmla="*/ 3785190 h 4492350"/>
              <a:gd name="connsiteX2-6217" fmla="*/ 1251844 w 3638574"/>
              <a:gd name="connsiteY2-6218" fmla="*/ 3381153 h 4492350"/>
              <a:gd name="connsiteX3-6219" fmla="*/ 0 w 3638574"/>
              <a:gd name="connsiteY3-6220" fmla="*/ 2917145 h 4492350"/>
              <a:gd name="connsiteX4-6221" fmla="*/ 1087133 w 3638574"/>
              <a:gd name="connsiteY4-6222" fmla="*/ 3238920 h 4492350"/>
              <a:gd name="connsiteX5-6223" fmla="*/ 357497 w 3638574"/>
              <a:gd name="connsiteY5-6224" fmla="*/ 2432058 h 4492350"/>
              <a:gd name="connsiteX6-6225" fmla="*/ 1719677 w 3638574"/>
              <a:gd name="connsiteY6-6226" fmla="*/ 3519376 h 4492350"/>
              <a:gd name="connsiteX7-6227" fmla="*/ 1627995 w 3638574"/>
              <a:gd name="connsiteY7-6228" fmla="*/ 2400346 h 4492350"/>
              <a:gd name="connsiteX8-6229" fmla="*/ 4198 w 3638574"/>
              <a:gd name="connsiteY8-6230" fmla="*/ 742880 h 4492350"/>
              <a:gd name="connsiteX9-6231" fmla="*/ 932867 w 3638574"/>
              <a:gd name="connsiteY9-6232" fmla="*/ 1924493 h 4492350"/>
              <a:gd name="connsiteX10-6233" fmla="*/ 1037607 w 3638574"/>
              <a:gd name="connsiteY10-6234" fmla="*/ 857226 h 4492350"/>
              <a:gd name="connsiteX11-6235" fmla="*/ 1138710 w 3638574"/>
              <a:gd name="connsiteY11-6236" fmla="*/ 2026621 h 4492350"/>
              <a:gd name="connsiteX12-6237" fmla="*/ 1658679 w 3638574"/>
              <a:gd name="connsiteY12-6238" fmla="*/ 2194318 h 4492350"/>
              <a:gd name="connsiteX13-6239" fmla="*/ 1900430 w 3638574"/>
              <a:gd name="connsiteY13-6240" fmla="*/ 0 h 4492350"/>
              <a:gd name="connsiteX14-6241" fmla="*/ 1971873 w 3638574"/>
              <a:gd name="connsiteY14-6242" fmla="*/ 986216 h 4492350"/>
              <a:gd name="connsiteX15-6243" fmla="*/ 1826002 w 3638574"/>
              <a:gd name="connsiteY15-6244" fmla="*/ 2060385 h 4492350"/>
              <a:gd name="connsiteX16-6245" fmla="*/ 2001533 w 3638574"/>
              <a:gd name="connsiteY16-6246" fmla="*/ 3046321 h 4492350"/>
              <a:gd name="connsiteX17-6247" fmla="*/ 2591546 w 3638574"/>
              <a:gd name="connsiteY17-6248" fmla="*/ 2519916 h 4492350"/>
              <a:gd name="connsiteX18-6249" fmla="*/ 2857733 w 3638574"/>
              <a:gd name="connsiteY18-6250" fmla="*/ 1291762 h 4492350"/>
              <a:gd name="connsiteX19-6251" fmla="*/ 2750848 w 3638574"/>
              <a:gd name="connsiteY19-6252" fmla="*/ 2383091 h 4492350"/>
              <a:gd name="connsiteX20-6253" fmla="*/ 3638574 w 3638574"/>
              <a:gd name="connsiteY20-6254" fmla="*/ 1124252 h 4492350"/>
              <a:gd name="connsiteX21-6255" fmla="*/ 2166244 w 3638574"/>
              <a:gd name="connsiteY21-6256" fmla="*/ 3370521 h 4492350"/>
              <a:gd name="connsiteX22-6257" fmla="*/ 2113081 w 3638574"/>
              <a:gd name="connsiteY22-6258" fmla="*/ 3817088 h 4492350"/>
              <a:gd name="connsiteX23-6259" fmla="*/ 3261397 w 3638574"/>
              <a:gd name="connsiteY23-6260" fmla="*/ 3094074 h 4492350"/>
              <a:gd name="connsiteX24-6261" fmla="*/ 2138356 w 3638574"/>
              <a:gd name="connsiteY24-6262" fmla="*/ 4030951 h 4492350"/>
              <a:gd name="connsiteX25-6263" fmla="*/ 2176877 w 3638574"/>
              <a:gd name="connsiteY25-6264" fmla="*/ 4476307 h 4492350"/>
              <a:gd name="connsiteX26-6265" fmla="*/ 2162233 w 3638574"/>
              <a:gd name="connsiteY26-6266" fmla="*/ 4491415 h 4492350"/>
              <a:gd name="connsiteX27-6267" fmla="*/ 1687779 w 3638574"/>
              <a:gd name="connsiteY27-6268" fmla="*/ 4492350 h 4492350"/>
              <a:gd name="connsiteX0-6269" fmla="*/ 1687779 w 3638574"/>
              <a:gd name="connsiteY0-6270" fmla="*/ 4492350 h 4492350"/>
              <a:gd name="connsiteX1-6271" fmla="*/ 1740942 w 3638574"/>
              <a:gd name="connsiteY1-6272" fmla="*/ 3785190 h 4492350"/>
              <a:gd name="connsiteX2-6273" fmla="*/ 1251844 w 3638574"/>
              <a:gd name="connsiteY2-6274" fmla="*/ 3381153 h 4492350"/>
              <a:gd name="connsiteX3-6275" fmla="*/ 0 w 3638574"/>
              <a:gd name="connsiteY3-6276" fmla="*/ 2917145 h 4492350"/>
              <a:gd name="connsiteX4-6277" fmla="*/ 1087133 w 3638574"/>
              <a:gd name="connsiteY4-6278" fmla="*/ 3238920 h 4492350"/>
              <a:gd name="connsiteX5-6279" fmla="*/ 357497 w 3638574"/>
              <a:gd name="connsiteY5-6280" fmla="*/ 2432058 h 4492350"/>
              <a:gd name="connsiteX6-6281" fmla="*/ 1719677 w 3638574"/>
              <a:gd name="connsiteY6-6282" fmla="*/ 3519376 h 4492350"/>
              <a:gd name="connsiteX7-6283" fmla="*/ 1627995 w 3638574"/>
              <a:gd name="connsiteY7-6284" fmla="*/ 2400346 h 4492350"/>
              <a:gd name="connsiteX8-6285" fmla="*/ 4198 w 3638574"/>
              <a:gd name="connsiteY8-6286" fmla="*/ 742880 h 4492350"/>
              <a:gd name="connsiteX9-6287" fmla="*/ 932867 w 3638574"/>
              <a:gd name="connsiteY9-6288" fmla="*/ 1924493 h 4492350"/>
              <a:gd name="connsiteX10-6289" fmla="*/ 1037607 w 3638574"/>
              <a:gd name="connsiteY10-6290" fmla="*/ 857226 h 4492350"/>
              <a:gd name="connsiteX11-6291" fmla="*/ 1138710 w 3638574"/>
              <a:gd name="connsiteY11-6292" fmla="*/ 2026621 h 4492350"/>
              <a:gd name="connsiteX12-6293" fmla="*/ 1658679 w 3638574"/>
              <a:gd name="connsiteY12-6294" fmla="*/ 2194318 h 4492350"/>
              <a:gd name="connsiteX13-6295" fmla="*/ 1900430 w 3638574"/>
              <a:gd name="connsiteY13-6296" fmla="*/ 0 h 4492350"/>
              <a:gd name="connsiteX14-6297" fmla="*/ 1971873 w 3638574"/>
              <a:gd name="connsiteY14-6298" fmla="*/ 986216 h 4492350"/>
              <a:gd name="connsiteX15-6299" fmla="*/ 1826002 w 3638574"/>
              <a:gd name="connsiteY15-6300" fmla="*/ 2060385 h 4492350"/>
              <a:gd name="connsiteX16-6301" fmla="*/ 2001533 w 3638574"/>
              <a:gd name="connsiteY16-6302" fmla="*/ 3046321 h 4492350"/>
              <a:gd name="connsiteX17-6303" fmla="*/ 2591546 w 3638574"/>
              <a:gd name="connsiteY17-6304" fmla="*/ 2519916 h 4492350"/>
              <a:gd name="connsiteX18-6305" fmla="*/ 2857733 w 3638574"/>
              <a:gd name="connsiteY18-6306" fmla="*/ 1291762 h 4492350"/>
              <a:gd name="connsiteX19-6307" fmla="*/ 2750848 w 3638574"/>
              <a:gd name="connsiteY19-6308" fmla="*/ 2383091 h 4492350"/>
              <a:gd name="connsiteX20-6309" fmla="*/ 3638574 w 3638574"/>
              <a:gd name="connsiteY20-6310" fmla="*/ 1124252 h 4492350"/>
              <a:gd name="connsiteX21-6311" fmla="*/ 2166244 w 3638574"/>
              <a:gd name="connsiteY21-6312" fmla="*/ 3370521 h 4492350"/>
              <a:gd name="connsiteX22-6313" fmla="*/ 2113081 w 3638574"/>
              <a:gd name="connsiteY22-6314" fmla="*/ 3817088 h 4492350"/>
              <a:gd name="connsiteX23-6315" fmla="*/ 3261397 w 3638574"/>
              <a:gd name="connsiteY23-6316" fmla="*/ 3094074 h 4492350"/>
              <a:gd name="connsiteX24-6317" fmla="*/ 2138356 w 3638574"/>
              <a:gd name="connsiteY24-6318" fmla="*/ 4030951 h 4492350"/>
              <a:gd name="connsiteX25-6319" fmla="*/ 2176877 w 3638574"/>
              <a:gd name="connsiteY25-6320" fmla="*/ 4476307 h 4492350"/>
              <a:gd name="connsiteX26-6321" fmla="*/ 2162233 w 3638574"/>
              <a:gd name="connsiteY26-6322" fmla="*/ 4491415 h 4492350"/>
              <a:gd name="connsiteX27-6323" fmla="*/ 1687779 w 3638574"/>
              <a:gd name="connsiteY27-6324" fmla="*/ 4492350 h 4492350"/>
              <a:gd name="connsiteX0-6325" fmla="*/ 1687779 w 3638574"/>
              <a:gd name="connsiteY0-6326" fmla="*/ 4492350 h 4492350"/>
              <a:gd name="connsiteX1-6327" fmla="*/ 1740942 w 3638574"/>
              <a:gd name="connsiteY1-6328" fmla="*/ 3785190 h 4492350"/>
              <a:gd name="connsiteX2-6329" fmla="*/ 1251844 w 3638574"/>
              <a:gd name="connsiteY2-6330" fmla="*/ 3381153 h 4492350"/>
              <a:gd name="connsiteX3-6331" fmla="*/ 0 w 3638574"/>
              <a:gd name="connsiteY3-6332" fmla="*/ 2917145 h 4492350"/>
              <a:gd name="connsiteX4-6333" fmla="*/ 1087133 w 3638574"/>
              <a:gd name="connsiteY4-6334" fmla="*/ 3238920 h 4492350"/>
              <a:gd name="connsiteX5-6335" fmla="*/ 357497 w 3638574"/>
              <a:gd name="connsiteY5-6336" fmla="*/ 2432058 h 4492350"/>
              <a:gd name="connsiteX6-6337" fmla="*/ 1719677 w 3638574"/>
              <a:gd name="connsiteY6-6338" fmla="*/ 3519376 h 4492350"/>
              <a:gd name="connsiteX7-6339" fmla="*/ 1627995 w 3638574"/>
              <a:gd name="connsiteY7-6340" fmla="*/ 2400346 h 4492350"/>
              <a:gd name="connsiteX8-6341" fmla="*/ 4198 w 3638574"/>
              <a:gd name="connsiteY8-6342" fmla="*/ 742880 h 4492350"/>
              <a:gd name="connsiteX9-6343" fmla="*/ 932867 w 3638574"/>
              <a:gd name="connsiteY9-6344" fmla="*/ 1924493 h 4492350"/>
              <a:gd name="connsiteX10-6345" fmla="*/ 1037607 w 3638574"/>
              <a:gd name="connsiteY10-6346" fmla="*/ 857226 h 4492350"/>
              <a:gd name="connsiteX11-6347" fmla="*/ 1138710 w 3638574"/>
              <a:gd name="connsiteY11-6348" fmla="*/ 2026621 h 4492350"/>
              <a:gd name="connsiteX12-6349" fmla="*/ 1658679 w 3638574"/>
              <a:gd name="connsiteY12-6350" fmla="*/ 2194318 h 4492350"/>
              <a:gd name="connsiteX13-6351" fmla="*/ 1900430 w 3638574"/>
              <a:gd name="connsiteY13-6352" fmla="*/ 0 h 4492350"/>
              <a:gd name="connsiteX14-6353" fmla="*/ 1971873 w 3638574"/>
              <a:gd name="connsiteY14-6354" fmla="*/ 986216 h 4492350"/>
              <a:gd name="connsiteX15-6355" fmla="*/ 1826002 w 3638574"/>
              <a:gd name="connsiteY15-6356" fmla="*/ 2060385 h 4492350"/>
              <a:gd name="connsiteX16-6357" fmla="*/ 2001533 w 3638574"/>
              <a:gd name="connsiteY16-6358" fmla="*/ 3046321 h 4492350"/>
              <a:gd name="connsiteX17-6359" fmla="*/ 2591546 w 3638574"/>
              <a:gd name="connsiteY17-6360" fmla="*/ 2519916 h 4492350"/>
              <a:gd name="connsiteX18-6361" fmla="*/ 2857733 w 3638574"/>
              <a:gd name="connsiteY18-6362" fmla="*/ 1291762 h 4492350"/>
              <a:gd name="connsiteX19-6363" fmla="*/ 2750848 w 3638574"/>
              <a:gd name="connsiteY19-6364" fmla="*/ 2383091 h 4492350"/>
              <a:gd name="connsiteX20-6365" fmla="*/ 3638574 w 3638574"/>
              <a:gd name="connsiteY20-6366" fmla="*/ 1124252 h 4492350"/>
              <a:gd name="connsiteX21-6367" fmla="*/ 2166244 w 3638574"/>
              <a:gd name="connsiteY21-6368" fmla="*/ 3370521 h 4492350"/>
              <a:gd name="connsiteX22-6369" fmla="*/ 2113081 w 3638574"/>
              <a:gd name="connsiteY22-6370" fmla="*/ 3817088 h 4492350"/>
              <a:gd name="connsiteX23-6371" fmla="*/ 3261397 w 3638574"/>
              <a:gd name="connsiteY23-6372" fmla="*/ 3094074 h 4492350"/>
              <a:gd name="connsiteX24-6373" fmla="*/ 2138356 w 3638574"/>
              <a:gd name="connsiteY24-6374" fmla="*/ 4030951 h 4492350"/>
              <a:gd name="connsiteX25-6375" fmla="*/ 2176877 w 3638574"/>
              <a:gd name="connsiteY25-6376" fmla="*/ 4476307 h 4492350"/>
              <a:gd name="connsiteX26-6377" fmla="*/ 2162233 w 3638574"/>
              <a:gd name="connsiteY26-6378" fmla="*/ 4491415 h 4492350"/>
              <a:gd name="connsiteX27-6379" fmla="*/ 1687779 w 3638574"/>
              <a:gd name="connsiteY27-6380" fmla="*/ 4492350 h 4492350"/>
              <a:gd name="connsiteX0-6381" fmla="*/ 1687779 w 3638574"/>
              <a:gd name="connsiteY0-6382" fmla="*/ 4492350 h 4492350"/>
              <a:gd name="connsiteX1-6383" fmla="*/ 1740942 w 3638574"/>
              <a:gd name="connsiteY1-6384" fmla="*/ 3785190 h 4492350"/>
              <a:gd name="connsiteX2-6385" fmla="*/ 1239812 w 3638574"/>
              <a:gd name="connsiteY2-6386" fmla="*/ 3369121 h 4492350"/>
              <a:gd name="connsiteX3-6387" fmla="*/ 0 w 3638574"/>
              <a:gd name="connsiteY3-6388" fmla="*/ 2917145 h 4492350"/>
              <a:gd name="connsiteX4-6389" fmla="*/ 1087133 w 3638574"/>
              <a:gd name="connsiteY4-6390" fmla="*/ 3238920 h 4492350"/>
              <a:gd name="connsiteX5-6391" fmla="*/ 357497 w 3638574"/>
              <a:gd name="connsiteY5-6392" fmla="*/ 2432058 h 4492350"/>
              <a:gd name="connsiteX6-6393" fmla="*/ 1719677 w 3638574"/>
              <a:gd name="connsiteY6-6394" fmla="*/ 3519376 h 4492350"/>
              <a:gd name="connsiteX7-6395" fmla="*/ 1627995 w 3638574"/>
              <a:gd name="connsiteY7-6396" fmla="*/ 2400346 h 4492350"/>
              <a:gd name="connsiteX8-6397" fmla="*/ 4198 w 3638574"/>
              <a:gd name="connsiteY8-6398" fmla="*/ 742880 h 4492350"/>
              <a:gd name="connsiteX9-6399" fmla="*/ 932867 w 3638574"/>
              <a:gd name="connsiteY9-6400" fmla="*/ 1924493 h 4492350"/>
              <a:gd name="connsiteX10-6401" fmla="*/ 1037607 w 3638574"/>
              <a:gd name="connsiteY10-6402" fmla="*/ 857226 h 4492350"/>
              <a:gd name="connsiteX11-6403" fmla="*/ 1138710 w 3638574"/>
              <a:gd name="connsiteY11-6404" fmla="*/ 2026621 h 4492350"/>
              <a:gd name="connsiteX12-6405" fmla="*/ 1658679 w 3638574"/>
              <a:gd name="connsiteY12-6406" fmla="*/ 2194318 h 4492350"/>
              <a:gd name="connsiteX13-6407" fmla="*/ 1900430 w 3638574"/>
              <a:gd name="connsiteY13-6408" fmla="*/ 0 h 4492350"/>
              <a:gd name="connsiteX14-6409" fmla="*/ 1971873 w 3638574"/>
              <a:gd name="connsiteY14-6410" fmla="*/ 986216 h 4492350"/>
              <a:gd name="connsiteX15-6411" fmla="*/ 1826002 w 3638574"/>
              <a:gd name="connsiteY15-6412" fmla="*/ 2060385 h 4492350"/>
              <a:gd name="connsiteX16-6413" fmla="*/ 2001533 w 3638574"/>
              <a:gd name="connsiteY16-6414" fmla="*/ 3046321 h 4492350"/>
              <a:gd name="connsiteX17-6415" fmla="*/ 2591546 w 3638574"/>
              <a:gd name="connsiteY17-6416" fmla="*/ 2519916 h 4492350"/>
              <a:gd name="connsiteX18-6417" fmla="*/ 2857733 w 3638574"/>
              <a:gd name="connsiteY18-6418" fmla="*/ 1291762 h 4492350"/>
              <a:gd name="connsiteX19-6419" fmla="*/ 2750848 w 3638574"/>
              <a:gd name="connsiteY19-6420" fmla="*/ 2383091 h 4492350"/>
              <a:gd name="connsiteX20-6421" fmla="*/ 3638574 w 3638574"/>
              <a:gd name="connsiteY20-6422" fmla="*/ 1124252 h 4492350"/>
              <a:gd name="connsiteX21-6423" fmla="*/ 2166244 w 3638574"/>
              <a:gd name="connsiteY21-6424" fmla="*/ 3370521 h 4492350"/>
              <a:gd name="connsiteX22-6425" fmla="*/ 2113081 w 3638574"/>
              <a:gd name="connsiteY22-6426" fmla="*/ 3817088 h 4492350"/>
              <a:gd name="connsiteX23-6427" fmla="*/ 3261397 w 3638574"/>
              <a:gd name="connsiteY23-6428" fmla="*/ 3094074 h 4492350"/>
              <a:gd name="connsiteX24-6429" fmla="*/ 2138356 w 3638574"/>
              <a:gd name="connsiteY24-6430" fmla="*/ 4030951 h 4492350"/>
              <a:gd name="connsiteX25-6431" fmla="*/ 2176877 w 3638574"/>
              <a:gd name="connsiteY25-6432" fmla="*/ 4476307 h 4492350"/>
              <a:gd name="connsiteX26-6433" fmla="*/ 2162233 w 3638574"/>
              <a:gd name="connsiteY26-6434" fmla="*/ 4491415 h 4492350"/>
              <a:gd name="connsiteX27-6435" fmla="*/ 1687779 w 3638574"/>
              <a:gd name="connsiteY27-6436" fmla="*/ 4492350 h 4492350"/>
              <a:gd name="connsiteX0-6437" fmla="*/ 1687779 w 3638574"/>
              <a:gd name="connsiteY0-6438" fmla="*/ 4492350 h 4492350"/>
              <a:gd name="connsiteX1-6439" fmla="*/ 1740942 w 3638574"/>
              <a:gd name="connsiteY1-6440" fmla="*/ 3785190 h 4492350"/>
              <a:gd name="connsiteX2-6441" fmla="*/ 1239812 w 3638574"/>
              <a:gd name="connsiteY2-6442" fmla="*/ 3369121 h 4492350"/>
              <a:gd name="connsiteX3-6443" fmla="*/ 0 w 3638574"/>
              <a:gd name="connsiteY3-6444" fmla="*/ 2917145 h 4492350"/>
              <a:gd name="connsiteX4-6445" fmla="*/ 1087133 w 3638574"/>
              <a:gd name="connsiteY4-6446" fmla="*/ 3238920 h 4492350"/>
              <a:gd name="connsiteX5-6447" fmla="*/ 357497 w 3638574"/>
              <a:gd name="connsiteY5-6448" fmla="*/ 2432058 h 4492350"/>
              <a:gd name="connsiteX6-6449" fmla="*/ 1719677 w 3638574"/>
              <a:gd name="connsiteY6-6450" fmla="*/ 3519376 h 4492350"/>
              <a:gd name="connsiteX7-6451" fmla="*/ 1627995 w 3638574"/>
              <a:gd name="connsiteY7-6452" fmla="*/ 2400346 h 4492350"/>
              <a:gd name="connsiteX8-6453" fmla="*/ 4198 w 3638574"/>
              <a:gd name="connsiteY8-6454" fmla="*/ 742880 h 4492350"/>
              <a:gd name="connsiteX9-6455" fmla="*/ 932867 w 3638574"/>
              <a:gd name="connsiteY9-6456" fmla="*/ 1924493 h 4492350"/>
              <a:gd name="connsiteX10-6457" fmla="*/ 1037607 w 3638574"/>
              <a:gd name="connsiteY10-6458" fmla="*/ 857226 h 4492350"/>
              <a:gd name="connsiteX11-6459" fmla="*/ 1138710 w 3638574"/>
              <a:gd name="connsiteY11-6460" fmla="*/ 2026621 h 4492350"/>
              <a:gd name="connsiteX12-6461" fmla="*/ 1658679 w 3638574"/>
              <a:gd name="connsiteY12-6462" fmla="*/ 2194318 h 4492350"/>
              <a:gd name="connsiteX13-6463" fmla="*/ 1900430 w 3638574"/>
              <a:gd name="connsiteY13-6464" fmla="*/ 0 h 4492350"/>
              <a:gd name="connsiteX14-6465" fmla="*/ 1971873 w 3638574"/>
              <a:gd name="connsiteY14-6466" fmla="*/ 986216 h 4492350"/>
              <a:gd name="connsiteX15-6467" fmla="*/ 1826002 w 3638574"/>
              <a:gd name="connsiteY15-6468" fmla="*/ 2060385 h 4492350"/>
              <a:gd name="connsiteX16-6469" fmla="*/ 2001533 w 3638574"/>
              <a:gd name="connsiteY16-6470" fmla="*/ 3046321 h 4492350"/>
              <a:gd name="connsiteX17-6471" fmla="*/ 2591546 w 3638574"/>
              <a:gd name="connsiteY17-6472" fmla="*/ 2519916 h 4492350"/>
              <a:gd name="connsiteX18-6473" fmla="*/ 2857733 w 3638574"/>
              <a:gd name="connsiteY18-6474" fmla="*/ 1291762 h 4492350"/>
              <a:gd name="connsiteX19-6475" fmla="*/ 2750848 w 3638574"/>
              <a:gd name="connsiteY19-6476" fmla="*/ 2383091 h 4492350"/>
              <a:gd name="connsiteX20-6477" fmla="*/ 3638574 w 3638574"/>
              <a:gd name="connsiteY20-6478" fmla="*/ 1124252 h 4492350"/>
              <a:gd name="connsiteX21-6479" fmla="*/ 2166244 w 3638574"/>
              <a:gd name="connsiteY21-6480" fmla="*/ 3370521 h 4492350"/>
              <a:gd name="connsiteX22-6481" fmla="*/ 2113081 w 3638574"/>
              <a:gd name="connsiteY22-6482" fmla="*/ 3817088 h 4492350"/>
              <a:gd name="connsiteX23-6483" fmla="*/ 3261397 w 3638574"/>
              <a:gd name="connsiteY23-6484" fmla="*/ 3094074 h 4492350"/>
              <a:gd name="connsiteX24-6485" fmla="*/ 2138356 w 3638574"/>
              <a:gd name="connsiteY24-6486" fmla="*/ 4030951 h 4492350"/>
              <a:gd name="connsiteX25-6487" fmla="*/ 2176877 w 3638574"/>
              <a:gd name="connsiteY25-6488" fmla="*/ 4476307 h 4492350"/>
              <a:gd name="connsiteX26-6489" fmla="*/ 2162233 w 3638574"/>
              <a:gd name="connsiteY26-6490" fmla="*/ 4491415 h 4492350"/>
              <a:gd name="connsiteX27-6491" fmla="*/ 1687779 w 3638574"/>
              <a:gd name="connsiteY27-6492" fmla="*/ 4492350 h 4492350"/>
              <a:gd name="connsiteX0-6493" fmla="*/ 1687779 w 3638574"/>
              <a:gd name="connsiteY0-6494" fmla="*/ 4492350 h 4492350"/>
              <a:gd name="connsiteX1-6495" fmla="*/ 1740942 w 3638574"/>
              <a:gd name="connsiteY1-6496" fmla="*/ 3785190 h 4492350"/>
              <a:gd name="connsiteX2-6497" fmla="*/ 1239812 w 3638574"/>
              <a:gd name="connsiteY2-6498" fmla="*/ 3369121 h 4492350"/>
              <a:gd name="connsiteX3-6499" fmla="*/ 0 w 3638574"/>
              <a:gd name="connsiteY3-6500" fmla="*/ 2917145 h 4492350"/>
              <a:gd name="connsiteX4-6501" fmla="*/ 1087133 w 3638574"/>
              <a:gd name="connsiteY4-6502" fmla="*/ 3238920 h 4492350"/>
              <a:gd name="connsiteX5-6503" fmla="*/ 365518 w 3638574"/>
              <a:gd name="connsiteY5-6504" fmla="*/ 2420026 h 4492350"/>
              <a:gd name="connsiteX6-6505" fmla="*/ 1719677 w 3638574"/>
              <a:gd name="connsiteY6-6506" fmla="*/ 3519376 h 4492350"/>
              <a:gd name="connsiteX7-6507" fmla="*/ 1627995 w 3638574"/>
              <a:gd name="connsiteY7-6508" fmla="*/ 2400346 h 4492350"/>
              <a:gd name="connsiteX8-6509" fmla="*/ 4198 w 3638574"/>
              <a:gd name="connsiteY8-6510" fmla="*/ 742880 h 4492350"/>
              <a:gd name="connsiteX9-6511" fmla="*/ 932867 w 3638574"/>
              <a:gd name="connsiteY9-6512" fmla="*/ 1924493 h 4492350"/>
              <a:gd name="connsiteX10-6513" fmla="*/ 1037607 w 3638574"/>
              <a:gd name="connsiteY10-6514" fmla="*/ 857226 h 4492350"/>
              <a:gd name="connsiteX11-6515" fmla="*/ 1138710 w 3638574"/>
              <a:gd name="connsiteY11-6516" fmla="*/ 2026621 h 4492350"/>
              <a:gd name="connsiteX12-6517" fmla="*/ 1658679 w 3638574"/>
              <a:gd name="connsiteY12-6518" fmla="*/ 2194318 h 4492350"/>
              <a:gd name="connsiteX13-6519" fmla="*/ 1900430 w 3638574"/>
              <a:gd name="connsiteY13-6520" fmla="*/ 0 h 4492350"/>
              <a:gd name="connsiteX14-6521" fmla="*/ 1971873 w 3638574"/>
              <a:gd name="connsiteY14-6522" fmla="*/ 986216 h 4492350"/>
              <a:gd name="connsiteX15-6523" fmla="*/ 1826002 w 3638574"/>
              <a:gd name="connsiteY15-6524" fmla="*/ 2060385 h 4492350"/>
              <a:gd name="connsiteX16-6525" fmla="*/ 2001533 w 3638574"/>
              <a:gd name="connsiteY16-6526" fmla="*/ 3046321 h 4492350"/>
              <a:gd name="connsiteX17-6527" fmla="*/ 2591546 w 3638574"/>
              <a:gd name="connsiteY17-6528" fmla="*/ 2519916 h 4492350"/>
              <a:gd name="connsiteX18-6529" fmla="*/ 2857733 w 3638574"/>
              <a:gd name="connsiteY18-6530" fmla="*/ 1291762 h 4492350"/>
              <a:gd name="connsiteX19-6531" fmla="*/ 2750848 w 3638574"/>
              <a:gd name="connsiteY19-6532" fmla="*/ 2383091 h 4492350"/>
              <a:gd name="connsiteX20-6533" fmla="*/ 3638574 w 3638574"/>
              <a:gd name="connsiteY20-6534" fmla="*/ 1124252 h 4492350"/>
              <a:gd name="connsiteX21-6535" fmla="*/ 2166244 w 3638574"/>
              <a:gd name="connsiteY21-6536" fmla="*/ 3370521 h 4492350"/>
              <a:gd name="connsiteX22-6537" fmla="*/ 2113081 w 3638574"/>
              <a:gd name="connsiteY22-6538" fmla="*/ 3817088 h 4492350"/>
              <a:gd name="connsiteX23-6539" fmla="*/ 3261397 w 3638574"/>
              <a:gd name="connsiteY23-6540" fmla="*/ 3094074 h 4492350"/>
              <a:gd name="connsiteX24-6541" fmla="*/ 2138356 w 3638574"/>
              <a:gd name="connsiteY24-6542" fmla="*/ 4030951 h 4492350"/>
              <a:gd name="connsiteX25-6543" fmla="*/ 2176877 w 3638574"/>
              <a:gd name="connsiteY25-6544" fmla="*/ 4476307 h 4492350"/>
              <a:gd name="connsiteX26-6545" fmla="*/ 2162233 w 3638574"/>
              <a:gd name="connsiteY26-6546" fmla="*/ 4491415 h 4492350"/>
              <a:gd name="connsiteX27-6547" fmla="*/ 1687779 w 3638574"/>
              <a:gd name="connsiteY27-6548" fmla="*/ 4492350 h 4492350"/>
              <a:gd name="connsiteX0-6549" fmla="*/ 1687779 w 3638574"/>
              <a:gd name="connsiteY0-6550" fmla="*/ 4492350 h 4492350"/>
              <a:gd name="connsiteX1-6551" fmla="*/ 1740942 w 3638574"/>
              <a:gd name="connsiteY1-6552" fmla="*/ 3785190 h 4492350"/>
              <a:gd name="connsiteX2-6553" fmla="*/ 1239812 w 3638574"/>
              <a:gd name="connsiteY2-6554" fmla="*/ 3369121 h 4492350"/>
              <a:gd name="connsiteX3-6555" fmla="*/ 0 w 3638574"/>
              <a:gd name="connsiteY3-6556" fmla="*/ 2917145 h 4492350"/>
              <a:gd name="connsiteX4-6557" fmla="*/ 1087133 w 3638574"/>
              <a:gd name="connsiteY4-6558" fmla="*/ 3238920 h 4492350"/>
              <a:gd name="connsiteX5-6559" fmla="*/ 365518 w 3638574"/>
              <a:gd name="connsiteY5-6560" fmla="*/ 2420026 h 4492350"/>
              <a:gd name="connsiteX6-6561" fmla="*/ 1719677 w 3638574"/>
              <a:gd name="connsiteY6-6562" fmla="*/ 3519376 h 4492350"/>
              <a:gd name="connsiteX7-6563" fmla="*/ 1627995 w 3638574"/>
              <a:gd name="connsiteY7-6564" fmla="*/ 2400346 h 4492350"/>
              <a:gd name="connsiteX8-6565" fmla="*/ 4198 w 3638574"/>
              <a:gd name="connsiteY8-6566" fmla="*/ 742880 h 4492350"/>
              <a:gd name="connsiteX9-6567" fmla="*/ 932867 w 3638574"/>
              <a:gd name="connsiteY9-6568" fmla="*/ 1924493 h 4492350"/>
              <a:gd name="connsiteX10-6569" fmla="*/ 1037607 w 3638574"/>
              <a:gd name="connsiteY10-6570" fmla="*/ 857226 h 4492350"/>
              <a:gd name="connsiteX11-6571" fmla="*/ 1138710 w 3638574"/>
              <a:gd name="connsiteY11-6572" fmla="*/ 2026621 h 4492350"/>
              <a:gd name="connsiteX12-6573" fmla="*/ 1658679 w 3638574"/>
              <a:gd name="connsiteY12-6574" fmla="*/ 2194318 h 4492350"/>
              <a:gd name="connsiteX13-6575" fmla="*/ 1900430 w 3638574"/>
              <a:gd name="connsiteY13-6576" fmla="*/ 0 h 4492350"/>
              <a:gd name="connsiteX14-6577" fmla="*/ 1971873 w 3638574"/>
              <a:gd name="connsiteY14-6578" fmla="*/ 986216 h 4492350"/>
              <a:gd name="connsiteX15-6579" fmla="*/ 1826002 w 3638574"/>
              <a:gd name="connsiteY15-6580" fmla="*/ 2060385 h 4492350"/>
              <a:gd name="connsiteX16-6581" fmla="*/ 2001533 w 3638574"/>
              <a:gd name="connsiteY16-6582" fmla="*/ 3046321 h 4492350"/>
              <a:gd name="connsiteX17-6583" fmla="*/ 2591546 w 3638574"/>
              <a:gd name="connsiteY17-6584" fmla="*/ 2519916 h 4492350"/>
              <a:gd name="connsiteX18-6585" fmla="*/ 2857733 w 3638574"/>
              <a:gd name="connsiteY18-6586" fmla="*/ 1291762 h 4492350"/>
              <a:gd name="connsiteX19-6587" fmla="*/ 2750848 w 3638574"/>
              <a:gd name="connsiteY19-6588" fmla="*/ 2383091 h 4492350"/>
              <a:gd name="connsiteX20-6589" fmla="*/ 3638574 w 3638574"/>
              <a:gd name="connsiteY20-6590" fmla="*/ 1124252 h 4492350"/>
              <a:gd name="connsiteX21-6591" fmla="*/ 2166244 w 3638574"/>
              <a:gd name="connsiteY21-6592" fmla="*/ 3370521 h 4492350"/>
              <a:gd name="connsiteX22-6593" fmla="*/ 2113081 w 3638574"/>
              <a:gd name="connsiteY22-6594" fmla="*/ 3817088 h 4492350"/>
              <a:gd name="connsiteX23-6595" fmla="*/ 3261397 w 3638574"/>
              <a:gd name="connsiteY23-6596" fmla="*/ 3094074 h 4492350"/>
              <a:gd name="connsiteX24-6597" fmla="*/ 2138356 w 3638574"/>
              <a:gd name="connsiteY24-6598" fmla="*/ 4030951 h 4492350"/>
              <a:gd name="connsiteX25-6599" fmla="*/ 2176877 w 3638574"/>
              <a:gd name="connsiteY25-6600" fmla="*/ 4476307 h 4492350"/>
              <a:gd name="connsiteX26-6601" fmla="*/ 2162233 w 3638574"/>
              <a:gd name="connsiteY26-6602" fmla="*/ 4491415 h 4492350"/>
              <a:gd name="connsiteX27-6603" fmla="*/ 1687779 w 3638574"/>
              <a:gd name="connsiteY27-6604" fmla="*/ 4492350 h 4492350"/>
              <a:gd name="connsiteX0-6605" fmla="*/ 1687779 w 3638574"/>
              <a:gd name="connsiteY0-6606" fmla="*/ 4492350 h 4492350"/>
              <a:gd name="connsiteX1-6607" fmla="*/ 1740942 w 3638574"/>
              <a:gd name="connsiteY1-6608" fmla="*/ 3785190 h 4492350"/>
              <a:gd name="connsiteX2-6609" fmla="*/ 1239812 w 3638574"/>
              <a:gd name="connsiteY2-6610" fmla="*/ 3369121 h 4492350"/>
              <a:gd name="connsiteX3-6611" fmla="*/ 0 w 3638574"/>
              <a:gd name="connsiteY3-6612" fmla="*/ 2917145 h 4492350"/>
              <a:gd name="connsiteX4-6613" fmla="*/ 1087133 w 3638574"/>
              <a:gd name="connsiteY4-6614" fmla="*/ 3238920 h 4492350"/>
              <a:gd name="connsiteX5-6615" fmla="*/ 365518 w 3638574"/>
              <a:gd name="connsiteY5-6616" fmla="*/ 2420026 h 4492350"/>
              <a:gd name="connsiteX6-6617" fmla="*/ 1719677 w 3638574"/>
              <a:gd name="connsiteY6-6618" fmla="*/ 3519376 h 4492350"/>
              <a:gd name="connsiteX7-6619" fmla="*/ 1627995 w 3638574"/>
              <a:gd name="connsiteY7-6620" fmla="*/ 2400346 h 4492350"/>
              <a:gd name="connsiteX8-6621" fmla="*/ 4198 w 3638574"/>
              <a:gd name="connsiteY8-6622" fmla="*/ 742880 h 4492350"/>
              <a:gd name="connsiteX9-6623" fmla="*/ 932867 w 3638574"/>
              <a:gd name="connsiteY9-6624" fmla="*/ 1924493 h 4492350"/>
              <a:gd name="connsiteX10-6625" fmla="*/ 1037607 w 3638574"/>
              <a:gd name="connsiteY10-6626" fmla="*/ 857226 h 4492350"/>
              <a:gd name="connsiteX11-6627" fmla="*/ 1138710 w 3638574"/>
              <a:gd name="connsiteY11-6628" fmla="*/ 2026621 h 4492350"/>
              <a:gd name="connsiteX12-6629" fmla="*/ 1658679 w 3638574"/>
              <a:gd name="connsiteY12-6630" fmla="*/ 2194318 h 4492350"/>
              <a:gd name="connsiteX13-6631" fmla="*/ 1900430 w 3638574"/>
              <a:gd name="connsiteY13-6632" fmla="*/ 0 h 4492350"/>
              <a:gd name="connsiteX14-6633" fmla="*/ 1971873 w 3638574"/>
              <a:gd name="connsiteY14-6634" fmla="*/ 986216 h 4492350"/>
              <a:gd name="connsiteX15-6635" fmla="*/ 1826002 w 3638574"/>
              <a:gd name="connsiteY15-6636" fmla="*/ 2060385 h 4492350"/>
              <a:gd name="connsiteX16-6637" fmla="*/ 2001533 w 3638574"/>
              <a:gd name="connsiteY16-6638" fmla="*/ 3046321 h 4492350"/>
              <a:gd name="connsiteX17-6639" fmla="*/ 2591546 w 3638574"/>
              <a:gd name="connsiteY17-6640" fmla="*/ 2519916 h 4492350"/>
              <a:gd name="connsiteX18-6641" fmla="*/ 2857733 w 3638574"/>
              <a:gd name="connsiteY18-6642" fmla="*/ 1291762 h 4492350"/>
              <a:gd name="connsiteX19-6643" fmla="*/ 2750848 w 3638574"/>
              <a:gd name="connsiteY19-6644" fmla="*/ 2383091 h 4492350"/>
              <a:gd name="connsiteX20-6645" fmla="*/ 3638574 w 3638574"/>
              <a:gd name="connsiteY20-6646" fmla="*/ 1124252 h 4492350"/>
              <a:gd name="connsiteX21-6647" fmla="*/ 2166244 w 3638574"/>
              <a:gd name="connsiteY21-6648" fmla="*/ 3370521 h 4492350"/>
              <a:gd name="connsiteX22-6649" fmla="*/ 2113081 w 3638574"/>
              <a:gd name="connsiteY22-6650" fmla="*/ 3817088 h 4492350"/>
              <a:gd name="connsiteX23-6651" fmla="*/ 3261397 w 3638574"/>
              <a:gd name="connsiteY23-6652" fmla="*/ 3094074 h 4492350"/>
              <a:gd name="connsiteX24-6653" fmla="*/ 2138356 w 3638574"/>
              <a:gd name="connsiteY24-6654" fmla="*/ 4030951 h 4492350"/>
              <a:gd name="connsiteX25-6655" fmla="*/ 2176877 w 3638574"/>
              <a:gd name="connsiteY25-6656" fmla="*/ 4476307 h 4492350"/>
              <a:gd name="connsiteX26-6657" fmla="*/ 2162233 w 3638574"/>
              <a:gd name="connsiteY26-6658" fmla="*/ 4491415 h 4492350"/>
              <a:gd name="connsiteX27-6659" fmla="*/ 1687779 w 3638574"/>
              <a:gd name="connsiteY27-6660" fmla="*/ 4492350 h 4492350"/>
              <a:gd name="connsiteX0-6661" fmla="*/ 1687779 w 3638574"/>
              <a:gd name="connsiteY0-6662" fmla="*/ 4492350 h 4492350"/>
              <a:gd name="connsiteX1-6663" fmla="*/ 1740942 w 3638574"/>
              <a:gd name="connsiteY1-6664" fmla="*/ 3785190 h 4492350"/>
              <a:gd name="connsiteX2-6665" fmla="*/ 1239812 w 3638574"/>
              <a:gd name="connsiteY2-6666" fmla="*/ 3369121 h 4492350"/>
              <a:gd name="connsiteX3-6667" fmla="*/ 0 w 3638574"/>
              <a:gd name="connsiteY3-6668" fmla="*/ 2917145 h 4492350"/>
              <a:gd name="connsiteX4-6669" fmla="*/ 1087133 w 3638574"/>
              <a:gd name="connsiteY4-6670" fmla="*/ 3238920 h 4492350"/>
              <a:gd name="connsiteX5-6671" fmla="*/ 365518 w 3638574"/>
              <a:gd name="connsiteY5-6672" fmla="*/ 2420026 h 4492350"/>
              <a:gd name="connsiteX6-6673" fmla="*/ 1719677 w 3638574"/>
              <a:gd name="connsiteY6-6674" fmla="*/ 3519376 h 4492350"/>
              <a:gd name="connsiteX7-6675" fmla="*/ 1627995 w 3638574"/>
              <a:gd name="connsiteY7-6676" fmla="*/ 2400346 h 4492350"/>
              <a:gd name="connsiteX8-6677" fmla="*/ 4198 w 3638574"/>
              <a:gd name="connsiteY8-6678" fmla="*/ 742880 h 4492350"/>
              <a:gd name="connsiteX9-6679" fmla="*/ 932867 w 3638574"/>
              <a:gd name="connsiteY9-6680" fmla="*/ 1924493 h 4492350"/>
              <a:gd name="connsiteX10-6681" fmla="*/ 1037607 w 3638574"/>
              <a:gd name="connsiteY10-6682" fmla="*/ 857226 h 4492350"/>
              <a:gd name="connsiteX11-6683" fmla="*/ 1138710 w 3638574"/>
              <a:gd name="connsiteY11-6684" fmla="*/ 2026621 h 4492350"/>
              <a:gd name="connsiteX12-6685" fmla="*/ 1658679 w 3638574"/>
              <a:gd name="connsiteY12-6686" fmla="*/ 2194318 h 4492350"/>
              <a:gd name="connsiteX13-6687" fmla="*/ 1900430 w 3638574"/>
              <a:gd name="connsiteY13-6688" fmla="*/ 0 h 4492350"/>
              <a:gd name="connsiteX14-6689" fmla="*/ 1971873 w 3638574"/>
              <a:gd name="connsiteY14-6690" fmla="*/ 986216 h 4492350"/>
              <a:gd name="connsiteX15-6691" fmla="*/ 1826002 w 3638574"/>
              <a:gd name="connsiteY15-6692" fmla="*/ 2060385 h 4492350"/>
              <a:gd name="connsiteX16-6693" fmla="*/ 2001533 w 3638574"/>
              <a:gd name="connsiteY16-6694" fmla="*/ 3046321 h 4492350"/>
              <a:gd name="connsiteX17-6695" fmla="*/ 2591546 w 3638574"/>
              <a:gd name="connsiteY17-6696" fmla="*/ 2519916 h 4492350"/>
              <a:gd name="connsiteX18-6697" fmla="*/ 2857733 w 3638574"/>
              <a:gd name="connsiteY18-6698" fmla="*/ 1291762 h 4492350"/>
              <a:gd name="connsiteX19-6699" fmla="*/ 2750848 w 3638574"/>
              <a:gd name="connsiteY19-6700" fmla="*/ 2383091 h 4492350"/>
              <a:gd name="connsiteX20-6701" fmla="*/ 3638574 w 3638574"/>
              <a:gd name="connsiteY20-6702" fmla="*/ 1124252 h 4492350"/>
              <a:gd name="connsiteX21-6703" fmla="*/ 2166244 w 3638574"/>
              <a:gd name="connsiteY21-6704" fmla="*/ 3370521 h 4492350"/>
              <a:gd name="connsiteX22-6705" fmla="*/ 2113081 w 3638574"/>
              <a:gd name="connsiteY22-6706" fmla="*/ 3817088 h 4492350"/>
              <a:gd name="connsiteX23-6707" fmla="*/ 3261397 w 3638574"/>
              <a:gd name="connsiteY23-6708" fmla="*/ 3094074 h 4492350"/>
              <a:gd name="connsiteX24-6709" fmla="*/ 2138356 w 3638574"/>
              <a:gd name="connsiteY24-6710" fmla="*/ 4030951 h 4492350"/>
              <a:gd name="connsiteX25-6711" fmla="*/ 2176877 w 3638574"/>
              <a:gd name="connsiteY25-6712" fmla="*/ 4476307 h 4492350"/>
              <a:gd name="connsiteX26-6713" fmla="*/ 2162233 w 3638574"/>
              <a:gd name="connsiteY26-6714" fmla="*/ 4491415 h 4492350"/>
              <a:gd name="connsiteX27-6715" fmla="*/ 1687779 w 3638574"/>
              <a:gd name="connsiteY27-6716" fmla="*/ 4492350 h 4492350"/>
              <a:gd name="connsiteX0-6717" fmla="*/ 1687779 w 3638574"/>
              <a:gd name="connsiteY0-6718" fmla="*/ 4492350 h 4492350"/>
              <a:gd name="connsiteX1-6719" fmla="*/ 1740942 w 3638574"/>
              <a:gd name="connsiteY1-6720" fmla="*/ 3785190 h 4492350"/>
              <a:gd name="connsiteX2-6721" fmla="*/ 1239812 w 3638574"/>
              <a:gd name="connsiteY2-6722" fmla="*/ 3369121 h 4492350"/>
              <a:gd name="connsiteX3-6723" fmla="*/ 0 w 3638574"/>
              <a:gd name="connsiteY3-6724" fmla="*/ 2917145 h 4492350"/>
              <a:gd name="connsiteX4-6725" fmla="*/ 1087133 w 3638574"/>
              <a:gd name="connsiteY4-6726" fmla="*/ 3238920 h 4492350"/>
              <a:gd name="connsiteX5-6727" fmla="*/ 365518 w 3638574"/>
              <a:gd name="connsiteY5-6728" fmla="*/ 2420026 h 4492350"/>
              <a:gd name="connsiteX6-6729" fmla="*/ 1719677 w 3638574"/>
              <a:gd name="connsiteY6-6730" fmla="*/ 3519376 h 4492350"/>
              <a:gd name="connsiteX7-6731" fmla="*/ 1627995 w 3638574"/>
              <a:gd name="connsiteY7-6732" fmla="*/ 2400346 h 4492350"/>
              <a:gd name="connsiteX8-6733" fmla="*/ 4198 w 3638574"/>
              <a:gd name="connsiteY8-6734" fmla="*/ 742880 h 4492350"/>
              <a:gd name="connsiteX9-6735" fmla="*/ 932867 w 3638574"/>
              <a:gd name="connsiteY9-6736" fmla="*/ 1924493 h 4492350"/>
              <a:gd name="connsiteX10-6737" fmla="*/ 1037607 w 3638574"/>
              <a:gd name="connsiteY10-6738" fmla="*/ 857226 h 4492350"/>
              <a:gd name="connsiteX11-6739" fmla="*/ 1138710 w 3638574"/>
              <a:gd name="connsiteY11-6740" fmla="*/ 2026621 h 4492350"/>
              <a:gd name="connsiteX12-6741" fmla="*/ 1658679 w 3638574"/>
              <a:gd name="connsiteY12-6742" fmla="*/ 2194318 h 4492350"/>
              <a:gd name="connsiteX13-6743" fmla="*/ 1900430 w 3638574"/>
              <a:gd name="connsiteY13-6744" fmla="*/ 0 h 4492350"/>
              <a:gd name="connsiteX14-6745" fmla="*/ 1971873 w 3638574"/>
              <a:gd name="connsiteY14-6746" fmla="*/ 986216 h 4492350"/>
              <a:gd name="connsiteX15-6747" fmla="*/ 1826002 w 3638574"/>
              <a:gd name="connsiteY15-6748" fmla="*/ 2060385 h 4492350"/>
              <a:gd name="connsiteX16-6749" fmla="*/ 2001533 w 3638574"/>
              <a:gd name="connsiteY16-6750" fmla="*/ 3046321 h 4492350"/>
              <a:gd name="connsiteX17-6751" fmla="*/ 2591546 w 3638574"/>
              <a:gd name="connsiteY17-6752" fmla="*/ 2519916 h 4492350"/>
              <a:gd name="connsiteX18-6753" fmla="*/ 2857733 w 3638574"/>
              <a:gd name="connsiteY18-6754" fmla="*/ 1291762 h 4492350"/>
              <a:gd name="connsiteX19-6755" fmla="*/ 2750848 w 3638574"/>
              <a:gd name="connsiteY19-6756" fmla="*/ 2383091 h 4492350"/>
              <a:gd name="connsiteX20-6757" fmla="*/ 3638574 w 3638574"/>
              <a:gd name="connsiteY20-6758" fmla="*/ 1124252 h 4492350"/>
              <a:gd name="connsiteX21-6759" fmla="*/ 2166244 w 3638574"/>
              <a:gd name="connsiteY21-6760" fmla="*/ 3370521 h 4492350"/>
              <a:gd name="connsiteX22-6761" fmla="*/ 2113081 w 3638574"/>
              <a:gd name="connsiteY22-6762" fmla="*/ 3817088 h 4492350"/>
              <a:gd name="connsiteX23-6763" fmla="*/ 3261397 w 3638574"/>
              <a:gd name="connsiteY23-6764" fmla="*/ 3094074 h 4492350"/>
              <a:gd name="connsiteX24-6765" fmla="*/ 2138356 w 3638574"/>
              <a:gd name="connsiteY24-6766" fmla="*/ 4030951 h 4492350"/>
              <a:gd name="connsiteX25-6767" fmla="*/ 2176877 w 3638574"/>
              <a:gd name="connsiteY25-6768" fmla="*/ 4476307 h 4492350"/>
              <a:gd name="connsiteX26-6769" fmla="*/ 2162233 w 3638574"/>
              <a:gd name="connsiteY26-6770" fmla="*/ 4491415 h 4492350"/>
              <a:gd name="connsiteX27-6771" fmla="*/ 1687779 w 3638574"/>
              <a:gd name="connsiteY27-6772" fmla="*/ 4492350 h 4492350"/>
              <a:gd name="connsiteX0-6773" fmla="*/ 1687779 w 3638574"/>
              <a:gd name="connsiteY0-6774" fmla="*/ 4492350 h 4492350"/>
              <a:gd name="connsiteX1-6775" fmla="*/ 1740942 w 3638574"/>
              <a:gd name="connsiteY1-6776" fmla="*/ 3785190 h 4492350"/>
              <a:gd name="connsiteX2-6777" fmla="*/ 1239812 w 3638574"/>
              <a:gd name="connsiteY2-6778" fmla="*/ 3369121 h 4492350"/>
              <a:gd name="connsiteX3-6779" fmla="*/ 0 w 3638574"/>
              <a:gd name="connsiteY3-6780" fmla="*/ 2917145 h 4492350"/>
              <a:gd name="connsiteX4-6781" fmla="*/ 1087133 w 3638574"/>
              <a:gd name="connsiteY4-6782" fmla="*/ 3238920 h 4492350"/>
              <a:gd name="connsiteX5-6783" fmla="*/ 389581 w 3638574"/>
              <a:gd name="connsiteY5-6784" fmla="*/ 2412005 h 4492350"/>
              <a:gd name="connsiteX6-6785" fmla="*/ 1719677 w 3638574"/>
              <a:gd name="connsiteY6-6786" fmla="*/ 3519376 h 4492350"/>
              <a:gd name="connsiteX7-6787" fmla="*/ 1627995 w 3638574"/>
              <a:gd name="connsiteY7-6788" fmla="*/ 2400346 h 4492350"/>
              <a:gd name="connsiteX8-6789" fmla="*/ 4198 w 3638574"/>
              <a:gd name="connsiteY8-6790" fmla="*/ 742880 h 4492350"/>
              <a:gd name="connsiteX9-6791" fmla="*/ 932867 w 3638574"/>
              <a:gd name="connsiteY9-6792" fmla="*/ 1924493 h 4492350"/>
              <a:gd name="connsiteX10-6793" fmla="*/ 1037607 w 3638574"/>
              <a:gd name="connsiteY10-6794" fmla="*/ 857226 h 4492350"/>
              <a:gd name="connsiteX11-6795" fmla="*/ 1138710 w 3638574"/>
              <a:gd name="connsiteY11-6796" fmla="*/ 2026621 h 4492350"/>
              <a:gd name="connsiteX12-6797" fmla="*/ 1658679 w 3638574"/>
              <a:gd name="connsiteY12-6798" fmla="*/ 2194318 h 4492350"/>
              <a:gd name="connsiteX13-6799" fmla="*/ 1900430 w 3638574"/>
              <a:gd name="connsiteY13-6800" fmla="*/ 0 h 4492350"/>
              <a:gd name="connsiteX14-6801" fmla="*/ 1971873 w 3638574"/>
              <a:gd name="connsiteY14-6802" fmla="*/ 986216 h 4492350"/>
              <a:gd name="connsiteX15-6803" fmla="*/ 1826002 w 3638574"/>
              <a:gd name="connsiteY15-6804" fmla="*/ 2060385 h 4492350"/>
              <a:gd name="connsiteX16-6805" fmla="*/ 2001533 w 3638574"/>
              <a:gd name="connsiteY16-6806" fmla="*/ 3046321 h 4492350"/>
              <a:gd name="connsiteX17-6807" fmla="*/ 2591546 w 3638574"/>
              <a:gd name="connsiteY17-6808" fmla="*/ 2519916 h 4492350"/>
              <a:gd name="connsiteX18-6809" fmla="*/ 2857733 w 3638574"/>
              <a:gd name="connsiteY18-6810" fmla="*/ 1291762 h 4492350"/>
              <a:gd name="connsiteX19-6811" fmla="*/ 2750848 w 3638574"/>
              <a:gd name="connsiteY19-6812" fmla="*/ 2383091 h 4492350"/>
              <a:gd name="connsiteX20-6813" fmla="*/ 3638574 w 3638574"/>
              <a:gd name="connsiteY20-6814" fmla="*/ 1124252 h 4492350"/>
              <a:gd name="connsiteX21-6815" fmla="*/ 2166244 w 3638574"/>
              <a:gd name="connsiteY21-6816" fmla="*/ 3370521 h 4492350"/>
              <a:gd name="connsiteX22-6817" fmla="*/ 2113081 w 3638574"/>
              <a:gd name="connsiteY22-6818" fmla="*/ 3817088 h 4492350"/>
              <a:gd name="connsiteX23-6819" fmla="*/ 3261397 w 3638574"/>
              <a:gd name="connsiteY23-6820" fmla="*/ 3094074 h 4492350"/>
              <a:gd name="connsiteX24-6821" fmla="*/ 2138356 w 3638574"/>
              <a:gd name="connsiteY24-6822" fmla="*/ 4030951 h 4492350"/>
              <a:gd name="connsiteX25-6823" fmla="*/ 2176877 w 3638574"/>
              <a:gd name="connsiteY25-6824" fmla="*/ 4476307 h 4492350"/>
              <a:gd name="connsiteX26-6825" fmla="*/ 2162233 w 3638574"/>
              <a:gd name="connsiteY26-6826" fmla="*/ 4491415 h 4492350"/>
              <a:gd name="connsiteX27-6827" fmla="*/ 1687779 w 3638574"/>
              <a:gd name="connsiteY27-6828" fmla="*/ 4492350 h 4492350"/>
              <a:gd name="connsiteX0-6829" fmla="*/ 1687779 w 3638574"/>
              <a:gd name="connsiteY0-6830" fmla="*/ 4492350 h 4492350"/>
              <a:gd name="connsiteX1-6831" fmla="*/ 1740942 w 3638574"/>
              <a:gd name="connsiteY1-6832" fmla="*/ 3785190 h 4492350"/>
              <a:gd name="connsiteX2-6833" fmla="*/ 1239812 w 3638574"/>
              <a:gd name="connsiteY2-6834" fmla="*/ 3369121 h 4492350"/>
              <a:gd name="connsiteX3-6835" fmla="*/ 0 w 3638574"/>
              <a:gd name="connsiteY3-6836" fmla="*/ 2917145 h 4492350"/>
              <a:gd name="connsiteX4-6837" fmla="*/ 1087133 w 3638574"/>
              <a:gd name="connsiteY4-6838" fmla="*/ 3238920 h 4492350"/>
              <a:gd name="connsiteX5-6839" fmla="*/ 389581 w 3638574"/>
              <a:gd name="connsiteY5-6840" fmla="*/ 2412005 h 4492350"/>
              <a:gd name="connsiteX6-6841" fmla="*/ 1719677 w 3638574"/>
              <a:gd name="connsiteY6-6842" fmla="*/ 3519376 h 4492350"/>
              <a:gd name="connsiteX7-6843" fmla="*/ 1627995 w 3638574"/>
              <a:gd name="connsiteY7-6844" fmla="*/ 2400346 h 4492350"/>
              <a:gd name="connsiteX8-6845" fmla="*/ 4198 w 3638574"/>
              <a:gd name="connsiteY8-6846" fmla="*/ 742880 h 4492350"/>
              <a:gd name="connsiteX9-6847" fmla="*/ 932867 w 3638574"/>
              <a:gd name="connsiteY9-6848" fmla="*/ 1924493 h 4492350"/>
              <a:gd name="connsiteX10-6849" fmla="*/ 1037607 w 3638574"/>
              <a:gd name="connsiteY10-6850" fmla="*/ 857226 h 4492350"/>
              <a:gd name="connsiteX11-6851" fmla="*/ 1138710 w 3638574"/>
              <a:gd name="connsiteY11-6852" fmla="*/ 2026621 h 4492350"/>
              <a:gd name="connsiteX12-6853" fmla="*/ 1658679 w 3638574"/>
              <a:gd name="connsiteY12-6854" fmla="*/ 2194318 h 4492350"/>
              <a:gd name="connsiteX13-6855" fmla="*/ 1900430 w 3638574"/>
              <a:gd name="connsiteY13-6856" fmla="*/ 0 h 4492350"/>
              <a:gd name="connsiteX14-6857" fmla="*/ 1971873 w 3638574"/>
              <a:gd name="connsiteY14-6858" fmla="*/ 986216 h 4492350"/>
              <a:gd name="connsiteX15-6859" fmla="*/ 1826002 w 3638574"/>
              <a:gd name="connsiteY15-6860" fmla="*/ 2060385 h 4492350"/>
              <a:gd name="connsiteX16-6861" fmla="*/ 2001533 w 3638574"/>
              <a:gd name="connsiteY16-6862" fmla="*/ 3046321 h 4492350"/>
              <a:gd name="connsiteX17-6863" fmla="*/ 2591546 w 3638574"/>
              <a:gd name="connsiteY17-6864" fmla="*/ 2519916 h 4492350"/>
              <a:gd name="connsiteX18-6865" fmla="*/ 2857733 w 3638574"/>
              <a:gd name="connsiteY18-6866" fmla="*/ 1291762 h 4492350"/>
              <a:gd name="connsiteX19-6867" fmla="*/ 2750848 w 3638574"/>
              <a:gd name="connsiteY19-6868" fmla="*/ 2383091 h 4492350"/>
              <a:gd name="connsiteX20-6869" fmla="*/ 3638574 w 3638574"/>
              <a:gd name="connsiteY20-6870" fmla="*/ 1124252 h 4492350"/>
              <a:gd name="connsiteX21-6871" fmla="*/ 2166244 w 3638574"/>
              <a:gd name="connsiteY21-6872" fmla="*/ 3370521 h 4492350"/>
              <a:gd name="connsiteX22-6873" fmla="*/ 2113081 w 3638574"/>
              <a:gd name="connsiteY22-6874" fmla="*/ 3817088 h 4492350"/>
              <a:gd name="connsiteX23-6875" fmla="*/ 3261397 w 3638574"/>
              <a:gd name="connsiteY23-6876" fmla="*/ 3094074 h 4492350"/>
              <a:gd name="connsiteX24-6877" fmla="*/ 2138356 w 3638574"/>
              <a:gd name="connsiteY24-6878" fmla="*/ 4030951 h 4492350"/>
              <a:gd name="connsiteX25-6879" fmla="*/ 2176877 w 3638574"/>
              <a:gd name="connsiteY25-6880" fmla="*/ 4476307 h 4492350"/>
              <a:gd name="connsiteX26-6881" fmla="*/ 2162233 w 3638574"/>
              <a:gd name="connsiteY26-6882" fmla="*/ 4491415 h 4492350"/>
              <a:gd name="connsiteX27-6883" fmla="*/ 1687779 w 3638574"/>
              <a:gd name="connsiteY27-6884" fmla="*/ 4492350 h 4492350"/>
              <a:gd name="connsiteX0-6885" fmla="*/ 1687779 w 3638574"/>
              <a:gd name="connsiteY0-6886" fmla="*/ 4492350 h 4492350"/>
              <a:gd name="connsiteX1-6887" fmla="*/ 1740942 w 3638574"/>
              <a:gd name="connsiteY1-6888" fmla="*/ 3785190 h 4492350"/>
              <a:gd name="connsiteX2-6889" fmla="*/ 1239812 w 3638574"/>
              <a:gd name="connsiteY2-6890" fmla="*/ 3369121 h 4492350"/>
              <a:gd name="connsiteX3-6891" fmla="*/ 0 w 3638574"/>
              <a:gd name="connsiteY3-6892" fmla="*/ 2917145 h 4492350"/>
              <a:gd name="connsiteX4-6893" fmla="*/ 1087133 w 3638574"/>
              <a:gd name="connsiteY4-6894" fmla="*/ 3238920 h 4492350"/>
              <a:gd name="connsiteX5-6895" fmla="*/ 389581 w 3638574"/>
              <a:gd name="connsiteY5-6896" fmla="*/ 2412005 h 4492350"/>
              <a:gd name="connsiteX6-6897" fmla="*/ 1719677 w 3638574"/>
              <a:gd name="connsiteY6-6898" fmla="*/ 3519376 h 4492350"/>
              <a:gd name="connsiteX7-6899" fmla="*/ 1627995 w 3638574"/>
              <a:gd name="connsiteY7-6900" fmla="*/ 2400346 h 4492350"/>
              <a:gd name="connsiteX8-6901" fmla="*/ 4198 w 3638574"/>
              <a:gd name="connsiteY8-6902" fmla="*/ 742880 h 4492350"/>
              <a:gd name="connsiteX9-6903" fmla="*/ 932867 w 3638574"/>
              <a:gd name="connsiteY9-6904" fmla="*/ 1924493 h 4492350"/>
              <a:gd name="connsiteX10-6905" fmla="*/ 1037607 w 3638574"/>
              <a:gd name="connsiteY10-6906" fmla="*/ 857226 h 4492350"/>
              <a:gd name="connsiteX11-6907" fmla="*/ 1138710 w 3638574"/>
              <a:gd name="connsiteY11-6908" fmla="*/ 2026621 h 4492350"/>
              <a:gd name="connsiteX12-6909" fmla="*/ 1658679 w 3638574"/>
              <a:gd name="connsiteY12-6910" fmla="*/ 2194318 h 4492350"/>
              <a:gd name="connsiteX13-6911" fmla="*/ 1900430 w 3638574"/>
              <a:gd name="connsiteY13-6912" fmla="*/ 0 h 4492350"/>
              <a:gd name="connsiteX14-6913" fmla="*/ 1971873 w 3638574"/>
              <a:gd name="connsiteY14-6914" fmla="*/ 986216 h 4492350"/>
              <a:gd name="connsiteX15-6915" fmla="*/ 1826002 w 3638574"/>
              <a:gd name="connsiteY15-6916" fmla="*/ 2060385 h 4492350"/>
              <a:gd name="connsiteX16-6917" fmla="*/ 2001533 w 3638574"/>
              <a:gd name="connsiteY16-6918" fmla="*/ 3046321 h 4492350"/>
              <a:gd name="connsiteX17-6919" fmla="*/ 2591546 w 3638574"/>
              <a:gd name="connsiteY17-6920" fmla="*/ 2519916 h 4492350"/>
              <a:gd name="connsiteX18-6921" fmla="*/ 2857733 w 3638574"/>
              <a:gd name="connsiteY18-6922" fmla="*/ 1291762 h 4492350"/>
              <a:gd name="connsiteX19-6923" fmla="*/ 2750848 w 3638574"/>
              <a:gd name="connsiteY19-6924" fmla="*/ 2383091 h 4492350"/>
              <a:gd name="connsiteX20-6925" fmla="*/ 3638574 w 3638574"/>
              <a:gd name="connsiteY20-6926" fmla="*/ 1124252 h 4492350"/>
              <a:gd name="connsiteX21-6927" fmla="*/ 2166244 w 3638574"/>
              <a:gd name="connsiteY21-6928" fmla="*/ 3370521 h 4492350"/>
              <a:gd name="connsiteX22-6929" fmla="*/ 2113081 w 3638574"/>
              <a:gd name="connsiteY22-6930" fmla="*/ 3817088 h 4492350"/>
              <a:gd name="connsiteX23-6931" fmla="*/ 3261397 w 3638574"/>
              <a:gd name="connsiteY23-6932" fmla="*/ 3094074 h 4492350"/>
              <a:gd name="connsiteX24-6933" fmla="*/ 2138356 w 3638574"/>
              <a:gd name="connsiteY24-6934" fmla="*/ 4030951 h 4492350"/>
              <a:gd name="connsiteX25-6935" fmla="*/ 2176877 w 3638574"/>
              <a:gd name="connsiteY25-6936" fmla="*/ 4476307 h 4492350"/>
              <a:gd name="connsiteX26-6937" fmla="*/ 2162233 w 3638574"/>
              <a:gd name="connsiteY26-6938" fmla="*/ 4491415 h 4492350"/>
              <a:gd name="connsiteX27-6939" fmla="*/ 1687779 w 3638574"/>
              <a:gd name="connsiteY27-6940" fmla="*/ 4492350 h 4492350"/>
              <a:gd name="connsiteX0-6941" fmla="*/ 1687779 w 3638574"/>
              <a:gd name="connsiteY0-6942" fmla="*/ 4492350 h 4492350"/>
              <a:gd name="connsiteX1-6943" fmla="*/ 1740942 w 3638574"/>
              <a:gd name="connsiteY1-6944" fmla="*/ 3785190 h 4492350"/>
              <a:gd name="connsiteX2-6945" fmla="*/ 1239812 w 3638574"/>
              <a:gd name="connsiteY2-6946" fmla="*/ 3369121 h 4492350"/>
              <a:gd name="connsiteX3-6947" fmla="*/ 0 w 3638574"/>
              <a:gd name="connsiteY3-6948" fmla="*/ 2917145 h 4492350"/>
              <a:gd name="connsiteX4-6949" fmla="*/ 1087133 w 3638574"/>
              <a:gd name="connsiteY4-6950" fmla="*/ 3238920 h 4492350"/>
              <a:gd name="connsiteX5-6951" fmla="*/ 389581 w 3638574"/>
              <a:gd name="connsiteY5-6952" fmla="*/ 2412005 h 4492350"/>
              <a:gd name="connsiteX6-6953" fmla="*/ 1719677 w 3638574"/>
              <a:gd name="connsiteY6-6954" fmla="*/ 3519376 h 4492350"/>
              <a:gd name="connsiteX7-6955" fmla="*/ 1627995 w 3638574"/>
              <a:gd name="connsiteY7-6956" fmla="*/ 2400346 h 4492350"/>
              <a:gd name="connsiteX8-6957" fmla="*/ 4198 w 3638574"/>
              <a:gd name="connsiteY8-6958" fmla="*/ 742880 h 4492350"/>
              <a:gd name="connsiteX9-6959" fmla="*/ 932867 w 3638574"/>
              <a:gd name="connsiteY9-6960" fmla="*/ 1924493 h 4492350"/>
              <a:gd name="connsiteX10-6961" fmla="*/ 1037607 w 3638574"/>
              <a:gd name="connsiteY10-6962" fmla="*/ 857226 h 4492350"/>
              <a:gd name="connsiteX11-6963" fmla="*/ 1138710 w 3638574"/>
              <a:gd name="connsiteY11-6964" fmla="*/ 2026621 h 4492350"/>
              <a:gd name="connsiteX12-6965" fmla="*/ 1658679 w 3638574"/>
              <a:gd name="connsiteY12-6966" fmla="*/ 2194318 h 4492350"/>
              <a:gd name="connsiteX13-6967" fmla="*/ 1900430 w 3638574"/>
              <a:gd name="connsiteY13-6968" fmla="*/ 0 h 4492350"/>
              <a:gd name="connsiteX14-6969" fmla="*/ 1971873 w 3638574"/>
              <a:gd name="connsiteY14-6970" fmla="*/ 986216 h 4492350"/>
              <a:gd name="connsiteX15-6971" fmla="*/ 1826002 w 3638574"/>
              <a:gd name="connsiteY15-6972" fmla="*/ 2060385 h 4492350"/>
              <a:gd name="connsiteX16-6973" fmla="*/ 2001533 w 3638574"/>
              <a:gd name="connsiteY16-6974" fmla="*/ 3046321 h 4492350"/>
              <a:gd name="connsiteX17-6975" fmla="*/ 2591546 w 3638574"/>
              <a:gd name="connsiteY17-6976" fmla="*/ 2519916 h 4492350"/>
              <a:gd name="connsiteX18-6977" fmla="*/ 2857733 w 3638574"/>
              <a:gd name="connsiteY18-6978" fmla="*/ 1291762 h 4492350"/>
              <a:gd name="connsiteX19-6979" fmla="*/ 2750848 w 3638574"/>
              <a:gd name="connsiteY19-6980" fmla="*/ 2383091 h 4492350"/>
              <a:gd name="connsiteX20-6981" fmla="*/ 3638574 w 3638574"/>
              <a:gd name="connsiteY20-6982" fmla="*/ 1124252 h 4492350"/>
              <a:gd name="connsiteX21-6983" fmla="*/ 2166244 w 3638574"/>
              <a:gd name="connsiteY21-6984" fmla="*/ 3370521 h 4492350"/>
              <a:gd name="connsiteX22-6985" fmla="*/ 2113081 w 3638574"/>
              <a:gd name="connsiteY22-6986" fmla="*/ 3817088 h 4492350"/>
              <a:gd name="connsiteX23-6987" fmla="*/ 3261397 w 3638574"/>
              <a:gd name="connsiteY23-6988" fmla="*/ 3094074 h 4492350"/>
              <a:gd name="connsiteX24-6989" fmla="*/ 2138356 w 3638574"/>
              <a:gd name="connsiteY24-6990" fmla="*/ 4030951 h 4492350"/>
              <a:gd name="connsiteX25-6991" fmla="*/ 2176877 w 3638574"/>
              <a:gd name="connsiteY25-6992" fmla="*/ 4476307 h 4492350"/>
              <a:gd name="connsiteX26-6993" fmla="*/ 2162233 w 3638574"/>
              <a:gd name="connsiteY26-6994" fmla="*/ 4491415 h 4492350"/>
              <a:gd name="connsiteX27-6995" fmla="*/ 1687779 w 3638574"/>
              <a:gd name="connsiteY27-6996" fmla="*/ 4492350 h 4492350"/>
              <a:gd name="connsiteX0-6997" fmla="*/ 1687779 w 3638574"/>
              <a:gd name="connsiteY0-6998" fmla="*/ 4492350 h 4492350"/>
              <a:gd name="connsiteX1-6999" fmla="*/ 1740942 w 3638574"/>
              <a:gd name="connsiteY1-7000" fmla="*/ 3785190 h 4492350"/>
              <a:gd name="connsiteX2-7001" fmla="*/ 1239812 w 3638574"/>
              <a:gd name="connsiteY2-7002" fmla="*/ 3369121 h 4492350"/>
              <a:gd name="connsiteX3-7003" fmla="*/ 0 w 3638574"/>
              <a:gd name="connsiteY3-7004" fmla="*/ 2917145 h 4492350"/>
              <a:gd name="connsiteX4-7005" fmla="*/ 1087133 w 3638574"/>
              <a:gd name="connsiteY4-7006" fmla="*/ 3238920 h 4492350"/>
              <a:gd name="connsiteX5-7007" fmla="*/ 389581 w 3638574"/>
              <a:gd name="connsiteY5-7008" fmla="*/ 2412005 h 4492350"/>
              <a:gd name="connsiteX6-7009" fmla="*/ 1719677 w 3638574"/>
              <a:gd name="connsiteY6-7010" fmla="*/ 3519376 h 4492350"/>
              <a:gd name="connsiteX7-7011" fmla="*/ 1627995 w 3638574"/>
              <a:gd name="connsiteY7-7012" fmla="*/ 2400346 h 4492350"/>
              <a:gd name="connsiteX8-7013" fmla="*/ 4198 w 3638574"/>
              <a:gd name="connsiteY8-7014" fmla="*/ 742880 h 4492350"/>
              <a:gd name="connsiteX9-7015" fmla="*/ 932867 w 3638574"/>
              <a:gd name="connsiteY9-7016" fmla="*/ 1924493 h 4492350"/>
              <a:gd name="connsiteX10-7017" fmla="*/ 1037607 w 3638574"/>
              <a:gd name="connsiteY10-7018" fmla="*/ 857226 h 4492350"/>
              <a:gd name="connsiteX11-7019" fmla="*/ 1138710 w 3638574"/>
              <a:gd name="connsiteY11-7020" fmla="*/ 2026621 h 4492350"/>
              <a:gd name="connsiteX12-7021" fmla="*/ 1658679 w 3638574"/>
              <a:gd name="connsiteY12-7022" fmla="*/ 2194318 h 4492350"/>
              <a:gd name="connsiteX13-7023" fmla="*/ 1900430 w 3638574"/>
              <a:gd name="connsiteY13-7024" fmla="*/ 0 h 4492350"/>
              <a:gd name="connsiteX14-7025" fmla="*/ 1971873 w 3638574"/>
              <a:gd name="connsiteY14-7026" fmla="*/ 986216 h 4492350"/>
              <a:gd name="connsiteX15-7027" fmla="*/ 1826002 w 3638574"/>
              <a:gd name="connsiteY15-7028" fmla="*/ 2060385 h 4492350"/>
              <a:gd name="connsiteX16-7029" fmla="*/ 2001533 w 3638574"/>
              <a:gd name="connsiteY16-7030" fmla="*/ 3046321 h 4492350"/>
              <a:gd name="connsiteX17-7031" fmla="*/ 2591546 w 3638574"/>
              <a:gd name="connsiteY17-7032" fmla="*/ 2519916 h 4492350"/>
              <a:gd name="connsiteX18-7033" fmla="*/ 2857733 w 3638574"/>
              <a:gd name="connsiteY18-7034" fmla="*/ 1291762 h 4492350"/>
              <a:gd name="connsiteX19-7035" fmla="*/ 2750848 w 3638574"/>
              <a:gd name="connsiteY19-7036" fmla="*/ 2383091 h 4492350"/>
              <a:gd name="connsiteX20-7037" fmla="*/ 3638574 w 3638574"/>
              <a:gd name="connsiteY20-7038" fmla="*/ 1124252 h 4492350"/>
              <a:gd name="connsiteX21-7039" fmla="*/ 2166244 w 3638574"/>
              <a:gd name="connsiteY21-7040" fmla="*/ 3370521 h 4492350"/>
              <a:gd name="connsiteX22-7041" fmla="*/ 2113081 w 3638574"/>
              <a:gd name="connsiteY22-7042" fmla="*/ 3817088 h 4492350"/>
              <a:gd name="connsiteX23-7043" fmla="*/ 3261397 w 3638574"/>
              <a:gd name="connsiteY23-7044" fmla="*/ 3094074 h 4492350"/>
              <a:gd name="connsiteX24-7045" fmla="*/ 2138356 w 3638574"/>
              <a:gd name="connsiteY24-7046" fmla="*/ 4030951 h 4492350"/>
              <a:gd name="connsiteX25-7047" fmla="*/ 2176877 w 3638574"/>
              <a:gd name="connsiteY25-7048" fmla="*/ 4476307 h 4492350"/>
              <a:gd name="connsiteX26-7049" fmla="*/ 2162233 w 3638574"/>
              <a:gd name="connsiteY26-7050" fmla="*/ 4491415 h 4492350"/>
              <a:gd name="connsiteX27-7051" fmla="*/ 1687779 w 3638574"/>
              <a:gd name="connsiteY27-7052" fmla="*/ 4492350 h 4492350"/>
              <a:gd name="connsiteX0-7053" fmla="*/ 1687779 w 3638574"/>
              <a:gd name="connsiteY0-7054" fmla="*/ 4492350 h 4492350"/>
              <a:gd name="connsiteX1-7055" fmla="*/ 1740942 w 3638574"/>
              <a:gd name="connsiteY1-7056" fmla="*/ 3785190 h 4492350"/>
              <a:gd name="connsiteX2-7057" fmla="*/ 1239812 w 3638574"/>
              <a:gd name="connsiteY2-7058" fmla="*/ 3369121 h 4492350"/>
              <a:gd name="connsiteX3-7059" fmla="*/ 0 w 3638574"/>
              <a:gd name="connsiteY3-7060" fmla="*/ 2917145 h 4492350"/>
              <a:gd name="connsiteX4-7061" fmla="*/ 1087133 w 3638574"/>
              <a:gd name="connsiteY4-7062" fmla="*/ 3238920 h 4492350"/>
              <a:gd name="connsiteX5-7063" fmla="*/ 389581 w 3638574"/>
              <a:gd name="connsiteY5-7064" fmla="*/ 2412005 h 4492350"/>
              <a:gd name="connsiteX6-7065" fmla="*/ 1719677 w 3638574"/>
              <a:gd name="connsiteY6-7066" fmla="*/ 3519376 h 4492350"/>
              <a:gd name="connsiteX7-7067" fmla="*/ 1627995 w 3638574"/>
              <a:gd name="connsiteY7-7068" fmla="*/ 2400346 h 4492350"/>
              <a:gd name="connsiteX8-7069" fmla="*/ 4198 w 3638574"/>
              <a:gd name="connsiteY8-7070" fmla="*/ 742880 h 4492350"/>
              <a:gd name="connsiteX9-7071" fmla="*/ 932867 w 3638574"/>
              <a:gd name="connsiteY9-7072" fmla="*/ 1924493 h 4492350"/>
              <a:gd name="connsiteX10-7073" fmla="*/ 1037607 w 3638574"/>
              <a:gd name="connsiteY10-7074" fmla="*/ 857226 h 4492350"/>
              <a:gd name="connsiteX11-7075" fmla="*/ 1138710 w 3638574"/>
              <a:gd name="connsiteY11-7076" fmla="*/ 2026621 h 4492350"/>
              <a:gd name="connsiteX12-7077" fmla="*/ 1658679 w 3638574"/>
              <a:gd name="connsiteY12-7078" fmla="*/ 2194318 h 4492350"/>
              <a:gd name="connsiteX13-7079" fmla="*/ 1900430 w 3638574"/>
              <a:gd name="connsiteY13-7080" fmla="*/ 0 h 4492350"/>
              <a:gd name="connsiteX14-7081" fmla="*/ 1971873 w 3638574"/>
              <a:gd name="connsiteY14-7082" fmla="*/ 986216 h 4492350"/>
              <a:gd name="connsiteX15-7083" fmla="*/ 1826002 w 3638574"/>
              <a:gd name="connsiteY15-7084" fmla="*/ 2060385 h 4492350"/>
              <a:gd name="connsiteX16-7085" fmla="*/ 2001533 w 3638574"/>
              <a:gd name="connsiteY16-7086" fmla="*/ 3046321 h 4492350"/>
              <a:gd name="connsiteX17-7087" fmla="*/ 2591546 w 3638574"/>
              <a:gd name="connsiteY17-7088" fmla="*/ 2519916 h 4492350"/>
              <a:gd name="connsiteX18-7089" fmla="*/ 2857733 w 3638574"/>
              <a:gd name="connsiteY18-7090" fmla="*/ 1291762 h 4492350"/>
              <a:gd name="connsiteX19-7091" fmla="*/ 2750848 w 3638574"/>
              <a:gd name="connsiteY19-7092" fmla="*/ 2383091 h 4492350"/>
              <a:gd name="connsiteX20-7093" fmla="*/ 3638574 w 3638574"/>
              <a:gd name="connsiteY20-7094" fmla="*/ 1124252 h 4492350"/>
              <a:gd name="connsiteX21-7095" fmla="*/ 2166244 w 3638574"/>
              <a:gd name="connsiteY21-7096" fmla="*/ 3370521 h 4492350"/>
              <a:gd name="connsiteX22-7097" fmla="*/ 2113081 w 3638574"/>
              <a:gd name="connsiteY22-7098" fmla="*/ 3817088 h 4492350"/>
              <a:gd name="connsiteX23-7099" fmla="*/ 3261397 w 3638574"/>
              <a:gd name="connsiteY23-7100" fmla="*/ 3094074 h 4492350"/>
              <a:gd name="connsiteX24-7101" fmla="*/ 2138356 w 3638574"/>
              <a:gd name="connsiteY24-7102" fmla="*/ 4030951 h 4492350"/>
              <a:gd name="connsiteX25-7103" fmla="*/ 2176877 w 3638574"/>
              <a:gd name="connsiteY25-7104" fmla="*/ 4476307 h 4492350"/>
              <a:gd name="connsiteX26-7105" fmla="*/ 2162233 w 3638574"/>
              <a:gd name="connsiteY26-7106" fmla="*/ 4491415 h 4492350"/>
              <a:gd name="connsiteX27-7107" fmla="*/ 1687779 w 3638574"/>
              <a:gd name="connsiteY27-7108" fmla="*/ 4492350 h 4492350"/>
              <a:gd name="connsiteX0-7109" fmla="*/ 1687779 w 3638574"/>
              <a:gd name="connsiteY0-7110" fmla="*/ 4492350 h 4492350"/>
              <a:gd name="connsiteX1-7111" fmla="*/ 1740942 w 3638574"/>
              <a:gd name="connsiteY1-7112" fmla="*/ 3785190 h 4492350"/>
              <a:gd name="connsiteX2-7113" fmla="*/ 1239812 w 3638574"/>
              <a:gd name="connsiteY2-7114" fmla="*/ 3369121 h 4492350"/>
              <a:gd name="connsiteX3-7115" fmla="*/ 0 w 3638574"/>
              <a:gd name="connsiteY3-7116" fmla="*/ 2917145 h 4492350"/>
              <a:gd name="connsiteX4-7117" fmla="*/ 1087133 w 3638574"/>
              <a:gd name="connsiteY4-7118" fmla="*/ 3238920 h 4492350"/>
              <a:gd name="connsiteX5-7119" fmla="*/ 389581 w 3638574"/>
              <a:gd name="connsiteY5-7120" fmla="*/ 2412005 h 4492350"/>
              <a:gd name="connsiteX6-7121" fmla="*/ 1719677 w 3638574"/>
              <a:gd name="connsiteY6-7122" fmla="*/ 3519376 h 4492350"/>
              <a:gd name="connsiteX7-7123" fmla="*/ 1627995 w 3638574"/>
              <a:gd name="connsiteY7-7124" fmla="*/ 2400346 h 4492350"/>
              <a:gd name="connsiteX8-7125" fmla="*/ 4198 w 3638574"/>
              <a:gd name="connsiteY8-7126" fmla="*/ 742880 h 4492350"/>
              <a:gd name="connsiteX9-7127" fmla="*/ 932867 w 3638574"/>
              <a:gd name="connsiteY9-7128" fmla="*/ 1924493 h 4492350"/>
              <a:gd name="connsiteX10-7129" fmla="*/ 1037607 w 3638574"/>
              <a:gd name="connsiteY10-7130" fmla="*/ 857226 h 4492350"/>
              <a:gd name="connsiteX11-7131" fmla="*/ 1138710 w 3638574"/>
              <a:gd name="connsiteY11-7132" fmla="*/ 2026621 h 4492350"/>
              <a:gd name="connsiteX12-7133" fmla="*/ 1646038 w 3638574"/>
              <a:gd name="connsiteY12-7134" fmla="*/ 2198532 h 4492350"/>
              <a:gd name="connsiteX13-7135" fmla="*/ 1900430 w 3638574"/>
              <a:gd name="connsiteY13-7136" fmla="*/ 0 h 4492350"/>
              <a:gd name="connsiteX14-7137" fmla="*/ 1971873 w 3638574"/>
              <a:gd name="connsiteY14-7138" fmla="*/ 986216 h 4492350"/>
              <a:gd name="connsiteX15-7139" fmla="*/ 1826002 w 3638574"/>
              <a:gd name="connsiteY15-7140" fmla="*/ 2060385 h 4492350"/>
              <a:gd name="connsiteX16-7141" fmla="*/ 2001533 w 3638574"/>
              <a:gd name="connsiteY16-7142" fmla="*/ 3046321 h 4492350"/>
              <a:gd name="connsiteX17-7143" fmla="*/ 2591546 w 3638574"/>
              <a:gd name="connsiteY17-7144" fmla="*/ 2519916 h 4492350"/>
              <a:gd name="connsiteX18-7145" fmla="*/ 2857733 w 3638574"/>
              <a:gd name="connsiteY18-7146" fmla="*/ 1291762 h 4492350"/>
              <a:gd name="connsiteX19-7147" fmla="*/ 2750848 w 3638574"/>
              <a:gd name="connsiteY19-7148" fmla="*/ 2383091 h 4492350"/>
              <a:gd name="connsiteX20-7149" fmla="*/ 3638574 w 3638574"/>
              <a:gd name="connsiteY20-7150" fmla="*/ 1124252 h 4492350"/>
              <a:gd name="connsiteX21-7151" fmla="*/ 2166244 w 3638574"/>
              <a:gd name="connsiteY21-7152" fmla="*/ 3370521 h 4492350"/>
              <a:gd name="connsiteX22-7153" fmla="*/ 2113081 w 3638574"/>
              <a:gd name="connsiteY22-7154" fmla="*/ 3817088 h 4492350"/>
              <a:gd name="connsiteX23-7155" fmla="*/ 3261397 w 3638574"/>
              <a:gd name="connsiteY23-7156" fmla="*/ 3094074 h 4492350"/>
              <a:gd name="connsiteX24-7157" fmla="*/ 2138356 w 3638574"/>
              <a:gd name="connsiteY24-7158" fmla="*/ 4030951 h 4492350"/>
              <a:gd name="connsiteX25-7159" fmla="*/ 2176877 w 3638574"/>
              <a:gd name="connsiteY25-7160" fmla="*/ 4476307 h 4492350"/>
              <a:gd name="connsiteX26-7161" fmla="*/ 2162233 w 3638574"/>
              <a:gd name="connsiteY26-7162" fmla="*/ 4491415 h 4492350"/>
              <a:gd name="connsiteX27-7163" fmla="*/ 1687779 w 3638574"/>
              <a:gd name="connsiteY27-7164" fmla="*/ 4492350 h 4492350"/>
              <a:gd name="connsiteX0-7165" fmla="*/ 1687779 w 3638574"/>
              <a:gd name="connsiteY0-7166" fmla="*/ 4492350 h 4492350"/>
              <a:gd name="connsiteX1-7167" fmla="*/ 1719873 w 3638574"/>
              <a:gd name="connsiteY1-7168" fmla="*/ 3785190 h 4492350"/>
              <a:gd name="connsiteX2-7169" fmla="*/ 1239812 w 3638574"/>
              <a:gd name="connsiteY2-7170" fmla="*/ 3369121 h 4492350"/>
              <a:gd name="connsiteX3-7171" fmla="*/ 0 w 3638574"/>
              <a:gd name="connsiteY3-7172" fmla="*/ 2917145 h 4492350"/>
              <a:gd name="connsiteX4-7173" fmla="*/ 1087133 w 3638574"/>
              <a:gd name="connsiteY4-7174" fmla="*/ 3238920 h 4492350"/>
              <a:gd name="connsiteX5-7175" fmla="*/ 389581 w 3638574"/>
              <a:gd name="connsiteY5-7176" fmla="*/ 2412005 h 4492350"/>
              <a:gd name="connsiteX6-7177" fmla="*/ 1719677 w 3638574"/>
              <a:gd name="connsiteY6-7178" fmla="*/ 3519376 h 4492350"/>
              <a:gd name="connsiteX7-7179" fmla="*/ 1627995 w 3638574"/>
              <a:gd name="connsiteY7-7180" fmla="*/ 2400346 h 4492350"/>
              <a:gd name="connsiteX8-7181" fmla="*/ 4198 w 3638574"/>
              <a:gd name="connsiteY8-7182" fmla="*/ 742880 h 4492350"/>
              <a:gd name="connsiteX9-7183" fmla="*/ 932867 w 3638574"/>
              <a:gd name="connsiteY9-7184" fmla="*/ 1924493 h 4492350"/>
              <a:gd name="connsiteX10-7185" fmla="*/ 1037607 w 3638574"/>
              <a:gd name="connsiteY10-7186" fmla="*/ 857226 h 4492350"/>
              <a:gd name="connsiteX11-7187" fmla="*/ 1138710 w 3638574"/>
              <a:gd name="connsiteY11-7188" fmla="*/ 2026621 h 4492350"/>
              <a:gd name="connsiteX12-7189" fmla="*/ 1646038 w 3638574"/>
              <a:gd name="connsiteY12-7190" fmla="*/ 2198532 h 4492350"/>
              <a:gd name="connsiteX13-7191" fmla="*/ 1900430 w 3638574"/>
              <a:gd name="connsiteY13-7192" fmla="*/ 0 h 4492350"/>
              <a:gd name="connsiteX14-7193" fmla="*/ 1971873 w 3638574"/>
              <a:gd name="connsiteY14-7194" fmla="*/ 986216 h 4492350"/>
              <a:gd name="connsiteX15-7195" fmla="*/ 1826002 w 3638574"/>
              <a:gd name="connsiteY15-7196" fmla="*/ 2060385 h 4492350"/>
              <a:gd name="connsiteX16-7197" fmla="*/ 2001533 w 3638574"/>
              <a:gd name="connsiteY16-7198" fmla="*/ 3046321 h 4492350"/>
              <a:gd name="connsiteX17-7199" fmla="*/ 2591546 w 3638574"/>
              <a:gd name="connsiteY17-7200" fmla="*/ 2519916 h 4492350"/>
              <a:gd name="connsiteX18-7201" fmla="*/ 2857733 w 3638574"/>
              <a:gd name="connsiteY18-7202" fmla="*/ 1291762 h 4492350"/>
              <a:gd name="connsiteX19-7203" fmla="*/ 2750848 w 3638574"/>
              <a:gd name="connsiteY19-7204" fmla="*/ 2383091 h 4492350"/>
              <a:gd name="connsiteX20-7205" fmla="*/ 3638574 w 3638574"/>
              <a:gd name="connsiteY20-7206" fmla="*/ 1124252 h 4492350"/>
              <a:gd name="connsiteX21-7207" fmla="*/ 2166244 w 3638574"/>
              <a:gd name="connsiteY21-7208" fmla="*/ 3370521 h 4492350"/>
              <a:gd name="connsiteX22-7209" fmla="*/ 2113081 w 3638574"/>
              <a:gd name="connsiteY22-7210" fmla="*/ 3817088 h 4492350"/>
              <a:gd name="connsiteX23-7211" fmla="*/ 3261397 w 3638574"/>
              <a:gd name="connsiteY23-7212" fmla="*/ 3094074 h 4492350"/>
              <a:gd name="connsiteX24-7213" fmla="*/ 2138356 w 3638574"/>
              <a:gd name="connsiteY24-7214" fmla="*/ 4030951 h 4492350"/>
              <a:gd name="connsiteX25-7215" fmla="*/ 2176877 w 3638574"/>
              <a:gd name="connsiteY25-7216" fmla="*/ 4476307 h 4492350"/>
              <a:gd name="connsiteX26-7217" fmla="*/ 2162233 w 3638574"/>
              <a:gd name="connsiteY26-7218" fmla="*/ 4491415 h 4492350"/>
              <a:gd name="connsiteX27-7219" fmla="*/ 1687779 w 3638574"/>
              <a:gd name="connsiteY27-7220" fmla="*/ 4492350 h 4492350"/>
              <a:gd name="connsiteX0-7221" fmla="*/ 1687779 w 3638574"/>
              <a:gd name="connsiteY0-7222" fmla="*/ 4492350 h 4492350"/>
              <a:gd name="connsiteX1-7223" fmla="*/ 1703018 w 3638574"/>
              <a:gd name="connsiteY1-7224" fmla="*/ 3785190 h 4492350"/>
              <a:gd name="connsiteX2-7225" fmla="*/ 1239812 w 3638574"/>
              <a:gd name="connsiteY2-7226" fmla="*/ 3369121 h 4492350"/>
              <a:gd name="connsiteX3-7227" fmla="*/ 0 w 3638574"/>
              <a:gd name="connsiteY3-7228" fmla="*/ 2917145 h 4492350"/>
              <a:gd name="connsiteX4-7229" fmla="*/ 1087133 w 3638574"/>
              <a:gd name="connsiteY4-7230" fmla="*/ 3238920 h 4492350"/>
              <a:gd name="connsiteX5-7231" fmla="*/ 389581 w 3638574"/>
              <a:gd name="connsiteY5-7232" fmla="*/ 2412005 h 4492350"/>
              <a:gd name="connsiteX6-7233" fmla="*/ 1719677 w 3638574"/>
              <a:gd name="connsiteY6-7234" fmla="*/ 3519376 h 4492350"/>
              <a:gd name="connsiteX7-7235" fmla="*/ 1627995 w 3638574"/>
              <a:gd name="connsiteY7-7236" fmla="*/ 2400346 h 4492350"/>
              <a:gd name="connsiteX8-7237" fmla="*/ 4198 w 3638574"/>
              <a:gd name="connsiteY8-7238" fmla="*/ 742880 h 4492350"/>
              <a:gd name="connsiteX9-7239" fmla="*/ 932867 w 3638574"/>
              <a:gd name="connsiteY9-7240" fmla="*/ 1924493 h 4492350"/>
              <a:gd name="connsiteX10-7241" fmla="*/ 1037607 w 3638574"/>
              <a:gd name="connsiteY10-7242" fmla="*/ 857226 h 4492350"/>
              <a:gd name="connsiteX11-7243" fmla="*/ 1138710 w 3638574"/>
              <a:gd name="connsiteY11-7244" fmla="*/ 2026621 h 4492350"/>
              <a:gd name="connsiteX12-7245" fmla="*/ 1646038 w 3638574"/>
              <a:gd name="connsiteY12-7246" fmla="*/ 2198532 h 4492350"/>
              <a:gd name="connsiteX13-7247" fmla="*/ 1900430 w 3638574"/>
              <a:gd name="connsiteY13-7248" fmla="*/ 0 h 4492350"/>
              <a:gd name="connsiteX14-7249" fmla="*/ 1971873 w 3638574"/>
              <a:gd name="connsiteY14-7250" fmla="*/ 986216 h 4492350"/>
              <a:gd name="connsiteX15-7251" fmla="*/ 1826002 w 3638574"/>
              <a:gd name="connsiteY15-7252" fmla="*/ 2060385 h 4492350"/>
              <a:gd name="connsiteX16-7253" fmla="*/ 2001533 w 3638574"/>
              <a:gd name="connsiteY16-7254" fmla="*/ 3046321 h 4492350"/>
              <a:gd name="connsiteX17-7255" fmla="*/ 2591546 w 3638574"/>
              <a:gd name="connsiteY17-7256" fmla="*/ 2519916 h 4492350"/>
              <a:gd name="connsiteX18-7257" fmla="*/ 2857733 w 3638574"/>
              <a:gd name="connsiteY18-7258" fmla="*/ 1291762 h 4492350"/>
              <a:gd name="connsiteX19-7259" fmla="*/ 2750848 w 3638574"/>
              <a:gd name="connsiteY19-7260" fmla="*/ 2383091 h 4492350"/>
              <a:gd name="connsiteX20-7261" fmla="*/ 3638574 w 3638574"/>
              <a:gd name="connsiteY20-7262" fmla="*/ 1124252 h 4492350"/>
              <a:gd name="connsiteX21-7263" fmla="*/ 2166244 w 3638574"/>
              <a:gd name="connsiteY21-7264" fmla="*/ 3370521 h 4492350"/>
              <a:gd name="connsiteX22-7265" fmla="*/ 2113081 w 3638574"/>
              <a:gd name="connsiteY22-7266" fmla="*/ 3817088 h 4492350"/>
              <a:gd name="connsiteX23-7267" fmla="*/ 3261397 w 3638574"/>
              <a:gd name="connsiteY23-7268" fmla="*/ 3094074 h 4492350"/>
              <a:gd name="connsiteX24-7269" fmla="*/ 2138356 w 3638574"/>
              <a:gd name="connsiteY24-7270" fmla="*/ 4030951 h 4492350"/>
              <a:gd name="connsiteX25-7271" fmla="*/ 2176877 w 3638574"/>
              <a:gd name="connsiteY25-7272" fmla="*/ 4476307 h 4492350"/>
              <a:gd name="connsiteX26-7273" fmla="*/ 2162233 w 3638574"/>
              <a:gd name="connsiteY26-7274" fmla="*/ 4491415 h 4492350"/>
              <a:gd name="connsiteX27-7275" fmla="*/ 1687779 w 3638574"/>
              <a:gd name="connsiteY27-7276" fmla="*/ 4492350 h 4492350"/>
              <a:gd name="connsiteX0-7277" fmla="*/ 1687779 w 3638574"/>
              <a:gd name="connsiteY0-7278" fmla="*/ 4492350 h 4492350"/>
              <a:gd name="connsiteX1-7279" fmla="*/ 1703018 w 3638574"/>
              <a:gd name="connsiteY1-7280" fmla="*/ 3785190 h 4492350"/>
              <a:gd name="connsiteX2-7281" fmla="*/ 1239812 w 3638574"/>
              <a:gd name="connsiteY2-7282" fmla="*/ 3369121 h 4492350"/>
              <a:gd name="connsiteX3-7283" fmla="*/ 0 w 3638574"/>
              <a:gd name="connsiteY3-7284" fmla="*/ 2917145 h 4492350"/>
              <a:gd name="connsiteX4-7285" fmla="*/ 1087133 w 3638574"/>
              <a:gd name="connsiteY4-7286" fmla="*/ 3238920 h 4492350"/>
              <a:gd name="connsiteX5-7287" fmla="*/ 389581 w 3638574"/>
              <a:gd name="connsiteY5-7288" fmla="*/ 2412005 h 4492350"/>
              <a:gd name="connsiteX6-7289" fmla="*/ 1719677 w 3638574"/>
              <a:gd name="connsiteY6-7290" fmla="*/ 3519376 h 4492350"/>
              <a:gd name="connsiteX7-7291" fmla="*/ 1627995 w 3638574"/>
              <a:gd name="connsiteY7-7292" fmla="*/ 2400346 h 4492350"/>
              <a:gd name="connsiteX8-7293" fmla="*/ 4198 w 3638574"/>
              <a:gd name="connsiteY8-7294" fmla="*/ 742880 h 4492350"/>
              <a:gd name="connsiteX9-7295" fmla="*/ 932867 w 3638574"/>
              <a:gd name="connsiteY9-7296" fmla="*/ 1924493 h 4492350"/>
              <a:gd name="connsiteX10-7297" fmla="*/ 1037607 w 3638574"/>
              <a:gd name="connsiteY10-7298" fmla="*/ 857226 h 4492350"/>
              <a:gd name="connsiteX11-7299" fmla="*/ 1138710 w 3638574"/>
              <a:gd name="connsiteY11-7300" fmla="*/ 2026621 h 4492350"/>
              <a:gd name="connsiteX12-7301" fmla="*/ 1646038 w 3638574"/>
              <a:gd name="connsiteY12-7302" fmla="*/ 2198532 h 4492350"/>
              <a:gd name="connsiteX13-7303" fmla="*/ 1900430 w 3638574"/>
              <a:gd name="connsiteY13-7304" fmla="*/ 0 h 4492350"/>
              <a:gd name="connsiteX14-7305" fmla="*/ 1971873 w 3638574"/>
              <a:gd name="connsiteY14-7306" fmla="*/ 986216 h 4492350"/>
              <a:gd name="connsiteX15-7307" fmla="*/ 1826002 w 3638574"/>
              <a:gd name="connsiteY15-7308" fmla="*/ 2060385 h 4492350"/>
              <a:gd name="connsiteX16-7309" fmla="*/ 2001533 w 3638574"/>
              <a:gd name="connsiteY16-7310" fmla="*/ 3046321 h 4492350"/>
              <a:gd name="connsiteX17-7311" fmla="*/ 2591546 w 3638574"/>
              <a:gd name="connsiteY17-7312" fmla="*/ 2519916 h 4492350"/>
              <a:gd name="connsiteX18-7313" fmla="*/ 2857733 w 3638574"/>
              <a:gd name="connsiteY18-7314" fmla="*/ 1291762 h 4492350"/>
              <a:gd name="connsiteX19-7315" fmla="*/ 2750848 w 3638574"/>
              <a:gd name="connsiteY19-7316" fmla="*/ 2383091 h 4492350"/>
              <a:gd name="connsiteX20-7317" fmla="*/ 3638574 w 3638574"/>
              <a:gd name="connsiteY20-7318" fmla="*/ 1124252 h 4492350"/>
              <a:gd name="connsiteX21-7319" fmla="*/ 2166244 w 3638574"/>
              <a:gd name="connsiteY21-7320" fmla="*/ 3370521 h 4492350"/>
              <a:gd name="connsiteX22-7321" fmla="*/ 2121509 w 3638574"/>
              <a:gd name="connsiteY22-7322" fmla="*/ 3808660 h 4492350"/>
              <a:gd name="connsiteX23-7323" fmla="*/ 3261397 w 3638574"/>
              <a:gd name="connsiteY23-7324" fmla="*/ 3094074 h 4492350"/>
              <a:gd name="connsiteX24-7325" fmla="*/ 2138356 w 3638574"/>
              <a:gd name="connsiteY24-7326" fmla="*/ 4030951 h 4492350"/>
              <a:gd name="connsiteX25-7327" fmla="*/ 2176877 w 3638574"/>
              <a:gd name="connsiteY25-7328" fmla="*/ 4476307 h 4492350"/>
              <a:gd name="connsiteX26-7329" fmla="*/ 2162233 w 3638574"/>
              <a:gd name="connsiteY26-7330" fmla="*/ 4491415 h 4492350"/>
              <a:gd name="connsiteX27-7331" fmla="*/ 1687779 w 3638574"/>
              <a:gd name="connsiteY27-7332" fmla="*/ 4492350 h 4492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163" y="connsiteY27-164"/>
              </a:cxn>
            </a:cxnLst>
            <a:rect l="l" t="t" r="r" b="b"/>
            <a:pathLst>
              <a:path w="3638574" h="4492350">
                <a:moveTo>
                  <a:pt x="1687779" y="4492350"/>
                </a:moveTo>
                <a:cubicBezTo>
                  <a:pt x="1649353" y="4280693"/>
                  <a:pt x="1685297" y="4020910"/>
                  <a:pt x="1703018" y="3785190"/>
                </a:cubicBezTo>
                <a:lnTo>
                  <a:pt x="1239812" y="3369121"/>
                </a:lnTo>
                <a:cubicBezTo>
                  <a:pt x="710236" y="3436368"/>
                  <a:pt x="325039" y="3138656"/>
                  <a:pt x="0" y="2917145"/>
                </a:cubicBezTo>
                <a:cubicBezTo>
                  <a:pt x="370399" y="3119320"/>
                  <a:pt x="1037576" y="3333525"/>
                  <a:pt x="1087133" y="3238920"/>
                </a:cubicBezTo>
                <a:cubicBezTo>
                  <a:pt x="945521" y="3141082"/>
                  <a:pt x="539214" y="2730422"/>
                  <a:pt x="389581" y="2412005"/>
                </a:cubicBezTo>
                <a:cubicBezTo>
                  <a:pt x="859682" y="2946896"/>
                  <a:pt x="1430048" y="3277253"/>
                  <a:pt x="1719677" y="3519376"/>
                </a:cubicBezTo>
                <a:cubicBezTo>
                  <a:pt x="1735906" y="3304113"/>
                  <a:pt x="1659893" y="2776030"/>
                  <a:pt x="1627995" y="2400346"/>
                </a:cubicBezTo>
                <a:cubicBezTo>
                  <a:pt x="725782" y="2160678"/>
                  <a:pt x="172484" y="1536000"/>
                  <a:pt x="4198" y="742880"/>
                </a:cubicBezTo>
                <a:cubicBezTo>
                  <a:pt x="248250" y="1210277"/>
                  <a:pt x="456205" y="1649601"/>
                  <a:pt x="932867" y="1924493"/>
                </a:cubicBezTo>
                <a:cubicBezTo>
                  <a:pt x="1158949" y="1666327"/>
                  <a:pt x="1108304" y="1211645"/>
                  <a:pt x="1037607" y="857226"/>
                </a:cubicBezTo>
                <a:cubicBezTo>
                  <a:pt x="1222371" y="1153446"/>
                  <a:pt x="1266767" y="1586023"/>
                  <a:pt x="1138710" y="2026621"/>
                </a:cubicBezTo>
                <a:cubicBezTo>
                  <a:pt x="1250538" y="2109256"/>
                  <a:pt x="1570304" y="2252254"/>
                  <a:pt x="1646038" y="2198532"/>
                </a:cubicBezTo>
                <a:cubicBezTo>
                  <a:pt x="1690527" y="1476450"/>
                  <a:pt x="1904067" y="874481"/>
                  <a:pt x="1900430" y="0"/>
                </a:cubicBezTo>
                <a:cubicBezTo>
                  <a:pt x="1976693" y="192349"/>
                  <a:pt x="2015482" y="645373"/>
                  <a:pt x="1971873" y="986216"/>
                </a:cubicBezTo>
                <a:cubicBezTo>
                  <a:pt x="1947436" y="1177213"/>
                  <a:pt x="1846749" y="1657958"/>
                  <a:pt x="1826002" y="2060385"/>
                </a:cubicBezTo>
                <a:cubicBezTo>
                  <a:pt x="1811014" y="2351099"/>
                  <a:pt x="1951043" y="3007770"/>
                  <a:pt x="2001533" y="3046321"/>
                </a:cubicBezTo>
                <a:cubicBezTo>
                  <a:pt x="2041794" y="3055338"/>
                  <a:pt x="2575349" y="2567047"/>
                  <a:pt x="2591546" y="2519916"/>
                </a:cubicBezTo>
                <a:cubicBezTo>
                  <a:pt x="2482423" y="2107858"/>
                  <a:pt x="2569814" y="1503293"/>
                  <a:pt x="2857733" y="1291762"/>
                </a:cubicBezTo>
                <a:cubicBezTo>
                  <a:pt x="2648315" y="1639496"/>
                  <a:pt x="2663487" y="2195777"/>
                  <a:pt x="2750848" y="2383091"/>
                </a:cubicBezTo>
                <a:cubicBezTo>
                  <a:pt x="3066810" y="2282983"/>
                  <a:pt x="3503085" y="1513118"/>
                  <a:pt x="3638574" y="1124252"/>
                </a:cubicBezTo>
                <a:cubicBezTo>
                  <a:pt x="3492704" y="2254009"/>
                  <a:pt x="2460505" y="2814271"/>
                  <a:pt x="2166244" y="3370521"/>
                </a:cubicBezTo>
                <a:cubicBezTo>
                  <a:pt x="2148523" y="3519377"/>
                  <a:pt x="2147251" y="3667825"/>
                  <a:pt x="2121509" y="3808660"/>
                </a:cubicBezTo>
                <a:cubicBezTo>
                  <a:pt x="2452144" y="3808286"/>
                  <a:pt x="3159362" y="3298984"/>
                  <a:pt x="3261397" y="3094074"/>
                </a:cubicBezTo>
                <a:cubicBezTo>
                  <a:pt x="3262702" y="3429094"/>
                  <a:pt x="2493987" y="3820258"/>
                  <a:pt x="2138356" y="4030951"/>
                </a:cubicBezTo>
                <a:cubicBezTo>
                  <a:pt x="2116438" y="4040371"/>
                  <a:pt x="2182753" y="4334539"/>
                  <a:pt x="2176877" y="4476307"/>
                </a:cubicBezTo>
                <a:cubicBezTo>
                  <a:pt x="2170659" y="4477332"/>
                  <a:pt x="2168451" y="4490390"/>
                  <a:pt x="2162233" y="4491415"/>
                </a:cubicBezTo>
                <a:lnTo>
                  <a:pt x="1687779" y="4492350"/>
                </a:lnTo>
                <a:close/>
              </a:path>
            </a:pathLst>
          </a:cu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285702" y="715617"/>
            <a:ext cx="4128904" cy="3565450"/>
            <a:chOff x="5527231" y="954156"/>
            <a:chExt cx="5505205" cy="4753933"/>
          </a:xfrm>
        </p:grpSpPr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8193551" y="954156"/>
              <a:ext cx="664202" cy="664199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10401724" y="2303011"/>
              <a:ext cx="630712" cy="630709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5944742" y="1618354"/>
              <a:ext cx="858517" cy="858513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5527231" y="4287192"/>
              <a:ext cx="998452" cy="998448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9860358" y="4554151"/>
              <a:ext cx="864619" cy="864616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9044057" y="2279362"/>
              <a:ext cx="899459" cy="899455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7195723" y="1908312"/>
              <a:ext cx="749646" cy="749644"/>
            </a:xfrm>
            <a:prstGeom prst="ellipse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8574548" y="3372396"/>
              <a:ext cx="332101" cy="332100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808259" y="3278115"/>
              <a:ext cx="332101" cy="332100"/>
            </a:xfrm>
            <a:prstGeom prst="ellipse">
              <a:avLst/>
            </a:prstGeom>
            <a:solidFill>
              <a:srgbClr val="054487"/>
            </a:solid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8029639" y="2630392"/>
              <a:ext cx="332101" cy="3321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6931436" y="3100478"/>
              <a:ext cx="332101" cy="3321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676161" y="4125811"/>
              <a:ext cx="332101" cy="332100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7601317" y="4868007"/>
              <a:ext cx="332101" cy="3321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8672199" y="4482294"/>
              <a:ext cx="332101" cy="3321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9164903" y="5375989"/>
              <a:ext cx="332101" cy="3321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545617" y="2637187"/>
            <a:ext cx="322014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font-size: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字体大小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font-family: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字体名称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font-style: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字体样式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：字体文本颜色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Text_align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字体在标签容器中的水平对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齐方式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線接點 35"/>
          <p:cNvCxnSpPr/>
          <p:nvPr/>
        </p:nvCxnSpPr>
        <p:spPr>
          <a:xfrm flipV="1">
            <a:off x="861255" y="2405595"/>
            <a:ext cx="3044954" cy="1"/>
          </a:xfrm>
          <a:prstGeom prst="line">
            <a:avLst/>
          </a:prstGeom>
          <a:noFill/>
          <a:ln w="19050" cap="flat" cmpd="sng" algn="ctr">
            <a:solidFill>
              <a:schemeClr val="bg1">
                <a:alpha val="30000"/>
              </a:schemeClr>
            </a:solidFill>
            <a:prstDash val="solid"/>
          </a:ln>
          <a:effectLst/>
          <a:scene3d>
            <a:camera prst="orthographicFront"/>
            <a:lightRig rig="chilly" dir="t">
              <a:rot lat="0" lon="0" rev="10200000"/>
            </a:lightRig>
          </a:scene3d>
          <a:sp3d>
            <a:bevelT w="152400" h="50800" prst="softRound"/>
          </a:sp3d>
        </p:spPr>
      </p:cxnSp>
      <p:sp>
        <p:nvSpPr>
          <p:cNvPr id="49" name="文本框 35"/>
          <p:cNvSpPr txBox="1"/>
          <p:nvPr/>
        </p:nvSpPr>
        <p:spPr>
          <a:xfrm>
            <a:off x="1063775" y="1842669"/>
            <a:ext cx="292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blipFill dpi="0"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文本样式属性</a:t>
            </a:r>
            <a:endParaRPr lang="zh-CN" altLang="en-US" sz="2400" b="1" dirty="0">
              <a:blipFill dpi="0"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文本框 25"/>
          <p:cNvSpPr txBox="1"/>
          <p:nvPr/>
        </p:nvSpPr>
        <p:spPr>
          <a:xfrm>
            <a:off x="708448" y="203158"/>
            <a:ext cx="2929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文本样式属性</a:t>
            </a:r>
            <a:endParaRPr lang="zh-CN" altLang="en-US" sz="2400" b="1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文本框 26"/>
          <p:cNvSpPr txBox="1"/>
          <p:nvPr/>
        </p:nvSpPr>
        <p:spPr>
          <a:xfrm>
            <a:off x="145056" y="156991"/>
            <a:ext cx="631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0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5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65821 -0.68657 L 4.79167E-6 -1.48148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04" y="3432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8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bldLvl="0" animBg="1"/>
      <p:bldP spid="21" grpId="2" bldLvl="0" animBg="1"/>
      <p:bldP spid="21" grpId="3" bldLvl="0" animBg="1"/>
      <p:bldP spid="21" grpId="4" bldLvl="0" animBg="1"/>
      <p:bldP spid="22" grpId="0" bldLvl="0" animBg="1"/>
      <p:bldP spid="46" grpId="0"/>
      <p:bldP spid="49" grpId="0"/>
      <p:bldP spid="50" grpId="0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940152" y="3893688"/>
            <a:ext cx="1126616" cy="1126616"/>
          </a:xfrm>
          <a:prstGeom prst="ellipse">
            <a:avLst/>
          </a:prstGeom>
          <a:gradFill>
            <a:gsLst>
              <a:gs pos="15000">
                <a:srgbClr val="00B0F0"/>
              </a:gs>
              <a:gs pos="31000">
                <a:srgbClr val="0070C0"/>
              </a:gs>
              <a:gs pos="63000">
                <a:srgbClr val="FFFB6C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>
            <a:glow rad="127000">
              <a:srgbClr val="5D552C">
                <a:alpha val="4000"/>
              </a:srgbClr>
            </a:glow>
            <a:softEdge rad="0"/>
          </a:effectLst>
        </p:spPr>
        <p:txBody>
          <a:bodyPr lIns="68580" tIns="34290" rIns="68580" bIns="34290" rtlCol="0"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4892637" y="1255294"/>
            <a:ext cx="3146805" cy="3885177"/>
          </a:xfrm>
          <a:custGeom>
            <a:avLst/>
            <a:gdLst>
              <a:gd name="connsiteX0" fmla="*/ 1743740 w 3742661"/>
              <a:gd name="connsiteY0" fmla="*/ 4476307 h 4476307"/>
              <a:gd name="connsiteX1" fmla="*/ 1796903 w 3742661"/>
              <a:gd name="connsiteY1" fmla="*/ 3785190 h 4476307"/>
              <a:gd name="connsiteX2" fmla="*/ 1307805 w 3742661"/>
              <a:gd name="connsiteY2" fmla="*/ 3381153 h 4476307"/>
              <a:gd name="connsiteX3" fmla="*/ 31898 w 3742661"/>
              <a:gd name="connsiteY3" fmla="*/ 2945218 h 4476307"/>
              <a:gd name="connsiteX4" fmla="*/ 1127052 w 3742661"/>
              <a:gd name="connsiteY4" fmla="*/ 3242930 h 4476307"/>
              <a:gd name="connsiteX5" fmla="*/ 393405 w 3742661"/>
              <a:gd name="connsiteY5" fmla="*/ 2456121 h 4476307"/>
              <a:gd name="connsiteX6" fmla="*/ 1775638 w 3742661"/>
              <a:gd name="connsiteY6" fmla="*/ 3519376 h 4476307"/>
              <a:gd name="connsiteX7" fmla="*/ 1679945 w 3742661"/>
              <a:gd name="connsiteY7" fmla="*/ 2392325 h 4476307"/>
              <a:gd name="connsiteX8" fmla="*/ 0 w 3742661"/>
              <a:gd name="connsiteY8" fmla="*/ 754911 h 4476307"/>
              <a:gd name="connsiteX9" fmla="*/ 988828 w 3742661"/>
              <a:gd name="connsiteY9" fmla="*/ 1924493 h 4476307"/>
              <a:gd name="connsiteX10" fmla="*/ 1137684 w 3742661"/>
              <a:gd name="connsiteY10" fmla="*/ 861237 h 4476307"/>
              <a:gd name="connsiteX11" fmla="*/ 1222745 w 3742661"/>
              <a:gd name="connsiteY11" fmla="*/ 2062716 h 4476307"/>
              <a:gd name="connsiteX12" fmla="*/ 1690577 w 3742661"/>
              <a:gd name="connsiteY12" fmla="*/ 2190307 h 4476307"/>
              <a:gd name="connsiteX13" fmla="*/ 1956391 w 3742661"/>
              <a:gd name="connsiteY13" fmla="*/ 0 h 4476307"/>
              <a:gd name="connsiteX14" fmla="*/ 2083982 w 3742661"/>
              <a:gd name="connsiteY14" fmla="*/ 978195 h 4476307"/>
              <a:gd name="connsiteX15" fmla="*/ 1881963 w 3742661"/>
              <a:gd name="connsiteY15" fmla="*/ 2232837 h 4476307"/>
              <a:gd name="connsiteX16" fmla="*/ 2041452 w 3742661"/>
              <a:gd name="connsiteY16" fmla="*/ 3030279 h 4476307"/>
              <a:gd name="connsiteX17" fmla="*/ 2647507 w 3742661"/>
              <a:gd name="connsiteY17" fmla="*/ 2519916 h 4476307"/>
              <a:gd name="connsiteX18" fmla="*/ 2849526 w 3742661"/>
              <a:gd name="connsiteY18" fmla="*/ 1307804 h 4476307"/>
              <a:gd name="connsiteX19" fmla="*/ 2838893 w 3742661"/>
              <a:gd name="connsiteY19" fmla="*/ 2371060 h 4476307"/>
              <a:gd name="connsiteX20" fmla="*/ 3742661 w 3742661"/>
              <a:gd name="connsiteY20" fmla="*/ 1148316 h 4476307"/>
              <a:gd name="connsiteX21" fmla="*/ 2222205 w 3742661"/>
              <a:gd name="connsiteY21" fmla="*/ 3370521 h 4476307"/>
              <a:gd name="connsiteX22" fmla="*/ 2169042 w 3742661"/>
              <a:gd name="connsiteY22" fmla="*/ 3817088 h 4476307"/>
              <a:gd name="connsiteX23" fmla="*/ 3317358 w 3742661"/>
              <a:gd name="connsiteY23" fmla="*/ 3094074 h 4476307"/>
              <a:gd name="connsiteX24" fmla="*/ 2190307 w 3742661"/>
              <a:gd name="connsiteY24" fmla="*/ 4051004 h 4476307"/>
              <a:gd name="connsiteX25" fmla="*/ 2232838 w 3742661"/>
              <a:gd name="connsiteY25" fmla="*/ 4476307 h 4476307"/>
              <a:gd name="connsiteX26" fmla="*/ 1743740 w 3742661"/>
              <a:gd name="connsiteY26" fmla="*/ 4476307 h 4476307"/>
              <a:gd name="connsiteX0-1" fmla="*/ 1743740 w 3742661"/>
              <a:gd name="connsiteY0-2" fmla="*/ 4492350 h 4492350"/>
              <a:gd name="connsiteX1-3" fmla="*/ 1796903 w 3742661"/>
              <a:gd name="connsiteY1-4" fmla="*/ 3785190 h 4492350"/>
              <a:gd name="connsiteX2-5" fmla="*/ 1307805 w 3742661"/>
              <a:gd name="connsiteY2-6" fmla="*/ 3381153 h 4492350"/>
              <a:gd name="connsiteX3-7" fmla="*/ 31898 w 3742661"/>
              <a:gd name="connsiteY3-8" fmla="*/ 2945218 h 4492350"/>
              <a:gd name="connsiteX4-9" fmla="*/ 1127052 w 3742661"/>
              <a:gd name="connsiteY4-10" fmla="*/ 3242930 h 4492350"/>
              <a:gd name="connsiteX5-11" fmla="*/ 393405 w 3742661"/>
              <a:gd name="connsiteY5-12" fmla="*/ 2456121 h 4492350"/>
              <a:gd name="connsiteX6-13" fmla="*/ 1775638 w 3742661"/>
              <a:gd name="connsiteY6-14" fmla="*/ 3519376 h 4492350"/>
              <a:gd name="connsiteX7-15" fmla="*/ 1679945 w 3742661"/>
              <a:gd name="connsiteY7-16" fmla="*/ 2392325 h 4492350"/>
              <a:gd name="connsiteX8-17" fmla="*/ 0 w 3742661"/>
              <a:gd name="connsiteY8-18" fmla="*/ 754911 h 4492350"/>
              <a:gd name="connsiteX9-19" fmla="*/ 988828 w 3742661"/>
              <a:gd name="connsiteY9-20" fmla="*/ 1924493 h 4492350"/>
              <a:gd name="connsiteX10-21" fmla="*/ 1137684 w 3742661"/>
              <a:gd name="connsiteY10-22" fmla="*/ 861237 h 4492350"/>
              <a:gd name="connsiteX11-23" fmla="*/ 1222745 w 3742661"/>
              <a:gd name="connsiteY11-24" fmla="*/ 2062716 h 4492350"/>
              <a:gd name="connsiteX12-25" fmla="*/ 1690577 w 3742661"/>
              <a:gd name="connsiteY12-26" fmla="*/ 2190307 h 4492350"/>
              <a:gd name="connsiteX13-27" fmla="*/ 1956391 w 3742661"/>
              <a:gd name="connsiteY13-28" fmla="*/ 0 h 4492350"/>
              <a:gd name="connsiteX14-29" fmla="*/ 2083982 w 3742661"/>
              <a:gd name="connsiteY14-30" fmla="*/ 978195 h 4492350"/>
              <a:gd name="connsiteX15-31" fmla="*/ 1881963 w 3742661"/>
              <a:gd name="connsiteY15-32" fmla="*/ 2232837 h 4492350"/>
              <a:gd name="connsiteX16-33" fmla="*/ 2041452 w 3742661"/>
              <a:gd name="connsiteY16-34" fmla="*/ 3030279 h 4492350"/>
              <a:gd name="connsiteX17-35" fmla="*/ 2647507 w 3742661"/>
              <a:gd name="connsiteY17-36" fmla="*/ 2519916 h 4492350"/>
              <a:gd name="connsiteX18-37" fmla="*/ 2849526 w 3742661"/>
              <a:gd name="connsiteY18-38" fmla="*/ 1307804 h 4492350"/>
              <a:gd name="connsiteX19-39" fmla="*/ 2838893 w 3742661"/>
              <a:gd name="connsiteY19-40" fmla="*/ 2371060 h 4492350"/>
              <a:gd name="connsiteX20-41" fmla="*/ 3742661 w 3742661"/>
              <a:gd name="connsiteY20-42" fmla="*/ 1148316 h 4492350"/>
              <a:gd name="connsiteX21-43" fmla="*/ 2222205 w 3742661"/>
              <a:gd name="connsiteY21-44" fmla="*/ 3370521 h 4492350"/>
              <a:gd name="connsiteX22-45" fmla="*/ 2169042 w 3742661"/>
              <a:gd name="connsiteY22-46" fmla="*/ 3817088 h 4492350"/>
              <a:gd name="connsiteX23-47" fmla="*/ 3317358 w 3742661"/>
              <a:gd name="connsiteY23-48" fmla="*/ 3094074 h 4492350"/>
              <a:gd name="connsiteX24-49" fmla="*/ 2190307 w 3742661"/>
              <a:gd name="connsiteY24-50" fmla="*/ 4051004 h 4492350"/>
              <a:gd name="connsiteX25-51" fmla="*/ 2232838 w 3742661"/>
              <a:gd name="connsiteY25-52" fmla="*/ 4476307 h 4492350"/>
              <a:gd name="connsiteX26-53" fmla="*/ 1743740 w 3742661"/>
              <a:gd name="connsiteY26-54" fmla="*/ 4492350 h 4492350"/>
              <a:gd name="connsiteX0-55" fmla="*/ 1743740 w 3742661"/>
              <a:gd name="connsiteY0-56" fmla="*/ 4492350 h 4492350"/>
              <a:gd name="connsiteX1-57" fmla="*/ 1796903 w 3742661"/>
              <a:gd name="connsiteY1-58" fmla="*/ 3785190 h 4492350"/>
              <a:gd name="connsiteX2-59" fmla="*/ 1307805 w 3742661"/>
              <a:gd name="connsiteY2-60" fmla="*/ 3381153 h 4492350"/>
              <a:gd name="connsiteX3-61" fmla="*/ 31898 w 3742661"/>
              <a:gd name="connsiteY3-62" fmla="*/ 2945218 h 4492350"/>
              <a:gd name="connsiteX4-63" fmla="*/ 1127052 w 3742661"/>
              <a:gd name="connsiteY4-64" fmla="*/ 3242930 h 4492350"/>
              <a:gd name="connsiteX5-65" fmla="*/ 393405 w 3742661"/>
              <a:gd name="connsiteY5-66" fmla="*/ 2456121 h 4492350"/>
              <a:gd name="connsiteX6-67" fmla="*/ 1775638 w 3742661"/>
              <a:gd name="connsiteY6-68" fmla="*/ 3519376 h 4492350"/>
              <a:gd name="connsiteX7-69" fmla="*/ 1679945 w 3742661"/>
              <a:gd name="connsiteY7-70" fmla="*/ 2392325 h 4492350"/>
              <a:gd name="connsiteX8-71" fmla="*/ 0 w 3742661"/>
              <a:gd name="connsiteY8-72" fmla="*/ 754911 h 4492350"/>
              <a:gd name="connsiteX9-73" fmla="*/ 988828 w 3742661"/>
              <a:gd name="connsiteY9-74" fmla="*/ 1924493 h 4492350"/>
              <a:gd name="connsiteX10-75" fmla="*/ 1137684 w 3742661"/>
              <a:gd name="connsiteY10-76" fmla="*/ 861237 h 4492350"/>
              <a:gd name="connsiteX11-77" fmla="*/ 1222745 w 3742661"/>
              <a:gd name="connsiteY11-78" fmla="*/ 2062716 h 4492350"/>
              <a:gd name="connsiteX12-79" fmla="*/ 1690577 w 3742661"/>
              <a:gd name="connsiteY12-80" fmla="*/ 2190307 h 4492350"/>
              <a:gd name="connsiteX13-81" fmla="*/ 1956391 w 3742661"/>
              <a:gd name="connsiteY13-82" fmla="*/ 0 h 4492350"/>
              <a:gd name="connsiteX14-83" fmla="*/ 2083982 w 3742661"/>
              <a:gd name="connsiteY14-84" fmla="*/ 978195 h 4492350"/>
              <a:gd name="connsiteX15-85" fmla="*/ 1881963 w 3742661"/>
              <a:gd name="connsiteY15-86" fmla="*/ 2232837 h 4492350"/>
              <a:gd name="connsiteX16-87" fmla="*/ 2041452 w 3742661"/>
              <a:gd name="connsiteY16-88" fmla="*/ 3030279 h 4492350"/>
              <a:gd name="connsiteX17-89" fmla="*/ 2647507 w 3742661"/>
              <a:gd name="connsiteY17-90" fmla="*/ 2519916 h 4492350"/>
              <a:gd name="connsiteX18-91" fmla="*/ 2849526 w 3742661"/>
              <a:gd name="connsiteY18-92" fmla="*/ 1307804 h 4492350"/>
              <a:gd name="connsiteX19-93" fmla="*/ 2838893 w 3742661"/>
              <a:gd name="connsiteY19-94" fmla="*/ 2371060 h 4492350"/>
              <a:gd name="connsiteX20-95" fmla="*/ 3742661 w 3742661"/>
              <a:gd name="connsiteY20-96" fmla="*/ 1148316 h 4492350"/>
              <a:gd name="connsiteX21-97" fmla="*/ 2222205 w 3742661"/>
              <a:gd name="connsiteY21-98" fmla="*/ 3370521 h 4492350"/>
              <a:gd name="connsiteX22-99" fmla="*/ 2169042 w 3742661"/>
              <a:gd name="connsiteY22-100" fmla="*/ 3817088 h 4492350"/>
              <a:gd name="connsiteX23-101" fmla="*/ 3317358 w 3742661"/>
              <a:gd name="connsiteY23-102" fmla="*/ 3094074 h 4492350"/>
              <a:gd name="connsiteX24-103" fmla="*/ 2190307 w 3742661"/>
              <a:gd name="connsiteY24-104" fmla="*/ 4051004 h 4492350"/>
              <a:gd name="connsiteX25-105" fmla="*/ 2232838 w 3742661"/>
              <a:gd name="connsiteY25-106" fmla="*/ 4476307 h 4492350"/>
              <a:gd name="connsiteX26-107" fmla="*/ 2218194 w 3742661"/>
              <a:gd name="connsiteY26-108" fmla="*/ 4491415 h 4492350"/>
              <a:gd name="connsiteX27" fmla="*/ 1743740 w 3742661"/>
              <a:gd name="connsiteY27" fmla="*/ 4492350 h 4492350"/>
              <a:gd name="connsiteX0-109" fmla="*/ 1743740 w 3742661"/>
              <a:gd name="connsiteY0-110" fmla="*/ 4492350 h 4492350"/>
              <a:gd name="connsiteX1-111" fmla="*/ 1796903 w 3742661"/>
              <a:gd name="connsiteY1-112" fmla="*/ 3785190 h 4492350"/>
              <a:gd name="connsiteX2-113" fmla="*/ 1307805 w 3742661"/>
              <a:gd name="connsiteY2-114" fmla="*/ 3381153 h 4492350"/>
              <a:gd name="connsiteX3-115" fmla="*/ 31898 w 3742661"/>
              <a:gd name="connsiteY3-116" fmla="*/ 2945218 h 4492350"/>
              <a:gd name="connsiteX4-117" fmla="*/ 1127052 w 3742661"/>
              <a:gd name="connsiteY4-118" fmla="*/ 3242930 h 4492350"/>
              <a:gd name="connsiteX5-119" fmla="*/ 393405 w 3742661"/>
              <a:gd name="connsiteY5-120" fmla="*/ 2456121 h 4492350"/>
              <a:gd name="connsiteX6-121" fmla="*/ 1775638 w 3742661"/>
              <a:gd name="connsiteY6-122" fmla="*/ 3519376 h 4492350"/>
              <a:gd name="connsiteX7-123" fmla="*/ 1679945 w 3742661"/>
              <a:gd name="connsiteY7-124" fmla="*/ 2392325 h 4492350"/>
              <a:gd name="connsiteX8-125" fmla="*/ 0 w 3742661"/>
              <a:gd name="connsiteY8-126" fmla="*/ 754911 h 4492350"/>
              <a:gd name="connsiteX9-127" fmla="*/ 988828 w 3742661"/>
              <a:gd name="connsiteY9-128" fmla="*/ 1924493 h 4492350"/>
              <a:gd name="connsiteX10-129" fmla="*/ 1137684 w 3742661"/>
              <a:gd name="connsiteY10-130" fmla="*/ 861237 h 4492350"/>
              <a:gd name="connsiteX11-131" fmla="*/ 1222745 w 3742661"/>
              <a:gd name="connsiteY11-132" fmla="*/ 2062716 h 4492350"/>
              <a:gd name="connsiteX12-133" fmla="*/ 1690577 w 3742661"/>
              <a:gd name="connsiteY12-134" fmla="*/ 2190307 h 4492350"/>
              <a:gd name="connsiteX13-135" fmla="*/ 1956391 w 3742661"/>
              <a:gd name="connsiteY13-136" fmla="*/ 0 h 4492350"/>
              <a:gd name="connsiteX14-137" fmla="*/ 2083982 w 3742661"/>
              <a:gd name="connsiteY14-138" fmla="*/ 978195 h 4492350"/>
              <a:gd name="connsiteX15-139" fmla="*/ 1881963 w 3742661"/>
              <a:gd name="connsiteY15-140" fmla="*/ 2232837 h 4492350"/>
              <a:gd name="connsiteX16-141" fmla="*/ 2041452 w 3742661"/>
              <a:gd name="connsiteY16-142" fmla="*/ 3030279 h 4492350"/>
              <a:gd name="connsiteX17-143" fmla="*/ 2647507 w 3742661"/>
              <a:gd name="connsiteY17-144" fmla="*/ 2519916 h 4492350"/>
              <a:gd name="connsiteX18-145" fmla="*/ 2849526 w 3742661"/>
              <a:gd name="connsiteY18-146" fmla="*/ 1307804 h 4492350"/>
              <a:gd name="connsiteX19-147" fmla="*/ 2838893 w 3742661"/>
              <a:gd name="connsiteY19-148" fmla="*/ 2371060 h 4492350"/>
              <a:gd name="connsiteX20-149" fmla="*/ 3742661 w 3742661"/>
              <a:gd name="connsiteY20-150" fmla="*/ 1148316 h 4492350"/>
              <a:gd name="connsiteX21-151" fmla="*/ 2222205 w 3742661"/>
              <a:gd name="connsiteY21-152" fmla="*/ 3370521 h 4492350"/>
              <a:gd name="connsiteX22-153" fmla="*/ 2169042 w 3742661"/>
              <a:gd name="connsiteY22-154" fmla="*/ 3817088 h 4492350"/>
              <a:gd name="connsiteX23-155" fmla="*/ 3317358 w 3742661"/>
              <a:gd name="connsiteY23-156" fmla="*/ 3094074 h 4492350"/>
              <a:gd name="connsiteX24-157" fmla="*/ 2190307 w 3742661"/>
              <a:gd name="connsiteY24-158" fmla="*/ 4051004 h 4492350"/>
              <a:gd name="connsiteX25-159" fmla="*/ 2232838 w 3742661"/>
              <a:gd name="connsiteY25-160" fmla="*/ 4476307 h 4492350"/>
              <a:gd name="connsiteX26-161" fmla="*/ 2218194 w 3742661"/>
              <a:gd name="connsiteY26-162" fmla="*/ 4491415 h 4492350"/>
              <a:gd name="connsiteX27-163" fmla="*/ 1743740 w 3742661"/>
              <a:gd name="connsiteY27-164" fmla="*/ 4492350 h 4492350"/>
              <a:gd name="connsiteX0-165" fmla="*/ 1743740 w 3742661"/>
              <a:gd name="connsiteY0-166" fmla="*/ 4492350 h 4492350"/>
              <a:gd name="connsiteX1-167" fmla="*/ 1796903 w 3742661"/>
              <a:gd name="connsiteY1-168" fmla="*/ 3785190 h 4492350"/>
              <a:gd name="connsiteX2-169" fmla="*/ 1307805 w 3742661"/>
              <a:gd name="connsiteY2-170" fmla="*/ 3381153 h 4492350"/>
              <a:gd name="connsiteX3-171" fmla="*/ 31898 w 3742661"/>
              <a:gd name="connsiteY3-172" fmla="*/ 2945218 h 4492350"/>
              <a:gd name="connsiteX4-173" fmla="*/ 1127052 w 3742661"/>
              <a:gd name="connsiteY4-174" fmla="*/ 3242930 h 4492350"/>
              <a:gd name="connsiteX5-175" fmla="*/ 393405 w 3742661"/>
              <a:gd name="connsiteY5-176" fmla="*/ 2456121 h 4492350"/>
              <a:gd name="connsiteX6-177" fmla="*/ 1775638 w 3742661"/>
              <a:gd name="connsiteY6-178" fmla="*/ 3519376 h 4492350"/>
              <a:gd name="connsiteX7-179" fmla="*/ 1679945 w 3742661"/>
              <a:gd name="connsiteY7-180" fmla="*/ 2392325 h 4492350"/>
              <a:gd name="connsiteX8-181" fmla="*/ 0 w 3742661"/>
              <a:gd name="connsiteY8-182" fmla="*/ 754911 h 4492350"/>
              <a:gd name="connsiteX9-183" fmla="*/ 988828 w 3742661"/>
              <a:gd name="connsiteY9-184" fmla="*/ 1924493 h 4492350"/>
              <a:gd name="connsiteX10-185" fmla="*/ 1137684 w 3742661"/>
              <a:gd name="connsiteY10-186" fmla="*/ 861237 h 4492350"/>
              <a:gd name="connsiteX11-187" fmla="*/ 1222745 w 3742661"/>
              <a:gd name="connsiteY11-188" fmla="*/ 2062716 h 4492350"/>
              <a:gd name="connsiteX12-189" fmla="*/ 1690577 w 3742661"/>
              <a:gd name="connsiteY12-190" fmla="*/ 2190307 h 4492350"/>
              <a:gd name="connsiteX13-191" fmla="*/ 1956391 w 3742661"/>
              <a:gd name="connsiteY13-192" fmla="*/ 0 h 4492350"/>
              <a:gd name="connsiteX14-193" fmla="*/ 2083982 w 3742661"/>
              <a:gd name="connsiteY14-194" fmla="*/ 978195 h 4492350"/>
              <a:gd name="connsiteX15-195" fmla="*/ 1881963 w 3742661"/>
              <a:gd name="connsiteY15-196" fmla="*/ 2232837 h 4492350"/>
              <a:gd name="connsiteX16-197" fmla="*/ 2041452 w 3742661"/>
              <a:gd name="connsiteY16-198" fmla="*/ 3030279 h 4492350"/>
              <a:gd name="connsiteX17-199" fmla="*/ 2647507 w 3742661"/>
              <a:gd name="connsiteY17-200" fmla="*/ 2519916 h 4492350"/>
              <a:gd name="connsiteX18-201" fmla="*/ 2849526 w 3742661"/>
              <a:gd name="connsiteY18-202" fmla="*/ 1307804 h 4492350"/>
              <a:gd name="connsiteX19-203" fmla="*/ 2838893 w 3742661"/>
              <a:gd name="connsiteY19-204" fmla="*/ 2371060 h 4492350"/>
              <a:gd name="connsiteX20-205" fmla="*/ 3742661 w 3742661"/>
              <a:gd name="connsiteY20-206" fmla="*/ 1148316 h 4492350"/>
              <a:gd name="connsiteX21-207" fmla="*/ 2222205 w 3742661"/>
              <a:gd name="connsiteY21-208" fmla="*/ 3370521 h 4492350"/>
              <a:gd name="connsiteX22-209" fmla="*/ 2169042 w 3742661"/>
              <a:gd name="connsiteY22-210" fmla="*/ 3817088 h 4492350"/>
              <a:gd name="connsiteX23-211" fmla="*/ 3317358 w 3742661"/>
              <a:gd name="connsiteY23-212" fmla="*/ 3094074 h 4492350"/>
              <a:gd name="connsiteX24-213" fmla="*/ 2190307 w 3742661"/>
              <a:gd name="connsiteY24-214" fmla="*/ 4051004 h 4492350"/>
              <a:gd name="connsiteX25-215" fmla="*/ 2232838 w 3742661"/>
              <a:gd name="connsiteY25-216" fmla="*/ 4476307 h 4492350"/>
              <a:gd name="connsiteX26-217" fmla="*/ 2218194 w 3742661"/>
              <a:gd name="connsiteY26-218" fmla="*/ 4491415 h 4492350"/>
              <a:gd name="connsiteX27-219" fmla="*/ 1743740 w 3742661"/>
              <a:gd name="connsiteY27-220" fmla="*/ 4492350 h 4492350"/>
              <a:gd name="connsiteX0-221" fmla="*/ 1743740 w 3742661"/>
              <a:gd name="connsiteY0-222" fmla="*/ 4492350 h 4492350"/>
              <a:gd name="connsiteX1-223" fmla="*/ 1796903 w 3742661"/>
              <a:gd name="connsiteY1-224" fmla="*/ 3785190 h 4492350"/>
              <a:gd name="connsiteX2-225" fmla="*/ 1307805 w 3742661"/>
              <a:gd name="connsiteY2-226" fmla="*/ 3381153 h 4492350"/>
              <a:gd name="connsiteX3-227" fmla="*/ 31898 w 3742661"/>
              <a:gd name="connsiteY3-228" fmla="*/ 2945218 h 4492350"/>
              <a:gd name="connsiteX4-229" fmla="*/ 1127052 w 3742661"/>
              <a:gd name="connsiteY4-230" fmla="*/ 3242930 h 4492350"/>
              <a:gd name="connsiteX5-231" fmla="*/ 393405 w 3742661"/>
              <a:gd name="connsiteY5-232" fmla="*/ 2456121 h 4492350"/>
              <a:gd name="connsiteX6-233" fmla="*/ 1775638 w 3742661"/>
              <a:gd name="connsiteY6-234" fmla="*/ 3519376 h 4492350"/>
              <a:gd name="connsiteX7-235" fmla="*/ 1679945 w 3742661"/>
              <a:gd name="connsiteY7-236" fmla="*/ 2392325 h 4492350"/>
              <a:gd name="connsiteX8-237" fmla="*/ 0 w 3742661"/>
              <a:gd name="connsiteY8-238" fmla="*/ 754911 h 4492350"/>
              <a:gd name="connsiteX9-239" fmla="*/ 988828 w 3742661"/>
              <a:gd name="connsiteY9-240" fmla="*/ 1924493 h 4492350"/>
              <a:gd name="connsiteX10-241" fmla="*/ 1137684 w 3742661"/>
              <a:gd name="connsiteY10-242" fmla="*/ 861237 h 4492350"/>
              <a:gd name="connsiteX11-243" fmla="*/ 1222745 w 3742661"/>
              <a:gd name="connsiteY11-244" fmla="*/ 2062716 h 4492350"/>
              <a:gd name="connsiteX12-245" fmla="*/ 1690577 w 3742661"/>
              <a:gd name="connsiteY12-246" fmla="*/ 2190307 h 4492350"/>
              <a:gd name="connsiteX13-247" fmla="*/ 1956391 w 3742661"/>
              <a:gd name="connsiteY13-248" fmla="*/ 0 h 4492350"/>
              <a:gd name="connsiteX14-249" fmla="*/ 2083982 w 3742661"/>
              <a:gd name="connsiteY14-250" fmla="*/ 978195 h 4492350"/>
              <a:gd name="connsiteX15-251" fmla="*/ 1881963 w 3742661"/>
              <a:gd name="connsiteY15-252" fmla="*/ 2232837 h 4492350"/>
              <a:gd name="connsiteX16-253" fmla="*/ 2041452 w 3742661"/>
              <a:gd name="connsiteY16-254" fmla="*/ 3030279 h 4492350"/>
              <a:gd name="connsiteX17-255" fmla="*/ 2647507 w 3742661"/>
              <a:gd name="connsiteY17-256" fmla="*/ 2519916 h 4492350"/>
              <a:gd name="connsiteX18-257" fmla="*/ 2849526 w 3742661"/>
              <a:gd name="connsiteY18-258" fmla="*/ 1307804 h 4492350"/>
              <a:gd name="connsiteX19-259" fmla="*/ 2838893 w 3742661"/>
              <a:gd name="connsiteY19-260" fmla="*/ 2371060 h 4492350"/>
              <a:gd name="connsiteX20-261" fmla="*/ 3742661 w 3742661"/>
              <a:gd name="connsiteY20-262" fmla="*/ 1148316 h 4492350"/>
              <a:gd name="connsiteX21-263" fmla="*/ 2222205 w 3742661"/>
              <a:gd name="connsiteY21-264" fmla="*/ 3370521 h 4492350"/>
              <a:gd name="connsiteX22-265" fmla="*/ 2169042 w 3742661"/>
              <a:gd name="connsiteY22-266" fmla="*/ 3817088 h 4492350"/>
              <a:gd name="connsiteX23-267" fmla="*/ 3317358 w 3742661"/>
              <a:gd name="connsiteY23-268" fmla="*/ 3094074 h 4492350"/>
              <a:gd name="connsiteX24-269" fmla="*/ 2190307 w 3742661"/>
              <a:gd name="connsiteY24-270" fmla="*/ 4051004 h 4492350"/>
              <a:gd name="connsiteX25-271" fmla="*/ 2232838 w 3742661"/>
              <a:gd name="connsiteY25-272" fmla="*/ 4476307 h 4492350"/>
              <a:gd name="connsiteX26-273" fmla="*/ 2218194 w 3742661"/>
              <a:gd name="connsiteY26-274" fmla="*/ 4491415 h 4492350"/>
              <a:gd name="connsiteX27-275" fmla="*/ 1743740 w 3742661"/>
              <a:gd name="connsiteY27-276" fmla="*/ 4492350 h 4492350"/>
              <a:gd name="connsiteX0-277" fmla="*/ 1743740 w 3742661"/>
              <a:gd name="connsiteY0-278" fmla="*/ 4492350 h 4492350"/>
              <a:gd name="connsiteX1-279" fmla="*/ 1796903 w 3742661"/>
              <a:gd name="connsiteY1-280" fmla="*/ 3785190 h 4492350"/>
              <a:gd name="connsiteX2-281" fmla="*/ 1307805 w 3742661"/>
              <a:gd name="connsiteY2-282" fmla="*/ 3381153 h 4492350"/>
              <a:gd name="connsiteX3-283" fmla="*/ 31898 w 3742661"/>
              <a:gd name="connsiteY3-284" fmla="*/ 2945218 h 4492350"/>
              <a:gd name="connsiteX4-285" fmla="*/ 1127052 w 3742661"/>
              <a:gd name="connsiteY4-286" fmla="*/ 3242930 h 4492350"/>
              <a:gd name="connsiteX5-287" fmla="*/ 393405 w 3742661"/>
              <a:gd name="connsiteY5-288" fmla="*/ 2456121 h 4492350"/>
              <a:gd name="connsiteX6-289" fmla="*/ 1775638 w 3742661"/>
              <a:gd name="connsiteY6-290" fmla="*/ 3519376 h 4492350"/>
              <a:gd name="connsiteX7-291" fmla="*/ 1679945 w 3742661"/>
              <a:gd name="connsiteY7-292" fmla="*/ 2392325 h 4492350"/>
              <a:gd name="connsiteX8-293" fmla="*/ 0 w 3742661"/>
              <a:gd name="connsiteY8-294" fmla="*/ 754911 h 4492350"/>
              <a:gd name="connsiteX9-295" fmla="*/ 988828 w 3742661"/>
              <a:gd name="connsiteY9-296" fmla="*/ 1924493 h 4492350"/>
              <a:gd name="connsiteX10-297" fmla="*/ 1137684 w 3742661"/>
              <a:gd name="connsiteY10-298" fmla="*/ 861237 h 4492350"/>
              <a:gd name="connsiteX11-299" fmla="*/ 1222745 w 3742661"/>
              <a:gd name="connsiteY11-300" fmla="*/ 2062716 h 4492350"/>
              <a:gd name="connsiteX12-301" fmla="*/ 1690577 w 3742661"/>
              <a:gd name="connsiteY12-302" fmla="*/ 2190307 h 4492350"/>
              <a:gd name="connsiteX13-303" fmla="*/ 1956391 w 3742661"/>
              <a:gd name="connsiteY13-304" fmla="*/ 0 h 4492350"/>
              <a:gd name="connsiteX14-305" fmla="*/ 2083982 w 3742661"/>
              <a:gd name="connsiteY14-306" fmla="*/ 978195 h 4492350"/>
              <a:gd name="connsiteX15-307" fmla="*/ 1881963 w 3742661"/>
              <a:gd name="connsiteY15-308" fmla="*/ 2232837 h 4492350"/>
              <a:gd name="connsiteX16-309" fmla="*/ 2041452 w 3742661"/>
              <a:gd name="connsiteY16-310" fmla="*/ 3030279 h 4492350"/>
              <a:gd name="connsiteX17-311" fmla="*/ 2647507 w 3742661"/>
              <a:gd name="connsiteY17-312" fmla="*/ 2519916 h 4492350"/>
              <a:gd name="connsiteX18-313" fmla="*/ 2849526 w 3742661"/>
              <a:gd name="connsiteY18-314" fmla="*/ 1307804 h 4492350"/>
              <a:gd name="connsiteX19-315" fmla="*/ 2838893 w 3742661"/>
              <a:gd name="connsiteY19-316" fmla="*/ 2371060 h 4492350"/>
              <a:gd name="connsiteX20-317" fmla="*/ 3742661 w 3742661"/>
              <a:gd name="connsiteY20-318" fmla="*/ 1148316 h 4492350"/>
              <a:gd name="connsiteX21-319" fmla="*/ 2222205 w 3742661"/>
              <a:gd name="connsiteY21-320" fmla="*/ 3370521 h 4492350"/>
              <a:gd name="connsiteX22-321" fmla="*/ 2169042 w 3742661"/>
              <a:gd name="connsiteY22-322" fmla="*/ 3817088 h 4492350"/>
              <a:gd name="connsiteX23-323" fmla="*/ 3317358 w 3742661"/>
              <a:gd name="connsiteY23-324" fmla="*/ 3094074 h 4492350"/>
              <a:gd name="connsiteX24-325" fmla="*/ 2194317 w 3742661"/>
              <a:gd name="connsiteY24-326" fmla="*/ 4030951 h 4492350"/>
              <a:gd name="connsiteX25-327" fmla="*/ 2232838 w 3742661"/>
              <a:gd name="connsiteY25-328" fmla="*/ 4476307 h 4492350"/>
              <a:gd name="connsiteX26-329" fmla="*/ 2218194 w 3742661"/>
              <a:gd name="connsiteY26-330" fmla="*/ 4491415 h 4492350"/>
              <a:gd name="connsiteX27-331" fmla="*/ 1743740 w 3742661"/>
              <a:gd name="connsiteY27-332" fmla="*/ 4492350 h 4492350"/>
              <a:gd name="connsiteX0-333" fmla="*/ 1743740 w 3742661"/>
              <a:gd name="connsiteY0-334" fmla="*/ 4492350 h 4492350"/>
              <a:gd name="connsiteX1-335" fmla="*/ 1796903 w 3742661"/>
              <a:gd name="connsiteY1-336" fmla="*/ 3785190 h 4492350"/>
              <a:gd name="connsiteX2-337" fmla="*/ 1307805 w 3742661"/>
              <a:gd name="connsiteY2-338" fmla="*/ 3381153 h 4492350"/>
              <a:gd name="connsiteX3-339" fmla="*/ 31898 w 3742661"/>
              <a:gd name="connsiteY3-340" fmla="*/ 2945218 h 4492350"/>
              <a:gd name="connsiteX4-341" fmla="*/ 1127052 w 3742661"/>
              <a:gd name="connsiteY4-342" fmla="*/ 3242930 h 4492350"/>
              <a:gd name="connsiteX5-343" fmla="*/ 393405 w 3742661"/>
              <a:gd name="connsiteY5-344" fmla="*/ 2456121 h 4492350"/>
              <a:gd name="connsiteX6-345" fmla="*/ 1775638 w 3742661"/>
              <a:gd name="connsiteY6-346" fmla="*/ 3519376 h 4492350"/>
              <a:gd name="connsiteX7-347" fmla="*/ 1679945 w 3742661"/>
              <a:gd name="connsiteY7-348" fmla="*/ 2392325 h 4492350"/>
              <a:gd name="connsiteX8-349" fmla="*/ 0 w 3742661"/>
              <a:gd name="connsiteY8-350" fmla="*/ 754911 h 4492350"/>
              <a:gd name="connsiteX9-351" fmla="*/ 988828 w 3742661"/>
              <a:gd name="connsiteY9-352" fmla="*/ 1924493 h 4492350"/>
              <a:gd name="connsiteX10-353" fmla="*/ 1137684 w 3742661"/>
              <a:gd name="connsiteY10-354" fmla="*/ 861237 h 4492350"/>
              <a:gd name="connsiteX11-355" fmla="*/ 1222745 w 3742661"/>
              <a:gd name="connsiteY11-356" fmla="*/ 2062716 h 4492350"/>
              <a:gd name="connsiteX12-357" fmla="*/ 1690577 w 3742661"/>
              <a:gd name="connsiteY12-358" fmla="*/ 2190307 h 4492350"/>
              <a:gd name="connsiteX13-359" fmla="*/ 1956391 w 3742661"/>
              <a:gd name="connsiteY13-360" fmla="*/ 0 h 4492350"/>
              <a:gd name="connsiteX14-361" fmla="*/ 2083982 w 3742661"/>
              <a:gd name="connsiteY14-362" fmla="*/ 978195 h 4492350"/>
              <a:gd name="connsiteX15-363" fmla="*/ 1881963 w 3742661"/>
              <a:gd name="connsiteY15-364" fmla="*/ 2232837 h 4492350"/>
              <a:gd name="connsiteX16-365" fmla="*/ 2041452 w 3742661"/>
              <a:gd name="connsiteY16-366" fmla="*/ 3030279 h 4492350"/>
              <a:gd name="connsiteX17-367" fmla="*/ 2647507 w 3742661"/>
              <a:gd name="connsiteY17-368" fmla="*/ 2519916 h 4492350"/>
              <a:gd name="connsiteX18-369" fmla="*/ 2849526 w 3742661"/>
              <a:gd name="connsiteY18-370" fmla="*/ 1307804 h 4492350"/>
              <a:gd name="connsiteX19-371" fmla="*/ 2838893 w 3742661"/>
              <a:gd name="connsiteY19-372" fmla="*/ 2371060 h 4492350"/>
              <a:gd name="connsiteX20-373" fmla="*/ 3742661 w 3742661"/>
              <a:gd name="connsiteY20-374" fmla="*/ 1148316 h 4492350"/>
              <a:gd name="connsiteX21-375" fmla="*/ 2222205 w 3742661"/>
              <a:gd name="connsiteY21-376" fmla="*/ 3370521 h 4492350"/>
              <a:gd name="connsiteX22-377" fmla="*/ 2169042 w 3742661"/>
              <a:gd name="connsiteY22-378" fmla="*/ 3817088 h 4492350"/>
              <a:gd name="connsiteX23-379" fmla="*/ 3317358 w 3742661"/>
              <a:gd name="connsiteY23-380" fmla="*/ 3094074 h 4492350"/>
              <a:gd name="connsiteX24-381" fmla="*/ 2194317 w 3742661"/>
              <a:gd name="connsiteY24-382" fmla="*/ 4030951 h 4492350"/>
              <a:gd name="connsiteX25-383" fmla="*/ 2232838 w 3742661"/>
              <a:gd name="connsiteY25-384" fmla="*/ 4476307 h 4492350"/>
              <a:gd name="connsiteX26-385" fmla="*/ 2218194 w 3742661"/>
              <a:gd name="connsiteY26-386" fmla="*/ 4491415 h 4492350"/>
              <a:gd name="connsiteX27-387" fmla="*/ 1743740 w 3742661"/>
              <a:gd name="connsiteY27-388" fmla="*/ 4492350 h 4492350"/>
              <a:gd name="connsiteX0-389" fmla="*/ 1743740 w 3742661"/>
              <a:gd name="connsiteY0-390" fmla="*/ 4492350 h 4492350"/>
              <a:gd name="connsiteX1-391" fmla="*/ 1796903 w 3742661"/>
              <a:gd name="connsiteY1-392" fmla="*/ 3785190 h 4492350"/>
              <a:gd name="connsiteX2-393" fmla="*/ 1307805 w 3742661"/>
              <a:gd name="connsiteY2-394" fmla="*/ 3381153 h 4492350"/>
              <a:gd name="connsiteX3-395" fmla="*/ 31898 w 3742661"/>
              <a:gd name="connsiteY3-396" fmla="*/ 2945218 h 4492350"/>
              <a:gd name="connsiteX4-397" fmla="*/ 1127052 w 3742661"/>
              <a:gd name="connsiteY4-398" fmla="*/ 3242930 h 4492350"/>
              <a:gd name="connsiteX5-399" fmla="*/ 393405 w 3742661"/>
              <a:gd name="connsiteY5-400" fmla="*/ 2456121 h 4492350"/>
              <a:gd name="connsiteX6-401" fmla="*/ 1775638 w 3742661"/>
              <a:gd name="connsiteY6-402" fmla="*/ 3519376 h 4492350"/>
              <a:gd name="connsiteX7-403" fmla="*/ 1679945 w 3742661"/>
              <a:gd name="connsiteY7-404" fmla="*/ 2392325 h 4492350"/>
              <a:gd name="connsiteX8-405" fmla="*/ 0 w 3742661"/>
              <a:gd name="connsiteY8-406" fmla="*/ 754911 h 4492350"/>
              <a:gd name="connsiteX9-407" fmla="*/ 988828 w 3742661"/>
              <a:gd name="connsiteY9-408" fmla="*/ 1924493 h 4492350"/>
              <a:gd name="connsiteX10-409" fmla="*/ 1137684 w 3742661"/>
              <a:gd name="connsiteY10-410" fmla="*/ 861237 h 4492350"/>
              <a:gd name="connsiteX11-411" fmla="*/ 1222745 w 3742661"/>
              <a:gd name="connsiteY11-412" fmla="*/ 2062716 h 4492350"/>
              <a:gd name="connsiteX12-413" fmla="*/ 1690577 w 3742661"/>
              <a:gd name="connsiteY12-414" fmla="*/ 2190307 h 4492350"/>
              <a:gd name="connsiteX13-415" fmla="*/ 1956391 w 3742661"/>
              <a:gd name="connsiteY13-416" fmla="*/ 0 h 4492350"/>
              <a:gd name="connsiteX14-417" fmla="*/ 2083982 w 3742661"/>
              <a:gd name="connsiteY14-418" fmla="*/ 978195 h 4492350"/>
              <a:gd name="connsiteX15-419" fmla="*/ 1881963 w 3742661"/>
              <a:gd name="connsiteY15-420" fmla="*/ 2232837 h 4492350"/>
              <a:gd name="connsiteX16-421" fmla="*/ 2041452 w 3742661"/>
              <a:gd name="connsiteY16-422" fmla="*/ 3030279 h 4492350"/>
              <a:gd name="connsiteX17-423" fmla="*/ 2647507 w 3742661"/>
              <a:gd name="connsiteY17-424" fmla="*/ 2519916 h 4492350"/>
              <a:gd name="connsiteX18-425" fmla="*/ 2849526 w 3742661"/>
              <a:gd name="connsiteY18-426" fmla="*/ 1307804 h 4492350"/>
              <a:gd name="connsiteX19-427" fmla="*/ 2838893 w 3742661"/>
              <a:gd name="connsiteY19-428" fmla="*/ 2371060 h 4492350"/>
              <a:gd name="connsiteX20-429" fmla="*/ 3742661 w 3742661"/>
              <a:gd name="connsiteY20-430" fmla="*/ 1148316 h 4492350"/>
              <a:gd name="connsiteX21-431" fmla="*/ 2222205 w 3742661"/>
              <a:gd name="connsiteY21-432" fmla="*/ 3370521 h 4492350"/>
              <a:gd name="connsiteX22-433" fmla="*/ 2169042 w 3742661"/>
              <a:gd name="connsiteY22-434" fmla="*/ 3817088 h 4492350"/>
              <a:gd name="connsiteX23-435" fmla="*/ 3317358 w 3742661"/>
              <a:gd name="connsiteY23-436" fmla="*/ 3094074 h 4492350"/>
              <a:gd name="connsiteX24-437" fmla="*/ 2194317 w 3742661"/>
              <a:gd name="connsiteY24-438" fmla="*/ 4030951 h 4492350"/>
              <a:gd name="connsiteX25-439" fmla="*/ 2232838 w 3742661"/>
              <a:gd name="connsiteY25-440" fmla="*/ 4476307 h 4492350"/>
              <a:gd name="connsiteX26-441" fmla="*/ 2218194 w 3742661"/>
              <a:gd name="connsiteY26-442" fmla="*/ 4491415 h 4492350"/>
              <a:gd name="connsiteX27-443" fmla="*/ 1743740 w 3742661"/>
              <a:gd name="connsiteY27-444" fmla="*/ 4492350 h 4492350"/>
              <a:gd name="connsiteX0-445" fmla="*/ 1743740 w 3742661"/>
              <a:gd name="connsiteY0-446" fmla="*/ 4492350 h 4492350"/>
              <a:gd name="connsiteX1-447" fmla="*/ 1796903 w 3742661"/>
              <a:gd name="connsiteY1-448" fmla="*/ 3785190 h 4492350"/>
              <a:gd name="connsiteX2-449" fmla="*/ 1307805 w 3742661"/>
              <a:gd name="connsiteY2-450" fmla="*/ 3381153 h 4492350"/>
              <a:gd name="connsiteX3-451" fmla="*/ 31898 w 3742661"/>
              <a:gd name="connsiteY3-452" fmla="*/ 2945218 h 4492350"/>
              <a:gd name="connsiteX4-453" fmla="*/ 1127052 w 3742661"/>
              <a:gd name="connsiteY4-454" fmla="*/ 3242930 h 4492350"/>
              <a:gd name="connsiteX5-455" fmla="*/ 393405 w 3742661"/>
              <a:gd name="connsiteY5-456" fmla="*/ 2456121 h 4492350"/>
              <a:gd name="connsiteX6-457" fmla="*/ 1775638 w 3742661"/>
              <a:gd name="connsiteY6-458" fmla="*/ 3519376 h 4492350"/>
              <a:gd name="connsiteX7-459" fmla="*/ 1679945 w 3742661"/>
              <a:gd name="connsiteY7-460" fmla="*/ 2392325 h 4492350"/>
              <a:gd name="connsiteX8-461" fmla="*/ 0 w 3742661"/>
              <a:gd name="connsiteY8-462" fmla="*/ 754911 h 4492350"/>
              <a:gd name="connsiteX9-463" fmla="*/ 988828 w 3742661"/>
              <a:gd name="connsiteY9-464" fmla="*/ 1924493 h 4492350"/>
              <a:gd name="connsiteX10-465" fmla="*/ 1137684 w 3742661"/>
              <a:gd name="connsiteY10-466" fmla="*/ 861237 h 4492350"/>
              <a:gd name="connsiteX11-467" fmla="*/ 1222745 w 3742661"/>
              <a:gd name="connsiteY11-468" fmla="*/ 2062716 h 4492350"/>
              <a:gd name="connsiteX12-469" fmla="*/ 1690577 w 3742661"/>
              <a:gd name="connsiteY12-470" fmla="*/ 2190307 h 4492350"/>
              <a:gd name="connsiteX13-471" fmla="*/ 1956391 w 3742661"/>
              <a:gd name="connsiteY13-472" fmla="*/ 0 h 4492350"/>
              <a:gd name="connsiteX14-473" fmla="*/ 2083982 w 3742661"/>
              <a:gd name="connsiteY14-474" fmla="*/ 978195 h 4492350"/>
              <a:gd name="connsiteX15-475" fmla="*/ 1881963 w 3742661"/>
              <a:gd name="connsiteY15-476" fmla="*/ 2232837 h 4492350"/>
              <a:gd name="connsiteX16-477" fmla="*/ 2041452 w 3742661"/>
              <a:gd name="connsiteY16-478" fmla="*/ 3030279 h 4492350"/>
              <a:gd name="connsiteX17-479" fmla="*/ 2647507 w 3742661"/>
              <a:gd name="connsiteY17-480" fmla="*/ 2519916 h 4492350"/>
              <a:gd name="connsiteX18-481" fmla="*/ 2849526 w 3742661"/>
              <a:gd name="connsiteY18-482" fmla="*/ 1307804 h 4492350"/>
              <a:gd name="connsiteX19-483" fmla="*/ 2838893 w 3742661"/>
              <a:gd name="connsiteY19-484" fmla="*/ 2371060 h 4492350"/>
              <a:gd name="connsiteX20-485" fmla="*/ 3742661 w 3742661"/>
              <a:gd name="connsiteY20-486" fmla="*/ 1148316 h 4492350"/>
              <a:gd name="connsiteX21-487" fmla="*/ 2222205 w 3742661"/>
              <a:gd name="connsiteY21-488" fmla="*/ 3370521 h 4492350"/>
              <a:gd name="connsiteX22-489" fmla="*/ 2169042 w 3742661"/>
              <a:gd name="connsiteY22-490" fmla="*/ 3817088 h 4492350"/>
              <a:gd name="connsiteX23-491" fmla="*/ 3317358 w 3742661"/>
              <a:gd name="connsiteY23-492" fmla="*/ 3094074 h 4492350"/>
              <a:gd name="connsiteX24-493" fmla="*/ 2194317 w 3742661"/>
              <a:gd name="connsiteY24-494" fmla="*/ 4030951 h 4492350"/>
              <a:gd name="connsiteX25-495" fmla="*/ 2232838 w 3742661"/>
              <a:gd name="connsiteY25-496" fmla="*/ 4476307 h 4492350"/>
              <a:gd name="connsiteX26-497" fmla="*/ 2218194 w 3742661"/>
              <a:gd name="connsiteY26-498" fmla="*/ 4491415 h 4492350"/>
              <a:gd name="connsiteX27-499" fmla="*/ 1743740 w 3742661"/>
              <a:gd name="connsiteY27-500" fmla="*/ 4492350 h 4492350"/>
              <a:gd name="connsiteX0-501" fmla="*/ 1743740 w 3742661"/>
              <a:gd name="connsiteY0-502" fmla="*/ 4492350 h 4492350"/>
              <a:gd name="connsiteX1-503" fmla="*/ 1796903 w 3742661"/>
              <a:gd name="connsiteY1-504" fmla="*/ 3785190 h 4492350"/>
              <a:gd name="connsiteX2-505" fmla="*/ 1307805 w 3742661"/>
              <a:gd name="connsiteY2-506" fmla="*/ 3381153 h 4492350"/>
              <a:gd name="connsiteX3-507" fmla="*/ 31898 w 3742661"/>
              <a:gd name="connsiteY3-508" fmla="*/ 2945218 h 4492350"/>
              <a:gd name="connsiteX4-509" fmla="*/ 1127052 w 3742661"/>
              <a:gd name="connsiteY4-510" fmla="*/ 3242930 h 4492350"/>
              <a:gd name="connsiteX5-511" fmla="*/ 393405 w 3742661"/>
              <a:gd name="connsiteY5-512" fmla="*/ 2456121 h 4492350"/>
              <a:gd name="connsiteX6-513" fmla="*/ 1775638 w 3742661"/>
              <a:gd name="connsiteY6-514" fmla="*/ 3519376 h 4492350"/>
              <a:gd name="connsiteX7-515" fmla="*/ 1679945 w 3742661"/>
              <a:gd name="connsiteY7-516" fmla="*/ 2392325 h 4492350"/>
              <a:gd name="connsiteX8-517" fmla="*/ 0 w 3742661"/>
              <a:gd name="connsiteY8-518" fmla="*/ 754911 h 4492350"/>
              <a:gd name="connsiteX9-519" fmla="*/ 988828 w 3742661"/>
              <a:gd name="connsiteY9-520" fmla="*/ 1924493 h 4492350"/>
              <a:gd name="connsiteX10-521" fmla="*/ 1137684 w 3742661"/>
              <a:gd name="connsiteY10-522" fmla="*/ 861237 h 4492350"/>
              <a:gd name="connsiteX11-523" fmla="*/ 1222745 w 3742661"/>
              <a:gd name="connsiteY11-524" fmla="*/ 2062716 h 4492350"/>
              <a:gd name="connsiteX12-525" fmla="*/ 1690577 w 3742661"/>
              <a:gd name="connsiteY12-526" fmla="*/ 2190307 h 4492350"/>
              <a:gd name="connsiteX13-527" fmla="*/ 1956391 w 3742661"/>
              <a:gd name="connsiteY13-528" fmla="*/ 0 h 4492350"/>
              <a:gd name="connsiteX14-529" fmla="*/ 2083982 w 3742661"/>
              <a:gd name="connsiteY14-530" fmla="*/ 978195 h 4492350"/>
              <a:gd name="connsiteX15-531" fmla="*/ 1881963 w 3742661"/>
              <a:gd name="connsiteY15-532" fmla="*/ 2232837 h 4492350"/>
              <a:gd name="connsiteX16-533" fmla="*/ 2041452 w 3742661"/>
              <a:gd name="connsiteY16-534" fmla="*/ 3030279 h 4492350"/>
              <a:gd name="connsiteX17-535" fmla="*/ 2647507 w 3742661"/>
              <a:gd name="connsiteY17-536" fmla="*/ 2519916 h 4492350"/>
              <a:gd name="connsiteX18-537" fmla="*/ 2849526 w 3742661"/>
              <a:gd name="connsiteY18-538" fmla="*/ 1307804 h 4492350"/>
              <a:gd name="connsiteX19-539" fmla="*/ 2838893 w 3742661"/>
              <a:gd name="connsiteY19-540" fmla="*/ 2371060 h 4492350"/>
              <a:gd name="connsiteX20-541" fmla="*/ 3742661 w 3742661"/>
              <a:gd name="connsiteY20-542" fmla="*/ 1148316 h 4492350"/>
              <a:gd name="connsiteX21-543" fmla="*/ 2222205 w 3742661"/>
              <a:gd name="connsiteY21-544" fmla="*/ 3370521 h 4492350"/>
              <a:gd name="connsiteX22-545" fmla="*/ 2169042 w 3742661"/>
              <a:gd name="connsiteY22-546" fmla="*/ 3817088 h 4492350"/>
              <a:gd name="connsiteX23-547" fmla="*/ 3317358 w 3742661"/>
              <a:gd name="connsiteY23-548" fmla="*/ 3094074 h 4492350"/>
              <a:gd name="connsiteX24-549" fmla="*/ 2194317 w 3742661"/>
              <a:gd name="connsiteY24-550" fmla="*/ 4030951 h 4492350"/>
              <a:gd name="connsiteX25-551" fmla="*/ 2232838 w 3742661"/>
              <a:gd name="connsiteY25-552" fmla="*/ 4476307 h 4492350"/>
              <a:gd name="connsiteX26-553" fmla="*/ 2218194 w 3742661"/>
              <a:gd name="connsiteY26-554" fmla="*/ 4491415 h 4492350"/>
              <a:gd name="connsiteX27-555" fmla="*/ 1743740 w 3742661"/>
              <a:gd name="connsiteY27-556" fmla="*/ 4492350 h 4492350"/>
              <a:gd name="connsiteX0-557" fmla="*/ 1743740 w 3742661"/>
              <a:gd name="connsiteY0-558" fmla="*/ 4492350 h 4492350"/>
              <a:gd name="connsiteX1-559" fmla="*/ 1796903 w 3742661"/>
              <a:gd name="connsiteY1-560" fmla="*/ 3785190 h 4492350"/>
              <a:gd name="connsiteX2-561" fmla="*/ 1307805 w 3742661"/>
              <a:gd name="connsiteY2-562" fmla="*/ 3381153 h 4492350"/>
              <a:gd name="connsiteX3-563" fmla="*/ 31898 w 3742661"/>
              <a:gd name="connsiteY3-564" fmla="*/ 2945218 h 4492350"/>
              <a:gd name="connsiteX4-565" fmla="*/ 1127052 w 3742661"/>
              <a:gd name="connsiteY4-566" fmla="*/ 3242930 h 4492350"/>
              <a:gd name="connsiteX5-567" fmla="*/ 393405 w 3742661"/>
              <a:gd name="connsiteY5-568" fmla="*/ 2456121 h 4492350"/>
              <a:gd name="connsiteX6-569" fmla="*/ 1775638 w 3742661"/>
              <a:gd name="connsiteY6-570" fmla="*/ 3519376 h 4492350"/>
              <a:gd name="connsiteX7-571" fmla="*/ 1679945 w 3742661"/>
              <a:gd name="connsiteY7-572" fmla="*/ 2392325 h 4492350"/>
              <a:gd name="connsiteX8-573" fmla="*/ 0 w 3742661"/>
              <a:gd name="connsiteY8-574" fmla="*/ 754911 h 4492350"/>
              <a:gd name="connsiteX9-575" fmla="*/ 988828 w 3742661"/>
              <a:gd name="connsiteY9-576" fmla="*/ 1924493 h 4492350"/>
              <a:gd name="connsiteX10-577" fmla="*/ 1137684 w 3742661"/>
              <a:gd name="connsiteY10-578" fmla="*/ 861237 h 4492350"/>
              <a:gd name="connsiteX11-579" fmla="*/ 1222745 w 3742661"/>
              <a:gd name="connsiteY11-580" fmla="*/ 2062716 h 4492350"/>
              <a:gd name="connsiteX12-581" fmla="*/ 1690577 w 3742661"/>
              <a:gd name="connsiteY12-582" fmla="*/ 2190307 h 4492350"/>
              <a:gd name="connsiteX13-583" fmla="*/ 1956391 w 3742661"/>
              <a:gd name="connsiteY13-584" fmla="*/ 0 h 4492350"/>
              <a:gd name="connsiteX14-585" fmla="*/ 2083982 w 3742661"/>
              <a:gd name="connsiteY14-586" fmla="*/ 978195 h 4492350"/>
              <a:gd name="connsiteX15-587" fmla="*/ 1881963 w 3742661"/>
              <a:gd name="connsiteY15-588" fmla="*/ 2232837 h 4492350"/>
              <a:gd name="connsiteX16-589" fmla="*/ 2041452 w 3742661"/>
              <a:gd name="connsiteY16-590" fmla="*/ 3030279 h 4492350"/>
              <a:gd name="connsiteX17-591" fmla="*/ 2647507 w 3742661"/>
              <a:gd name="connsiteY17-592" fmla="*/ 2519916 h 4492350"/>
              <a:gd name="connsiteX18-593" fmla="*/ 2849526 w 3742661"/>
              <a:gd name="connsiteY18-594" fmla="*/ 1307804 h 4492350"/>
              <a:gd name="connsiteX19-595" fmla="*/ 2838893 w 3742661"/>
              <a:gd name="connsiteY19-596" fmla="*/ 2371060 h 4492350"/>
              <a:gd name="connsiteX20-597" fmla="*/ 3742661 w 3742661"/>
              <a:gd name="connsiteY20-598" fmla="*/ 1148316 h 4492350"/>
              <a:gd name="connsiteX21-599" fmla="*/ 2222205 w 3742661"/>
              <a:gd name="connsiteY21-600" fmla="*/ 3370521 h 4492350"/>
              <a:gd name="connsiteX22-601" fmla="*/ 2169042 w 3742661"/>
              <a:gd name="connsiteY22-602" fmla="*/ 3817088 h 4492350"/>
              <a:gd name="connsiteX23-603" fmla="*/ 3317358 w 3742661"/>
              <a:gd name="connsiteY23-604" fmla="*/ 3094074 h 4492350"/>
              <a:gd name="connsiteX24-605" fmla="*/ 2194317 w 3742661"/>
              <a:gd name="connsiteY24-606" fmla="*/ 4030951 h 4492350"/>
              <a:gd name="connsiteX25-607" fmla="*/ 2232838 w 3742661"/>
              <a:gd name="connsiteY25-608" fmla="*/ 4476307 h 4492350"/>
              <a:gd name="connsiteX26-609" fmla="*/ 2218194 w 3742661"/>
              <a:gd name="connsiteY26-610" fmla="*/ 4491415 h 4492350"/>
              <a:gd name="connsiteX27-611" fmla="*/ 1743740 w 3742661"/>
              <a:gd name="connsiteY27-612" fmla="*/ 4492350 h 4492350"/>
              <a:gd name="connsiteX0-613" fmla="*/ 1743740 w 3742661"/>
              <a:gd name="connsiteY0-614" fmla="*/ 4492350 h 4492350"/>
              <a:gd name="connsiteX1-615" fmla="*/ 1796903 w 3742661"/>
              <a:gd name="connsiteY1-616" fmla="*/ 3785190 h 4492350"/>
              <a:gd name="connsiteX2-617" fmla="*/ 1307805 w 3742661"/>
              <a:gd name="connsiteY2-618" fmla="*/ 3381153 h 4492350"/>
              <a:gd name="connsiteX3-619" fmla="*/ 31898 w 3742661"/>
              <a:gd name="connsiteY3-620" fmla="*/ 2945218 h 4492350"/>
              <a:gd name="connsiteX4-621" fmla="*/ 1127052 w 3742661"/>
              <a:gd name="connsiteY4-622" fmla="*/ 3242930 h 4492350"/>
              <a:gd name="connsiteX5-623" fmla="*/ 393405 w 3742661"/>
              <a:gd name="connsiteY5-624" fmla="*/ 2456121 h 4492350"/>
              <a:gd name="connsiteX6-625" fmla="*/ 1775638 w 3742661"/>
              <a:gd name="connsiteY6-626" fmla="*/ 3519376 h 4492350"/>
              <a:gd name="connsiteX7-627" fmla="*/ 1679945 w 3742661"/>
              <a:gd name="connsiteY7-628" fmla="*/ 2392325 h 4492350"/>
              <a:gd name="connsiteX8-629" fmla="*/ 0 w 3742661"/>
              <a:gd name="connsiteY8-630" fmla="*/ 754911 h 4492350"/>
              <a:gd name="connsiteX9-631" fmla="*/ 988828 w 3742661"/>
              <a:gd name="connsiteY9-632" fmla="*/ 1924493 h 4492350"/>
              <a:gd name="connsiteX10-633" fmla="*/ 1137684 w 3742661"/>
              <a:gd name="connsiteY10-634" fmla="*/ 861237 h 4492350"/>
              <a:gd name="connsiteX11-635" fmla="*/ 1222745 w 3742661"/>
              <a:gd name="connsiteY11-636" fmla="*/ 2062716 h 4492350"/>
              <a:gd name="connsiteX12-637" fmla="*/ 1690577 w 3742661"/>
              <a:gd name="connsiteY12-638" fmla="*/ 2190307 h 4492350"/>
              <a:gd name="connsiteX13-639" fmla="*/ 1956391 w 3742661"/>
              <a:gd name="connsiteY13-640" fmla="*/ 0 h 4492350"/>
              <a:gd name="connsiteX14-641" fmla="*/ 2083982 w 3742661"/>
              <a:gd name="connsiteY14-642" fmla="*/ 978195 h 4492350"/>
              <a:gd name="connsiteX15-643" fmla="*/ 1881963 w 3742661"/>
              <a:gd name="connsiteY15-644" fmla="*/ 2232837 h 4492350"/>
              <a:gd name="connsiteX16-645" fmla="*/ 2041452 w 3742661"/>
              <a:gd name="connsiteY16-646" fmla="*/ 3030279 h 4492350"/>
              <a:gd name="connsiteX17-647" fmla="*/ 2647507 w 3742661"/>
              <a:gd name="connsiteY17-648" fmla="*/ 2519916 h 4492350"/>
              <a:gd name="connsiteX18-649" fmla="*/ 2849526 w 3742661"/>
              <a:gd name="connsiteY18-650" fmla="*/ 1307804 h 4492350"/>
              <a:gd name="connsiteX19-651" fmla="*/ 2838893 w 3742661"/>
              <a:gd name="connsiteY19-652" fmla="*/ 2371060 h 4492350"/>
              <a:gd name="connsiteX20-653" fmla="*/ 3742661 w 3742661"/>
              <a:gd name="connsiteY20-654" fmla="*/ 1148316 h 4492350"/>
              <a:gd name="connsiteX21-655" fmla="*/ 2222205 w 3742661"/>
              <a:gd name="connsiteY21-656" fmla="*/ 3370521 h 4492350"/>
              <a:gd name="connsiteX22-657" fmla="*/ 2169042 w 3742661"/>
              <a:gd name="connsiteY22-658" fmla="*/ 3817088 h 4492350"/>
              <a:gd name="connsiteX23-659" fmla="*/ 3317358 w 3742661"/>
              <a:gd name="connsiteY23-660" fmla="*/ 3094074 h 4492350"/>
              <a:gd name="connsiteX24-661" fmla="*/ 2194317 w 3742661"/>
              <a:gd name="connsiteY24-662" fmla="*/ 4030951 h 4492350"/>
              <a:gd name="connsiteX25-663" fmla="*/ 2232838 w 3742661"/>
              <a:gd name="connsiteY25-664" fmla="*/ 4476307 h 4492350"/>
              <a:gd name="connsiteX26-665" fmla="*/ 2218194 w 3742661"/>
              <a:gd name="connsiteY26-666" fmla="*/ 4491415 h 4492350"/>
              <a:gd name="connsiteX27-667" fmla="*/ 1743740 w 3742661"/>
              <a:gd name="connsiteY27-668" fmla="*/ 4492350 h 4492350"/>
              <a:gd name="connsiteX0-669" fmla="*/ 1743740 w 3742661"/>
              <a:gd name="connsiteY0-670" fmla="*/ 4492350 h 4492350"/>
              <a:gd name="connsiteX1-671" fmla="*/ 1796903 w 3742661"/>
              <a:gd name="connsiteY1-672" fmla="*/ 3785190 h 4492350"/>
              <a:gd name="connsiteX2-673" fmla="*/ 1307805 w 3742661"/>
              <a:gd name="connsiteY2-674" fmla="*/ 3381153 h 4492350"/>
              <a:gd name="connsiteX3-675" fmla="*/ 31898 w 3742661"/>
              <a:gd name="connsiteY3-676" fmla="*/ 2945218 h 4492350"/>
              <a:gd name="connsiteX4-677" fmla="*/ 1127052 w 3742661"/>
              <a:gd name="connsiteY4-678" fmla="*/ 3242930 h 4492350"/>
              <a:gd name="connsiteX5-679" fmla="*/ 393405 w 3742661"/>
              <a:gd name="connsiteY5-680" fmla="*/ 2456121 h 4492350"/>
              <a:gd name="connsiteX6-681" fmla="*/ 1775638 w 3742661"/>
              <a:gd name="connsiteY6-682" fmla="*/ 3519376 h 4492350"/>
              <a:gd name="connsiteX7-683" fmla="*/ 1679945 w 3742661"/>
              <a:gd name="connsiteY7-684" fmla="*/ 2392325 h 4492350"/>
              <a:gd name="connsiteX8-685" fmla="*/ 0 w 3742661"/>
              <a:gd name="connsiteY8-686" fmla="*/ 754911 h 4492350"/>
              <a:gd name="connsiteX9-687" fmla="*/ 988828 w 3742661"/>
              <a:gd name="connsiteY9-688" fmla="*/ 1924493 h 4492350"/>
              <a:gd name="connsiteX10-689" fmla="*/ 1137684 w 3742661"/>
              <a:gd name="connsiteY10-690" fmla="*/ 861237 h 4492350"/>
              <a:gd name="connsiteX11-691" fmla="*/ 1222745 w 3742661"/>
              <a:gd name="connsiteY11-692" fmla="*/ 2062716 h 4492350"/>
              <a:gd name="connsiteX12-693" fmla="*/ 1690577 w 3742661"/>
              <a:gd name="connsiteY12-694" fmla="*/ 2190307 h 4492350"/>
              <a:gd name="connsiteX13-695" fmla="*/ 1956391 w 3742661"/>
              <a:gd name="connsiteY13-696" fmla="*/ 0 h 4492350"/>
              <a:gd name="connsiteX14-697" fmla="*/ 2083982 w 3742661"/>
              <a:gd name="connsiteY14-698" fmla="*/ 978195 h 4492350"/>
              <a:gd name="connsiteX15-699" fmla="*/ 1881963 w 3742661"/>
              <a:gd name="connsiteY15-700" fmla="*/ 2232837 h 4492350"/>
              <a:gd name="connsiteX16-701" fmla="*/ 2041452 w 3742661"/>
              <a:gd name="connsiteY16-702" fmla="*/ 3030279 h 4492350"/>
              <a:gd name="connsiteX17-703" fmla="*/ 2647507 w 3742661"/>
              <a:gd name="connsiteY17-704" fmla="*/ 2519916 h 4492350"/>
              <a:gd name="connsiteX18-705" fmla="*/ 2849526 w 3742661"/>
              <a:gd name="connsiteY18-706" fmla="*/ 1307804 h 4492350"/>
              <a:gd name="connsiteX19-707" fmla="*/ 2838893 w 3742661"/>
              <a:gd name="connsiteY19-708" fmla="*/ 2371060 h 4492350"/>
              <a:gd name="connsiteX20-709" fmla="*/ 3742661 w 3742661"/>
              <a:gd name="connsiteY20-710" fmla="*/ 1148316 h 4492350"/>
              <a:gd name="connsiteX21-711" fmla="*/ 2222205 w 3742661"/>
              <a:gd name="connsiteY21-712" fmla="*/ 3370521 h 4492350"/>
              <a:gd name="connsiteX22-713" fmla="*/ 2169042 w 3742661"/>
              <a:gd name="connsiteY22-714" fmla="*/ 3817088 h 4492350"/>
              <a:gd name="connsiteX23-715" fmla="*/ 3317358 w 3742661"/>
              <a:gd name="connsiteY23-716" fmla="*/ 3094074 h 4492350"/>
              <a:gd name="connsiteX24-717" fmla="*/ 2194317 w 3742661"/>
              <a:gd name="connsiteY24-718" fmla="*/ 4030951 h 4492350"/>
              <a:gd name="connsiteX25-719" fmla="*/ 2232838 w 3742661"/>
              <a:gd name="connsiteY25-720" fmla="*/ 4476307 h 4492350"/>
              <a:gd name="connsiteX26-721" fmla="*/ 2218194 w 3742661"/>
              <a:gd name="connsiteY26-722" fmla="*/ 4491415 h 4492350"/>
              <a:gd name="connsiteX27-723" fmla="*/ 1743740 w 3742661"/>
              <a:gd name="connsiteY27-724" fmla="*/ 4492350 h 4492350"/>
              <a:gd name="connsiteX0-725" fmla="*/ 1743740 w 3742661"/>
              <a:gd name="connsiteY0-726" fmla="*/ 4492350 h 4492350"/>
              <a:gd name="connsiteX1-727" fmla="*/ 1796903 w 3742661"/>
              <a:gd name="connsiteY1-728" fmla="*/ 3785190 h 4492350"/>
              <a:gd name="connsiteX2-729" fmla="*/ 1307805 w 3742661"/>
              <a:gd name="connsiteY2-730" fmla="*/ 3381153 h 4492350"/>
              <a:gd name="connsiteX3-731" fmla="*/ 31898 w 3742661"/>
              <a:gd name="connsiteY3-732" fmla="*/ 2945218 h 4492350"/>
              <a:gd name="connsiteX4-733" fmla="*/ 1127052 w 3742661"/>
              <a:gd name="connsiteY4-734" fmla="*/ 3242930 h 4492350"/>
              <a:gd name="connsiteX5-735" fmla="*/ 393405 w 3742661"/>
              <a:gd name="connsiteY5-736" fmla="*/ 2456121 h 4492350"/>
              <a:gd name="connsiteX6-737" fmla="*/ 1775638 w 3742661"/>
              <a:gd name="connsiteY6-738" fmla="*/ 3519376 h 4492350"/>
              <a:gd name="connsiteX7-739" fmla="*/ 1679945 w 3742661"/>
              <a:gd name="connsiteY7-740" fmla="*/ 2392325 h 4492350"/>
              <a:gd name="connsiteX8-741" fmla="*/ 0 w 3742661"/>
              <a:gd name="connsiteY8-742" fmla="*/ 754911 h 4492350"/>
              <a:gd name="connsiteX9-743" fmla="*/ 988828 w 3742661"/>
              <a:gd name="connsiteY9-744" fmla="*/ 1924493 h 4492350"/>
              <a:gd name="connsiteX10-745" fmla="*/ 1137684 w 3742661"/>
              <a:gd name="connsiteY10-746" fmla="*/ 861237 h 4492350"/>
              <a:gd name="connsiteX11-747" fmla="*/ 1222745 w 3742661"/>
              <a:gd name="connsiteY11-748" fmla="*/ 2062716 h 4492350"/>
              <a:gd name="connsiteX12-749" fmla="*/ 1690577 w 3742661"/>
              <a:gd name="connsiteY12-750" fmla="*/ 2190307 h 4492350"/>
              <a:gd name="connsiteX13-751" fmla="*/ 1956391 w 3742661"/>
              <a:gd name="connsiteY13-752" fmla="*/ 0 h 4492350"/>
              <a:gd name="connsiteX14-753" fmla="*/ 2083982 w 3742661"/>
              <a:gd name="connsiteY14-754" fmla="*/ 978195 h 4492350"/>
              <a:gd name="connsiteX15-755" fmla="*/ 1881963 w 3742661"/>
              <a:gd name="connsiteY15-756" fmla="*/ 2232837 h 4492350"/>
              <a:gd name="connsiteX16-757" fmla="*/ 2041452 w 3742661"/>
              <a:gd name="connsiteY16-758" fmla="*/ 3030279 h 4492350"/>
              <a:gd name="connsiteX17-759" fmla="*/ 2647507 w 3742661"/>
              <a:gd name="connsiteY17-760" fmla="*/ 2519916 h 4492350"/>
              <a:gd name="connsiteX18-761" fmla="*/ 2849526 w 3742661"/>
              <a:gd name="connsiteY18-762" fmla="*/ 1307804 h 4492350"/>
              <a:gd name="connsiteX19-763" fmla="*/ 2838893 w 3742661"/>
              <a:gd name="connsiteY19-764" fmla="*/ 2371060 h 4492350"/>
              <a:gd name="connsiteX20-765" fmla="*/ 3742661 w 3742661"/>
              <a:gd name="connsiteY20-766" fmla="*/ 1148316 h 4492350"/>
              <a:gd name="connsiteX21-767" fmla="*/ 2222205 w 3742661"/>
              <a:gd name="connsiteY21-768" fmla="*/ 3370521 h 4492350"/>
              <a:gd name="connsiteX22-769" fmla="*/ 2169042 w 3742661"/>
              <a:gd name="connsiteY22-770" fmla="*/ 3817088 h 4492350"/>
              <a:gd name="connsiteX23-771" fmla="*/ 3317358 w 3742661"/>
              <a:gd name="connsiteY23-772" fmla="*/ 3094074 h 4492350"/>
              <a:gd name="connsiteX24-773" fmla="*/ 2194317 w 3742661"/>
              <a:gd name="connsiteY24-774" fmla="*/ 4030951 h 4492350"/>
              <a:gd name="connsiteX25-775" fmla="*/ 2232838 w 3742661"/>
              <a:gd name="connsiteY25-776" fmla="*/ 4476307 h 4492350"/>
              <a:gd name="connsiteX26-777" fmla="*/ 2218194 w 3742661"/>
              <a:gd name="connsiteY26-778" fmla="*/ 4491415 h 4492350"/>
              <a:gd name="connsiteX27-779" fmla="*/ 1743740 w 3742661"/>
              <a:gd name="connsiteY27-780" fmla="*/ 4492350 h 4492350"/>
              <a:gd name="connsiteX0-781" fmla="*/ 1743740 w 3742661"/>
              <a:gd name="connsiteY0-782" fmla="*/ 4492350 h 4492350"/>
              <a:gd name="connsiteX1-783" fmla="*/ 1796903 w 3742661"/>
              <a:gd name="connsiteY1-784" fmla="*/ 3785190 h 4492350"/>
              <a:gd name="connsiteX2-785" fmla="*/ 1307805 w 3742661"/>
              <a:gd name="connsiteY2-786" fmla="*/ 3381153 h 4492350"/>
              <a:gd name="connsiteX3-787" fmla="*/ 31898 w 3742661"/>
              <a:gd name="connsiteY3-788" fmla="*/ 2945218 h 4492350"/>
              <a:gd name="connsiteX4-789" fmla="*/ 1127052 w 3742661"/>
              <a:gd name="connsiteY4-790" fmla="*/ 3242930 h 4492350"/>
              <a:gd name="connsiteX5-791" fmla="*/ 393405 w 3742661"/>
              <a:gd name="connsiteY5-792" fmla="*/ 2456121 h 4492350"/>
              <a:gd name="connsiteX6-793" fmla="*/ 1775638 w 3742661"/>
              <a:gd name="connsiteY6-794" fmla="*/ 3519376 h 4492350"/>
              <a:gd name="connsiteX7-795" fmla="*/ 1679945 w 3742661"/>
              <a:gd name="connsiteY7-796" fmla="*/ 2392325 h 4492350"/>
              <a:gd name="connsiteX8-797" fmla="*/ 0 w 3742661"/>
              <a:gd name="connsiteY8-798" fmla="*/ 754911 h 4492350"/>
              <a:gd name="connsiteX9-799" fmla="*/ 988828 w 3742661"/>
              <a:gd name="connsiteY9-800" fmla="*/ 1924493 h 4492350"/>
              <a:gd name="connsiteX10-801" fmla="*/ 1137684 w 3742661"/>
              <a:gd name="connsiteY10-802" fmla="*/ 861237 h 4492350"/>
              <a:gd name="connsiteX11-803" fmla="*/ 1222745 w 3742661"/>
              <a:gd name="connsiteY11-804" fmla="*/ 2062716 h 4492350"/>
              <a:gd name="connsiteX12-805" fmla="*/ 1690577 w 3742661"/>
              <a:gd name="connsiteY12-806" fmla="*/ 2190307 h 4492350"/>
              <a:gd name="connsiteX13-807" fmla="*/ 1956391 w 3742661"/>
              <a:gd name="connsiteY13-808" fmla="*/ 0 h 4492350"/>
              <a:gd name="connsiteX14-809" fmla="*/ 2083982 w 3742661"/>
              <a:gd name="connsiteY14-810" fmla="*/ 978195 h 4492350"/>
              <a:gd name="connsiteX15-811" fmla="*/ 1881963 w 3742661"/>
              <a:gd name="connsiteY15-812" fmla="*/ 2232837 h 4492350"/>
              <a:gd name="connsiteX16-813" fmla="*/ 2041452 w 3742661"/>
              <a:gd name="connsiteY16-814" fmla="*/ 3030279 h 4492350"/>
              <a:gd name="connsiteX17-815" fmla="*/ 2647507 w 3742661"/>
              <a:gd name="connsiteY17-816" fmla="*/ 2519916 h 4492350"/>
              <a:gd name="connsiteX18-817" fmla="*/ 2849526 w 3742661"/>
              <a:gd name="connsiteY18-818" fmla="*/ 1307804 h 4492350"/>
              <a:gd name="connsiteX19-819" fmla="*/ 2838893 w 3742661"/>
              <a:gd name="connsiteY19-820" fmla="*/ 2371060 h 4492350"/>
              <a:gd name="connsiteX20-821" fmla="*/ 3742661 w 3742661"/>
              <a:gd name="connsiteY20-822" fmla="*/ 1148316 h 4492350"/>
              <a:gd name="connsiteX21-823" fmla="*/ 2222205 w 3742661"/>
              <a:gd name="connsiteY21-824" fmla="*/ 3370521 h 4492350"/>
              <a:gd name="connsiteX22-825" fmla="*/ 2169042 w 3742661"/>
              <a:gd name="connsiteY22-826" fmla="*/ 3817088 h 4492350"/>
              <a:gd name="connsiteX23-827" fmla="*/ 3317358 w 3742661"/>
              <a:gd name="connsiteY23-828" fmla="*/ 3094074 h 4492350"/>
              <a:gd name="connsiteX24-829" fmla="*/ 2194317 w 3742661"/>
              <a:gd name="connsiteY24-830" fmla="*/ 4030951 h 4492350"/>
              <a:gd name="connsiteX25-831" fmla="*/ 2232838 w 3742661"/>
              <a:gd name="connsiteY25-832" fmla="*/ 4476307 h 4492350"/>
              <a:gd name="connsiteX26-833" fmla="*/ 2218194 w 3742661"/>
              <a:gd name="connsiteY26-834" fmla="*/ 4491415 h 4492350"/>
              <a:gd name="connsiteX27-835" fmla="*/ 1743740 w 3742661"/>
              <a:gd name="connsiteY27-836" fmla="*/ 4492350 h 4492350"/>
              <a:gd name="connsiteX0-837" fmla="*/ 1743740 w 3742661"/>
              <a:gd name="connsiteY0-838" fmla="*/ 4492350 h 4492350"/>
              <a:gd name="connsiteX1-839" fmla="*/ 1796903 w 3742661"/>
              <a:gd name="connsiteY1-840" fmla="*/ 3785190 h 4492350"/>
              <a:gd name="connsiteX2-841" fmla="*/ 1307805 w 3742661"/>
              <a:gd name="connsiteY2-842" fmla="*/ 3381153 h 4492350"/>
              <a:gd name="connsiteX3-843" fmla="*/ 31898 w 3742661"/>
              <a:gd name="connsiteY3-844" fmla="*/ 2945218 h 4492350"/>
              <a:gd name="connsiteX4-845" fmla="*/ 1127052 w 3742661"/>
              <a:gd name="connsiteY4-846" fmla="*/ 3242930 h 4492350"/>
              <a:gd name="connsiteX5-847" fmla="*/ 393405 w 3742661"/>
              <a:gd name="connsiteY5-848" fmla="*/ 2456121 h 4492350"/>
              <a:gd name="connsiteX6-849" fmla="*/ 1775638 w 3742661"/>
              <a:gd name="connsiteY6-850" fmla="*/ 3519376 h 4492350"/>
              <a:gd name="connsiteX7-851" fmla="*/ 1679945 w 3742661"/>
              <a:gd name="connsiteY7-852" fmla="*/ 2392325 h 4492350"/>
              <a:gd name="connsiteX8-853" fmla="*/ 0 w 3742661"/>
              <a:gd name="connsiteY8-854" fmla="*/ 754911 h 4492350"/>
              <a:gd name="connsiteX9-855" fmla="*/ 988828 w 3742661"/>
              <a:gd name="connsiteY9-856" fmla="*/ 1924493 h 4492350"/>
              <a:gd name="connsiteX10-857" fmla="*/ 1137684 w 3742661"/>
              <a:gd name="connsiteY10-858" fmla="*/ 861237 h 4492350"/>
              <a:gd name="connsiteX11-859" fmla="*/ 1222745 w 3742661"/>
              <a:gd name="connsiteY11-860" fmla="*/ 2062716 h 4492350"/>
              <a:gd name="connsiteX12-861" fmla="*/ 1690577 w 3742661"/>
              <a:gd name="connsiteY12-862" fmla="*/ 2190307 h 4492350"/>
              <a:gd name="connsiteX13-863" fmla="*/ 1956391 w 3742661"/>
              <a:gd name="connsiteY13-864" fmla="*/ 0 h 4492350"/>
              <a:gd name="connsiteX14-865" fmla="*/ 2083982 w 3742661"/>
              <a:gd name="connsiteY14-866" fmla="*/ 978195 h 4492350"/>
              <a:gd name="connsiteX15-867" fmla="*/ 1881963 w 3742661"/>
              <a:gd name="connsiteY15-868" fmla="*/ 2232837 h 4492350"/>
              <a:gd name="connsiteX16-869" fmla="*/ 2041452 w 3742661"/>
              <a:gd name="connsiteY16-870" fmla="*/ 3030279 h 4492350"/>
              <a:gd name="connsiteX17-871" fmla="*/ 2647507 w 3742661"/>
              <a:gd name="connsiteY17-872" fmla="*/ 2519916 h 4492350"/>
              <a:gd name="connsiteX18-873" fmla="*/ 2849526 w 3742661"/>
              <a:gd name="connsiteY18-874" fmla="*/ 1307804 h 4492350"/>
              <a:gd name="connsiteX19-875" fmla="*/ 2838893 w 3742661"/>
              <a:gd name="connsiteY19-876" fmla="*/ 2371060 h 4492350"/>
              <a:gd name="connsiteX20-877" fmla="*/ 3742661 w 3742661"/>
              <a:gd name="connsiteY20-878" fmla="*/ 1148316 h 4492350"/>
              <a:gd name="connsiteX21-879" fmla="*/ 2222205 w 3742661"/>
              <a:gd name="connsiteY21-880" fmla="*/ 3370521 h 4492350"/>
              <a:gd name="connsiteX22-881" fmla="*/ 2169042 w 3742661"/>
              <a:gd name="connsiteY22-882" fmla="*/ 3817088 h 4492350"/>
              <a:gd name="connsiteX23-883" fmla="*/ 3317358 w 3742661"/>
              <a:gd name="connsiteY23-884" fmla="*/ 3094074 h 4492350"/>
              <a:gd name="connsiteX24-885" fmla="*/ 2194317 w 3742661"/>
              <a:gd name="connsiteY24-886" fmla="*/ 4030951 h 4492350"/>
              <a:gd name="connsiteX25-887" fmla="*/ 2232838 w 3742661"/>
              <a:gd name="connsiteY25-888" fmla="*/ 4476307 h 4492350"/>
              <a:gd name="connsiteX26-889" fmla="*/ 2218194 w 3742661"/>
              <a:gd name="connsiteY26-890" fmla="*/ 4491415 h 4492350"/>
              <a:gd name="connsiteX27-891" fmla="*/ 1743740 w 3742661"/>
              <a:gd name="connsiteY27-892" fmla="*/ 4492350 h 4492350"/>
              <a:gd name="connsiteX0-893" fmla="*/ 1743740 w 3742661"/>
              <a:gd name="connsiteY0-894" fmla="*/ 4492350 h 4492350"/>
              <a:gd name="connsiteX1-895" fmla="*/ 1796903 w 3742661"/>
              <a:gd name="connsiteY1-896" fmla="*/ 3785190 h 4492350"/>
              <a:gd name="connsiteX2-897" fmla="*/ 1307805 w 3742661"/>
              <a:gd name="connsiteY2-898" fmla="*/ 3381153 h 4492350"/>
              <a:gd name="connsiteX3-899" fmla="*/ 31898 w 3742661"/>
              <a:gd name="connsiteY3-900" fmla="*/ 2945218 h 4492350"/>
              <a:gd name="connsiteX4-901" fmla="*/ 1127052 w 3742661"/>
              <a:gd name="connsiteY4-902" fmla="*/ 3242930 h 4492350"/>
              <a:gd name="connsiteX5-903" fmla="*/ 393405 w 3742661"/>
              <a:gd name="connsiteY5-904" fmla="*/ 2456121 h 4492350"/>
              <a:gd name="connsiteX6-905" fmla="*/ 1775638 w 3742661"/>
              <a:gd name="connsiteY6-906" fmla="*/ 3519376 h 4492350"/>
              <a:gd name="connsiteX7-907" fmla="*/ 1679945 w 3742661"/>
              <a:gd name="connsiteY7-908" fmla="*/ 2392325 h 4492350"/>
              <a:gd name="connsiteX8-909" fmla="*/ 0 w 3742661"/>
              <a:gd name="connsiteY8-910" fmla="*/ 754911 h 4492350"/>
              <a:gd name="connsiteX9-911" fmla="*/ 988828 w 3742661"/>
              <a:gd name="connsiteY9-912" fmla="*/ 1924493 h 4492350"/>
              <a:gd name="connsiteX10-913" fmla="*/ 1137684 w 3742661"/>
              <a:gd name="connsiteY10-914" fmla="*/ 861237 h 4492350"/>
              <a:gd name="connsiteX11-915" fmla="*/ 1222745 w 3742661"/>
              <a:gd name="connsiteY11-916" fmla="*/ 2062716 h 4492350"/>
              <a:gd name="connsiteX12-917" fmla="*/ 1690577 w 3742661"/>
              <a:gd name="connsiteY12-918" fmla="*/ 2190307 h 4492350"/>
              <a:gd name="connsiteX13-919" fmla="*/ 1956391 w 3742661"/>
              <a:gd name="connsiteY13-920" fmla="*/ 0 h 4492350"/>
              <a:gd name="connsiteX14-921" fmla="*/ 2083982 w 3742661"/>
              <a:gd name="connsiteY14-922" fmla="*/ 978195 h 4492350"/>
              <a:gd name="connsiteX15-923" fmla="*/ 1881963 w 3742661"/>
              <a:gd name="connsiteY15-924" fmla="*/ 2232837 h 4492350"/>
              <a:gd name="connsiteX16-925" fmla="*/ 2041452 w 3742661"/>
              <a:gd name="connsiteY16-926" fmla="*/ 3030279 h 4492350"/>
              <a:gd name="connsiteX17-927" fmla="*/ 2647507 w 3742661"/>
              <a:gd name="connsiteY17-928" fmla="*/ 2519916 h 4492350"/>
              <a:gd name="connsiteX18-929" fmla="*/ 2849526 w 3742661"/>
              <a:gd name="connsiteY18-930" fmla="*/ 1307804 h 4492350"/>
              <a:gd name="connsiteX19-931" fmla="*/ 2838893 w 3742661"/>
              <a:gd name="connsiteY19-932" fmla="*/ 2371060 h 4492350"/>
              <a:gd name="connsiteX20-933" fmla="*/ 3742661 w 3742661"/>
              <a:gd name="connsiteY20-934" fmla="*/ 1148316 h 4492350"/>
              <a:gd name="connsiteX21-935" fmla="*/ 2222205 w 3742661"/>
              <a:gd name="connsiteY21-936" fmla="*/ 3370521 h 4492350"/>
              <a:gd name="connsiteX22-937" fmla="*/ 2169042 w 3742661"/>
              <a:gd name="connsiteY22-938" fmla="*/ 3817088 h 4492350"/>
              <a:gd name="connsiteX23-939" fmla="*/ 3317358 w 3742661"/>
              <a:gd name="connsiteY23-940" fmla="*/ 3094074 h 4492350"/>
              <a:gd name="connsiteX24-941" fmla="*/ 2194317 w 3742661"/>
              <a:gd name="connsiteY24-942" fmla="*/ 4030951 h 4492350"/>
              <a:gd name="connsiteX25-943" fmla="*/ 2232838 w 3742661"/>
              <a:gd name="connsiteY25-944" fmla="*/ 4476307 h 4492350"/>
              <a:gd name="connsiteX26-945" fmla="*/ 2218194 w 3742661"/>
              <a:gd name="connsiteY26-946" fmla="*/ 4491415 h 4492350"/>
              <a:gd name="connsiteX27-947" fmla="*/ 1743740 w 3742661"/>
              <a:gd name="connsiteY27-948" fmla="*/ 4492350 h 4492350"/>
              <a:gd name="connsiteX0-949" fmla="*/ 1743740 w 3742661"/>
              <a:gd name="connsiteY0-950" fmla="*/ 4492350 h 4492350"/>
              <a:gd name="connsiteX1-951" fmla="*/ 1796903 w 3742661"/>
              <a:gd name="connsiteY1-952" fmla="*/ 3785190 h 4492350"/>
              <a:gd name="connsiteX2-953" fmla="*/ 1307805 w 3742661"/>
              <a:gd name="connsiteY2-954" fmla="*/ 3381153 h 4492350"/>
              <a:gd name="connsiteX3-955" fmla="*/ 31898 w 3742661"/>
              <a:gd name="connsiteY3-956" fmla="*/ 2945218 h 4492350"/>
              <a:gd name="connsiteX4-957" fmla="*/ 1127052 w 3742661"/>
              <a:gd name="connsiteY4-958" fmla="*/ 3242930 h 4492350"/>
              <a:gd name="connsiteX5-959" fmla="*/ 393405 w 3742661"/>
              <a:gd name="connsiteY5-960" fmla="*/ 2456121 h 4492350"/>
              <a:gd name="connsiteX6-961" fmla="*/ 1775638 w 3742661"/>
              <a:gd name="connsiteY6-962" fmla="*/ 3519376 h 4492350"/>
              <a:gd name="connsiteX7-963" fmla="*/ 1679945 w 3742661"/>
              <a:gd name="connsiteY7-964" fmla="*/ 2392325 h 4492350"/>
              <a:gd name="connsiteX8-965" fmla="*/ 0 w 3742661"/>
              <a:gd name="connsiteY8-966" fmla="*/ 754911 h 4492350"/>
              <a:gd name="connsiteX9-967" fmla="*/ 988828 w 3742661"/>
              <a:gd name="connsiteY9-968" fmla="*/ 1924493 h 4492350"/>
              <a:gd name="connsiteX10-969" fmla="*/ 1137684 w 3742661"/>
              <a:gd name="connsiteY10-970" fmla="*/ 861237 h 4492350"/>
              <a:gd name="connsiteX11-971" fmla="*/ 1222745 w 3742661"/>
              <a:gd name="connsiteY11-972" fmla="*/ 2062716 h 4492350"/>
              <a:gd name="connsiteX12-973" fmla="*/ 1690577 w 3742661"/>
              <a:gd name="connsiteY12-974" fmla="*/ 2190307 h 4492350"/>
              <a:gd name="connsiteX13-975" fmla="*/ 1956391 w 3742661"/>
              <a:gd name="connsiteY13-976" fmla="*/ 0 h 4492350"/>
              <a:gd name="connsiteX14-977" fmla="*/ 2083982 w 3742661"/>
              <a:gd name="connsiteY14-978" fmla="*/ 978195 h 4492350"/>
              <a:gd name="connsiteX15-979" fmla="*/ 1881963 w 3742661"/>
              <a:gd name="connsiteY15-980" fmla="*/ 2232837 h 4492350"/>
              <a:gd name="connsiteX16-981" fmla="*/ 2041452 w 3742661"/>
              <a:gd name="connsiteY16-982" fmla="*/ 3030279 h 4492350"/>
              <a:gd name="connsiteX17-983" fmla="*/ 2647507 w 3742661"/>
              <a:gd name="connsiteY17-984" fmla="*/ 2519916 h 4492350"/>
              <a:gd name="connsiteX18-985" fmla="*/ 2849526 w 3742661"/>
              <a:gd name="connsiteY18-986" fmla="*/ 1307804 h 4492350"/>
              <a:gd name="connsiteX19-987" fmla="*/ 2838893 w 3742661"/>
              <a:gd name="connsiteY19-988" fmla="*/ 2371060 h 4492350"/>
              <a:gd name="connsiteX20-989" fmla="*/ 3742661 w 3742661"/>
              <a:gd name="connsiteY20-990" fmla="*/ 1148316 h 4492350"/>
              <a:gd name="connsiteX21-991" fmla="*/ 2222205 w 3742661"/>
              <a:gd name="connsiteY21-992" fmla="*/ 3370521 h 4492350"/>
              <a:gd name="connsiteX22-993" fmla="*/ 2169042 w 3742661"/>
              <a:gd name="connsiteY22-994" fmla="*/ 3817088 h 4492350"/>
              <a:gd name="connsiteX23-995" fmla="*/ 3317358 w 3742661"/>
              <a:gd name="connsiteY23-996" fmla="*/ 3094074 h 4492350"/>
              <a:gd name="connsiteX24-997" fmla="*/ 2194317 w 3742661"/>
              <a:gd name="connsiteY24-998" fmla="*/ 4030951 h 4492350"/>
              <a:gd name="connsiteX25-999" fmla="*/ 2232838 w 3742661"/>
              <a:gd name="connsiteY25-1000" fmla="*/ 4476307 h 4492350"/>
              <a:gd name="connsiteX26-1001" fmla="*/ 2218194 w 3742661"/>
              <a:gd name="connsiteY26-1002" fmla="*/ 4491415 h 4492350"/>
              <a:gd name="connsiteX27-1003" fmla="*/ 1743740 w 3742661"/>
              <a:gd name="connsiteY27-1004" fmla="*/ 4492350 h 4492350"/>
              <a:gd name="connsiteX0-1005" fmla="*/ 1743740 w 3742661"/>
              <a:gd name="connsiteY0-1006" fmla="*/ 4492350 h 4492350"/>
              <a:gd name="connsiteX1-1007" fmla="*/ 1796903 w 3742661"/>
              <a:gd name="connsiteY1-1008" fmla="*/ 3785190 h 4492350"/>
              <a:gd name="connsiteX2-1009" fmla="*/ 1307805 w 3742661"/>
              <a:gd name="connsiteY2-1010" fmla="*/ 3381153 h 4492350"/>
              <a:gd name="connsiteX3-1011" fmla="*/ 31898 w 3742661"/>
              <a:gd name="connsiteY3-1012" fmla="*/ 2945218 h 4492350"/>
              <a:gd name="connsiteX4-1013" fmla="*/ 1127052 w 3742661"/>
              <a:gd name="connsiteY4-1014" fmla="*/ 3242930 h 4492350"/>
              <a:gd name="connsiteX5-1015" fmla="*/ 393405 w 3742661"/>
              <a:gd name="connsiteY5-1016" fmla="*/ 2456121 h 4492350"/>
              <a:gd name="connsiteX6-1017" fmla="*/ 1775638 w 3742661"/>
              <a:gd name="connsiteY6-1018" fmla="*/ 3519376 h 4492350"/>
              <a:gd name="connsiteX7-1019" fmla="*/ 1679945 w 3742661"/>
              <a:gd name="connsiteY7-1020" fmla="*/ 2392325 h 4492350"/>
              <a:gd name="connsiteX8-1021" fmla="*/ 0 w 3742661"/>
              <a:gd name="connsiteY8-1022" fmla="*/ 754911 h 4492350"/>
              <a:gd name="connsiteX9-1023" fmla="*/ 988828 w 3742661"/>
              <a:gd name="connsiteY9-1024" fmla="*/ 1924493 h 4492350"/>
              <a:gd name="connsiteX10-1025" fmla="*/ 1137684 w 3742661"/>
              <a:gd name="connsiteY10-1026" fmla="*/ 861237 h 4492350"/>
              <a:gd name="connsiteX11-1027" fmla="*/ 1222745 w 3742661"/>
              <a:gd name="connsiteY11-1028" fmla="*/ 2062716 h 4492350"/>
              <a:gd name="connsiteX12-1029" fmla="*/ 1690577 w 3742661"/>
              <a:gd name="connsiteY12-1030" fmla="*/ 2190307 h 4492350"/>
              <a:gd name="connsiteX13-1031" fmla="*/ 1956391 w 3742661"/>
              <a:gd name="connsiteY13-1032" fmla="*/ 0 h 4492350"/>
              <a:gd name="connsiteX14-1033" fmla="*/ 2083982 w 3742661"/>
              <a:gd name="connsiteY14-1034" fmla="*/ 978195 h 4492350"/>
              <a:gd name="connsiteX15-1035" fmla="*/ 1881963 w 3742661"/>
              <a:gd name="connsiteY15-1036" fmla="*/ 2232837 h 4492350"/>
              <a:gd name="connsiteX16-1037" fmla="*/ 2057494 w 3742661"/>
              <a:gd name="connsiteY16-1038" fmla="*/ 3046321 h 4492350"/>
              <a:gd name="connsiteX17-1039" fmla="*/ 2647507 w 3742661"/>
              <a:gd name="connsiteY17-1040" fmla="*/ 2519916 h 4492350"/>
              <a:gd name="connsiteX18-1041" fmla="*/ 2849526 w 3742661"/>
              <a:gd name="connsiteY18-1042" fmla="*/ 1307804 h 4492350"/>
              <a:gd name="connsiteX19-1043" fmla="*/ 2838893 w 3742661"/>
              <a:gd name="connsiteY19-1044" fmla="*/ 2371060 h 4492350"/>
              <a:gd name="connsiteX20-1045" fmla="*/ 3742661 w 3742661"/>
              <a:gd name="connsiteY20-1046" fmla="*/ 1148316 h 4492350"/>
              <a:gd name="connsiteX21-1047" fmla="*/ 2222205 w 3742661"/>
              <a:gd name="connsiteY21-1048" fmla="*/ 3370521 h 4492350"/>
              <a:gd name="connsiteX22-1049" fmla="*/ 2169042 w 3742661"/>
              <a:gd name="connsiteY22-1050" fmla="*/ 3817088 h 4492350"/>
              <a:gd name="connsiteX23-1051" fmla="*/ 3317358 w 3742661"/>
              <a:gd name="connsiteY23-1052" fmla="*/ 3094074 h 4492350"/>
              <a:gd name="connsiteX24-1053" fmla="*/ 2194317 w 3742661"/>
              <a:gd name="connsiteY24-1054" fmla="*/ 4030951 h 4492350"/>
              <a:gd name="connsiteX25-1055" fmla="*/ 2232838 w 3742661"/>
              <a:gd name="connsiteY25-1056" fmla="*/ 4476307 h 4492350"/>
              <a:gd name="connsiteX26-1057" fmla="*/ 2218194 w 3742661"/>
              <a:gd name="connsiteY26-1058" fmla="*/ 4491415 h 4492350"/>
              <a:gd name="connsiteX27-1059" fmla="*/ 1743740 w 3742661"/>
              <a:gd name="connsiteY27-1060" fmla="*/ 4492350 h 4492350"/>
              <a:gd name="connsiteX0-1061" fmla="*/ 1743740 w 3742661"/>
              <a:gd name="connsiteY0-1062" fmla="*/ 4492350 h 4492350"/>
              <a:gd name="connsiteX1-1063" fmla="*/ 1796903 w 3742661"/>
              <a:gd name="connsiteY1-1064" fmla="*/ 3785190 h 4492350"/>
              <a:gd name="connsiteX2-1065" fmla="*/ 1307805 w 3742661"/>
              <a:gd name="connsiteY2-1066" fmla="*/ 3381153 h 4492350"/>
              <a:gd name="connsiteX3-1067" fmla="*/ 31898 w 3742661"/>
              <a:gd name="connsiteY3-1068" fmla="*/ 2945218 h 4492350"/>
              <a:gd name="connsiteX4-1069" fmla="*/ 1127052 w 3742661"/>
              <a:gd name="connsiteY4-1070" fmla="*/ 3242930 h 4492350"/>
              <a:gd name="connsiteX5-1071" fmla="*/ 393405 w 3742661"/>
              <a:gd name="connsiteY5-1072" fmla="*/ 2456121 h 4492350"/>
              <a:gd name="connsiteX6-1073" fmla="*/ 1775638 w 3742661"/>
              <a:gd name="connsiteY6-1074" fmla="*/ 3519376 h 4492350"/>
              <a:gd name="connsiteX7-1075" fmla="*/ 1679945 w 3742661"/>
              <a:gd name="connsiteY7-1076" fmla="*/ 2392325 h 4492350"/>
              <a:gd name="connsiteX8-1077" fmla="*/ 0 w 3742661"/>
              <a:gd name="connsiteY8-1078" fmla="*/ 754911 h 4492350"/>
              <a:gd name="connsiteX9-1079" fmla="*/ 988828 w 3742661"/>
              <a:gd name="connsiteY9-1080" fmla="*/ 1924493 h 4492350"/>
              <a:gd name="connsiteX10-1081" fmla="*/ 1137684 w 3742661"/>
              <a:gd name="connsiteY10-1082" fmla="*/ 861237 h 4492350"/>
              <a:gd name="connsiteX11-1083" fmla="*/ 1222745 w 3742661"/>
              <a:gd name="connsiteY11-1084" fmla="*/ 2062716 h 4492350"/>
              <a:gd name="connsiteX12-1085" fmla="*/ 1690577 w 3742661"/>
              <a:gd name="connsiteY12-1086" fmla="*/ 2190307 h 4492350"/>
              <a:gd name="connsiteX13-1087" fmla="*/ 1956391 w 3742661"/>
              <a:gd name="connsiteY13-1088" fmla="*/ 0 h 4492350"/>
              <a:gd name="connsiteX14-1089" fmla="*/ 2083982 w 3742661"/>
              <a:gd name="connsiteY14-1090" fmla="*/ 978195 h 4492350"/>
              <a:gd name="connsiteX15-1091" fmla="*/ 1881963 w 3742661"/>
              <a:gd name="connsiteY15-1092" fmla="*/ 2232837 h 4492350"/>
              <a:gd name="connsiteX16-1093" fmla="*/ 2057494 w 3742661"/>
              <a:gd name="connsiteY16-1094" fmla="*/ 3046321 h 4492350"/>
              <a:gd name="connsiteX17-1095" fmla="*/ 2647507 w 3742661"/>
              <a:gd name="connsiteY17-1096" fmla="*/ 2519916 h 4492350"/>
              <a:gd name="connsiteX18-1097" fmla="*/ 2849526 w 3742661"/>
              <a:gd name="connsiteY18-1098" fmla="*/ 1307804 h 4492350"/>
              <a:gd name="connsiteX19-1099" fmla="*/ 2838893 w 3742661"/>
              <a:gd name="connsiteY19-1100" fmla="*/ 2371060 h 4492350"/>
              <a:gd name="connsiteX20-1101" fmla="*/ 3742661 w 3742661"/>
              <a:gd name="connsiteY20-1102" fmla="*/ 1148316 h 4492350"/>
              <a:gd name="connsiteX21-1103" fmla="*/ 2222205 w 3742661"/>
              <a:gd name="connsiteY21-1104" fmla="*/ 3370521 h 4492350"/>
              <a:gd name="connsiteX22-1105" fmla="*/ 2169042 w 3742661"/>
              <a:gd name="connsiteY22-1106" fmla="*/ 3817088 h 4492350"/>
              <a:gd name="connsiteX23-1107" fmla="*/ 3317358 w 3742661"/>
              <a:gd name="connsiteY23-1108" fmla="*/ 3094074 h 4492350"/>
              <a:gd name="connsiteX24-1109" fmla="*/ 2194317 w 3742661"/>
              <a:gd name="connsiteY24-1110" fmla="*/ 4030951 h 4492350"/>
              <a:gd name="connsiteX25-1111" fmla="*/ 2232838 w 3742661"/>
              <a:gd name="connsiteY25-1112" fmla="*/ 4476307 h 4492350"/>
              <a:gd name="connsiteX26-1113" fmla="*/ 2218194 w 3742661"/>
              <a:gd name="connsiteY26-1114" fmla="*/ 4491415 h 4492350"/>
              <a:gd name="connsiteX27-1115" fmla="*/ 1743740 w 3742661"/>
              <a:gd name="connsiteY27-1116" fmla="*/ 4492350 h 4492350"/>
              <a:gd name="connsiteX0-1117" fmla="*/ 1743740 w 3742661"/>
              <a:gd name="connsiteY0-1118" fmla="*/ 4492350 h 4492350"/>
              <a:gd name="connsiteX1-1119" fmla="*/ 1796903 w 3742661"/>
              <a:gd name="connsiteY1-1120" fmla="*/ 3785190 h 4492350"/>
              <a:gd name="connsiteX2-1121" fmla="*/ 1307805 w 3742661"/>
              <a:gd name="connsiteY2-1122" fmla="*/ 3381153 h 4492350"/>
              <a:gd name="connsiteX3-1123" fmla="*/ 31898 w 3742661"/>
              <a:gd name="connsiteY3-1124" fmla="*/ 2945218 h 4492350"/>
              <a:gd name="connsiteX4-1125" fmla="*/ 1127052 w 3742661"/>
              <a:gd name="connsiteY4-1126" fmla="*/ 3242930 h 4492350"/>
              <a:gd name="connsiteX5-1127" fmla="*/ 393405 w 3742661"/>
              <a:gd name="connsiteY5-1128" fmla="*/ 2456121 h 4492350"/>
              <a:gd name="connsiteX6-1129" fmla="*/ 1775638 w 3742661"/>
              <a:gd name="connsiteY6-1130" fmla="*/ 3519376 h 4492350"/>
              <a:gd name="connsiteX7-1131" fmla="*/ 1679945 w 3742661"/>
              <a:gd name="connsiteY7-1132" fmla="*/ 2392325 h 4492350"/>
              <a:gd name="connsiteX8-1133" fmla="*/ 0 w 3742661"/>
              <a:gd name="connsiteY8-1134" fmla="*/ 754911 h 4492350"/>
              <a:gd name="connsiteX9-1135" fmla="*/ 988828 w 3742661"/>
              <a:gd name="connsiteY9-1136" fmla="*/ 1924493 h 4492350"/>
              <a:gd name="connsiteX10-1137" fmla="*/ 1137684 w 3742661"/>
              <a:gd name="connsiteY10-1138" fmla="*/ 861237 h 4492350"/>
              <a:gd name="connsiteX11-1139" fmla="*/ 1222745 w 3742661"/>
              <a:gd name="connsiteY11-1140" fmla="*/ 2062716 h 4492350"/>
              <a:gd name="connsiteX12-1141" fmla="*/ 1690577 w 3742661"/>
              <a:gd name="connsiteY12-1142" fmla="*/ 2190307 h 4492350"/>
              <a:gd name="connsiteX13-1143" fmla="*/ 1956391 w 3742661"/>
              <a:gd name="connsiteY13-1144" fmla="*/ 0 h 4492350"/>
              <a:gd name="connsiteX14-1145" fmla="*/ 2083982 w 3742661"/>
              <a:gd name="connsiteY14-1146" fmla="*/ 978195 h 4492350"/>
              <a:gd name="connsiteX15-1147" fmla="*/ 1881963 w 3742661"/>
              <a:gd name="connsiteY15-1148" fmla="*/ 2232837 h 4492350"/>
              <a:gd name="connsiteX16-1149" fmla="*/ 2057494 w 3742661"/>
              <a:gd name="connsiteY16-1150" fmla="*/ 3046321 h 4492350"/>
              <a:gd name="connsiteX17-1151" fmla="*/ 2647507 w 3742661"/>
              <a:gd name="connsiteY17-1152" fmla="*/ 2519916 h 4492350"/>
              <a:gd name="connsiteX18-1153" fmla="*/ 2849526 w 3742661"/>
              <a:gd name="connsiteY18-1154" fmla="*/ 1307804 h 4492350"/>
              <a:gd name="connsiteX19-1155" fmla="*/ 2838893 w 3742661"/>
              <a:gd name="connsiteY19-1156" fmla="*/ 2371060 h 4492350"/>
              <a:gd name="connsiteX20-1157" fmla="*/ 3742661 w 3742661"/>
              <a:gd name="connsiteY20-1158" fmla="*/ 1148316 h 4492350"/>
              <a:gd name="connsiteX21-1159" fmla="*/ 2222205 w 3742661"/>
              <a:gd name="connsiteY21-1160" fmla="*/ 3370521 h 4492350"/>
              <a:gd name="connsiteX22-1161" fmla="*/ 2169042 w 3742661"/>
              <a:gd name="connsiteY22-1162" fmla="*/ 3817088 h 4492350"/>
              <a:gd name="connsiteX23-1163" fmla="*/ 3317358 w 3742661"/>
              <a:gd name="connsiteY23-1164" fmla="*/ 3094074 h 4492350"/>
              <a:gd name="connsiteX24-1165" fmla="*/ 2194317 w 3742661"/>
              <a:gd name="connsiteY24-1166" fmla="*/ 4030951 h 4492350"/>
              <a:gd name="connsiteX25-1167" fmla="*/ 2232838 w 3742661"/>
              <a:gd name="connsiteY25-1168" fmla="*/ 4476307 h 4492350"/>
              <a:gd name="connsiteX26-1169" fmla="*/ 2218194 w 3742661"/>
              <a:gd name="connsiteY26-1170" fmla="*/ 4491415 h 4492350"/>
              <a:gd name="connsiteX27-1171" fmla="*/ 1743740 w 3742661"/>
              <a:gd name="connsiteY27-1172" fmla="*/ 4492350 h 4492350"/>
              <a:gd name="connsiteX0-1173" fmla="*/ 1743740 w 3742661"/>
              <a:gd name="connsiteY0-1174" fmla="*/ 4492350 h 4492350"/>
              <a:gd name="connsiteX1-1175" fmla="*/ 1796903 w 3742661"/>
              <a:gd name="connsiteY1-1176" fmla="*/ 3785190 h 4492350"/>
              <a:gd name="connsiteX2-1177" fmla="*/ 1307805 w 3742661"/>
              <a:gd name="connsiteY2-1178" fmla="*/ 3381153 h 4492350"/>
              <a:gd name="connsiteX3-1179" fmla="*/ 31898 w 3742661"/>
              <a:gd name="connsiteY3-1180" fmla="*/ 2945218 h 4492350"/>
              <a:gd name="connsiteX4-1181" fmla="*/ 1127052 w 3742661"/>
              <a:gd name="connsiteY4-1182" fmla="*/ 3242930 h 4492350"/>
              <a:gd name="connsiteX5-1183" fmla="*/ 393405 w 3742661"/>
              <a:gd name="connsiteY5-1184" fmla="*/ 2456121 h 4492350"/>
              <a:gd name="connsiteX6-1185" fmla="*/ 1775638 w 3742661"/>
              <a:gd name="connsiteY6-1186" fmla="*/ 3519376 h 4492350"/>
              <a:gd name="connsiteX7-1187" fmla="*/ 1679945 w 3742661"/>
              <a:gd name="connsiteY7-1188" fmla="*/ 2392325 h 4492350"/>
              <a:gd name="connsiteX8-1189" fmla="*/ 0 w 3742661"/>
              <a:gd name="connsiteY8-1190" fmla="*/ 754911 h 4492350"/>
              <a:gd name="connsiteX9-1191" fmla="*/ 988828 w 3742661"/>
              <a:gd name="connsiteY9-1192" fmla="*/ 1924493 h 4492350"/>
              <a:gd name="connsiteX10-1193" fmla="*/ 1137684 w 3742661"/>
              <a:gd name="connsiteY10-1194" fmla="*/ 861237 h 4492350"/>
              <a:gd name="connsiteX11-1195" fmla="*/ 1222745 w 3742661"/>
              <a:gd name="connsiteY11-1196" fmla="*/ 2062716 h 4492350"/>
              <a:gd name="connsiteX12-1197" fmla="*/ 1690577 w 3742661"/>
              <a:gd name="connsiteY12-1198" fmla="*/ 2190307 h 4492350"/>
              <a:gd name="connsiteX13-1199" fmla="*/ 1956391 w 3742661"/>
              <a:gd name="connsiteY13-1200" fmla="*/ 0 h 4492350"/>
              <a:gd name="connsiteX14-1201" fmla="*/ 2083982 w 3742661"/>
              <a:gd name="connsiteY14-1202" fmla="*/ 978195 h 4492350"/>
              <a:gd name="connsiteX15-1203" fmla="*/ 1881963 w 3742661"/>
              <a:gd name="connsiteY15-1204" fmla="*/ 2232837 h 4492350"/>
              <a:gd name="connsiteX16-1205" fmla="*/ 2057494 w 3742661"/>
              <a:gd name="connsiteY16-1206" fmla="*/ 3046321 h 4492350"/>
              <a:gd name="connsiteX17-1207" fmla="*/ 2647507 w 3742661"/>
              <a:gd name="connsiteY17-1208" fmla="*/ 2519916 h 4492350"/>
              <a:gd name="connsiteX18-1209" fmla="*/ 2913694 w 3742661"/>
              <a:gd name="connsiteY18-1210" fmla="*/ 1291762 h 4492350"/>
              <a:gd name="connsiteX19-1211" fmla="*/ 2838893 w 3742661"/>
              <a:gd name="connsiteY19-1212" fmla="*/ 2371060 h 4492350"/>
              <a:gd name="connsiteX20-1213" fmla="*/ 3742661 w 3742661"/>
              <a:gd name="connsiteY20-1214" fmla="*/ 1148316 h 4492350"/>
              <a:gd name="connsiteX21-1215" fmla="*/ 2222205 w 3742661"/>
              <a:gd name="connsiteY21-1216" fmla="*/ 3370521 h 4492350"/>
              <a:gd name="connsiteX22-1217" fmla="*/ 2169042 w 3742661"/>
              <a:gd name="connsiteY22-1218" fmla="*/ 3817088 h 4492350"/>
              <a:gd name="connsiteX23-1219" fmla="*/ 3317358 w 3742661"/>
              <a:gd name="connsiteY23-1220" fmla="*/ 3094074 h 4492350"/>
              <a:gd name="connsiteX24-1221" fmla="*/ 2194317 w 3742661"/>
              <a:gd name="connsiteY24-1222" fmla="*/ 4030951 h 4492350"/>
              <a:gd name="connsiteX25-1223" fmla="*/ 2232838 w 3742661"/>
              <a:gd name="connsiteY25-1224" fmla="*/ 4476307 h 4492350"/>
              <a:gd name="connsiteX26-1225" fmla="*/ 2218194 w 3742661"/>
              <a:gd name="connsiteY26-1226" fmla="*/ 4491415 h 4492350"/>
              <a:gd name="connsiteX27-1227" fmla="*/ 1743740 w 3742661"/>
              <a:gd name="connsiteY27-1228" fmla="*/ 4492350 h 4492350"/>
              <a:gd name="connsiteX0-1229" fmla="*/ 1743740 w 3742661"/>
              <a:gd name="connsiteY0-1230" fmla="*/ 4492350 h 4492350"/>
              <a:gd name="connsiteX1-1231" fmla="*/ 1796903 w 3742661"/>
              <a:gd name="connsiteY1-1232" fmla="*/ 3785190 h 4492350"/>
              <a:gd name="connsiteX2-1233" fmla="*/ 1307805 w 3742661"/>
              <a:gd name="connsiteY2-1234" fmla="*/ 3381153 h 4492350"/>
              <a:gd name="connsiteX3-1235" fmla="*/ 31898 w 3742661"/>
              <a:gd name="connsiteY3-1236" fmla="*/ 2945218 h 4492350"/>
              <a:gd name="connsiteX4-1237" fmla="*/ 1127052 w 3742661"/>
              <a:gd name="connsiteY4-1238" fmla="*/ 3242930 h 4492350"/>
              <a:gd name="connsiteX5-1239" fmla="*/ 393405 w 3742661"/>
              <a:gd name="connsiteY5-1240" fmla="*/ 2456121 h 4492350"/>
              <a:gd name="connsiteX6-1241" fmla="*/ 1775638 w 3742661"/>
              <a:gd name="connsiteY6-1242" fmla="*/ 3519376 h 4492350"/>
              <a:gd name="connsiteX7-1243" fmla="*/ 1679945 w 3742661"/>
              <a:gd name="connsiteY7-1244" fmla="*/ 2392325 h 4492350"/>
              <a:gd name="connsiteX8-1245" fmla="*/ 0 w 3742661"/>
              <a:gd name="connsiteY8-1246" fmla="*/ 754911 h 4492350"/>
              <a:gd name="connsiteX9-1247" fmla="*/ 988828 w 3742661"/>
              <a:gd name="connsiteY9-1248" fmla="*/ 1924493 h 4492350"/>
              <a:gd name="connsiteX10-1249" fmla="*/ 1137684 w 3742661"/>
              <a:gd name="connsiteY10-1250" fmla="*/ 861237 h 4492350"/>
              <a:gd name="connsiteX11-1251" fmla="*/ 1222745 w 3742661"/>
              <a:gd name="connsiteY11-1252" fmla="*/ 2062716 h 4492350"/>
              <a:gd name="connsiteX12-1253" fmla="*/ 1690577 w 3742661"/>
              <a:gd name="connsiteY12-1254" fmla="*/ 2190307 h 4492350"/>
              <a:gd name="connsiteX13-1255" fmla="*/ 1956391 w 3742661"/>
              <a:gd name="connsiteY13-1256" fmla="*/ 0 h 4492350"/>
              <a:gd name="connsiteX14-1257" fmla="*/ 2083982 w 3742661"/>
              <a:gd name="connsiteY14-1258" fmla="*/ 978195 h 4492350"/>
              <a:gd name="connsiteX15-1259" fmla="*/ 1881963 w 3742661"/>
              <a:gd name="connsiteY15-1260" fmla="*/ 2232837 h 4492350"/>
              <a:gd name="connsiteX16-1261" fmla="*/ 2057494 w 3742661"/>
              <a:gd name="connsiteY16-1262" fmla="*/ 3046321 h 4492350"/>
              <a:gd name="connsiteX17-1263" fmla="*/ 2647507 w 3742661"/>
              <a:gd name="connsiteY17-1264" fmla="*/ 2519916 h 4492350"/>
              <a:gd name="connsiteX18-1265" fmla="*/ 2913694 w 3742661"/>
              <a:gd name="connsiteY18-1266" fmla="*/ 1291762 h 4492350"/>
              <a:gd name="connsiteX19-1267" fmla="*/ 2838893 w 3742661"/>
              <a:gd name="connsiteY19-1268" fmla="*/ 2371060 h 4492350"/>
              <a:gd name="connsiteX20-1269" fmla="*/ 3742661 w 3742661"/>
              <a:gd name="connsiteY20-1270" fmla="*/ 1148316 h 4492350"/>
              <a:gd name="connsiteX21-1271" fmla="*/ 2222205 w 3742661"/>
              <a:gd name="connsiteY21-1272" fmla="*/ 3370521 h 4492350"/>
              <a:gd name="connsiteX22-1273" fmla="*/ 2169042 w 3742661"/>
              <a:gd name="connsiteY22-1274" fmla="*/ 3817088 h 4492350"/>
              <a:gd name="connsiteX23-1275" fmla="*/ 3317358 w 3742661"/>
              <a:gd name="connsiteY23-1276" fmla="*/ 3094074 h 4492350"/>
              <a:gd name="connsiteX24-1277" fmla="*/ 2194317 w 3742661"/>
              <a:gd name="connsiteY24-1278" fmla="*/ 4030951 h 4492350"/>
              <a:gd name="connsiteX25-1279" fmla="*/ 2232838 w 3742661"/>
              <a:gd name="connsiteY25-1280" fmla="*/ 4476307 h 4492350"/>
              <a:gd name="connsiteX26-1281" fmla="*/ 2218194 w 3742661"/>
              <a:gd name="connsiteY26-1282" fmla="*/ 4491415 h 4492350"/>
              <a:gd name="connsiteX27-1283" fmla="*/ 1743740 w 3742661"/>
              <a:gd name="connsiteY27-1284" fmla="*/ 4492350 h 4492350"/>
              <a:gd name="connsiteX0-1285" fmla="*/ 1743740 w 3742661"/>
              <a:gd name="connsiteY0-1286" fmla="*/ 4492350 h 4492350"/>
              <a:gd name="connsiteX1-1287" fmla="*/ 1796903 w 3742661"/>
              <a:gd name="connsiteY1-1288" fmla="*/ 3785190 h 4492350"/>
              <a:gd name="connsiteX2-1289" fmla="*/ 1307805 w 3742661"/>
              <a:gd name="connsiteY2-1290" fmla="*/ 3381153 h 4492350"/>
              <a:gd name="connsiteX3-1291" fmla="*/ 31898 w 3742661"/>
              <a:gd name="connsiteY3-1292" fmla="*/ 2945218 h 4492350"/>
              <a:gd name="connsiteX4-1293" fmla="*/ 1127052 w 3742661"/>
              <a:gd name="connsiteY4-1294" fmla="*/ 3242930 h 4492350"/>
              <a:gd name="connsiteX5-1295" fmla="*/ 393405 w 3742661"/>
              <a:gd name="connsiteY5-1296" fmla="*/ 2456121 h 4492350"/>
              <a:gd name="connsiteX6-1297" fmla="*/ 1775638 w 3742661"/>
              <a:gd name="connsiteY6-1298" fmla="*/ 3519376 h 4492350"/>
              <a:gd name="connsiteX7-1299" fmla="*/ 1679945 w 3742661"/>
              <a:gd name="connsiteY7-1300" fmla="*/ 2392325 h 4492350"/>
              <a:gd name="connsiteX8-1301" fmla="*/ 0 w 3742661"/>
              <a:gd name="connsiteY8-1302" fmla="*/ 754911 h 4492350"/>
              <a:gd name="connsiteX9-1303" fmla="*/ 988828 w 3742661"/>
              <a:gd name="connsiteY9-1304" fmla="*/ 1924493 h 4492350"/>
              <a:gd name="connsiteX10-1305" fmla="*/ 1137684 w 3742661"/>
              <a:gd name="connsiteY10-1306" fmla="*/ 861237 h 4492350"/>
              <a:gd name="connsiteX11-1307" fmla="*/ 1222745 w 3742661"/>
              <a:gd name="connsiteY11-1308" fmla="*/ 2062716 h 4492350"/>
              <a:gd name="connsiteX12-1309" fmla="*/ 1690577 w 3742661"/>
              <a:gd name="connsiteY12-1310" fmla="*/ 2190307 h 4492350"/>
              <a:gd name="connsiteX13-1311" fmla="*/ 1956391 w 3742661"/>
              <a:gd name="connsiteY13-1312" fmla="*/ 0 h 4492350"/>
              <a:gd name="connsiteX14-1313" fmla="*/ 2083982 w 3742661"/>
              <a:gd name="connsiteY14-1314" fmla="*/ 978195 h 4492350"/>
              <a:gd name="connsiteX15-1315" fmla="*/ 1881963 w 3742661"/>
              <a:gd name="connsiteY15-1316" fmla="*/ 2232837 h 4492350"/>
              <a:gd name="connsiteX16-1317" fmla="*/ 2057494 w 3742661"/>
              <a:gd name="connsiteY16-1318" fmla="*/ 3046321 h 4492350"/>
              <a:gd name="connsiteX17-1319" fmla="*/ 2647507 w 3742661"/>
              <a:gd name="connsiteY17-1320" fmla="*/ 2519916 h 4492350"/>
              <a:gd name="connsiteX18-1321" fmla="*/ 2913694 w 3742661"/>
              <a:gd name="connsiteY18-1322" fmla="*/ 1291762 h 4492350"/>
              <a:gd name="connsiteX19-1323" fmla="*/ 2838893 w 3742661"/>
              <a:gd name="connsiteY19-1324" fmla="*/ 2371060 h 4492350"/>
              <a:gd name="connsiteX20-1325" fmla="*/ 3742661 w 3742661"/>
              <a:gd name="connsiteY20-1326" fmla="*/ 1148316 h 4492350"/>
              <a:gd name="connsiteX21-1327" fmla="*/ 2222205 w 3742661"/>
              <a:gd name="connsiteY21-1328" fmla="*/ 3370521 h 4492350"/>
              <a:gd name="connsiteX22-1329" fmla="*/ 2169042 w 3742661"/>
              <a:gd name="connsiteY22-1330" fmla="*/ 3817088 h 4492350"/>
              <a:gd name="connsiteX23-1331" fmla="*/ 3317358 w 3742661"/>
              <a:gd name="connsiteY23-1332" fmla="*/ 3094074 h 4492350"/>
              <a:gd name="connsiteX24-1333" fmla="*/ 2194317 w 3742661"/>
              <a:gd name="connsiteY24-1334" fmla="*/ 4030951 h 4492350"/>
              <a:gd name="connsiteX25-1335" fmla="*/ 2232838 w 3742661"/>
              <a:gd name="connsiteY25-1336" fmla="*/ 4476307 h 4492350"/>
              <a:gd name="connsiteX26-1337" fmla="*/ 2218194 w 3742661"/>
              <a:gd name="connsiteY26-1338" fmla="*/ 4491415 h 4492350"/>
              <a:gd name="connsiteX27-1339" fmla="*/ 1743740 w 3742661"/>
              <a:gd name="connsiteY27-1340" fmla="*/ 4492350 h 4492350"/>
              <a:gd name="connsiteX0-1341" fmla="*/ 1743740 w 3742661"/>
              <a:gd name="connsiteY0-1342" fmla="*/ 4492350 h 4492350"/>
              <a:gd name="connsiteX1-1343" fmla="*/ 1796903 w 3742661"/>
              <a:gd name="connsiteY1-1344" fmla="*/ 3785190 h 4492350"/>
              <a:gd name="connsiteX2-1345" fmla="*/ 1307805 w 3742661"/>
              <a:gd name="connsiteY2-1346" fmla="*/ 3381153 h 4492350"/>
              <a:gd name="connsiteX3-1347" fmla="*/ 31898 w 3742661"/>
              <a:gd name="connsiteY3-1348" fmla="*/ 2945218 h 4492350"/>
              <a:gd name="connsiteX4-1349" fmla="*/ 1127052 w 3742661"/>
              <a:gd name="connsiteY4-1350" fmla="*/ 3242930 h 4492350"/>
              <a:gd name="connsiteX5-1351" fmla="*/ 393405 w 3742661"/>
              <a:gd name="connsiteY5-1352" fmla="*/ 2456121 h 4492350"/>
              <a:gd name="connsiteX6-1353" fmla="*/ 1775638 w 3742661"/>
              <a:gd name="connsiteY6-1354" fmla="*/ 3519376 h 4492350"/>
              <a:gd name="connsiteX7-1355" fmla="*/ 1679945 w 3742661"/>
              <a:gd name="connsiteY7-1356" fmla="*/ 2392325 h 4492350"/>
              <a:gd name="connsiteX8-1357" fmla="*/ 0 w 3742661"/>
              <a:gd name="connsiteY8-1358" fmla="*/ 754911 h 4492350"/>
              <a:gd name="connsiteX9-1359" fmla="*/ 988828 w 3742661"/>
              <a:gd name="connsiteY9-1360" fmla="*/ 1924493 h 4492350"/>
              <a:gd name="connsiteX10-1361" fmla="*/ 1137684 w 3742661"/>
              <a:gd name="connsiteY10-1362" fmla="*/ 861237 h 4492350"/>
              <a:gd name="connsiteX11-1363" fmla="*/ 1222745 w 3742661"/>
              <a:gd name="connsiteY11-1364" fmla="*/ 2062716 h 4492350"/>
              <a:gd name="connsiteX12-1365" fmla="*/ 1690577 w 3742661"/>
              <a:gd name="connsiteY12-1366" fmla="*/ 2190307 h 4492350"/>
              <a:gd name="connsiteX13-1367" fmla="*/ 1956391 w 3742661"/>
              <a:gd name="connsiteY13-1368" fmla="*/ 0 h 4492350"/>
              <a:gd name="connsiteX14-1369" fmla="*/ 2083982 w 3742661"/>
              <a:gd name="connsiteY14-1370" fmla="*/ 978195 h 4492350"/>
              <a:gd name="connsiteX15-1371" fmla="*/ 1881963 w 3742661"/>
              <a:gd name="connsiteY15-1372" fmla="*/ 2232837 h 4492350"/>
              <a:gd name="connsiteX16-1373" fmla="*/ 2057494 w 3742661"/>
              <a:gd name="connsiteY16-1374" fmla="*/ 3046321 h 4492350"/>
              <a:gd name="connsiteX17-1375" fmla="*/ 2647507 w 3742661"/>
              <a:gd name="connsiteY17-1376" fmla="*/ 2519916 h 4492350"/>
              <a:gd name="connsiteX18-1377" fmla="*/ 2913694 w 3742661"/>
              <a:gd name="connsiteY18-1378" fmla="*/ 1291762 h 4492350"/>
              <a:gd name="connsiteX19-1379" fmla="*/ 2806809 w 3742661"/>
              <a:gd name="connsiteY19-1380" fmla="*/ 2383091 h 4492350"/>
              <a:gd name="connsiteX20-1381" fmla="*/ 3742661 w 3742661"/>
              <a:gd name="connsiteY20-1382" fmla="*/ 1148316 h 4492350"/>
              <a:gd name="connsiteX21-1383" fmla="*/ 2222205 w 3742661"/>
              <a:gd name="connsiteY21-1384" fmla="*/ 3370521 h 4492350"/>
              <a:gd name="connsiteX22-1385" fmla="*/ 2169042 w 3742661"/>
              <a:gd name="connsiteY22-1386" fmla="*/ 3817088 h 4492350"/>
              <a:gd name="connsiteX23-1387" fmla="*/ 3317358 w 3742661"/>
              <a:gd name="connsiteY23-1388" fmla="*/ 3094074 h 4492350"/>
              <a:gd name="connsiteX24-1389" fmla="*/ 2194317 w 3742661"/>
              <a:gd name="connsiteY24-1390" fmla="*/ 4030951 h 4492350"/>
              <a:gd name="connsiteX25-1391" fmla="*/ 2232838 w 3742661"/>
              <a:gd name="connsiteY25-1392" fmla="*/ 4476307 h 4492350"/>
              <a:gd name="connsiteX26-1393" fmla="*/ 2218194 w 3742661"/>
              <a:gd name="connsiteY26-1394" fmla="*/ 4491415 h 4492350"/>
              <a:gd name="connsiteX27-1395" fmla="*/ 1743740 w 3742661"/>
              <a:gd name="connsiteY27-1396" fmla="*/ 4492350 h 4492350"/>
              <a:gd name="connsiteX0-1397" fmla="*/ 1743740 w 3742661"/>
              <a:gd name="connsiteY0-1398" fmla="*/ 4492350 h 4492350"/>
              <a:gd name="connsiteX1-1399" fmla="*/ 1796903 w 3742661"/>
              <a:gd name="connsiteY1-1400" fmla="*/ 3785190 h 4492350"/>
              <a:gd name="connsiteX2-1401" fmla="*/ 1307805 w 3742661"/>
              <a:gd name="connsiteY2-1402" fmla="*/ 3381153 h 4492350"/>
              <a:gd name="connsiteX3-1403" fmla="*/ 31898 w 3742661"/>
              <a:gd name="connsiteY3-1404" fmla="*/ 2945218 h 4492350"/>
              <a:gd name="connsiteX4-1405" fmla="*/ 1127052 w 3742661"/>
              <a:gd name="connsiteY4-1406" fmla="*/ 3242930 h 4492350"/>
              <a:gd name="connsiteX5-1407" fmla="*/ 393405 w 3742661"/>
              <a:gd name="connsiteY5-1408" fmla="*/ 2456121 h 4492350"/>
              <a:gd name="connsiteX6-1409" fmla="*/ 1775638 w 3742661"/>
              <a:gd name="connsiteY6-1410" fmla="*/ 3519376 h 4492350"/>
              <a:gd name="connsiteX7-1411" fmla="*/ 1679945 w 3742661"/>
              <a:gd name="connsiteY7-1412" fmla="*/ 2392325 h 4492350"/>
              <a:gd name="connsiteX8-1413" fmla="*/ 0 w 3742661"/>
              <a:gd name="connsiteY8-1414" fmla="*/ 754911 h 4492350"/>
              <a:gd name="connsiteX9-1415" fmla="*/ 988828 w 3742661"/>
              <a:gd name="connsiteY9-1416" fmla="*/ 1924493 h 4492350"/>
              <a:gd name="connsiteX10-1417" fmla="*/ 1137684 w 3742661"/>
              <a:gd name="connsiteY10-1418" fmla="*/ 861237 h 4492350"/>
              <a:gd name="connsiteX11-1419" fmla="*/ 1222745 w 3742661"/>
              <a:gd name="connsiteY11-1420" fmla="*/ 2062716 h 4492350"/>
              <a:gd name="connsiteX12-1421" fmla="*/ 1690577 w 3742661"/>
              <a:gd name="connsiteY12-1422" fmla="*/ 2190307 h 4492350"/>
              <a:gd name="connsiteX13-1423" fmla="*/ 1956391 w 3742661"/>
              <a:gd name="connsiteY13-1424" fmla="*/ 0 h 4492350"/>
              <a:gd name="connsiteX14-1425" fmla="*/ 2083982 w 3742661"/>
              <a:gd name="connsiteY14-1426" fmla="*/ 978195 h 4492350"/>
              <a:gd name="connsiteX15-1427" fmla="*/ 1881963 w 3742661"/>
              <a:gd name="connsiteY15-1428" fmla="*/ 2232837 h 4492350"/>
              <a:gd name="connsiteX16-1429" fmla="*/ 2057494 w 3742661"/>
              <a:gd name="connsiteY16-1430" fmla="*/ 3046321 h 4492350"/>
              <a:gd name="connsiteX17-1431" fmla="*/ 2647507 w 3742661"/>
              <a:gd name="connsiteY17-1432" fmla="*/ 2519916 h 4492350"/>
              <a:gd name="connsiteX18-1433" fmla="*/ 2913694 w 3742661"/>
              <a:gd name="connsiteY18-1434" fmla="*/ 1291762 h 4492350"/>
              <a:gd name="connsiteX19-1435" fmla="*/ 2806809 w 3742661"/>
              <a:gd name="connsiteY19-1436" fmla="*/ 2383091 h 4492350"/>
              <a:gd name="connsiteX20-1437" fmla="*/ 3742661 w 3742661"/>
              <a:gd name="connsiteY20-1438" fmla="*/ 1148316 h 4492350"/>
              <a:gd name="connsiteX21-1439" fmla="*/ 2222205 w 3742661"/>
              <a:gd name="connsiteY21-1440" fmla="*/ 3370521 h 4492350"/>
              <a:gd name="connsiteX22-1441" fmla="*/ 2169042 w 3742661"/>
              <a:gd name="connsiteY22-1442" fmla="*/ 3817088 h 4492350"/>
              <a:gd name="connsiteX23-1443" fmla="*/ 3317358 w 3742661"/>
              <a:gd name="connsiteY23-1444" fmla="*/ 3094074 h 4492350"/>
              <a:gd name="connsiteX24-1445" fmla="*/ 2194317 w 3742661"/>
              <a:gd name="connsiteY24-1446" fmla="*/ 4030951 h 4492350"/>
              <a:gd name="connsiteX25-1447" fmla="*/ 2232838 w 3742661"/>
              <a:gd name="connsiteY25-1448" fmla="*/ 4476307 h 4492350"/>
              <a:gd name="connsiteX26-1449" fmla="*/ 2218194 w 3742661"/>
              <a:gd name="connsiteY26-1450" fmla="*/ 4491415 h 4492350"/>
              <a:gd name="connsiteX27-1451" fmla="*/ 1743740 w 3742661"/>
              <a:gd name="connsiteY27-1452" fmla="*/ 4492350 h 4492350"/>
              <a:gd name="connsiteX0-1453" fmla="*/ 1743740 w 3742661"/>
              <a:gd name="connsiteY0-1454" fmla="*/ 4492350 h 4492350"/>
              <a:gd name="connsiteX1-1455" fmla="*/ 1796903 w 3742661"/>
              <a:gd name="connsiteY1-1456" fmla="*/ 3785190 h 4492350"/>
              <a:gd name="connsiteX2-1457" fmla="*/ 1307805 w 3742661"/>
              <a:gd name="connsiteY2-1458" fmla="*/ 3381153 h 4492350"/>
              <a:gd name="connsiteX3-1459" fmla="*/ 31898 w 3742661"/>
              <a:gd name="connsiteY3-1460" fmla="*/ 2945218 h 4492350"/>
              <a:gd name="connsiteX4-1461" fmla="*/ 1127052 w 3742661"/>
              <a:gd name="connsiteY4-1462" fmla="*/ 3242930 h 4492350"/>
              <a:gd name="connsiteX5-1463" fmla="*/ 393405 w 3742661"/>
              <a:gd name="connsiteY5-1464" fmla="*/ 2456121 h 4492350"/>
              <a:gd name="connsiteX6-1465" fmla="*/ 1775638 w 3742661"/>
              <a:gd name="connsiteY6-1466" fmla="*/ 3519376 h 4492350"/>
              <a:gd name="connsiteX7-1467" fmla="*/ 1679945 w 3742661"/>
              <a:gd name="connsiteY7-1468" fmla="*/ 2392325 h 4492350"/>
              <a:gd name="connsiteX8-1469" fmla="*/ 0 w 3742661"/>
              <a:gd name="connsiteY8-1470" fmla="*/ 754911 h 4492350"/>
              <a:gd name="connsiteX9-1471" fmla="*/ 988828 w 3742661"/>
              <a:gd name="connsiteY9-1472" fmla="*/ 1924493 h 4492350"/>
              <a:gd name="connsiteX10-1473" fmla="*/ 1137684 w 3742661"/>
              <a:gd name="connsiteY10-1474" fmla="*/ 861237 h 4492350"/>
              <a:gd name="connsiteX11-1475" fmla="*/ 1222745 w 3742661"/>
              <a:gd name="connsiteY11-1476" fmla="*/ 2062716 h 4492350"/>
              <a:gd name="connsiteX12-1477" fmla="*/ 1690577 w 3742661"/>
              <a:gd name="connsiteY12-1478" fmla="*/ 2190307 h 4492350"/>
              <a:gd name="connsiteX13-1479" fmla="*/ 1956391 w 3742661"/>
              <a:gd name="connsiteY13-1480" fmla="*/ 0 h 4492350"/>
              <a:gd name="connsiteX14-1481" fmla="*/ 2083982 w 3742661"/>
              <a:gd name="connsiteY14-1482" fmla="*/ 978195 h 4492350"/>
              <a:gd name="connsiteX15-1483" fmla="*/ 1881963 w 3742661"/>
              <a:gd name="connsiteY15-1484" fmla="*/ 2232837 h 4492350"/>
              <a:gd name="connsiteX16-1485" fmla="*/ 2057494 w 3742661"/>
              <a:gd name="connsiteY16-1486" fmla="*/ 3046321 h 4492350"/>
              <a:gd name="connsiteX17-1487" fmla="*/ 2647507 w 3742661"/>
              <a:gd name="connsiteY17-1488" fmla="*/ 2519916 h 4492350"/>
              <a:gd name="connsiteX18-1489" fmla="*/ 2913694 w 3742661"/>
              <a:gd name="connsiteY18-1490" fmla="*/ 1291762 h 4492350"/>
              <a:gd name="connsiteX19-1491" fmla="*/ 2806809 w 3742661"/>
              <a:gd name="connsiteY19-1492" fmla="*/ 2383091 h 4492350"/>
              <a:gd name="connsiteX20-1493" fmla="*/ 3742661 w 3742661"/>
              <a:gd name="connsiteY20-1494" fmla="*/ 1148316 h 4492350"/>
              <a:gd name="connsiteX21-1495" fmla="*/ 2222205 w 3742661"/>
              <a:gd name="connsiteY21-1496" fmla="*/ 3370521 h 4492350"/>
              <a:gd name="connsiteX22-1497" fmla="*/ 2169042 w 3742661"/>
              <a:gd name="connsiteY22-1498" fmla="*/ 3817088 h 4492350"/>
              <a:gd name="connsiteX23-1499" fmla="*/ 3317358 w 3742661"/>
              <a:gd name="connsiteY23-1500" fmla="*/ 3094074 h 4492350"/>
              <a:gd name="connsiteX24-1501" fmla="*/ 2194317 w 3742661"/>
              <a:gd name="connsiteY24-1502" fmla="*/ 4030951 h 4492350"/>
              <a:gd name="connsiteX25-1503" fmla="*/ 2232838 w 3742661"/>
              <a:gd name="connsiteY25-1504" fmla="*/ 4476307 h 4492350"/>
              <a:gd name="connsiteX26-1505" fmla="*/ 2218194 w 3742661"/>
              <a:gd name="connsiteY26-1506" fmla="*/ 4491415 h 4492350"/>
              <a:gd name="connsiteX27-1507" fmla="*/ 1743740 w 3742661"/>
              <a:gd name="connsiteY27-1508" fmla="*/ 4492350 h 4492350"/>
              <a:gd name="connsiteX0-1509" fmla="*/ 1743740 w 3742661"/>
              <a:gd name="connsiteY0-1510" fmla="*/ 4492350 h 4492350"/>
              <a:gd name="connsiteX1-1511" fmla="*/ 1796903 w 3742661"/>
              <a:gd name="connsiteY1-1512" fmla="*/ 3785190 h 4492350"/>
              <a:gd name="connsiteX2-1513" fmla="*/ 1307805 w 3742661"/>
              <a:gd name="connsiteY2-1514" fmla="*/ 3381153 h 4492350"/>
              <a:gd name="connsiteX3-1515" fmla="*/ 31898 w 3742661"/>
              <a:gd name="connsiteY3-1516" fmla="*/ 2945218 h 4492350"/>
              <a:gd name="connsiteX4-1517" fmla="*/ 1127052 w 3742661"/>
              <a:gd name="connsiteY4-1518" fmla="*/ 3242930 h 4492350"/>
              <a:gd name="connsiteX5-1519" fmla="*/ 393405 w 3742661"/>
              <a:gd name="connsiteY5-1520" fmla="*/ 2456121 h 4492350"/>
              <a:gd name="connsiteX6-1521" fmla="*/ 1775638 w 3742661"/>
              <a:gd name="connsiteY6-1522" fmla="*/ 3519376 h 4492350"/>
              <a:gd name="connsiteX7-1523" fmla="*/ 1679945 w 3742661"/>
              <a:gd name="connsiteY7-1524" fmla="*/ 2392325 h 4492350"/>
              <a:gd name="connsiteX8-1525" fmla="*/ 0 w 3742661"/>
              <a:gd name="connsiteY8-1526" fmla="*/ 754911 h 4492350"/>
              <a:gd name="connsiteX9-1527" fmla="*/ 988828 w 3742661"/>
              <a:gd name="connsiteY9-1528" fmla="*/ 1924493 h 4492350"/>
              <a:gd name="connsiteX10-1529" fmla="*/ 1137684 w 3742661"/>
              <a:gd name="connsiteY10-1530" fmla="*/ 861237 h 4492350"/>
              <a:gd name="connsiteX11-1531" fmla="*/ 1222745 w 3742661"/>
              <a:gd name="connsiteY11-1532" fmla="*/ 2062716 h 4492350"/>
              <a:gd name="connsiteX12-1533" fmla="*/ 1690577 w 3742661"/>
              <a:gd name="connsiteY12-1534" fmla="*/ 2190307 h 4492350"/>
              <a:gd name="connsiteX13-1535" fmla="*/ 1956391 w 3742661"/>
              <a:gd name="connsiteY13-1536" fmla="*/ 0 h 4492350"/>
              <a:gd name="connsiteX14-1537" fmla="*/ 2083982 w 3742661"/>
              <a:gd name="connsiteY14-1538" fmla="*/ 978195 h 4492350"/>
              <a:gd name="connsiteX15-1539" fmla="*/ 1881963 w 3742661"/>
              <a:gd name="connsiteY15-1540" fmla="*/ 2232837 h 4492350"/>
              <a:gd name="connsiteX16-1541" fmla="*/ 2057494 w 3742661"/>
              <a:gd name="connsiteY16-1542" fmla="*/ 3046321 h 4492350"/>
              <a:gd name="connsiteX17-1543" fmla="*/ 2647507 w 3742661"/>
              <a:gd name="connsiteY17-1544" fmla="*/ 2519916 h 4492350"/>
              <a:gd name="connsiteX18-1545" fmla="*/ 2913694 w 3742661"/>
              <a:gd name="connsiteY18-1546" fmla="*/ 1291762 h 4492350"/>
              <a:gd name="connsiteX19-1547" fmla="*/ 2806809 w 3742661"/>
              <a:gd name="connsiteY19-1548" fmla="*/ 2383091 h 4492350"/>
              <a:gd name="connsiteX20-1549" fmla="*/ 3742661 w 3742661"/>
              <a:gd name="connsiteY20-1550" fmla="*/ 1148316 h 4492350"/>
              <a:gd name="connsiteX21-1551" fmla="*/ 2222205 w 3742661"/>
              <a:gd name="connsiteY21-1552" fmla="*/ 3370521 h 4492350"/>
              <a:gd name="connsiteX22-1553" fmla="*/ 2169042 w 3742661"/>
              <a:gd name="connsiteY22-1554" fmla="*/ 3817088 h 4492350"/>
              <a:gd name="connsiteX23-1555" fmla="*/ 3317358 w 3742661"/>
              <a:gd name="connsiteY23-1556" fmla="*/ 3094074 h 4492350"/>
              <a:gd name="connsiteX24-1557" fmla="*/ 2194317 w 3742661"/>
              <a:gd name="connsiteY24-1558" fmla="*/ 4030951 h 4492350"/>
              <a:gd name="connsiteX25-1559" fmla="*/ 2232838 w 3742661"/>
              <a:gd name="connsiteY25-1560" fmla="*/ 4476307 h 4492350"/>
              <a:gd name="connsiteX26-1561" fmla="*/ 2218194 w 3742661"/>
              <a:gd name="connsiteY26-1562" fmla="*/ 4491415 h 4492350"/>
              <a:gd name="connsiteX27-1563" fmla="*/ 1743740 w 3742661"/>
              <a:gd name="connsiteY27-1564" fmla="*/ 4492350 h 4492350"/>
              <a:gd name="connsiteX0-1565" fmla="*/ 1743740 w 3742661"/>
              <a:gd name="connsiteY0-1566" fmla="*/ 4492350 h 4492350"/>
              <a:gd name="connsiteX1-1567" fmla="*/ 1796903 w 3742661"/>
              <a:gd name="connsiteY1-1568" fmla="*/ 3785190 h 4492350"/>
              <a:gd name="connsiteX2-1569" fmla="*/ 1307805 w 3742661"/>
              <a:gd name="connsiteY2-1570" fmla="*/ 3381153 h 4492350"/>
              <a:gd name="connsiteX3-1571" fmla="*/ 31898 w 3742661"/>
              <a:gd name="connsiteY3-1572" fmla="*/ 2945218 h 4492350"/>
              <a:gd name="connsiteX4-1573" fmla="*/ 1127052 w 3742661"/>
              <a:gd name="connsiteY4-1574" fmla="*/ 3242930 h 4492350"/>
              <a:gd name="connsiteX5-1575" fmla="*/ 393405 w 3742661"/>
              <a:gd name="connsiteY5-1576" fmla="*/ 2456121 h 4492350"/>
              <a:gd name="connsiteX6-1577" fmla="*/ 1775638 w 3742661"/>
              <a:gd name="connsiteY6-1578" fmla="*/ 3519376 h 4492350"/>
              <a:gd name="connsiteX7-1579" fmla="*/ 1679945 w 3742661"/>
              <a:gd name="connsiteY7-1580" fmla="*/ 2392325 h 4492350"/>
              <a:gd name="connsiteX8-1581" fmla="*/ 0 w 3742661"/>
              <a:gd name="connsiteY8-1582" fmla="*/ 754911 h 4492350"/>
              <a:gd name="connsiteX9-1583" fmla="*/ 988828 w 3742661"/>
              <a:gd name="connsiteY9-1584" fmla="*/ 1924493 h 4492350"/>
              <a:gd name="connsiteX10-1585" fmla="*/ 1137684 w 3742661"/>
              <a:gd name="connsiteY10-1586" fmla="*/ 861237 h 4492350"/>
              <a:gd name="connsiteX11-1587" fmla="*/ 1222745 w 3742661"/>
              <a:gd name="connsiteY11-1588" fmla="*/ 2062716 h 4492350"/>
              <a:gd name="connsiteX12-1589" fmla="*/ 1690577 w 3742661"/>
              <a:gd name="connsiteY12-1590" fmla="*/ 2190307 h 4492350"/>
              <a:gd name="connsiteX13-1591" fmla="*/ 1956391 w 3742661"/>
              <a:gd name="connsiteY13-1592" fmla="*/ 0 h 4492350"/>
              <a:gd name="connsiteX14-1593" fmla="*/ 2083982 w 3742661"/>
              <a:gd name="connsiteY14-1594" fmla="*/ 978195 h 4492350"/>
              <a:gd name="connsiteX15-1595" fmla="*/ 1881963 w 3742661"/>
              <a:gd name="connsiteY15-1596" fmla="*/ 2232837 h 4492350"/>
              <a:gd name="connsiteX16-1597" fmla="*/ 2057494 w 3742661"/>
              <a:gd name="connsiteY16-1598" fmla="*/ 3046321 h 4492350"/>
              <a:gd name="connsiteX17-1599" fmla="*/ 2647507 w 3742661"/>
              <a:gd name="connsiteY17-1600" fmla="*/ 2519916 h 4492350"/>
              <a:gd name="connsiteX18-1601" fmla="*/ 2913694 w 3742661"/>
              <a:gd name="connsiteY18-1602" fmla="*/ 1291762 h 4492350"/>
              <a:gd name="connsiteX19-1603" fmla="*/ 2806809 w 3742661"/>
              <a:gd name="connsiteY19-1604" fmla="*/ 2383091 h 4492350"/>
              <a:gd name="connsiteX20-1605" fmla="*/ 3742661 w 3742661"/>
              <a:gd name="connsiteY20-1606" fmla="*/ 1148316 h 4492350"/>
              <a:gd name="connsiteX21-1607" fmla="*/ 2222205 w 3742661"/>
              <a:gd name="connsiteY21-1608" fmla="*/ 3370521 h 4492350"/>
              <a:gd name="connsiteX22-1609" fmla="*/ 2169042 w 3742661"/>
              <a:gd name="connsiteY22-1610" fmla="*/ 3817088 h 4492350"/>
              <a:gd name="connsiteX23-1611" fmla="*/ 3317358 w 3742661"/>
              <a:gd name="connsiteY23-1612" fmla="*/ 3094074 h 4492350"/>
              <a:gd name="connsiteX24-1613" fmla="*/ 2194317 w 3742661"/>
              <a:gd name="connsiteY24-1614" fmla="*/ 4030951 h 4492350"/>
              <a:gd name="connsiteX25-1615" fmla="*/ 2232838 w 3742661"/>
              <a:gd name="connsiteY25-1616" fmla="*/ 4476307 h 4492350"/>
              <a:gd name="connsiteX26-1617" fmla="*/ 2218194 w 3742661"/>
              <a:gd name="connsiteY26-1618" fmla="*/ 4491415 h 4492350"/>
              <a:gd name="connsiteX27-1619" fmla="*/ 1743740 w 3742661"/>
              <a:gd name="connsiteY27-1620" fmla="*/ 4492350 h 4492350"/>
              <a:gd name="connsiteX0-1621" fmla="*/ 1743740 w 3718598"/>
              <a:gd name="connsiteY0-1622" fmla="*/ 4492350 h 4492350"/>
              <a:gd name="connsiteX1-1623" fmla="*/ 1796903 w 3718598"/>
              <a:gd name="connsiteY1-1624" fmla="*/ 3785190 h 4492350"/>
              <a:gd name="connsiteX2-1625" fmla="*/ 1307805 w 3718598"/>
              <a:gd name="connsiteY2-1626" fmla="*/ 3381153 h 4492350"/>
              <a:gd name="connsiteX3-1627" fmla="*/ 31898 w 3718598"/>
              <a:gd name="connsiteY3-1628" fmla="*/ 2945218 h 4492350"/>
              <a:gd name="connsiteX4-1629" fmla="*/ 1127052 w 3718598"/>
              <a:gd name="connsiteY4-1630" fmla="*/ 3242930 h 4492350"/>
              <a:gd name="connsiteX5-1631" fmla="*/ 393405 w 3718598"/>
              <a:gd name="connsiteY5-1632" fmla="*/ 2456121 h 4492350"/>
              <a:gd name="connsiteX6-1633" fmla="*/ 1775638 w 3718598"/>
              <a:gd name="connsiteY6-1634" fmla="*/ 3519376 h 4492350"/>
              <a:gd name="connsiteX7-1635" fmla="*/ 1679945 w 3718598"/>
              <a:gd name="connsiteY7-1636" fmla="*/ 2392325 h 4492350"/>
              <a:gd name="connsiteX8-1637" fmla="*/ 0 w 3718598"/>
              <a:gd name="connsiteY8-1638" fmla="*/ 754911 h 4492350"/>
              <a:gd name="connsiteX9-1639" fmla="*/ 988828 w 3718598"/>
              <a:gd name="connsiteY9-1640" fmla="*/ 1924493 h 4492350"/>
              <a:gd name="connsiteX10-1641" fmla="*/ 1137684 w 3718598"/>
              <a:gd name="connsiteY10-1642" fmla="*/ 861237 h 4492350"/>
              <a:gd name="connsiteX11-1643" fmla="*/ 1222745 w 3718598"/>
              <a:gd name="connsiteY11-1644" fmla="*/ 2062716 h 4492350"/>
              <a:gd name="connsiteX12-1645" fmla="*/ 1690577 w 3718598"/>
              <a:gd name="connsiteY12-1646" fmla="*/ 2190307 h 4492350"/>
              <a:gd name="connsiteX13-1647" fmla="*/ 1956391 w 3718598"/>
              <a:gd name="connsiteY13-1648" fmla="*/ 0 h 4492350"/>
              <a:gd name="connsiteX14-1649" fmla="*/ 2083982 w 3718598"/>
              <a:gd name="connsiteY14-1650" fmla="*/ 978195 h 4492350"/>
              <a:gd name="connsiteX15-1651" fmla="*/ 1881963 w 3718598"/>
              <a:gd name="connsiteY15-1652" fmla="*/ 2232837 h 4492350"/>
              <a:gd name="connsiteX16-1653" fmla="*/ 2057494 w 3718598"/>
              <a:gd name="connsiteY16-1654" fmla="*/ 3046321 h 4492350"/>
              <a:gd name="connsiteX17-1655" fmla="*/ 2647507 w 3718598"/>
              <a:gd name="connsiteY17-1656" fmla="*/ 2519916 h 4492350"/>
              <a:gd name="connsiteX18-1657" fmla="*/ 2913694 w 3718598"/>
              <a:gd name="connsiteY18-1658" fmla="*/ 1291762 h 4492350"/>
              <a:gd name="connsiteX19-1659" fmla="*/ 2806809 w 3718598"/>
              <a:gd name="connsiteY19-1660" fmla="*/ 2383091 h 4492350"/>
              <a:gd name="connsiteX20-1661" fmla="*/ 3718598 w 3718598"/>
              <a:gd name="connsiteY20-1662" fmla="*/ 1120242 h 4492350"/>
              <a:gd name="connsiteX21-1663" fmla="*/ 2222205 w 3718598"/>
              <a:gd name="connsiteY21-1664" fmla="*/ 3370521 h 4492350"/>
              <a:gd name="connsiteX22-1665" fmla="*/ 2169042 w 3718598"/>
              <a:gd name="connsiteY22-1666" fmla="*/ 3817088 h 4492350"/>
              <a:gd name="connsiteX23-1667" fmla="*/ 3317358 w 3718598"/>
              <a:gd name="connsiteY23-1668" fmla="*/ 3094074 h 4492350"/>
              <a:gd name="connsiteX24-1669" fmla="*/ 2194317 w 3718598"/>
              <a:gd name="connsiteY24-1670" fmla="*/ 4030951 h 4492350"/>
              <a:gd name="connsiteX25-1671" fmla="*/ 2232838 w 3718598"/>
              <a:gd name="connsiteY25-1672" fmla="*/ 4476307 h 4492350"/>
              <a:gd name="connsiteX26-1673" fmla="*/ 2218194 w 3718598"/>
              <a:gd name="connsiteY26-1674" fmla="*/ 4491415 h 4492350"/>
              <a:gd name="connsiteX27-1675" fmla="*/ 1743740 w 3718598"/>
              <a:gd name="connsiteY27-1676" fmla="*/ 4492350 h 4492350"/>
              <a:gd name="connsiteX0-1677" fmla="*/ 1743740 w 3718598"/>
              <a:gd name="connsiteY0-1678" fmla="*/ 4492350 h 4492350"/>
              <a:gd name="connsiteX1-1679" fmla="*/ 1796903 w 3718598"/>
              <a:gd name="connsiteY1-1680" fmla="*/ 3785190 h 4492350"/>
              <a:gd name="connsiteX2-1681" fmla="*/ 1307805 w 3718598"/>
              <a:gd name="connsiteY2-1682" fmla="*/ 3381153 h 4492350"/>
              <a:gd name="connsiteX3-1683" fmla="*/ 31898 w 3718598"/>
              <a:gd name="connsiteY3-1684" fmla="*/ 2945218 h 4492350"/>
              <a:gd name="connsiteX4-1685" fmla="*/ 1127052 w 3718598"/>
              <a:gd name="connsiteY4-1686" fmla="*/ 3242930 h 4492350"/>
              <a:gd name="connsiteX5-1687" fmla="*/ 393405 w 3718598"/>
              <a:gd name="connsiteY5-1688" fmla="*/ 2456121 h 4492350"/>
              <a:gd name="connsiteX6-1689" fmla="*/ 1775638 w 3718598"/>
              <a:gd name="connsiteY6-1690" fmla="*/ 3519376 h 4492350"/>
              <a:gd name="connsiteX7-1691" fmla="*/ 1679945 w 3718598"/>
              <a:gd name="connsiteY7-1692" fmla="*/ 2392325 h 4492350"/>
              <a:gd name="connsiteX8-1693" fmla="*/ 0 w 3718598"/>
              <a:gd name="connsiteY8-1694" fmla="*/ 754911 h 4492350"/>
              <a:gd name="connsiteX9-1695" fmla="*/ 988828 w 3718598"/>
              <a:gd name="connsiteY9-1696" fmla="*/ 1924493 h 4492350"/>
              <a:gd name="connsiteX10-1697" fmla="*/ 1137684 w 3718598"/>
              <a:gd name="connsiteY10-1698" fmla="*/ 861237 h 4492350"/>
              <a:gd name="connsiteX11-1699" fmla="*/ 1222745 w 3718598"/>
              <a:gd name="connsiteY11-1700" fmla="*/ 2062716 h 4492350"/>
              <a:gd name="connsiteX12-1701" fmla="*/ 1690577 w 3718598"/>
              <a:gd name="connsiteY12-1702" fmla="*/ 2190307 h 4492350"/>
              <a:gd name="connsiteX13-1703" fmla="*/ 1956391 w 3718598"/>
              <a:gd name="connsiteY13-1704" fmla="*/ 0 h 4492350"/>
              <a:gd name="connsiteX14-1705" fmla="*/ 2083982 w 3718598"/>
              <a:gd name="connsiteY14-1706" fmla="*/ 978195 h 4492350"/>
              <a:gd name="connsiteX15-1707" fmla="*/ 1881963 w 3718598"/>
              <a:gd name="connsiteY15-1708" fmla="*/ 2232837 h 4492350"/>
              <a:gd name="connsiteX16-1709" fmla="*/ 2057494 w 3718598"/>
              <a:gd name="connsiteY16-1710" fmla="*/ 3046321 h 4492350"/>
              <a:gd name="connsiteX17-1711" fmla="*/ 2647507 w 3718598"/>
              <a:gd name="connsiteY17-1712" fmla="*/ 2519916 h 4492350"/>
              <a:gd name="connsiteX18-1713" fmla="*/ 2913694 w 3718598"/>
              <a:gd name="connsiteY18-1714" fmla="*/ 1291762 h 4492350"/>
              <a:gd name="connsiteX19-1715" fmla="*/ 2806809 w 3718598"/>
              <a:gd name="connsiteY19-1716" fmla="*/ 2383091 h 4492350"/>
              <a:gd name="connsiteX20-1717" fmla="*/ 3718598 w 3718598"/>
              <a:gd name="connsiteY20-1718" fmla="*/ 1120242 h 4492350"/>
              <a:gd name="connsiteX21-1719" fmla="*/ 2222205 w 3718598"/>
              <a:gd name="connsiteY21-1720" fmla="*/ 3370521 h 4492350"/>
              <a:gd name="connsiteX22-1721" fmla="*/ 2169042 w 3718598"/>
              <a:gd name="connsiteY22-1722" fmla="*/ 3817088 h 4492350"/>
              <a:gd name="connsiteX23-1723" fmla="*/ 3317358 w 3718598"/>
              <a:gd name="connsiteY23-1724" fmla="*/ 3094074 h 4492350"/>
              <a:gd name="connsiteX24-1725" fmla="*/ 2194317 w 3718598"/>
              <a:gd name="connsiteY24-1726" fmla="*/ 4030951 h 4492350"/>
              <a:gd name="connsiteX25-1727" fmla="*/ 2232838 w 3718598"/>
              <a:gd name="connsiteY25-1728" fmla="*/ 4476307 h 4492350"/>
              <a:gd name="connsiteX26-1729" fmla="*/ 2218194 w 3718598"/>
              <a:gd name="connsiteY26-1730" fmla="*/ 4491415 h 4492350"/>
              <a:gd name="connsiteX27-1731" fmla="*/ 1743740 w 3718598"/>
              <a:gd name="connsiteY27-1732" fmla="*/ 4492350 h 4492350"/>
              <a:gd name="connsiteX0-1733" fmla="*/ 1743740 w 3718598"/>
              <a:gd name="connsiteY0-1734" fmla="*/ 4492350 h 4492350"/>
              <a:gd name="connsiteX1-1735" fmla="*/ 1796903 w 3718598"/>
              <a:gd name="connsiteY1-1736" fmla="*/ 3785190 h 4492350"/>
              <a:gd name="connsiteX2-1737" fmla="*/ 1307805 w 3718598"/>
              <a:gd name="connsiteY2-1738" fmla="*/ 3381153 h 4492350"/>
              <a:gd name="connsiteX3-1739" fmla="*/ 31898 w 3718598"/>
              <a:gd name="connsiteY3-1740" fmla="*/ 2945218 h 4492350"/>
              <a:gd name="connsiteX4-1741" fmla="*/ 1127052 w 3718598"/>
              <a:gd name="connsiteY4-1742" fmla="*/ 3242930 h 4492350"/>
              <a:gd name="connsiteX5-1743" fmla="*/ 393405 w 3718598"/>
              <a:gd name="connsiteY5-1744" fmla="*/ 2456121 h 4492350"/>
              <a:gd name="connsiteX6-1745" fmla="*/ 1775638 w 3718598"/>
              <a:gd name="connsiteY6-1746" fmla="*/ 3519376 h 4492350"/>
              <a:gd name="connsiteX7-1747" fmla="*/ 1679945 w 3718598"/>
              <a:gd name="connsiteY7-1748" fmla="*/ 2392325 h 4492350"/>
              <a:gd name="connsiteX8-1749" fmla="*/ 0 w 3718598"/>
              <a:gd name="connsiteY8-1750" fmla="*/ 754911 h 4492350"/>
              <a:gd name="connsiteX9-1751" fmla="*/ 988828 w 3718598"/>
              <a:gd name="connsiteY9-1752" fmla="*/ 1924493 h 4492350"/>
              <a:gd name="connsiteX10-1753" fmla="*/ 1137684 w 3718598"/>
              <a:gd name="connsiteY10-1754" fmla="*/ 861237 h 4492350"/>
              <a:gd name="connsiteX11-1755" fmla="*/ 1222745 w 3718598"/>
              <a:gd name="connsiteY11-1756" fmla="*/ 2062716 h 4492350"/>
              <a:gd name="connsiteX12-1757" fmla="*/ 1690577 w 3718598"/>
              <a:gd name="connsiteY12-1758" fmla="*/ 2190307 h 4492350"/>
              <a:gd name="connsiteX13-1759" fmla="*/ 1956391 w 3718598"/>
              <a:gd name="connsiteY13-1760" fmla="*/ 0 h 4492350"/>
              <a:gd name="connsiteX14-1761" fmla="*/ 2083982 w 3718598"/>
              <a:gd name="connsiteY14-1762" fmla="*/ 978195 h 4492350"/>
              <a:gd name="connsiteX15-1763" fmla="*/ 1881963 w 3718598"/>
              <a:gd name="connsiteY15-1764" fmla="*/ 2232837 h 4492350"/>
              <a:gd name="connsiteX16-1765" fmla="*/ 2057494 w 3718598"/>
              <a:gd name="connsiteY16-1766" fmla="*/ 3046321 h 4492350"/>
              <a:gd name="connsiteX17-1767" fmla="*/ 2647507 w 3718598"/>
              <a:gd name="connsiteY17-1768" fmla="*/ 2519916 h 4492350"/>
              <a:gd name="connsiteX18-1769" fmla="*/ 2913694 w 3718598"/>
              <a:gd name="connsiteY18-1770" fmla="*/ 1291762 h 4492350"/>
              <a:gd name="connsiteX19-1771" fmla="*/ 2806809 w 3718598"/>
              <a:gd name="connsiteY19-1772" fmla="*/ 2383091 h 4492350"/>
              <a:gd name="connsiteX20-1773" fmla="*/ 3718598 w 3718598"/>
              <a:gd name="connsiteY20-1774" fmla="*/ 1120242 h 4492350"/>
              <a:gd name="connsiteX21-1775" fmla="*/ 2222205 w 3718598"/>
              <a:gd name="connsiteY21-1776" fmla="*/ 3370521 h 4492350"/>
              <a:gd name="connsiteX22-1777" fmla="*/ 2169042 w 3718598"/>
              <a:gd name="connsiteY22-1778" fmla="*/ 3817088 h 4492350"/>
              <a:gd name="connsiteX23-1779" fmla="*/ 3317358 w 3718598"/>
              <a:gd name="connsiteY23-1780" fmla="*/ 3094074 h 4492350"/>
              <a:gd name="connsiteX24-1781" fmla="*/ 2194317 w 3718598"/>
              <a:gd name="connsiteY24-1782" fmla="*/ 4030951 h 4492350"/>
              <a:gd name="connsiteX25-1783" fmla="*/ 2232838 w 3718598"/>
              <a:gd name="connsiteY25-1784" fmla="*/ 4476307 h 4492350"/>
              <a:gd name="connsiteX26-1785" fmla="*/ 2218194 w 3718598"/>
              <a:gd name="connsiteY26-1786" fmla="*/ 4491415 h 4492350"/>
              <a:gd name="connsiteX27-1787" fmla="*/ 1743740 w 3718598"/>
              <a:gd name="connsiteY27-1788" fmla="*/ 4492350 h 4492350"/>
              <a:gd name="connsiteX0-1789" fmla="*/ 1743740 w 3718598"/>
              <a:gd name="connsiteY0-1790" fmla="*/ 4492350 h 4492350"/>
              <a:gd name="connsiteX1-1791" fmla="*/ 1796903 w 3718598"/>
              <a:gd name="connsiteY1-1792" fmla="*/ 3785190 h 4492350"/>
              <a:gd name="connsiteX2-1793" fmla="*/ 1307805 w 3718598"/>
              <a:gd name="connsiteY2-1794" fmla="*/ 3381153 h 4492350"/>
              <a:gd name="connsiteX3-1795" fmla="*/ 31898 w 3718598"/>
              <a:gd name="connsiteY3-1796" fmla="*/ 2945218 h 4492350"/>
              <a:gd name="connsiteX4-1797" fmla="*/ 1127052 w 3718598"/>
              <a:gd name="connsiteY4-1798" fmla="*/ 3242930 h 4492350"/>
              <a:gd name="connsiteX5-1799" fmla="*/ 393405 w 3718598"/>
              <a:gd name="connsiteY5-1800" fmla="*/ 2456121 h 4492350"/>
              <a:gd name="connsiteX6-1801" fmla="*/ 1775638 w 3718598"/>
              <a:gd name="connsiteY6-1802" fmla="*/ 3519376 h 4492350"/>
              <a:gd name="connsiteX7-1803" fmla="*/ 1679945 w 3718598"/>
              <a:gd name="connsiteY7-1804" fmla="*/ 2392325 h 4492350"/>
              <a:gd name="connsiteX8-1805" fmla="*/ 0 w 3718598"/>
              <a:gd name="connsiteY8-1806" fmla="*/ 754911 h 4492350"/>
              <a:gd name="connsiteX9-1807" fmla="*/ 988828 w 3718598"/>
              <a:gd name="connsiteY9-1808" fmla="*/ 1924493 h 4492350"/>
              <a:gd name="connsiteX10-1809" fmla="*/ 1137684 w 3718598"/>
              <a:gd name="connsiteY10-1810" fmla="*/ 861237 h 4492350"/>
              <a:gd name="connsiteX11-1811" fmla="*/ 1222745 w 3718598"/>
              <a:gd name="connsiteY11-1812" fmla="*/ 2062716 h 4492350"/>
              <a:gd name="connsiteX12-1813" fmla="*/ 1690577 w 3718598"/>
              <a:gd name="connsiteY12-1814" fmla="*/ 2190307 h 4492350"/>
              <a:gd name="connsiteX13-1815" fmla="*/ 1956391 w 3718598"/>
              <a:gd name="connsiteY13-1816" fmla="*/ 0 h 4492350"/>
              <a:gd name="connsiteX14-1817" fmla="*/ 2083982 w 3718598"/>
              <a:gd name="connsiteY14-1818" fmla="*/ 978195 h 4492350"/>
              <a:gd name="connsiteX15-1819" fmla="*/ 1881963 w 3718598"/>
              <a:gd name="connsiteY15-1820" fmla="*/ 2232837 h 4492350"/>
              <a:gd name="connsiteX16-1821" fmla="*/ 2057494 w 3718598"/>
              <a:gd name="connsiteY16-1822" fmla="*/ 3046321 h 4492350"/>
              <a:gd name="connsiteX17-1823" fmla="*/ 2647507 w 3718598"/>
              <a:gd name="connsiteY17-1824" fmla="*/ 2519916 h 4492350"/>
              <a:gd name="connsiteX18-1825" fmla="*/ 2913694 w 3718598"/>
              <a:gd name="connsiteY18-1826" fmla="*/ 1291762 h 4492350"/>
              <a:gd name="connsiteX19-1827" fmla="*/ 2806809 w 3718598"/>
              <a:gd name="connsiteY19-1828" fmla="*/ 2383091 h 4492350"/>
              <a:gd name="connsiteX20-1829" fmla="*/ 3718598 w 3718598"/>
              <a:gd name="connsiteY20-1830" fmla="*/ 1120242 h 4492350"/>
              <a:gd name="connsiteX21-1831" fmla="*/ 2222205 w 3718598"/>
              <a:gd name="connsiteY21-1832" fmla="*/ 3370521 h 4492350"/>
              <a:gd name="connsiteX22-1833" fmla="*/ 2169042 w 3718598"/>
              <a:gd name="connsiteY22-1834" fmla="*/ 3817088 h 4492350"/>
              <a:gd name="connsiteX23-1835" fmla="*/ 3317358 w 3718598"/>
              <a:gd name="connsiteY23-1836" fmla="*/ 3094074 h 4492350"/>
              <a:gd name="connsiteX24-1837" fmla="*/ 2194317 w 3718598"/>
              <a:gd name="connsiteY24-1838" fmla="*/ 4030951 h 4492350"/>
              <a:gd name="connsiteX25-1839" fmla="*/ 2232838 w 3718598"/>
              <a:gd name="connsiteY25-1840" fmla="*/ 4476307 h 4492350"/>
              <a:gd name="connsiteX26-1841" fmla="*/ 2218194 w 3718598"/>
              <a:gd name="connsiteY26-1842" fmla="*/ 4491415 h 4492350"/>
              <a:gd name="connsiteX27-1843" fmla="*/ 1743740 w 3718598"/>
              <a:gd name="connsiteY27-1844" fmla="*/ 4492350 h 4492350"/>
              <a:gd name="connsiteX0-1845" fmla="*/ 1743740 w 3718598"/>
              <a:gd name="connsiteY0-1846" fmla="*/ 4492350 h 4492350"/>
              <a:gd name="connsiteX1-1847" fmla="*/ 1796903 w 3718598"/>
              <a:gd name="connsiteY1-1848" fmla="*/ 3785190 h 4492350"/>
              <a:gd name="connsiteX2-1849" fmla="*/ 1307805 w 3718598"/>
              <a:gd name="connsiteY2-1850" fmla="*/ 3381153 h 4492350"/>
              <a:gd name="connsiteX3-1851" fmla="*/ 31898 w 3718598"/>
              <a:gd name="connsiteY3-1852" fmla="*/ 2945218 h 4492350"/>
              <a:gd name="connsiteX4-1853" fmla="*/ 1127052 w 3718598"/>
              <a:gd name="connsiteY4-1854" fmla="*/ 3242930 h 4492350"/>
              <a:gd name="connsiteX5-1855" fmla="*/ 393405 w 3718598"/>
              <a:gd name="connsiteY5-1856" fmla="*/ 2456121 h 4492350"/>
              <a:gd name="connsiteX6-1857" fmla="*/ 1775638 w 3718598"/>
              <a:gd name="connsiteY6-1858" fmla="*/ 3519376 h 4492350"/>
              <a:gd name="connsiteX7-1859" fmla="*/ 1679945 w 3718598"/>
              <a:gd name="connsiteY7-1860" fmla="*/ 2392325 h 4492350"/>
              <a:gd name="connsiteX8-1861" fmla="*/ 0 w 3718598"/>
              <a:gd name="connsiteY8-1862" fmla="*/ 754911 h 4492350"/>
              <a:gd name="connsiteX9-1863" fmla="*/ 988828 w 3718598"/>
              <a:gd name="connsiteY9-1864" fmla="*/ 1924493 h 4492350"/>
              <a:gd name="connsiteX10-1865" fmla="*/ 1137684 w 3718598"/>
              <a:gd name="connsiteY10-1866" fmla="*/ 861237 h 4492350"/>
              <a:gd name="connsiteX11-1867" fmla="*/ 1222745 w 3718598"/>
              <a:gd name="connsiteY11-1868" fmla="*/ 2062716 h 4492350"/>
              <a:gd name="connsiteX12-1869" fmla="*/ 1690577 w 3718598"/>
              <a:gd name="connsiteY12-1870" fmla="*/ 2190307 h 4492350"/>
              <a:gd name="connsiteX13-1871" fmla="*/ 1956391 w 3718598"/>
              <a:gd name="connsiteY13-1872" fmla="*/ 0 h 4492350"/>
              <a:gd name="connsiteX14-1873" fmla="*/ 2083982 w 3718598"/>
              <a:gd name="connsiteY14-1874" fmla="*/ 978195 h 4492350"/>
              <a:gd name="connsiteX15-1875" fmla="*/ 1881963 w 3718598"/>
              <a:gd name="connsiteY15-1876" fmla="*/ 2232837 h 4492350"/>
              <a:gd name="connsiteX16-1877" fmla="*/ 2057494 w 3718598"/>
              <a:gd name="connsiteY16-1878" fmla="*/ 3046321 h 4492350"/>
              <a:gd name="connsiteX17-1879" fmla="*/ 2647507 w 3718598"/>
              <a:gd name="connsiteY17-1880" fmla="*/ 2519916 h 4492350"/>
              <a:gd name="connsiteX18-1881" fmla="*/ 2913694 w 3718598"/>
              <a:gd name="connsiteY18-1882" fmla="*/ 1291762 h 4492350"/>
              <a:gd name="connsiteX19-1883" fmla="*/ 2806809 w 3718598"/>
              <a:gd name="connsiteY19-1884" fmla="*/ 2383091 h 4492350"/>
              <a:gd name="connsiteX20-1885" fmla="*/ 3718598 w 3718598"/>
              <a:gd name="connsiteY20-1886" fmla="*/ 1120242 h 4492350"/>
              <a:gd name="connsiteX21-1887" fmla="*/ 2222205 w 3718598"/>
              <a:gd name="connsiteY21-1888" fmla="*/ 3370521 h 4492350"/>
              <a:gd name="connsiteX22-1889" fmla="*/ 2169042 w 3718598"/>
              <a:gd name="connsiteY22-1890" fmla="*/ 3817088 h 4492350"/>
              <a:gd name="connsiteX23-1891" fmla="*/ 3317358 w 3718598"/>
              <a:gd name="connsiteY23-1892" fmla="*/ 3094074 h 4492350"/>
              <a:gd name="connsiteX24-1893" fmla="*/ 2194317 w 3718598"/>
              <a:gd name="connsiteY24-1894" fmla="*/ 4030951 h 4492350"/>
              <a:gd name="connsiteX25-1895" fmla="*/ 2232838 w 3718598"/>
              <a:gd name="connsiteY25-1896" fmla="*/ 4476307 h 4492350"/>
              <a:gd name="connsiteX26-1897" fmla="*/ 2218194 w 3718598"/>
              <a:gd name="connsiteY26-1898" fmla="*/ 4491415 h 4492350"/>
              <a:gd name="connsiteX27-1899" fmla="*/ 1743740 w 3718598"/>
              <a:gd name="connsiteY27-1900" fmla="*/ 4492350 h 4492350"/>
              <a:gd name="connsiteX0-1901" fmla="*/ 1743740 w 3718598"/>
              <a:gd name="connsiteY0-1902" fmla="*/ 4492350 h 4492350"/>
              <a:gd name="connsiteX1-1903" fmla="*/ 1796903 w 3718598"/>
              <a:gd name="connsiteY1-1904" fmla="*/ 3785190 h 4492350"/>
              <a:gd name="connsiteX2-1905" fmla="*/ 1307805 w 3718598"/>
              <a:gd name="connsiteY2-1906" fmla="*/ 3381153 h 4492350"/>
              <a:gd name="connsiteX3-1907" fmla="*/ 31898 w 3718598"/>
              <a:gd name="connsiteY3-1908" fmla="*/ 2945218 h 4492350"/>
              <a:gd name="connsiteX4-1909" fmla="*/ 1127052 w 3718598"/>
              <a:gd name="connsiteY4-1910" fmla="*/ 3242930 h 4492350"/>
              <a:gd name="connsiteX5-1911" fmla="*/ 393405 w 3718598"/>
              <a:gd name="connsiteY5-1912" fmla="*/ 2456121 h 4492350"/>
              <a:gd name="connsiteX6-1913" fmla="*/ 1775638 w 3718598"/>
              <a:gd name="connsiteY6-1914" fmla="*/ 3519376 h 4492350"/>
              <a:gd name="connsiteX7-1915" fmla="*/ 1679945 w 3718598"/>
              <a:gd name="connsiteY7-1916" fmla="*/ 2392325 h 4492350"/>
              <a:gd name="connsiteX8-1917" fmla="*/ 0 w 3718598"/>
              <a:gd name="connsiteY8-1918" fmla="*/ 754911 h 4492350"/>
              <a:gd name="connsiteX9-1919" fmla="*/ 988828 w 3718598"/>
              <a:gd name="connsiteY9-1920" fmla="*/ 1924493 h 4492350"/>
              <a:gd name="connsiteX10-1921" fmla="*/ 1137684 w 3718598"/>
              <a:gd name="connsiteY10-1922" fmla="*/ 861237 h 4492350"/>
              <a:gd name="connsiteX11-1923" fmla="*/ 1222745 w 3718598"/>
              <a:gd name="connsiteY11-1924" fmla="*/ 2062716 h 4492350"/>
              <a:gd name="connsiteX12-1925" fmla="*/ 1690577 w 3718598"/>
              <a:gd name="connsiteY12-1926" fmla="*/ 2190307 h 4492350"/>
              <a:gd name="connsiteX13-1927" fmla="*/ 1956391 w 3718598"/>
              <a:gd name="connsiteY13-1928" fmla="*/ 0 h 4492350"/>
              <a:gd name="connsiteX14-1929" fmla="*/ 2083982 w 3718598"/>
              <a:gd name="connsiteY14-1930" fmla="*/ 978195 h 4492350"/>
              <a:gd name="connsiteX15-1931" fmla="*/ 1881963 w 3718598"/>
              <a:gd name="connsiteY15-1932" fmla="*/ 2232837 h 4492350"/>
              <a:gd name="connsiteX16-1933" fmla="*/ 2057494 w 3718598"/>
              <a:gd name="connsiteY16-1934" fmla="*/ 3046321 h 4492350"/>
              <a:gd name="connsiteX17-1935" fmla="*/ 2647507 w 3718598"/>
              <a:gd name="connsiteY17-1936" fmla="*/ 2519916 h 4492350"/>
              <a:gd name="connsiteX18-1937" fmla="*/ 2913694 w 3718598"/>
              <a:gd name="connsiteY18-1938" fmla="*/ 1291762 h 4492350"/>
              <a:gd name="connsiteX19-1939" fmla="*/ 2806809 w 3718598"/>
              <a:gd name="connsiteY19-1940" fmla="*/ 2383091 h 4492350"/>
              <a:gd name="connsiteX20-1941" fmla="*/ 3718598 w 3718598"/>
              <a:gd name="connsiteY20-1942" fmla="*/ 1120242 h 4492350"/>
              <a:gd name="connsiteX21-1943" fmla="*/ 2222205 w 3718598"/>
              <a:gd name="connsiteY21-1944" fmla="*/ 3370521 h 4492350"/>
              <a:gd name="connsiteX22-1945" fmla="*/ 2169042 w 3718598"/>
              <a:gd name="connsiteY22-1946" fmla="*/ 3817088 h 4492350"/>
              <a:gd name="connsiteX23-1947" fmla="*/ 3317358 w 3718598"/>
              <a:gd name="connsiteY23-1948" fmla="*/ 3094074 h 4492350"/>
              <a:gd name="connsiteX24-1949" fmla="*/ 2194317 w 3718598"/>
              <a:gd name="connsiteY24-1950" fmla="*/ 4030951 h 4492350"/>
              <a:gd name="connsiteX25-1951" fmla="*/ 2232838 w 3718598"/>
              <a:gd name="connsiteY25-1952" fmla="*/ 4476307 h 4492350"/>
              <a:gd name="connsiteX26-1953" fmla="*/ 2218194 w 3718598"/>
              <a:gd name="connsiteY26-1954" fmla="*/ 4491415 h 4492350"/>
              <a:gd name="connsiteX27-1955" fmla="*/ 1743740 w 3718598"/>
              <a:gd name="connsiteY27-1956" fmla="*/ 4492350 h 4492350"/>
              <a:gd name="connsiteX0-1957" fmla="*/ 1743740 w 3718598"/>
              <a:gd name="connsiteY0-1958" fmla="*/ 4492350 h 4492350"/>
              <a:gd name="connsiteX1-1959" fmla="*/ 1796903 w 3718598"/>
              <a:gd name="connsiteY1-1960" fmla="*/ 3785190 h 4492350"/>
              <a:gd name="connsiteX2-1961" fmla="*/ 1307805 w 3718598"/>
              <a:gd name="connsiteY2-1962" fmla="*/ 3381153 h 4492350"/>
              <a:gd name="connsiteX3-1963" fmla="*/ 31898 w 3718598"/>
              <a:gd name="connsiteY3-1964" fmla="*/ 2945218 h 4492350"/>
              <a:gd name="connsiteX4-1965" fmla="*/ 1127052 w 3718598"/>
              <a:gd name="connsiteY4-1966" fmla="*/ 3242930 h 4492350"/>
              <a:gd name="connsiteX5-1967" fmla="*/ 393405 w 3718598"/>
              <a:gd name="connsiteY5-1968" fmla="*/ 2456121 h 4492350"/>
              <a:gd name="connsiteX6-1969" fmla="*/ 1775638 w 3718598"/>
              <a:gd name="connsiteY6-1970" fmla="*/ 3519376 h 4492350"/>
              <a:gd name="connsiteX7-1971" fmla="*/ 1679945 w 3718598"/>
              <a:gd name="connsiteY7-1972" fmla="*/ 2392325 h 4492350"/>
              <a:gd name="connsiteX8-1973" fmla="*/ 0 w 3718598"/>
              <a:gd name="connsiteY8-1974" fmla="*/ 754911 h 4492350"/>
              <a:gd name="connsiteX9-1975" fmla="*/ 988828 w 3718598"/>
              <a:gd name="connsiteY9-1976" fmla="*/ 1924493 h 4492350"/>
              <a:gd name="connsiteX10-1977" fmla="*/ 1137684 w 3718598"/>
              <a:gd name="connsiteY10-1978" fmla="*/ 861237 h 4492350"/>
              <a:gd name="connsiteX11-1979" fmla="*/ 1222745 w 3718598"/>
              <a:gd name="connsiteY11-1980" fmla="*/ 2062716 h 4492350"/>
              <a:gd name="connsiteX12-1981" fmla="*/ 1690577 w 3718598"/>
              <a:gd name="connsiteY12-1982" fmla="*/ 2190307 h 4492350"/>
              <a:gd name="connsiteX13-1983" fmla="*/ 1956391 w 3718598"/>
              <a:gd name="connsiteY13-1984" fmla="*/ 0 h 4492350"/>
              <a:gd name="connsiteX14-1985" fmla="*/ 2083982 w 3718598"/>
              <a:gd name="connsiteY14-1986" fmla="*/ 978195 h 4492350"/>
              <a:gd name="connsiteX15-1987" fmla="*/ 1881963 w 3718598"/>
              <a:gd name="connsiteY15-1988" fmla="*/ 2232837 h 4492350"/>
              <a:gd name="connsiteX16-1989" fmla="*/ 2057494 w 3718598"/>
              <a:gd name="connsiteY16-1990" fmla="*/ 3046321 h 4492350"/>
              <a:gd name="connsiteX17-1991" fmla="*/ 2647507 w 3718598"/>
              <a:gd name="connsiteY17-1992" fmla="*/ 2519916 h 4492350"/>
              <a:gd name="connsiteX18-1993" fmla="*/ 2913694 w 3718598"/>
              <a:gd name="connsiteY18-1994" fmla="*/ 1291762 h 4492350"/>
              <a:gd name="connsiteX19-1995" fmla="*/ 2806809 w 3718598"/>
              <a:gd name="connsiteY19-1996" fmla="*/ 2383091 h 4492350"/>
              <a:gd name="connsiteX20-1997" fmla="*/ 3718598 w 3718598"/>
              <a:gd name="connsiteY20-1998" fmla="*/ 1120242 h 4492350"/>
              <a:gd name="connsiteX21-1999" fmla="*/ 2222205 w 3718598"/>
              <a:gd name="connsiteY21-2000" fmla="*/ 3370521 h 4492350"/>
              <a:gd name="connsiteX22-2001" fmla="*/ 2169042 w 3718598"/>
              <a:gd name="connsiteY22-2002" fmla="*/ 3817088 h 4492350"/>
              <a:gd name="connsiteX23-2003" fmla="*/ 3317358 w 3718598"/>
              <a:gd name="connsiteY23-2004" fmla="*/ 3094074 h 4492350"/>
              <a:gd name="connsiteX24-2005" fmla="*/ 2194317 w 3718598"/>
              <a:gd name="connsiteY24-2006" fmla="*/ 4030951 h 4492350"/>
              <a:gd name="connsiteX25-2007" fmla="*/ 2232838 w 3718598"/>
              <a:gd name="connsiteY25-2008" fmla="*/ 4476307 h 4492350"/>
              <a:gd name="connsiteX26-2009" fmla="*/ 2218194 w 3718598"/>
              <a:gd name="connsiteY26-2010" fmla="*/ 4491415 h 4492350"/>
              <a:gd name="connsiteX27-2011" fmla="*/ 1743740 w 3718598"/>
              <a:gd name="connsiteY27-2012" fmla="*/ 4492350 h 4492350"/>
              <a:gd name="connsiteX0-2013" fmla="*/ 1743740 w 3694535"/>
              <a:gd name="connsiteY0-2014" fmla="*/ 4492350 h 4492350"/>
              <a:gd name="connsiteX1-2015" fmla="*/ 1796903 w 3694535"/>
              <a:gd name="connsiteY1-2016" fmla="*/ 3785190 h 4492350"/>
              <a:gd name="connsiteX2-2017" fmla="*/ 1307805 w 3694535"/>
              <a:gd name="connsiteY2-2018" fmla="*/ 3381153 h 4492350"/>
              <a:gd name="connsiteX3-2019" fmla="*/ 31898 w 3694535"/>
              <a:gd name="connsiteY3-2020" fmla="*/ 2945218 h 4492350"/>
              <a:gd name="connsiteX4-2021" fmla="*/ 1127052 w 3694535"/>
              <a:gd name="connsiteY4-2022" fmla="*/ 3242930 h 4492350"/>
              <a:gd name="connsiteX5-2023" fmla="*/ 393405 w 3694535"/>
              <a:gd name="connsiteY5-2024" fmla="*/ 2456121 h 4492350"/>
              <a:gd name="connsiteX6-2025" fmla="*/ 1775638 w 3694535"/>
              <a:gd name="connsiteY6-2026" fmla="*/ 3519376 h 4492350"/>
              <a:gd name="connsiteX7-2027" fmla="*/ 1679945 w 3694535"/>
              <a:gd name="connsiteY7-2028" fmla="*/ 2392325 h 4492350"/>
              <a:gd name="connsiteX8-2029" fmla="*/ 0 w 3694535"/>
              <a:gd name="connsiteY8-2030" fmla="*/ 754911 h 4492350"/>
              <a:gd name="connsiteX9-2031" fmla="*/ 988828 w 3694535"/>
              <a:gd name="connsiteY9-2032" fmla="*/ 1924493 h 4492350"/>
              <a:gd name="connsiteX10-2033" fmla="*/ 1137684 w 3694535"/>
              <a:gd name="connsiteY10-2034" fmla="*/ 861237 h 4492350"/>
              <a:gd name="connsiteX11-2035" fmla="*/ 1222745 w 3694535"/>
              <a:gd name="connsiteY11-2036" fmla="*/ 2062716 h 4492350"/>
              <a:gd name="connsiteX12-2037" fmla="*/ 1690577 w 3694535"/>
              <a:gd name="connsiteY12-2038" fmla="*/ 2190307 h 4492350"/>
              <a:gd name="connsiteX13-2039" fmla="*/ 1956391 w 3694535"/>
              <a:gd name="connsiteY13-2040" fmla="*/ 0 h 4492350"/>
              <a:gd name="connsiteX14-2041" fmla="*/ 2083982 w 3694535"/>
              <a:gd name="connsiteY14-2042" fmla="*/ 978195 h 4492350"/>
              <a:gd name="connsiteX15-2043" fmla="*/ 1881963 w 3694535"/>
              <a:gd name="connsiteY15-2044" fmla="*/ 2232837 h 4492350"/>
              <a:gd name="connsiteX16-2045" fmla="*/ 2057494 w 3694535"/>
              <a:gd name="connsiteY16-2046" fmla="*/ 3046321 h 4492350"/>
              <a:gd name="connsiteX17-2047" fmla="*/ 2647507 w 3694535"/>
              <a:gd name="connsiteY17-2048" fmla="*/ 2519916 h 4492350"/>
              <a:gd name="connsiteX18-2049" fmla="*/ 2913694 w 3694535"/>
              <a:gd name="connsiteY18-2050" fmla="*/ 1291762 h 4492350"/>
              <a:gd name="connsiteX19-2051" fmla="*/ 2806809 w 3694535"/>
              <a:gd name="connsiteY19-2052" fmla="*/ 2383091 h 4492350"/>
              <a:gd name="connsiteX20-2053" fmla="*/ 3694535 w 3694535"/>
              <a:gd name="connsiteY20-2054" fmla="*/ 1124252 h 4492350"/>
              <a:gd name="connsiteX21-2055" fmla="*/ 2222205 w 3694535"/>
              <a:gd name="connsiteY21-2056" fmla="*/ 3370521 h 4492350"/>
              <a:gd name="connsiteX22-2057" fmla="*/ 2169042 w 3694535"/>
              <a:gd name="connsiteY22-2058" fmla="*/ 3817088 h 4492350"/>
              <a:gd name="connsiteX23-2059" fmla="*/ 3317358 w 3694535"/>
              <a:gd name="connsiteY23-2060" fmla="*/ 3094074 h 4492350"/>
              <a:gd name="connsiteX24-2061" fmla="*/ 2194317 w 3694535"/>
              <a:gd name="connsiteY24-2062" fmla="*/ 4030951 h 4492350"/>
              <a:gd name="connsiteX25-2063" fmla="*/ 2232838 w 3694535"/>
              <a:gd name="connsiteY25-2064" fmla="*/ 4476307 h 4492350"/>
              <a:gd name="connsiteX26-2065" fmla="*/ 2218194 w 3694535"/>
              <a:gd name="connsiteY26-2066" fmla="*/ 4491415 h 4492350"/>
              <a:gd name="connsiteX27-2067" fmla="*/ 1743740 w 3694535"/>
              <a:gd name="connsiteY27-2068" fmla="*/ 4492350 h 4492350"/>
              <a:gd name="connsiteX0-2069" fmla="*/ 1743740 w 3694535"/>
              <a:gd name="connsiteY0-2070" fmla="*/ 4492350 h 4492350"/>
              <a:gd name="connsiteX1-2071" fmla="*/ 1796903 w 3694535"/>
              <a:gd name="connsiteY1-2072" fmla="*/ 3785190 h 4492350"/>
              <a:gd name="connsiteX2-2073" fmla="*/ 1307805 w 3694535"/>
              <a:gd name="connsiteY2-2074" fmla="*/ 3381153 h 4492350"/>
              <a:gd name="connsiteX3-2075" fmla="*/ 31898 w 3694535"/>
              <a:gd name="connsiteY3-2076" fmla="*/ 2945218 h 4492350"/>
              <a:gd name="connsiteX4-2077" fmla="*/ 1127052 w 3694535"/>
              <a:gd name="connsiteY4-2078" fmla="*/ 3242930 h 4492350"/>
              <a:gd name="connsiteX5-2079" fmla="*/ 393405 w 3694535"/>
              <a:gd name="connsiteY5-2080" fmla="*/ 2456121 h 4492350"/>
              <a:gd name="connsiteX6-2081" fmla="*/ 1775638 w 3694535"/>
              <a:gd name="connsiteY6-2082" fmla="*/ 3519376 h 4492350"/>
              <a:gd name="connsiteX7-2083" fmla="*/ 1679945 w 3694535"/>
              <a:gd name="connsiteY7-2084" fmla="*/ 2392325 h 4492350"/>
              <a:gd name="connsiteX8-2085" fmla="*/ 0 w 3694535"/>
              <a:gd name="connsiteY8-2086" fmla="*/ 754911 h 4492350"/>
              <a:gd name="connsiteX9-2087" fmla="*/ 988828 w 3694535"/>
              <a:gd name="connsiteY9-2088" fmla="*/ 1924493 h 4492350"/>
              <a:gd name="connsiteX10-2089" fmla="*/ 1137684 w 3694535"/>
              <a:gd name="connsiteY10-2090" fmla="*/ 861237 h 4492350"/>
              <a:gd name="connsiteX11-2091" fmla="*/ 1222745 w 3694535"/>
              <a:gd name="connsiteY11-2092" fmla="*/ 2062716 h 4492350"/>
              <a:gd name="connsiteX12-2093" fmla="*/ 1690577 w 3694535"/>
              <a:gd name="connsiteY12-2094" fmla="*/ 2190307 h 4492350"/>
              <a:gd name="connsiteX13-2095" fmla="*/ 1956391 w 3694535"/>
              <a:gd name="connsiteY13-2096" fmla="*/ 0 h 4492350"/>
              <a:gd name="connsiteX14-2097" fmla="*/ 2083982 w 3694535"/>
              <a:gd name="connsiteY14-2098" fmla="*/ 978195 h 4492350"/>
              <a:gd name="connsiteX15-2099" fmla="*/ 1881963 w 3694535"/>
              <a:gd name="connsiteY15-2100" fmla="*/ 2232837 h 4492350"/>
              <a:gd name="connsiteX16-2101" fmla="*/ 2057494 w 3694535"/>
              <a:gd name="connsiteY16-2102" fmla="*/ 3046321 h 4492350"/>
              <a:gd name="connsiteX17-2103" fmla="*/ 2647507 w 3694535"/>
              <a:gd name="connsiteY17-2104" fmla="*/ 2519916 h 4492350"/>
              <a:gd name="connsiteX18-2105" fmla="*/ 2913694 w 3694535"/>
              <a:gd name="connsiteY18-2106" fmla="*/ 1291762 h 4492350"/>
              <a:gd name="connsiteX19-2107" fmla="*/ 2806809 w 3694535"/>
              <a:gd name="connsiteY19-2108" fmla="*/ 2383091 h 4492350"/>
              <a:gd name="connsiteX20-2109" fmla="*/ 3694535 w 3694535"/>
              <a:gd name="connsiteY20-2110" fmla="*/ 1124252 h 4492350"/>
              <a:gd name="connsiteX21-2111" fmla="*/ 2222205 w 3694535"/>
              <a:gd name="connsiteY21-2112" fmla="*/ 3370521 h 4492350"/>
              <a:gd name="connsiteX22-2113" fmla="*/ 2169042 w 3694535"/>
              <a:gd name="connsiteY22-2114" fmla="*/ 3817088 h 4492350"/>
              <a:gd name="connsiteX23-2115" fmla="*/ 3317358 w 3694535"/>
              <a:gd name="connsiteY23-2116" fmla="*/ 3094074 h 4492350"/>
              <a:gd name="connsiteX24-2117" fmla="*/ 2194317 w 3694535"/>
              <a:gd name="connsiteY24-2118" fmla="*/ 4030951 h 4492350"/>
              <a:gd name="connsiteX25-2119" fmla="*/ 2232838 w 3694535"/>
              <a:gd name="connsiteY25-2120" fmla="*/ 4476307 h 4492350"/>
              <a:gd name="connsiteX26-2121" fmla="*/ 2218194 w 3694535"/>
              <a:gd name="connsiteY26-2122" fmla="*/ 4491415 h 4492350"/>
              <a:gd name="connsiteX27-2123" fmla="*/ 1743740 w 3694535"/>
              <a:gd name="connsiteY27-2124" fmla="*/ 4492350 h 4492350"/>
              <a:gd name="connsiteX0-2125" fmla="*/ 1743740 w 3694535"/>
              <a:gd name="connsiteY0-2126" fmla="*/ 4492350 h 4492350"/>
              <a:gd name="connsiteX1-2127" fmla="*/ 1796903 w 3694535"/>
              <a:gd name="connsiteY1-2128" fmla="*/ 3785190 h 4492350"/>
              <a:gd name="connsiteX2-2129" fmla="*/ 1307805 w 3694535"/>
              <a:gd name="connsiteY2-2130" fmla="*/ 3381153 h 4492350"/>
              <a:gd name="connsiteX3-2131" fmla="*/ 31898 w 3694535"/>
              <a:gd name="connsiteY3-2132" fmla="*/ 2945218 h 4492350"/>
              <a:gd name="connsiteX4-2133" fmla="*/ 1127052 w 3694535"/>
              <a:gd name="connsiteY4-2134" fmla="*/ 3242930 h 4492350"/>
              <a:gd name="connsiteX5-2135" fmla="*/ 393405 w 3694535"/>
              <a:gd name="connsiteY5-2136" fmla="*/ 2456121 h 4492350"/>
              <a:gd name="connsiteX6-2137" fmla="*/ 1775638 w 3694535"/>
              <a:gd name="connsiteY6-2138" fmla="*/ 3519376 h 4492350"/>
              <a:gd name="connsiteX7-2139" fmla="*/ 1679945 w 3694535"/>
              <a:gd name="connsiteY7-2140" fmla="*/ 2392325 h 4492350"/>
              <a:gd name="connsiteX8-2141" fmla="*/ 0 w 3694535"/>
              <a:gd name="connsiteY8-2142" fmla="*/ 754911 h 4492350"/>
              <a:gd name="connsiteX9-2143" fmla="*/ 988828 w 3694535"/>
              <a:gd name="connsiteY9-2144" fmla="*/ 1924493 h 4492350"/>
              <a:gd name="connsiteX10-2145" fmla="*/ 1137684 w 3694535"/>
              <a:gd name="connsiteY10-2146" fmla="*/ 861237 h 4492350"/>
              <a:gd name="connsiteX11-2147" fmla="*/ 1222745 w 3694535"/>
              <a:gd name="connsiteY11-2148" fmla="*/ 2062716 h 4492350"/>
              <a:gd name="connsiteX12-2149" fmla="*/ 1690577 w 3694535"/>
              <a:gd name="connsiteY12-2150" fmla="*/ 2190307 h 4492350"/>
              <a:gd name="connsiteX13-2151" fmla="*/ 1956391 w 3694535"/>
              <a:gd name="connsiteY13-2152" fmla="*/ 0 h 4492350"/>
              <a:gd name="connsiteX14-2153" fmla="*/ 2083982 w 3694535"/>
              <a:gd name="connsiteY14-2154" fmla="*/ 978195 h 4492350"/>
              <a:gd name="connsiteX15-2155" fmla="*/ 1881963 w 3694535"/>
              <a:gd name="connsiteY15-2156" fmla="*/ 2232837 h 4492350"/>
              <a:gd name="connsiteX16-2157" fmla="*/ 2057494 w 3694535"/>
              <a:gd name="connsiteY16-2158" fmla="*/ 3046321 h 4492350"/>
              <a:gd name="connsiteX17-2159" fmla="*/ 2647507 w 3694535"/>
              <a:gd name="connsiteY17-2160" fmla="*/ 2519916 h 4492350"/>
              <a:gd name="connsiteX18-2161" fmla="*/ 2913694 w 3694535"/>
              <a:gd name="connsiteY18-2162" fmla="*/ 1291762 h 4492350"/>
              <a:gd name="connsiteX19-2163" fmla="*/ 2806809 w 3694535"/>
              <a:gd name="connsiteY19-2164" fmla="*/ 2383091 h 4492350"/>
              <a:gd name="connsiteX20-2165" fmla="*/ 3694535 w 3694535"/>
              <a:gd name="connsiteY20-2166" fmla="*/ 1124252 h 4492350"/>
              <a:gd name="connsiteX21-2167" fmla="*/ 2222205 w 3694535"/>
              <a:gd name="connsiteY21-2168" fmla="*/ 3370521 h 4492350"/>
              <a:gd name="connsiteX22-2169" fmla="*/ 2169042 w 3694535"/>
              <a:gd name="connsiteY22-2170" fmla="*/ 3817088 h 4492350"/>
              <a:gd name="connsiteX23-2171" fmla="*/ 3317358 w 3694535"/>
              <a:gd name="connsiteY23-2172" fmla="*/ 3094074 h 4492350"/>
              <a:gd name="connsiteX24-2173" fmla="*/ 2194317 w 3694535"/>
              <a:gd name="connsiteY24-2174" fmla="*/ 4030951 h 4492350"/>
              <a:gd name="connsiteX25-2175" fmla="*/ 2232838 w 3694535"/>
              <a:gd name="connsiteY25-2176" fmla="*/ 4476307 h 4492350"/>
              <a:gd name="connsiteX26-2177" fmla="*/ 2218194 w 3694535"/>
              <a:gd name="connsiteY26-2178" fmla="*/ 4491415 h 4492350"/>
              <a:gd name="connsiteX27-2179" fmla="*/ 1743740 w 3694535"/>
              <a:gd name="connsiteY27-2180" fmla="*/ 4492350 h 4492350"/>
              <a:gd name="connsiteX0-2181" fmla="*/ 1743740 w 3694535"/>
              <a:gd name="connsiteY0-2182" fmla="*/ 4492350 h 4492350"/>
              <a:gd name="connsiteX1-2183" fmla="*/ 1796903 w 3694535"/>
              <a:gd name="connsiteY1-2184" fmla="*/ 3785190 h 4492350"/>
              <a:gd name="connsiteX2-2185" fmla="*/ 1307805 w 3694535"/>
              <a:gd name="connsiteY2-2186" fmla="*/ 3381153 h 4492350"/>
              <a:gd name="connsiteX3-2187" fmla="*/ 31898 w 3694535"/>
              <a:gd name="connsiteY3-2188" fmla="*/ 2945218 h 4492350"/>
              <a:gd name="connsiteX4-2189" fmla="*/ 1127052 w 3694535"/>
              <a:gd name="connsiteY4-2190" fmla="*/ 3242930 h 4492350"/>
              <a:gd name="connsiteX5-2191" fmla="*/ 393405 w 3694535"/>
              <a:gd name="connsiteY5-2192" fmla="*/ 2456121 h 4492350"/>
              <a:gd name="connsiteX6-2193" fmla="*/ 1775638 w 3694535"/>
              <a:gd name="connsiteY6-2194" fmla="*/ 3519376 h 4492350"/>
              <a:gd name="connsiteX7-2195" fmla="*/ 1679945 w 3694535"/>
              <a:gd name="connsiteY7-2196" fmla="*/ 2392325 h 4492350"/>
              <a:gd name="connsiteX8-2197" fmla="*/ 0 w 3694535"/>
              <a:gd name="connsiteY8-2198" fmla="*/ 754911 h 4492350"/>
              <a:gd name="connsiteX9-2199" fmla="*/ 988828 w 3694535"/>
              <a:gd name="connsiteY9-2200" fmla="*/ 1924493 h 4492350"/>
              <a:gd name="connsiteX10-2201" fmla="*/ 1137684 w 3694535"/>
              <a:gd name="connsiteY10-2202" fmla="*/ 861237 h 4492350"/>
              <a:gd name="connsiteX11-2203" fmla="*/ 1222745 w 3694535"/>
              <a:gd name="connsiteY11-2204" fmla="*/ 2062716 h 4492350"/>
              <a:gd name="connsiteX12-2205" fmla="*/ 1690577 w 3694535"/>
              <a:gd name="connsiteY12-2206" fmla="*/ 2190307 h 4492350"/>
              <a:gd name="connsiteX13-2207" fmla="*/ 1956391 w 3694535"/>
              <a:gd name="connsiteY13-2208" fmla="*/ 0 h 4492350"/>
              <a:gd name="connsiteX14-2209" fmla="*/ 2083982 w 3694535"/>
              <a:gd name="connsiteY14-2210" fmla="*/ 978195 h 4492350"/>
              <a:gd name="connsiteX15-2211" fmla="*/ 1881963 w 3694535"/>
              <a:gd name="connsiteY15-2212" fmla="*/ 2232837 h 4492350"/>
              <a:gd name="connsiteX16-2213" fmla="*/ 2057494 w 3694535"/>
              <a:gd name="connsiteY16-2214" fmla="*/ 3046321 h 4492350"/>
              <a:gd name="connsiteX17-2215" fmla="*/ 2647507 w 3694535"/>
              <a:gd name="connsiteY17-2216" fmla="*/ 2519916 h 4492350"/>
              <a:gd name="connsiteX18-2217" fmla="*/ 2913694 w 3694535"/>
              <a:gd name="connsiteY18-2218" fmla="*/ 1291762 h 4492350"/>
              <a:gd name="connsiteX19-2219" fmla="*/ 2806809 w 3694535"/>
              <a:gd name="connsiteY19-2220" fmla="*/ 2383091 h 4492350"/>
              <a:gd name="connsiteX20-2221" fmla="*/ 3694535 w 3694535"/>
              <a:gd name="connsiteY20-2222" fmla="*/ 1124252 h 4492350"/>
              <a:gd name="connsiteX21-2223" fmla="*/ 2222205 w 3694535"/>
              <a:gd name="connsiteY21-2224" fmla="*/ 3370521 h 4492350"/>
              <a:gd name="connsiteX22-2225" fmla="*/ 2169042 w 3694535"/>
              <a:gd name="connsiteY22-2226" fmla="*/ 3817088 h 4492350"/>
              <a:gd name="connsiteX23-2227" fmla="*/ 3317358 w 3694535"/>
              <a:gd name="connsiteY23-2228" fmla="*/ 3094074 h 4492350"/>
              <a:gd name="connsiteX24-2229" fmla="*/ 2194317 w 3694535"/>
              <a:gd name="connsiteY24-2230" fmla="*/ 4030951 h 4492350"/>
              <a:gd name="connsiteX25-2231" fmla="*/ 2232838 w 3694535"/>
              <a:gd name="connsiteY25-2232" fmla="*/ 4476307 h 4492350"/>
              <a:gd name="connsiteX26-2233" fmla="*/ 2218194 w 3694535"/>
              <a:gd name="connsiteY26-2234" fmla="*/ 4491415 h 4492350"/>
              <a:gd name="connsiteX27-2235" fmla="*/ 1743740 w 3694535"/>
              <a:gd name="connsiteY27-2236" fmla="*/ 4492350 h 4492350"/>
              <a:gd name="connsiteX0-2237" fmla="*/ 1743740 w 3694535"/>
              <a:gd name="connsiteY0-2238" fmla="*/ 4492350 h 4492350"/>
              <a:gd name="connsiteX1-2239" fmla="*/ 1796903 w 3694535"/>
              <a:gd name="connsiteY1-2240" fmla="*/ 3785190 h 4492350"/>
              <a:gd name="connsiteX2-2241" fmla="*/ 1307805 w 3694535"/>
              <a:gd name="connsiteY2-2242" fmla="*/ 3381153 h 4492350"/>
              <a:gd name="connsiteX3-2243" fmla="*/ 31898 w 3694535"/>
              <a:gd name="connsiteY3-2244" fmla="*/ 2945218 h 4492350"/>
              <a:gd name="connsiteX4-2245" fmla="*/ 1127052 w 3694535"/>
              <a:gd name="connsiteY4-2246" fmla="*/ 3242930 h 4492350"/>
              <a:gd name="connsiteX5-2247" fmla="*/ 393405 w 3694535"/>
              <a:gd name="connsiteY5-2248" fmla="*/ 2456121 h 4492350"/>
              <a:gd name="connsiteX6-2249" fmla="*/ 1775638 w 3694535"/>
              <a:gd name="connsiteY6-2250" fmla="*/ 3519376 h 4492350"/>
              <a:gd name="connsiteX7-2251" fmla="*/ 1679945 w 3694535"/>
              <a:gd name="connsiteY7-2252" fmla="*/ 2392325 h 4492350"/>
              <a:gd name="connsiteX8-2253" fmla="*/ 0 w 3694535"/>
              <a:gd name="connsiteY8-2254" fmla="*/ 754911 h 4492350"/>
              <a:gd name="connsiteX9-2255" fmla="*/ 988828 w 3694535"/>
              <a:gd name="connsiteY9-2256" fmla="*/ 1924493 h 4492350"/>
              <a:gd name="connsiteX10-2257" fmla="*/ 1137684 w 3694535"/>
              <a:gd name="connsiteY10-2258" fmla="*/ 861237 h 4492350"/>
              <a:gd name="connsiteX11-2259" fmla="*/ 1222745 w 3694535"/>
              <a:gd name="connsiteY11-2260" fmla="*/ 2062716 h 4492350"/>
              <a:gd name="connsiteX12-2261" fmla="*/ 1690577 w 3694535"/>
              <a:gd name="connsiteY12-2262" fmla="*/ 2190307 h 4492350"/>
              <a:gd name="connsiteX13-2263" fmla="*/ 1956391 w 3694535"/>
              <a:gd name="connsiteY13-2264" fmla="*/ 0 h 4492350"/>
              <a:gd name="connsiteX14-2265" fmla="*/ 2083982 w 3694535"/>
              <a:gd name="connsiteY14-2266" fmla="*/ 978195 h 4492350"/>
              <a:gd name="connsiteX15-2267" fmla="*/ 1881963 w 3694535"/>
              <a:gd name="connsiteY15-2268" fmla="*/ 2232837 h 4492350"/>
              <a:gd name="connsiteX16-2269" fmla="*/ 2057494 w 3694535"/>
              <a:gd name="connsiteY16-2270" fmla="*/ 3046321 h 4492350"/>
              <a:gd name="connsiteX17-2271" fmla="*/ 2647507 w 3694535"/>
              <a:gd name="connsiteY17-2272" fmla="*/ 2519916 h 4492350"/>
              <a:gd name="connsiteX18-2273" fmla="*/ 2913694 w 3694535"/>
              <a:gd name="connsiteY18-2274" fmla="*/ 1291762 h 4492350"/>
              <a:gd name="connsiteX19-2275" fmla="*/ 2806809 w 3694535"/>
              <a:gd name="connsiteY19-2276" fmla="*/ 2383091 h 4492350"/>
              <a:gd name="connsiteX20-2277" fmla="*/ 3694535 w 3694535"/>
              <a:gd name="connsiteY20-2278" fmla="*/ 1124252 h 4492350"/>
              <a:gd name="connsiteX21-2279" fmla="*/ 2222205 w 3694535"/>
              <a:gd name="connsiteY21-2280" fmla="*/ 3370521 h 4492350"/>
              <a:gd name="connsiteX22-2281" fmla="*/ 2169042 w 3694535"/>
              <a:gd name="connsiteY22-2282" fmla="*/ 3817088 h 4492350"/>
              <a:gd name="connsiteX23-2283" fmla="*/ 3317358 w 3694535"/>
              <a:gd name="connsiteY23-2284" fmla="*/ 3094074 h 4492350"/>
              <a:gd name="connsiteX24-2285" fmla="*/ 2194317 w 3694535"/>
              <a:gd name="connsiteY24-2286" fmla="*/ 4030951 h 4492350"/>
              <a:gd name="connsiteX25-2287" fmla="*/ 2232838 w 3694535"/>
              <a:gd name="connsiteY25-2288" fmla="*/ 4476307 h 4492350"/>
              <a:gd name="connsiteX26-2289" fmla="*/ 2218194 w 3694535"/>
              <a:gd name="connsiteY26-2290" fmla="*/ 4491415 h 4492350"/>
              <a:gd name="connsiteX27-2291" fmla="*/ 1743740 w 3694535"/>
              <a:gd name="connsiteY27-2292" fmla="*/ 4492350 h 4492350"/>
              <a:gd name="connsiteX0-2293" fmla="*/ 1743740 w 3694535"/>
              <a:gd name="connsiteY0-2294" fmla="*/ 4492350 h 4492350"/>
              <a:gd name="connsiteX1-2295" fmla="*/ 1796903 w 3694535"/>
              <a:gd name="connsiteY1-2296" fmla="*/ 3785190 h 4492350"/>
              <a:gd name="connsiteX2-2297" fmla="*/ 1307805 w 3694535"/>
              <a:gd name="connsiteY2-2298" fmla="*/ 3381153 h 4492350"/>
              <a:gd name="connsiteX3-2299" fmla="*/ 31898 w 3694535"/>
              <a:gd name="connsiteY3-2300" fmla="*/ 2945218 h 4492350"/>
              <a:gd name="connsiteX4-2301" fmla="*/ 1127052 w 3694535"/>
              <a:gd name="connsiteY4-2302" fmla="*/ 3242930 h 4492350"/>
              <a:gd name="connsiteX5-2303" fmla="*/ 393405 w 3694535"/>
              <a:gd name="connsiteY5-2304" fmla="*/ 2456121 h 4492350"/>
              <a:gd name="connsiteX6-2305" fmla="*/ 1775638 w 3694535"/>
              <a:gd name="connsiteY6-2306" fmla="*/ 3519376 h 4492350"/>
              <a:gd name="connsiteX7-2307" fmla="*/ 1679945 w 3694535"/>
              <a:gd name="connsiteY7-2308" fmla="*/ 2392325 h 4492350"/>
              <a:gd name="connsiteX8-2309" fmla="*/ 0 w 3694535"/>
              <a:gd name="connsiteY8-2310" fmla="*/ 754911 h 4492350"/>
              <a:gd name="connsiteX9-2311" fmla="*/ 988828 w 3694535"/>
              <a:gd name="connsiteY9-2312" fmla="*/ 1924493 h 4492350"/>
              <a:gd name="connsiteX10-2313" fmla="*/ 1137684 w 3694535"/>
              <a:gd name="connsiteY10-2314" fmla="*/ 861237 h 4492350"/>
              <a:gd name="connsiteX11-2315" fmla="*/ 1222745 w 3694535"/>
              <a:gd name="connsiteY11-2316" fmla="*/ 2062716 h 4492350"/>
              <a:gd name="connsiteX12-2317" fmla="*/ 1690577 w 3694535"/>
              <a:gd name="connsiteY12-2318" fmla="*/ 2190307 h 4492350"/>
              <a:gd name="connsiteX13-2319" fmla="*/ 1956391 w 3694535"/>
              <a:gd name="connsiteY13-2320" fmla="*/ 0 h 4492350"/>
              <a:gd name="connsiteX14-2321" fmla="*/ 2083982 w 3694535"/>
              <a:gd name="connsiteY14-2322" fmla="*/ 978195 h 4492350"/>
              <a:gd name="connsiteX15-2323" fmla="*/ 1881963 w 3694535"/>
              <a:gd name="connsiteY15-2324" fmla="*/ 2232837 h 4492350"/>
              <a:gd name="connsiteX16-2325" fmla="*/ 2057494 w 3694535"/>
              <a:gd name="connsiteY16-2326" fmla="*/ 3046321 h 4492350"/>
              <a:gd name="connsiteX17-2327" fmla="*/ 2647507 w 3694535"/>
              <a:gd name="connsiteY17-2328" fmla="*/ 2519916 h 4492350"/>
              <a:gd name="connsiteX18-2329" fmla="*/ 2913694 w 3694535"/>
              <a:gd name="connsiteY18-2330" fmla="*/ 1291762 h 4492350"/>
              <a:gd name="connsiteX19-2331" fmla="*/ 2806809 w 3694535"/>
              <a:gd name="connsiteY19-2332" fmla="*/ 2383091 h 4492350"/>
              <a:gd name="connsiteX20-2333" fmla="*/ 3694535 w 3694535"/>
              <a:gd name="connsiteY20-2334" fmla="*/ 1124252 h 4492350"/>
              <a:gd name="connsiteX21-2335" fmla="*/ 2222205 w 3694535"/>
              <a:gd name="connsiteY21-2336" fmla="*/ 3370521 h 4492350"/>
              <a:gd name="connsiteX22-2337" fmla="*/ 2169042 w 3694535"/>
              <a:gd name="connsiteY22-2338" fmla="*/ 3817088 h 4492350"/>
              <a:gd name="connsiteX23-2339" fmla="*/ 3317358 w 3694535"/>
              <a:gd name="connsiteY23-2340" fmla="*/ 3094074 h 4492350"/>
              <a:gd name="connsiteX24-2341" fmla="*/ 2194317 w 3694535"/>
              <a:gd name="connsiteY24-2342" fmla="*/ 4030951 h 4492350"/>
              <a:gd name="connsiteX25-2343" fmla="*/ 2232838 w 3694535"/>
              <a:gd name="connsiteY25-2344" fmla="*/ 4476307 h 4492350"/>
              <a:gd name="connsiteX26-2345" fmla="*/ 2218194 w 3694535"/>
              <a:gd name="connsiteY26-2346" fmla="*/ 4491415 h 4492350"/>
              <a:gd name="connsiteX27-2347" fmla="*/ 1743740 w 3694535"/>
              <a:gd name="connsiteY27-2348" fmla="*/ 4492350 h 4492350"/>
              <a:gd name="connsiteX0-2349" fmla="*/ 1743740 w 3694535"/>
              <a:gd name="connsiteY0-2350" fmla="*/ 4492350 h 4492350"/>
              <a:gd name="connsiteX1-2351" fmla="*/ 1796903 w 3694535"/>
              <a:gd name="connsiteY1-2352" fmla="*/ 3785190 h 4492350"/>
              <a:gd name="connsiteX2-2353" fmla="*/ 1307805 w 3694535"/>
              <a:gd name="connsiteY2-2354" fmla="*/ 3381153 h 4492350"/>
              <a:gd name="connsiteX3-2355" fmla="*/ 31898 w 3694535"/>
              <a:gd name="connsiteY3-2356" fmla="*/ 2945218 h 4492350"/>
              <a:gd name="connsiteX4-2357" fmla="*/ 1127052 w 3694535"/>
              <a:gd name="connsiteY4-2358" fmla="*/ 3242930 h 4492350"/>
              <a:gd name="connsiteX5-2359" fmla="*/ 393405 w 3694535"/>
              <a:gd name="connsiteY5-2360" fmla="*/ 2456121 h 4492350"/>
              <a:gd name="connsiteX6-2361" fmla="*/ 1775638 w 3694535"/>
              <a:gd name="connsiteY6-2362" fmla="*/ 3519376 h 4492350"/>
              <a:gd name="connsiteX7-2363" fmla="*/ 1679945 w 3694535"/>
              <a:gd name="connsiteY7-2364" fmla="*/ 2392325 h 4492350"/>
              <a:gd name="connsiteX8-2365" fmla="*/ 0 w 3694535"/>
              <a:gd name="connsiteY8-2366" fmla="*/ 754911 h 4492350"/>
              <a:gd name="connsiteX9-2367" fmla="*/ 988828 w 3694535"/>
              <a:gd name="connsiteY9-2368" fmla="*/ 1924493 h 4492350"/>
              <a:gd name="connsiteX10-2369" fmla="*/ 1137684 w 3694535"/>
              <a:gd name="connsiteY10-2370" fmla="*/ 861237 h 4492350"/>
              <a:gd name="connsiteX11-2371" fmla="*/ 1222745 w 3694535"/>
              <a:gd name="connsiteY11-2372" fmla="*/ 2062716 h 4492350"/>
              <a:gd name="connsiteX12-2373" fmla="*/ 1690577 w 3694535"/>
              <a:gd name="connsiteY12-2374" fmla="*/ 2190307 h 4492350"/>
              <a:gd name="connsiteX13-2375" fmla="*/ 1956391 w 3694535"/>
              <a:gd name="connsiteY13-2376" fmla="*/ 0 h 4492350"/>
              <a:gd name="connsiteX14-2377" fmla="*/ 2083982 w 3694535"/>
              <a:gd name="connsiteY14-2378" fmla="*/ 978195 h 4492350"/>
              <a:gd name="connsiteX15-2379" fmla="*/ 1881963 w 3694535"/>
              <a:gd name="connsiteY15-2380" fmla="*/ 2232837 h 4492350"/>
              <a:gd name="connsiteX16-2381" fmla="*/ 2057494 w 3694535"/>
              <a:gd name="connsiteY16-2382" fmla="*/ 3046321 h 4492350"/>
              <a:gd name="connsiteX17-2383" fmla="*/ 2647507 w 3694535"/>
              <a:gd name="connsiteY17-2384" fmla="*/ 2519916 h 4492350"/>
              <a:gd name="connsiteX18-2385" fmla="*/ 2913694 w 3694535"/>
              <a:gd name="connsiteY18-2386" fmla="*/ 1291762 h 4492350"/>
              <a:gd name="connsiteX19-2387" fmla="*/ 2806809 w 3694535"/>
              <a:gd name="connsiteY19-2388" fmla="*/ 2383091 h 4492350"/>
              <a:gd name="connsiteX20-2389" fmla="*/ 3694535 w 3694535"/>
              <a:gd name="connsiteY20-2390" fmla="*/ 1124252 h 4492350"/>
              <a:gd name="connsiteX21-2391" fmla="*/ 2222205 w 3694535"/>
              <a:gd name="connsiteY21-2392" fmla="*/ 3370521 h 4492350"/>
              <a:gd name="connsiteX22-2393" fmla="*/ 2169042 w 3694535"/>
              <a:gd name="connsiteY22-2394" fmla="*/ 3817088 h 4492350"/>
              <a:gd name="connsiteX23-2395" fmla="*/ 3317358 w 3694535"/>
              <a:gd name="connsiteY23-2396" fmla="*/ 3094074 h 4492350"/>
              <a:gd name="connsiteX24-2397" fmla="*/ 2194317 w 3694535"/>
              <a:gd name="connsiteY24-2398" fmla="*/ 4030951 h 4492350"/>
              <a:gd name="connsiteX25-2399" fmla="*/ 2232838 w 3694535"/>
              <a:gd name="connsiteY25-2400" fmla="*/ 4476307 h 4492350"/>
              <a:gd name="connsiteX26-2401" fmla="*/ 2218194 w 3694535"/>
              <a:gd name="connsiteY26-2402" fmla="*/ 4491415 h 4492350"/>
              <a:gd name="connsiteX27-2403" fmla="*/ 1743740 w 3694535"/>
              <a:gd name="connsiteY27-2404" fmla="*/ 4492350 h 4492350"/>
              <a:gd name="connsiteX0-2405" fmla="*/ 1743740 w 3694535"/>
              <a:gd name="connsiteY0-2406" fmla="*/ 4492350 h 4492350"/>
              <a:gd name="connsiteX1-2407" fmla="*/ 1796903 w 3694535"/>
              <a:gd name="connsiteY1-2408" fmla="*/ 3785190 h 4492350"/>
              <a:gd name="connsiteX2-2409" fmla="*/ 1307805 w 3694535"/>
              <a:gd name="connsiteY2-2410" fmla="*/ 3381153 h 4492350"/>
              <a:gd name="connsiteX3-2411" fmla="*/ 31898 w 3694535"/>
              <a:gd name="connsiteY3-2412" fmla="*/ 2945218 h 4492350"/>
              <a:gd name="connsiteX4-2413" fmla="*/ 1127052 w 3694535"/>
              <a:gd name="connsiteY4-2414" fmla="*/ 3242930 h 4492350"/>
              <a:gd name="connsiteX5-2415" fmla="*/ 393405 w 3694535"/>
              <a:gd name="connsiteY5-2416" fmla="*/ 2456121 h 4492350"/>
              <a:gd name="connsiteX6-2417" fmla="*/ 1775638 w 3694535"/>
              <a:gd name="connsiteY6-2418" fmla="*/ 3519376 h 4492350"/>
              <a:gd name="connsiteX7-2419" fmla="*/ 1679945 w 3694535"/>
              <a:gd name="connsiteY7-2420" fmla="*/ 2392325 h 4492350"/>
              <a:gd name="connsiteX8-2421" fmla="*/ 0 w 3694535"/>
              <a:gd name="connsiteY8-2422" fmla="*/ 754911 h 4492350"/>
              <a:gd name="connsiteX9-2423" fmla="*/ 988828 w 3694535"/>
              <a:gd name="connsiteY9-2424" fmla="*/ 1924493 h 4492350"/>
              <a:gd name="connsiteX10-2425" fmla="*/ 1137684 w 3694535"/>
              <a:gd name="connsiteY10-2426" fmla="*/ 861237 h 4492350"/>
              <a:gd name="connsiteX11-2427" fmla="*/ 1222745 w 3694535"/>
              <a:gd name="connsiteY11-2428" fmla="*/ 2062716 h 4492350"/>
              <a:gd name="connsiteX12-2429" fmla="*/ 1690577 w 3694535"/>
              <a:gd name="connsiteY12-2430" fmla="*/ 2190307 h 4492350"/>
              <a:gd name="connsiteX13-2431" fmla="*/ 1956391 w 3694535"/>
              <a:gd name="connsiteY13-2432" fmla="*/ 0 h 4492350"/>
              <a:gd name="connsiteX14-2433" fmla="*/ 2083982 w 3694535"/>
              <a:gd name="connsiteY14-2434" fmla="*/ 978195 h 4492350"/>
              <a:gd name="connsiteX15-2435" fmla="*/ 1881963 w 3694535"/>
              <a:gd name="connsiteY15-2436" fmla="*/ 2232837 h 4492350"/>
              <a:gd name="connsiteX16-2437" fmla="*/ 2057494 w 3694535"/>
              <a:gd name="connsiteY16-2438" fmla="*/ 3046321 h 4492350"/>
              <a:gd name="connsiteX17-2439" fmla="*/ 2647507 w 3694535"/>
              <a:gd name="connsiteY17-2440" fmla="*/ 2519916 h 4492350"/>
              <a:gd name="connsiteX18-2441" fmla="*/ 2913694 w 3694535"/>
              <a:gd name="connsiteY18-2442" fmla="*/ 1291762 h 4492350"/>
              <a:gd name="connsiteX19-2443" fmla="*/ 2806809 w 3694535"/>
              <a:gd name="connsiteY19-2444" fmla="*/ 2383091 h 4492350"/>
              <a:gd name="connsiteX20-2445" fmla="*/ 3694535 w 3694535"/>
              <a:gd name="connsiteY20-2446" fmla="*/ 1124252 h 4492350"/>
              <a:gd name="connsiteX21-2447" fmla="*/ 2222205 w 3694535"/>
              <a:gd name="connsiteY21-2448" fmla="*/ 3370521 h 4492350"/>
              <a:gd name="connsiteX22-2449" fmla="*/ 2169042 w 3694535"/>
              <a:gd name="connsiteY22-2450" fmla="*/ 3817088 h 4492350"/>
              <a:gd name="connsiteX23-2451" fmla="*/ 3317358 w 3694535"/>
              <a:gd name="connsiteY23-2452" fmla="*/ 3094074 h 4492350"/>
              <a:gd name="connsiteX24-2453" fmla="*/ 2194317 w 3694535"/>
              <a:gd name="connsiteY24-2454" fmla="*/ 4030951 h 4492350"/>
              <a:gd name="connsiteX25-2455" fmla="*/ 2232838 w 3694535"/>
              <a:gd name="connsiteY25-2456" fmla="*/ 4476307 h 4492350"/>
              <a:gd name="connsiteX26-2457" fmla="*/ 2218194 w 3694535"/>
              <a:gd name="connsiteY26-2458" fmla="*/ 4491415 h 4492350"/>
              <a:gd name="connsiteX27-2459" fmla="*/ 1743740 w 3694535"/>
              <a:gd name="connsiteY27-2460" fmla="*/ 4492350 h 4492350"/>
              <a:gd name="connsiteX0-2461" fmla="*/ 1743740 w 3694535"/>
              <a:gd name="connsiteY0-2462" fmla="*/ 4492350 h 4492350"/>
              <a:gd name="connsiteX1-2463" fmla="*/ 1796903 w 3694535"/>
              <a:gd name="connsiteY1-2464" fmla="*/ 3785190 h 4492350"/>
              <a:gd name="connsiteX2-2465" fmla="*/ 1307805 w 3694535"/>
              <a:gd name="connsiteY2-2466" fmla="*/ 3381153 h 4492350"/>
              <a:gd name="connsiteX3-2467" fmla="*/ 31898 w 3694535"/>
              <a:gd name="connsiteY3-2468" fmla="*/ 2945218 h 4492350"/>
              <a:gd name="connsiteX4-2469" fmla="*/ 1127052 w 3694535"/>
              <a:gd name="connsiteY4-2470" fmla="*/ 3242930 h 4492350"/>
              <a:gd name="connsiteX5-2471" fmla="*/ 393405 w 3694535"/>
              <a:gd name="connsiteY5-2472" fmla="*/ 2456121 h 4492350"/>
              <a:gd name="connsiteX6-2473" fmla="*/ 1775638 w 3694535"/>
              <a:gd name="connsiteY6-2474" fmla="*/ 3519376 h 4492350"/>
              <a:gd name="connsiteX7-2475" fmla="*/ 1679945 w 3694535"/>
              <a:gd name="connsiteY7-2476" fmla="*/ 2392325 h 4492350"/>
              <a:gd name="connsiteX8-2477" fmla="*/ 0 w 3694535"/>
              <a:gd name="connsiteY8-2478" fmla="*/ 754911 h 4492350"/>
              <a:gd name="connsiteX9-2479" fmla="*/ 988828 w 3694535"/>
              <a:gd name="connsiteY9-2480" fmla="*/ 1924493 h 4492350"/>
              <a:gd name="connsiteX10-2481" fmla="*/ 1137684 w 3694535"/>
              <a:gd name="connsiteY10-2482" fmla="*/ 861237 h 4492350"/>
              <a:gd name="connsiteX11-2483" fmla="*/ 1222745 w 3694535"/>
              <a:gd name="connsiteY11-2484" fmla="*/ 2062716 h 4492350"/>
              <a:gd name="connsiteX12-2485" fmla="*/ 1690577 w 3694535"/>
              <a:gd name="connsiteY12-2486" fmla="*/ 2190307 h 4492350"/>
              <a:gd name="connsiteX13-2487" fmla="*/ 1956391 w 3694535"/>
              <a:gd name="connsiteY13-2488" fmla="*/ 0 h 4492350"/>
              <a:gd name="connsiteX14-2489" fmla="*/ 2083982 w 3694535"/>
              <a:gd name="connsiteY14-2490" fmla="*/ 978195 h 4492350"/>
              <a:gd name="connsiteX15-2491" fmla="*/ 1881963 w 3694535"/>
              <a:gd name="connsiteY15-2492" fmla="*/ 2232837 h 4492350"/>
              <a:gd name="connsiteX16-2493" fmla="*/ 2057494 w 3694535"/>
              <a:gd name="connsiteY16-2494" fmla="*/ 3046321 h 4492350"/>
              <a:gd name="connsiteX17-2495" fmla="*/ 2647507 w 3694535"/>
              <a:gd name="connsiteY17-2496" fmla="*/ 2519916 h 4492350"/>
              <a:gd name="connsiteX18-2497" fmla="*/ 2913694 w 3694535"/>
              <a:gd name="connsiteY18-2498" fmla="*/ 1291762 h 4492350"/>
              <a:gd name="connsiteX19-2499" fmla="*/ 2806809 w 3694535"/>
              <a:gd name="connsiteY19-2500" fmla="*/ 2383091 h 4492350"/>
              <a:gd name="connsiteX20-2501" fmla="*/ 3694535 w 3694535"/>
              <a:gd name="connsiteY20-2502" fmla="*/ 1124252 h 4492350"/>
              <a:gd name="connsiteX21-2503" fmla="*/ 2222205 w 3694535"/>
              <a:gd name="connsiteY21-2504" fmla="*/ 3370521 h 4492350"/>
              <a:gd name="connsiteX22-2505" fmla="*/ 2169042 w 3694535"/>
              <a:gd name="connsiteY22-2506" fmla="*/ 3817088 h 4492350"/>
              <a:gd name="connsiteX23-2507" fmla="*/ 3317358 w 3694535"/>
              <a:gd name="connsiteY23-2508" fmla="*/ 3094074 h 4492350"/>
              <a:gd name="connsiteX24-2509" fmla="*/ 2194317 w 3694535"/>
              <a:gd name="connsiteY24-2510" fmla="*/ 4030951 h 4492350"/>
              <a:gd name="connsiteX25-2511" fmla="*/ 2232838 w 3694535"/>
              <a:gd name="connsiteY25-2512" fmla="*/ 4476307 h 4492350"/>
              <a:gd name="connsiteX26-2513" fmla="*/ 2218194 w 3694535"/>
              <a:gd name="connsiteY26-2514" fmla="*/ 4491415 h 4492350"/>
              <a:gd name="connsiteX27-2515" fmla="*/ 1743740 w 3694535"/>
              <a:gd name="connsiteY27-2516" fmla="*/ 4492350 h 4492350"/>
              <a:gd name="connsiteX0-2517" fmla="*/ 1743740 w 3694535"/>
              <a:gd name="connsiteY0-2518" fmla="*/ 4492350 h 4492350"/>
              <a:gd name="connsiteX1-2519" fmla="*/ 1796903 w 3694535"/>
              <a:gd name="connsiteY1-2520" fmla="*/ 3785190 h 4492350"/>
              <a:gd name="connsiteX2-2521" fmla="*/ 1307805 w 3694535"/>
              <a:gd name="connsiteY2-2522" fmla="*/ 3381153 h 4492350"/>
              <a:gd name="connsiteX3-2523" fmla="*/ 31898 w 3694535"/>
              <a:gd name="connsiteY3-2524" fmla="*/ 2945218 h 4492350"/>
              <a:gd name="connsiteX4-2525" fmla="*/ 1127052 w 3694535"/>
              <a:gd name="connsiteY4-2526" fmla="*/ 3242930 h 4492350"/>
              <a:gd name="connsiteX5-2527" fmla="*/ 393405 w 3694535"/>
              <a:gd name="connsiteY5-2528" fmla="*/ 2456121 h 4492350"/>
              <a:gd name="connsiteX6-2529" fmla="*/ 1775638 w 3694535"/>
              <a:gd name="connsiteY6-2530" fmla="*/ 3519376 h 4492350"/>
              <a:gd name="connsiteX7-2531" fmla="*/ 1679945 w 3694535"/>
              <a:gd name="connsiteY7-2532" fmla="*/ 2392325 h 4492350"/>
              <a:gd name="connsiteX8-2533" fmla="*/ 0 w 3694535"/>
              <a:gd name="connsiteY8-2534" fmla="*/ 754911 h 4492350"/>
              <a:gd name="connsiteX9-2535" fmla="*/ 988828 w 3694535"/>
              <a:gd name="connsiteY9-2536" fmla="*/ 1924493 h 4492350"/>
              <a:gd name="connsiteX10-2537" fmla="*/ 1137684 w 3694535"/>
              <a:gd name="connsiteY10-2538" fmla="*/ 861237 h 4492350"/>
              <a:gd name="connsiteX11-2539" fmla="*/ 1222745 w 3694535"/>
              <a:gd name="connsiteY11-2540" fmla="*/ 2062716 h 4492350"/>
              <a:gd name="connsiteX12-2541" fmla="*/ 1690577 w 3694535"/>
              <a:gd name="connsiteY12-2542" fmla="*/ 2190307 h 4492350"/>
              <a:gd name="connsiteX13-2543" fmla="*/ 1956391 w 3694535"/>
              <a:gd name="connsiteY13-2544" fmla="*/ 0 h 4492350"/>
              <a:gd name="connsiteX14-2545" fmla="*/ 2083982 w 3694535"/>
              <a:gd name="connsiteY14-2546" fmla="*/ 978195 h 4492350"/>
              <a:gd name="connsiteX15-2547" fmla="*/ 1881963 w 3694535"/>
              <a:gd name="connsiteY15-2548" fmla="*/ 2232837 h 4492350"/>
              <a:gd name="connsiteX16-2549" fmla="*/ 2057494 w 3694535"/>
              <a:gd name="connsiteY16-2550" fmla="*/ 3046321 h 4492350"/>
              <a:gd name="connsiteX17-2551" fmla="*/ 2647507 w 3694535"/>
              <a:gd name="connsiteY17-2552" fmla="*/ 2519916 h 4492350"/>
              <a:gd name="connsiteX18-2553" fmla="*/ 2913694 w 3694535"/>
              <a:gd name="connsiteY18-2554" fmla="*/ 1291762 h 4492350"/>
              <a:gd name="connsiteX19-2555" fmla="*/ 2806809 w 3694535"/>
              <a:gd name="connsiteY19-2556" fmla="*/ 2383091 h 4492350"/>
              <a:gd name="connsiteX20-2557" fmla="*/ 3694535 w 3694535"/>
              <a:gd name="connsiteY20-2558" fmla="*/ 1124252 h 4492350"/>
              <a:gd name="connsiteX21-2559" fmla="*/ 2222205 w 3694535"/>
              <a:gd name="connsiteY21-2560" fmla="*/ 3370521 h 4492350"/>
              <a:gd name="connsiteX22-2561" fmla="*/ 2169042 w 3694535"/>
              <a:gd name="connsiteY22-2562" fmla="*/ 3817088 h 4492350"/>
              <a:gd name="connsiteX23-2563" fmla="*/ 3317358 w 3694535"/>
              <a:gd name="connsiteY23-2564" fmla="*/ 3094074 h 4492350"/>
              <a:gd name="connsiteX24-2565" fmla="*/ 2194317 w 3694535"/>
              <a:gd name="connsiteY24-2566" fmla="*/ 4030951 h 4492350"/>
              <a:gd name="connsiteX25-2567" fmla="*/ 2232838 w 3694535"/>
              <a:gd name="connsiteY25-2568" fmla="*/ 4476307 h 4492350"/>
              <a:gd name="connsiteX26-2569" fmla="*/ 2218194 w 3694535"/>
              <a:gd name="connsiteY26-2570" fmla="*/ 4491415 h 4492350"/>
              <a:gd name="connsiteX27-2571" fmla="*/ 1743740 w 3694535"/>
              <a:gd name="connsiteY27-2572" fmla="*/ 4492350 h 4492350"/>
              <a:gd name="connsiteX0-2573" fmla="*/ 1743740 w 3694535"/>
              <a:gd name="connsiteY0-2574" fmla="*/ 4492350 h 4492350"/>
              <a:gd name="connsiteX1-2575" fmla="*/ 1796903 w 3694535"/>
              <a:gd name="connsiteY1-2576" fmla="*/ 3785190 h 4492350"/>
              <a:gd name="connsiteX2-2577" fmla="*/ 1307805 w 3694535"/>
              <a:gd name="connsiteY2-2578" fmla="*/ 3381153 h 4492350"/>
              <a:gd name="connsiteX3-2579" fmla="*/ 31898 w 3694535"/>
              <a:gd name="connsiteY3-2580" fmla="*/ 2945218 h 4492350"/>
              <a:gd name="connsiteX4-2581" fmla="*/ 1127052 w 3694535"/>
              <a:gd name="connsiteY4-2582" fmla="*/ 3242930 h 4492350"/>
              <a:gd name="connsiteX5-2583" fmla="*/ 393405 w 3694535"/>
              <a:gd name="connsiteY5-2584" fmla="*/ 2456121 h 4492350"/>
              <a:gd name="connsiteX6-2585" fmla="*/ 1775638 w 3694535"/>
              <a:gd name="connsiteY6-2586" fmla="*/ 3519376 h 4492350"/>
              <a:gd name="connsiteX7-2587" fmla="*/ 1679945 w 3694535"/>
              <a:gd name="connsiteY7-2588" fmla="*/ 2392325 h 4492350"/>
              <a:gd name="connsiteX8-2589" fmla="*/ 0 w 3694535"/>
              <a:gd name="connsiteY8-2590" fmla="*/ 754911 h 4492350"/>
              <a:gd name="connsiteX9-2591" fmla="*/ 988828 w 3694535"/>
              <a:gd name="connsiteY9-2592" fmla="*/ 1924493 h 4492350"/>
              <a:gd name="connsiteX10-2593" fmla="*/ 1137684 w 3694535"/>
              <a:gd name="connsiteY10-2594" fmla="*/ 861237 h 4492350"/>
              <a:gd name="connsiteX11-2595" fmla="*/ 1222745 w 3694535"/>
              <a:gd name="connsiteY11-2596" fmla="*/ 2062716 h 4492350"/>
              <a:gd name="connsiteX12-2597" fmla="*/ 1690577 w 3694535"/>
              <a:gd name="connsiteY12-2598" fmla="*/ 2190307 h 4492350"/>
              <a:gd name="connsiteX13-2599" fmla="*/ 1956391 w 3694535"/>
              <a:gd name="connsiteY13-2600" fmla="*/ 0 h 4492350"/>
              <a:gd name="connsiteX14-2601" fmla="*/ 2083982 w 3694535"/>
              <a:gd name="connsiteY14-2602" fmla="*/ 978195 h 4492350"/>
              <a:gd name="connsiteX15-2603" fmla="*/ 1881963 w 3694535"/>
              <a:gd name="connsiteY15-2604" fmla="*/ 2232837 h 4492350"/>
              <a:gd name="connsiteX16-2605" fmla="*/ 2057494 w 3694535"/>
              <a:gd name="connsiteY16-2606" fmla="*/ 3046321 h 4492350"/>
              <a:gd name="connsiteX17-2607" fmla="*/ 2647507 w 3694535"/>
              <a:gd name="connsiteY17-2608" fmla="*/ 2519916 h 4492350"/>
              <a:gd name="connsiteX18-2609" fmla="*/ 2913694 w 3694535"/>
              <a:gd name="connsiteY18-2610" fmla="*/ 1291762 h 4492350"/>
              <a:gd name="connsiteX19-2611" fmla="*/ 2806809 w 3694535"/>
              <a:gd name="connsiteY19-2612" fmla="*/ 2383091 h 4492350"/>
              <a:gd name="connsiteX20-2613" fmla="*/ 3694535 w 3694535"/>
              <a:gd name="connsiteY20-2614" fmla="*/ 1124252 h 4492350"/>
              <a:gd name="connsiteX21-2615" fmla="*/ 2222205 w 3694535"/>
              <a:gd name="connsiteY21-2616" fmla="*/ 3370521 h 4492350"/>
              <a:gd name="connsiteX22-2617" fmla="*/ 2169042 w 3694535"/>
              <a:gd name="connsiteY22-2618" fmla="*/ 3817088 h 4492350"/>
              <a:gd name="connsiteX23-2619" fmla="*/ 3317358 w 3694535"/>
              <a:gd name="connsiteY23-2620" fmla="*/ 3094074 h 4492350"/>
              <a:gd name="connsiteX24-2621" fmla="*/ 2194317 w 3694535"/>
              <a:gd name="connsiteY24-2622" fmla="*/ 4030951 h 4492350"/>
              <a:gd name="connsiteX25-2623" fmla="*/ 2232838 w 3694535"/>
              <a:gd name="connsiteY25-2624" fmla="*/ 4476307 h 4492350"/>
              <a:gd name="connsiteX26-2625" fmla="*/ 2218194 w 3694535"/>
              <a:gd name="connsiteY26-2626" fmla="*/ 4491415 h 4492350"/>
              <a:gd name="connsiteX27-2627" fmla="*/ 1743740 w 3694535"/>
              <a:gd name="connsiteY27-2628" fmla="*/ 4492350 h 4492350"/>
              <a:gd name="connsiteX0-2629" fmla="*/ 1743740 w 3694535"/>
              <a:gd name="connsiteY0-2630" fmla="*/ 4492350 h 4492350"/>
              <a:gd name="connsiteX1-2631" fmla="*/ 1796903 w 3694535"/>
              <a:gd name="connsiteY1-2632" fmla="*/ 3785190 h 4492350"/>
              <a:gd name="connsiteX2-2633" fmla="*/ 1307805 w 3694535"/>
              <a:gd name="connsiteY2-2634" fmla="*/ 3381153 h 4492350"/>
              <a:gd name="connsiteX3-2635" fmla="*/ 31898 w 3694535"/>
              <a:gd name="connsiteY3-2636" fmla="*/ 2945218 h 4492350"/>
              <a:gd name="connsiteX4-2637" fmla="*/ 1127052 w 3694535"/>
              <a:gd name="connsiteY4-2638" fmla="*/ 3242930 h 4492350"/>
              <a:gd name="connsiteX5-2639" fmla="*/ 393405 w 3694535"/>
              <a:gd name="connsiteY5-2640" fmla="*/ 2456121 h 4492350"/>
              <a:gd name="connsiteX6-2641" fmla="*/ 1775638 w 3694535"/>
              <a:gd name="connsiteY6-2642" fmla="*/ 3519376 h 4492350"/>
              <a:gd name="connsiteX7-2643" fmla="*/ 1679945 w 3694535"/>
              <a:gd name="connsiteY7-2644" fmla="*/ 2392325 h 4492350"/>
              <a:gd name="connsiteX8-2645" fmla="*/ 0 w 3694535"/>
              <a:gd name="connsiteY8-2646" fmla="*/ 754911 h 4492350"/>
              <a:gd name="connsiteX9-2647" fmla="*/ 988828 w 3694535"/>
              <a:gd name="connsiteY9-2648" fmla="*/ 1924493 h 4492350"/>
              <a:gd name="connsiteX10-2649" fmla="*/ 1137684 w 3694535"/>
              <a:gd name="connsiteY10-2650" fmla="*/ 861237 h 4492350"/>
              <a:gd name="connsiteX11-2651" fmla="*/ 1222745 w 3694535"/>
              <a:gd name="connsiteY11-2652" fmla="*/ 2062716 h 4492350"/>
              <a:gd name="connsiteX12-2653" fmla="*/ 1690577 w 3694535"/>
              <a:gd name="connsiteY12-2654" fmla="*/ 2190307 h 4492350"/>
              <a:gd name="connsiteX13-2655" fmla="*/ 1956391 w 3694535"/>
              <a:gd name="connsiteY13-2656" fmla="*/ 0 h 4492350"/>
              <a:gd name="connsiteX14-2657" fmla="*/ 2083982 w 3694535"/>
              <a:gd name="connsiteY14-2658" fmla="*/ 978195 h 4492350"/>
              <a:gd name="connsiteX15-2659" fmla="*/ 1881963 w 3694535"/>
              <a:gd name="connsiteY15-2660" fmla="*/ 2232837 h 4492350"/>
              <a:gd name="connsiteX16-2661" fmla="*/ 2057494 w 3694535"/>
              <a:gd name="connsiteY16-2662" fmla="*/ 3046321 h 4492350"/>
              <a:gd name="connsiteX17-2663" fmla="*/ 2647507 w 3694535"/>
              <a:gd name="connsiteY17-2664" fmla="*/ 2519916 h 4492350"/>
              <a:gd name="connsiteX18-2665" fmla="*/ 2913694 w 3694535"/>
              <a:gd name="connsiteY18-2666" fmla="*/ 1291762 h 4492350"/>
              <a:gd name="connsiteX19-2667" fmla="*/ 2806809 w 3694535"/>
              <a:gd name="connsiteY19-2668" fmla="*/ 2383091 h 4492350"/>
              <a:gd name="connsiteX20-2669" fmla="*/ 3694535 w 3694535"/>
              <a:gd name="connsiteY20-2670" fmla="*/ 1124252 h 4492350"/>
              <a:gd name="connsiteX21-2671" fmla="*/ 2222205 w 3694535"/>
              <a:gd name="connsiteY21-2672" fmla="*/ 3370521 h 4492350"/>
              <a:gd name="connsiteX22-2673" fmla="*/ 2169042 w 3694535"/>
              <a:gd name="connsiteY22-2674" fmla="*/ 3817088 h 4492350"/>
              <a:gd name="connsiteX23-2675" fmla="*/ 3317358 w 3694535"/>
              <a:gd name="connsiteY23-2676" fmla="*/ 3094074 h 4492350"/>
              <a:gd name="connsiteX24-2677" fmla="*/ 2194317 w 3694535"/>
              <a:gd name="connsiteY24-2678" fmla="*/ 4030951 h 4492350"/>
              <a:gd name="connsiteX25-2679" fmla="*/ 2232838 w 3694535"/>
              <a:gd name="connsiteY25-2680" fmla="*/ 4476307 h 4492350"/>
              <a:gd name="connsiteX26-2681" fmla="*/ 2218194 w 3694535"/>
              <a:gd name="connsiteY26-2682" fmla="*/ 4491415 h 4492350"/>
              <a:gd name="connsiteX27-2683" fmla="*/ 1743740 w 3694535"/>
              <a:gd name="connsiteY27-2684" fmla="*/ 4492350 h 4492350"/>
              <a:gd name="connsiteX0-2685" fmla="*/ 1743740 w 3694535"/>
              <a:gd name="connsiteY0-2686" fmla="*/ 4492350 h 4492350"/>
              <a:gd name="connsiteX1-2687" fmla="*/ 1796903 w 3694535"/>
              <a:gd name="connsiteY1-2688" fmla="*/ 3785190 h 4492350"/>
              <a:gd name="connsiteX2-2689" fmla="*/ 1307805 w 3694535"/>
              <a:gd name="connsiteY2-2690" fmla="*/ 3381153 h 4492350"/>
              <a:gd name="connsiteX3-2691" fmla="*/ 31898 w 3694535"/>
              <a:gd name="connsiteY3-2692" fmla="*/ 2945218 h 4492350"/>
              <a:gd name="connsiteX4-2693" fmla="*/ 1127052 w 3694535"/>
              <a:gd name="connsiteY4-2694" fmla="*/ 3242930 h 4492350"/>
              <a:gd name="connsiteX5-2695" fmla="*/ 393405 w 3694535"/>
              <a:gd name="connsiteY5-2696" fmla="*/ 2456121 h 4492350"/>
              <a:gd name="connsiteX6-2697" fmla="*/ 1775638 w 3694535"/>
              <a:gd name="connsiteY6-2698" fmla="*/ 3519376 h 4492350"/>
              <a:gd name="connsiteX7-2699" fmla="*/ 1679945 w 3694535"/>
              <a:gd name="connsiteY7-2700" fmla="*/ 2392325 h 4492350"/>
              <a:gd name="connsiteX8-2701" fmla="*/ 0 w 3694535"/>
              <a:gd name="connsiteY8-2702" fmla="*/ 754911 h 4492350"/>
              <a:gd name="connsiteX9-2703" fmla="*/ 988828 w 3694535"/>
              <a:gd name="connsiteY9-2704" fmla="*/ 1924493 h 4492350"/>
              <a:gd name="connsiteX10-2705" fmla="*/ 1137684 w 3694535"/>
              <a:gd name="connsiteY10-2706" fmla="*/ 861237 h 4492350"/>
              <a:gd name="connsiteX11-2707" fmla="*/ 1222745 w 3694535"/>
              <a:gd name="connsiteY11-2708" fmla="*/ 2062716 h 4492350"/>
              <a:gd name="connsiteX12-2709" fmla="*/ 1690577 w 3694535"/>
              <a:gd name="connsiteY12-2710" fmla="*/ 2190307 h 4492350"/>
              <a:gd name="connsiteX13-2711" fmla="*/ 1956391 w 3694535"/>
              <a:gd name="connsiteY13-2712" fmla="*/ 0 h 4492350"/>
              <a:gd name="connsiteX14-2713" fmla="*/ 2083982 w 3694535"/>
              <a:gd name="connsiteY14-2714" fmla="*/ 978195 h 4492350"/>
              <a:gd name="connsiteX15-2715" fmla="*/ 1881963 w 3694535"/>
              <a:gd name="connsiteY15-2716" fmla="*/ 2232837 h 4492350"/>
              <a:gd name="connsiteX16-2717" fmla="*/ 2057494 w 3694535"/>
              <a:gd name="connsiteY16-2718" fmla="*/ 3046321 h 4492350"/>
              <a:gd name="connsiteX17-2719" fmla="*/ 2647507 w 3694535"/>
              <a:gd name="connsiteY17-2720" fmla="*/ 2519916 h 4492350"/>
              <a:gd name="connsiteX18-2721" fmla="*/ 2913694 w 3694535"/>
              <a:gd name="connsiteY18-2722" fmla="*/ 1291762 h 4492350"/>
              <a:gd name="connsiteX19-2723" fmla="*/ 2806809 w 3694535"/>
              <a:gd name="connsiteY19-2724" fmla="*/ 2383091 h 4492350"/>
              <a:gd name="connsiteX20-2725" fmla="*/ 3694535 w 3694535"/>
              <a:gd name="connsiteY20-2726" fmla="*/ 1124252 h 4492350"/>
              <a:gd name="connsiteX21-2727" fmla="*/ 2222205 w 3694535"/>
              <a:gd name="connsiteY21-2728" fmla="*/ 3370521 h 4492350"/>
              <a:gd name="connsiteX22-2729" fmla="*/ 2169042 w 3694535"/>
              <a:gd name="connsiteY22-2730" fmla="*/ 3817088 h 4492350"/>
              <a:gd name="connsiteX23-2731" fmla="*/ 3317358 w 3694535"/>
              <a:gd name="connsiteY23-2732" fmla="*/ 3094074 h 4492350"/>
              <a:gd name="connsiteX24-2733" fmla="*/ 2194317 w 3694535"/>
              <a:gd name="connsiteY24-2734" fmla="*/ 4030951 h 4492350"/>
              <a:gd name="connsiteX25-2735" fmla="*/ 2232838 w 3694535"/>
              <a:gd name="connsiteY25-2736" fmla="*/ 4476307 h 4492350"/>
              <a:gd name="connsiteX26-2737" fmla="*/ 2218194 w 3694535"/>
              <a:gd name="connsiteY26-2738" fmla="*/ 4491415 h 4492350"/>
              <a:gd name="connsiteX27-2739" fmla="*/ 1743740 w 3694535"/>
              <a:gd name="connsiteY27-2740" fmla="*/ 4492350 h 4492350"/>
              <a:gd name="connsiteX0-2741" fmla="*/ 1743740 w 3694535"/>
              <a:gd name="connsiteY0-2742" fmla="*/ 4492350 h 4492350"/>
              <a:gd name="connsiteX1-2743" fmla="*/ 1796903 w 3694535"/>
              <a:gd name="connsiteY1-2744" fmla="*/ 3785190 h 4492350"/>
              <a:gd name="connsiteX2-2745" fmla="*/ 1307805 w 3694535"/>
              <a:gd name="connsiteY2-2746" fmla="*/ 3381153 h 4492350"/>
              <a:gd name="connsiteX3-2747" fmla="*/ 31898 w 3694535"/>
              <a:gd name="connsiteY3-2748" fmla="*/ 2945218 h 4492350"/>
              <a:gd name="connsiteX4-2749" fmla="*/ 1127052 w 3694535"/>
              <a:gd name="connsiteY4-2750" fmla="*/ 3242930 h 4492350"/>
              <a:gd name="connsiteX5-2751" fmla="*/ 393405 w 3694535"/>
              <a:gd name="connsiteY5-2752" fmla="*/ 2456121 h 4492350"/>
              <a:gd name="connsiteX6-2753" fmla="*/ 1775638 w 3694535"/>
              <a:gd name="connsiteY6-2754" fmla="*/ 3519376 h 4492350"/>
              <a:gd name="connsiteX7-2755" fmla="*/ 1679945 w 3694535"/>
              <a:gd name="connsiteY7-2756" fmla="*/ 2392325 h 4492350"/>
              <a:gd name="connsiteX8-2757" fmla="*/ 0 w 3694535"/>
              <a:gd name="connsiteY8-2758" fmla="*/ 754911 h 4492350"/>
              <a:gd name="connsiteX9-2759" fmla="*/ 988828 w 3694535"/>
              <a:gd name="connsiteY9-2760" fmla="*/ 1924493 h 4492350"/>
              <a:gd name="connsiteX10-2761" fmla="*/ 1137684 w 3694535"/>
              <a:gd name="connsiteY10-2762" fmla="*/ 861237 h 4492350"/>
              <a:gd name="connsiteX11-2763" fmla="*/ 1222745 w 3694535"/>
              <a:gd name="connsiteY11-2764" fmla="*/ 2062716 h 4492350"/>
              <a:gd name="connsiteX12-2765" fmla="*/ 1690577 w 3694535"/>
              <a:gd name="connsiteY12-2766" fmla="*/ 2190307 h 4492350"/>
              <a:gd name="connsiteX13-2767" fmla="*/ 1956391 w 3694535"/>
              <a:gd name="connsiteY13-2768" fmla="*/ 0 h 4492350"/>
              <a:gd name="connsiteX14-2769" fmla="*/ 2027834 w 3694535"/>
              <a:gd name="connsiteY14-2770" fmla="*/ 986216 h 4492350"/>
              <a:gd name="connsiteX15-2771" fmla="*/ 1881963 w 3694535"/>
              <a:gd name="connsiteY15-2772" fmla="*/ 2232837 h 4492350"/>
              <a:gd name="connsiteX16-2773" fmla="*/ 2057494 w 3694535"/>
              <a:gd name="connsiteY16-2774" fmla="*/ 3046321 h 4492350"/>
              <a:gd name="connsiteX17-2775" fmla="*/ 2647507 w 3694535"/>
              <a:gd name="connsiteY17-2776" fmla="*/ 2519916 h 4492350"/>
              <a:gd name="connsiteX18-2777" fmla="*/ 2913694 w 3694535"/>
              <a:gd name="connsiteY18-2778" fmla="*/ 1291762 h 4492350"/>
              <a:gd name="connsiteX19-2779" fmla="*/ 2806809 w 3694535"/>
              <a:gd name="connsiteY19-2780" fmla="*/ 2383091 h 4492350"/>
              <a:gd name="connsiteX20-2781" fmla="*/ 3694535 w 3694535"/>
              <a:gd name="connsiteY20-2782" fmla="*/ 1124252 h 4492350"/>
              <a:gd name="connsiteX21-2783" fmla="*/ 2222205 w 3694535"/>
              <a:gd name="connsiteY21-2784" fmla="*/ 3370521 h 4492350"/>
              <a:gd name="connsiteX22-2785" fmla="*/ 2169042 w 3694535"/>
              <a:gd name="connsiteY22-2786" fmla="*/ 3817088 h 4492350"/>
              <a:gd name="connsiteX23-2787" fmla="*/ 3317358 w 3694535"/>
              <a:gd name="connsiteY23-2788" fmla="*/ 3094074 h 4492350"/>
              <a:gd name="connsiteX24-2789" fmla="*/ 2194317 w 3694535"/>
              <a:gd name="connsiteY24-2790" fmla="*/ 4030951 h 4492350"/>
              <a:gd name="connsiteX25-2791" fmla="*/ 2232838 w 3694535"/>
              <a:gd name="connsiteY25-2792" fmla="*/ 4476307 h 4492350"/>
              <a:gd name="connsiteX26-2793" fmla="*/ 2218194 w 3694535"/>
              <a:gd name="connsiteY26-2794" fmla="*/ 4491415 h 4492350"/>
              <a:gd name="connsiteX27-2795" fmla="*/ 1743740 w 3694535"/>
              <a:gd name="connsiteY27-2796" fmla="*/ 4492350 h 4492350"/>
              <a:gd name="connsiteX0-2797" fmla="*/ 1743740 w 3694535"/>
              <a:gd name="connsiteY0-2798" fmla="*/ 4492350 h 4492350"/>
              <a:gd name="connsiteX1-2799" fmla="*/ 1796903 w 3694535"/>
              <a:gd name="connsiteY1-2800" fmla="*/ 3785190 h 4492350"/>
              <a:gd name="connsiteX2-2801" fmla="*/ 1307805 w 3694535"/>
              <a:gd name="connsiteY2-2802" fmla="*/ 3381153 h 4492350"/>
              <a:gd name="connsiteX3-2803" fmla="*/ 31898 w 3694535"/>
              <a:gd name="connsiteY3-2804" fmla="*/ 2945218 h 4492350"/>
              <a:gd name="connsiteX4-2805" fmla="*/ 1127052 w 3694535"/>
              <a:gd name="connsiteY4-2806" fmla="*/ 3242930 h 4492350"/>
              <a:gd name="connsiteX5-2807" fmla="*/ 393405 w 3694535"/>
              <a:gd name="connsiteY5-2808" fmla="*/ 2456121 h 4492350"/>
              <a:gd name="connsiteX6-2809" fmla="*/ 1775638 w 3694535"/>
              <a:gd name="connsiteY6-2810" fmla="*/ 3519376 h 4492350"/>
              <a:gd name="connsiteX7-2811" fmla="*/ 1679945 w 3694535"/>
              <a:gd name="connsiteY7-2812" fmla="*/ 2392325 h 4492350"/>
              <a:gd name="connsiteX8-2813" fmla="*/ 0 w 3694535"/>
              <a:gd name="connsiteY8-2814" fmla="*/ 754911 h 4492350"/>
              <a:gd name="connsiteX9-2815" fmla="*/ 988828 w 3694535"/>
              <a:gd name="connsiteY9-2816" fmla="*/ 1924493 h 4492350"/>
              <a:gd name="connsiteX10-2817" fmla="*/ 1137684 w 3694535"/>
              <a:gd name="connsiteY10-2818" fmla="*/ 861237 h 4492350"/>
              <a:gd name="connsiteX11-2819" fmla="*/ 1222745 w 3694535"/>
              <a:gd name="connsiteY11-2820" fmla="*/ 2062716 h 4492350"/>
              <a:gd name="connsiteX12-2821" fmla="*/ 1690577 w 3694535"/>
              <a:gd name="connsiteY12-2822" fmla="*/ 2190307 h 4492350"/>
              <a:gd name="connsiteX13-2823" fmla="*/ 1956391 w 3694535"/>
              <a:gd name="connsiteY13-2824" fmla="*/ 0 h 4492350"/>
              <a:gd name="connsiteX14-2825" fmla="*/ 2027834 w 3694535"/>
              <a:gd name="connsiteY14-2826" fmla="*/ 986216 h 4492350"/>
              <a:gd name="connsiteX15-2827" fmla="*/ 1881963 w 3694535"/>
              <a:gd name="connsiteY15-2828" fmla="*/ 2232837 h 4492350"/>
              <a:gd name="connsiteX16-2829" fmla="*/ 2057494 w 3694535"/>
              <a:gd name="connsiteY16-2830" fmla="*/ 3046321 h 4492350"/>
              <a:gd name="connsiteX17-2831" fmla="*/ 2647507 w 3694535"/>
              <a:gd name="connsiteY17-2832" fmla="*/ 2519916 h 4492350"/>
              <a:gd name="connsiteX18-2833" fmla="*/ 2913694 w 3694535"/>
              <a:gd name="connsiteY18-2834" fmla="*/ 1291762 h 4492350"/>
              <a:gd name="connsiteX19-2835" fmla="*/ 2806809 w 3694535"/>
              <a:gd name="connsiteY19-2836" fmla="*/ 2383091 h 4492350"/>
              <a:gd name="connsiteX20-2837" fmla="*/ 3694535 w 3694535"/>
              <a:gd name="connsiteY20-2838" fmla="*/ 1124252 h 4492350"/>
              <a:gd name="connsiteX21-2839" fmla="*/ 2222205 w 3694535"/>
              <a:gd name="connsiteY21-2840" fmla="*/ 3370521 h 4492350"/>
              <a:gd name="connsiteX22-2841" fmla="*/ 2169042 w 3694535"/>
              <a:gd name="connsiteY22-2842" fmla="*/ 3817088 h 4492350"/>
              <a:gd name="connsiteX23-2843" fmla="*/ 3317358 w 3694535"/>
              <a:gd name="connsiteY23-2844" fmla="*/ 3094074 h 4492350"/>
              <a:gd name="connsiteX24-2845" fmla="*/ 2194317 w 3694535"/>
              <a:gd name="connsiteY24-2846" fmla="*/ 4030951 h 4492350"/>
              <a:gd name="connsiteX25-2847" fmla="*/ 2232838 w 3694535"/>
              <a:gd name="connsiteY25-2848" fmla="*/ 4476307 h 4492350"/>
              <a:gd name="connsiteX26-2849" fmla="*/ 2218194 w 3694535"/>
              <a:gd name="connsiteY26-2850" fmla="*/ 4491415 h 4492350"/>
              <a:gd name="connsiteX27-2851" fmla="*/ 1743740 w 3694535"/>
              <a:gd name="connsiteY27-2852" fmla="*/ 4492350 h 4492350"/>
              <a:gd name="connsiteX0-2853" fmla="*/ 1743740 w 3694535"/>
              <a:gd name="connsiteY0-2854" fmla="*/ 4492350 h 4492350"/>
              <a:gd name="connsiteX1-2855" fmla="*/ 1796903 w 3694535"/>
              <a:gd name="connsiteY1-2856" fmla="*/ 3785190 h 4492350"/>
              <a:gd name="connsiteX2-2857" fmla="*/ 1307805 w 3694535"/>
              <a:gd name="connsiteY2-2858" fmla="*/ 3381153 h 4492350"/>
              <a:gd name="connsiteX3-2859" fmla="*/ 31898 w 3694535"/>
              <a:gd name="connsiteY3-2860" fmla="*/ 2945218 h 4492350"/>
              <a:gd name="connsiteX4-2861" fmla="*/ 1127052 w 3694535"/>
              <a:gd name="connsiteY4-2862" fmla="*/ 3242930 h 4492350"/>
              <a:gd name="connsiteX5-2863" fmla="*/ 393405 w 3694535"/>
              <a:gd name="connsiteY5-2864" fmla="*/ 2456121 h 4492350"/>
              <a:gd name="connsiteX6-2865" fmla="*/ 1775638 w 3694535"/>
              <a:gd name="connsiteY6-2866" fmla="*/ 3519376 h 4492350"/>
              <a:gd name="connsiteX7-2867" fmla="*/ 1679945 w 3694535"/>
              <a:gd name="connsiteY7-2868" fmla="*/ 2392325 h 4492350"/>
              <a:gd name="connsiteX8-2869" fmla="*/ 0 w 3694535"/>
              <a:gd name="connsiteY8-2870" fmla="*/ 754911 h 4492350"/>
              <a:gd name="connsiteX9-2871" fmla="*/ 988828 w 3694535"/>
              <a:gd name="connsiteY9-2872" fmla="*/ 1924493 h 4492350"/>
              <a:gd name="connsiteX10-2873" fmla="*/ 1137684 w 3694535"/>
              <a:gd name="connsiteY10-2874" fmla="*/ 861237 h 4492350"/>
              <a:gd name="connsiteX11-2875" fmla="*/ 1222745 w 3694535"/>
              <a:gd name="connsiteY11-2876" fmla="*/ 2062716 h 4492350"/>
              <a:gd name="connsiteX12-2877" fmla="*/ 1690577 w 3694535"/>
              <a:gd name="connsiteY12-2878" fmla="*/ 2190307 h 4492350"/>
              <a:gd name="connsiteX13-2879" fmla="*/ 1956391 w 3694535"/>
              <a:gd name="connsiteY13-2880" fmla="*/ 0 h 4492350"/>
              <a:gd name="connsiteX14-2881" fmla="*/ 2027834 w 3694535"/>
              <a:gd name="connsiteY14-2882" fmla="*/ 986216 h 4492350"/>
              <a:gd name="connsiteX15-2883" fmla="*/ 1881963 w 3694535"/>
              <a:gd name="connsiteY15-2884" fmla="*/ 2232837 h 4492350"/>
              <a:gd name="connsiteX16-2885" fmla="*/ 2057494 w 3694535"/>
              <a:gd name="connsiteY16-2886" fmla="*/ 3046321 h 4492350"/>
              <a:gd name="connsiteX17-2887" fmla="*/ 2647507 w 3694535"/>
              <a:gd name="connsiteY17-2888" fmla="*/ 2519916 h 4492350"/>
              <a:gd name="connsiteX18-2889" fmla="*/ 2913694 w 3694535"/>
              <a:gd name="connsiteY18-2890" fmla="*/ 1291762 h 4492350"/>
              <a:gd name="connsiteX19-2891" fmla="*/ 2806809 w 3694535"/>
              <a:gd name="connsiteY19-2892" fmla="*/ 2383091 h 4492350"/>
              <a:gd name="connsiteX20-2893" fmla="*/ 3694535 w 3694535"/>
              <a:gd name="connsiteY20-2894" fmla="*/ 1124252 h 4492350"/>
              <a:gd name="connsiteX21-2895" fmla="*/ 2222205 w 3694535"/>
              <a:gd name="connsiteY21-2896" fmla="*/ 3370521 h 4492350"/>
              <a:gd name="connsiteX22-2897" fmla="*/ 2169042 w 3694535"/>
              <a:gd name="connsiteY22-2898" fmla="*/ 3817088 h 4492350"/>
              <a:gd name="connsiteX23-2899" fmla="*/ 3317358 w 3694535"/>
              <a:gd name="connsiteY23-2900" fmla="*/ 3094074 h 4492350"/>
              <a:gd name="connsiteX24-2901" fmla="*/ 2194317 w 3694535"/>
              <a:gd name="connsiteY24-2902" fmla="*/ 4030951 h 4492350"/>
              <a:gd name="connsiteX25-2903" fmla="*/ 2232838 w 3694535"/>
              <a:gd name="connsiteY25-2904" fmla="*/ 4476307 h 4492350"/>
              <a:gd name="connsiteX26-2905" fmla="*/ 2218194 w 3694535"/>
              <a:gd name="connsiteY26-2906" fmla="*/ 4491415 h 4492350"/>
              <a:gd name="connsiteX27-2907" fmla="*/ 1743740 w 3694535"/>
              <a:gd name="connsiteY27-2908" fmla="*/ 4492350 h 4492350"/>
              <a:gd name="connsiteX0-2909" fmla="*/ 1743740 w 3694535"/>
              <a:gd name="connsiteY0-2910" fmla="*/ 4523651 h 4523651"/>
              <a:gd name="connsiteX1-2911" fmla="*/ 1796903 w 3694535"/>
              <a:gd name="connsiteY1-2912" fmla="*/ 3816491 h 4523651"/>
              <a:gd name="connsiteX2-2913" fmla="*/ 1307805 w 3694535"/>
              <a:gd name="connsiteY2-2914" fmla="*/ 3412454 h 4523651"/>
              <a:gd name="connsiteX3-2915" fmla="*/ 31898 w 3694535"/>
              <a:gd name="connsiteY3-2916" fmla="*/ 2976519 h 4523651"/>
              <a:gd name="connsiteX4-2917" fmla="*/ 1127052 w 3694535"/>
              <a:gd name="connsiteY4-2918" fmla="*/ 3274231 h 4523651"/>
              <a:gd name="connsiteX5-2919" fmla="*/ 393405 w 3694535"/>
              <a:gd name="connsiteY5-2920" fmla="*/ 2487422 h 4523651"/>
              <a:gd name="connsiteX6-2921" fmla="*/ 1775638 w 3694535"/>
              <a:gd name="connsiteY6-2922" fmla="*/ 3550677 h 4523651"/>
              <a:gd name="connsiteX7-2923" fmla="*/ 1679945 w 3694535"/>
              <a:gd name="connsiteY7-2924" fmla="*/ 2423626 h 4523651"/>
              <a:gd name="connsiteX8-2925" fmla="*/ 0 w 3694535"/>
              <a:gd name="connsiteY8-2926" fmla="*/ 786212 h 4523651"/>
              <a:gd name="connsiteX9-2927" fmla="*/ 988828 w 3694535"/>
              <a:gd name="connsiteY9-2928" fmla="*/ 1955794 h 4523651"/>
              <a:gd name="connsiteX10-2929" fmla="*/ 1137684 w 3694535"/>
              <a:gd name="connsiteY10-2930" fmla="*/ 892538 h 4523651"/>
              <a:gd name="connsiteX11-2931" fmla="*/ 1222745 w 3694535"/>
              <a:gd name="connsiteY11-2932" fmla="*/ 2094017 h 4523651"/>
              <a:gd name="connsiteX12-2933" fmla="*/ 1690577 w 3694535"/>
              <a:gd name="connsiteY12-2934" fmla="*/ 2221608 h 4523651"/>
              <a:gd name="connsiteX13-2935" fmla="*/ 1956391 w 3694535"/>
              <a:gd name="connsiteY13-2936" fmla="*/ 31301 h 4523651"/>
              <a:gd name="connsiteX14-2937" fmla="*/ 2027834 w 3694535"/>
              <a:gd name="connsiteY14-2938" fmla="*/ 1017517 h 4523651"/>
              <a:gd name="connsiteX15-2939" fmla="*/ 1881963 w 3694535"/>
              <a:gd name="connsiteY15-2940" fmla="*/ 2264138 h 4523651"/>
              <a:gd name="connsiteX16-2941" fmla="*/ 2057494 w 3694535"/>
              <a:gd name="connsiteY16-2942" fmla="*/ 3077622 h 4523651"/>
              <a:gd name="connsiteX17-2943" fmla="*/ 2647507 w 3694535"/>
              <a:gd name="connsiteY17-2944" fmla="*/ 2551217 h 4523651"/>
              <a:gd name="connsiteX18-2945" fmla="*/ 2913694 w 3694535"/>
              <a:gd name="connsiteY18-2946" fmla="*/ 1323063 h 4523651"/>
              <a:gd name="connsiteX19-2947" fmla="*/ 2806809 w 3694535"/>
              <a:gd name="connsiteY19-2948" fmla="*/ 2414392 h 4523651"/>
              <a:gd name="connsiteX20-2949" fmla="*/ 3694535 w 3694535"/>
              <a:gd name="connsiteY20-2950" fmla="*/ 1155553 h 4523651"/>
              <a:gd name="connsiteX21-2951" fmla="*/ 2222205 w 3694535"/>
              <a:gd name="connsiteY21-2952" fmla="*/ 3401822 h 4523651"/>
              <a:gd name="connsiteX22-2953" fmla="*/ 2169042 w 3694535"/>
              <a:gd name="connsiteY22-2954" fmla="*/ 3848389 h 4523651"/>
              <a:gd name="connsiteX23-2955" fmla="*/ 3317358 w 3694535"/>
              <a:gd name="connsiteY23-2956" fmla="*/ 3125375 h 4523651"/>
              <a:gd name="connsiteX24-2957" fmla="*/ 2194317 w 3694535"/>
              <a:gd name="connsiteY24-2958" fmla="*/ 4062252 h 4523651"/>
              <a:gd name="connsiteX25-2959" fmla="*/ 2232838 w 3694535"/>
              <a:gd name="connsiteY25-2960" fmla="*/ 4507608 h 4523651"/>
              <a:gd name="connsiteX26-2961" fmla="*/ 2218194 w 3694535"/>
              <a:gd name="connsiteY26-2962" fmla="*/ 4522716 h 4523651"/>
              <a:gd name="connsiteX27-2963" fmla="*/ 1743740 w 3694535"/>
              <a:gd name="connsiteY27-2964" fmla="*/ 4523651 h 4523651"/>
              <a:gd name="connsiteX0-2965" fmla="*/ 1743740 w 3694535"/>
              <a:gd name="connsiteY0-2966" fmla="*/ 4523651 h 4523651"/>
              <a:gd name="connsiteX1-2967" fmla="*/ 1796903 w 3694535"/>
              <a:gd name="connsiteY1-2968" fmla="*/ 3816491 h 4523651"/>
              <a:gd name="connsiteX2-2969" fmla="*/ 1307805 w 3694535"/>
              <a:gd name="connsiteY2-2970" fmla="*/ 3412454 h 4523651"/>
              <a:gd name="connsiteX3-2971" fmla="*/ 31898 w 3694535"/>
              <a:gd name="connsiteY3-2972" fmla="*/ 2976519 h 4523651"/>
              <a:gd name="connsiteX4-2973" fmla="*/ 1127052 w 3694535"/>
              <a:gd name="connsiteY4-2974" fmla="*/ 3274231 h 4523651"/>
              <a:gd name="connsiteX5-2975" fmla="*/ 393405 w 3694535"/>
              <a:gd name="connsiteY5-2976" fmla="*/ 2487422 h 4523651"/>
              <a:gd name="connsiteX6-2977" fmla="*/ 1775638 w 3694535"/>
              <a:gd name="connsiteY6-2978" fmla="*/ 3550677 h 4523651"/>
              <a:gd name="connsiteX7-2979" fmla="*/ 1679945 w 3694535"/>
              <a:gd name="connsiteY7-2980" fmla="*/ 2423626 h 4523651"/>
              <a:gd name="connsiteX8-2981" fmla="*/ 0 w 3694535"/>
              <a:gd name="connsiteY8-2982" fmla="*/ 786212 h 4523651"/>
              <a:gd name="connsiteX9-2983" fmla="*/ 988828 w 3694535"/>
              <a:gd name="connsiteY9-2984" fmla="*/ 1955794 h 4523651"/>
              <a:gd name="connsiteX10-2985" fmla="*/ 1137684 w 3694535"/>
              <a:gd name="connsiteY10-2986" fmla="*/ 892538 h 4523651"/>
              <a:gd name="connsiteX11-2987" fmla="*/ 1222745 w 3694535"/>
              <a:gd name="connsiteY11-2988" fmla="*/ 2094017 h 4523651"/>
              <a:gd name="connsiteX12-2989" fmla="*/ 1690577 w 3694535"/>
              <a:gd name="connsiteY12-2990" fmla="*/ 2221608 h 4523651"/>
              <a:gd name="connsiteX13-2991" fmla="*/ 1956391 w 3694535"/>
              <a:gd name="connsiteY13-2992" fmla="*/ 31301 h 4523651"/>
              <a:gd name="connsiteX14-2993" fmla="*/ 2027834 w 3694535"/>
              <a:gd name="connsiteY14-2994" fmla="*/ 1017517 h 4523651"/>
              <a:gd name="connsiteX15-2995" fmla="*/ 1881963 w 3694535"/>
              <a:gd name="connsiteY15-2996" fmla="*/ 2264138 h 4523651"/>
              <a:gd name="connsiteX16-2997" fmla="*/ 2057494 w 3694535"/>
              <a:gd name="connsiteY16-2998" fmla="*/ 3077622 h 4523651"/>
              <a:gd name="connsiteX17-2999" fmla="*/ 2647507 w 3694535"/>
              <a:gd name="connsiteY17-3000" fmla="*/ 2551217 h 4523651"/>
              <a:gd name="connsiteX18-3001" fmla="*/ 2913694 w 3694535"/>
              <a:gd name="connsiteY18-3002" fmla="*/ 1323063 h 4523651"/>
              <a:gd name="connsiteX19-3003" fmla="*/ 2806809 w 3694535"/>
              <a:gd name="connsiteY19-3004" fmla="*/ 2414392 h 4523651"/>
              <a:gd name="connsiteX20-3005" fmla="*/ 3694535 w 3694535"/>
              <a:gd name="connsiteY20-3006" fmla="*/ 1155553 h 4523651"/>
              <a:gd name="connsiteX21-3007" fmla="*/ 2222205 w 3694535"/>
              <a:gd name="connsiteY21-3008" fmla="*/ 3401822 h 4523651"/>
              <a:gd name="connsiteX22-3009" fmla="*/ 2169042 w 3694535"/>
              <a:gd name="connsiteY22-3010" fmla="*/ 3848389 h 4523651"/>
              <a:gd name="connsiteX23-3011" fmla="*/ 3317358 w 3694535"/>
              <a:gd name="connsiteY23-3012" fmla="*/ 3125375 h 4523651"/>
              <a:gd name="connsiteX24-3013" fmla="*/ 2194317 w 3694535"/>
              <a:gd name="connsiteY24-3014" fmla="*/ 4062252 h 4523651"/>
              <a:gd name="connsiteX25-3015" fmla="*/ 2232838 w 3694535"/>
              <a:gd name="connsiteY25-3016" fmla="*/ 4507608 h 4523651"/>
              <a:gd name="connsiteX26-3017" fmla="*/ 2218194 w 3694535"/>
              <a:gd name="connsiteY26-3018" fmla="*/ 4522716 h 4523651"/>
              <a:gd name="connsiteX27-3019" fmla="*/ 1743740 w 3694535"/>
              <a:gd name="connsiteY27-3020" fmla="*/ 4523651 h 4523651"/>
              <a:gd name="connsiteX0-3021" fmla="*/ 1743740 w 3694535"/>
              <a:gd name="connsiteY0-3022" fmla="*/ 4523651 h 4523651"/>
              <a:gd name="connsiteX1-3023" fmla="*/ 1796903 w 3694535"/>
              <a:gd name="connsiteY1-3024" fmla="*/ 3816491 h 4523651"/>
              <a:gd name="connsiteX2-3025" fmla="*/ 1307805 w 3694535"/>
              <a:gd name="connsiteY2-3026" fmla="*/ 3412454 h 4523651"/>
              <a:gd name="connsiteX3-3027" fmla="*/ 31898 w 3694535"/>
              <a:gd name="connsiteY3-3028" fmla="*/ 2976519 h 4523651"/>
              <a:gd name="connsiteX4-3029" fmla="*/ 1127052 w 3694535"/>
              <a:gd name="connsiteY4-3030" fmla="*/ 3274231 h 4523651"/>
              <a:gd name="connsiteX5-3031" fmla="*/ 393405 w 3694535"/>
              <a:gd name="connsiteY5-3032" fmla="*/ 2487422 h 4523651"/>
              <a:gd name="connsiteX6-3033" fmla="*/ 1775638 w 3694535"/>
              <a:gd name="connsiteY6-3034" fmla="*/ 3550677 h 4523651"/>
              <a:gd name="connsiteX7-3035" fmla="*/ 1679945 w 3694535"/>
              <a:gd name="connsiteY7-3036" fmla="*/ 2423626 h 4523651"/>
              <a:gd name="connsiteX8-3037" fmla="*/ 0 w 3694535"/>
              <a:gd name="connsiteY8-3038" fmla="*/ 786212 h 4523651"/>
              <a:gd name="connsiteX9-3039" fmla="*/ 988828 w 3694535"/>
              <a:gd name="connsiteY9-3040" fmla="*/ 1955794 h 4523651"/>
              <a:gd name="connsiteX10-3041" fmla="*/ 1137684 w 3694535"/>
              <a:gd name="connsiteY10-3042" fmla="*/ 892538 h 4523651"/>
              <a:gd name="connsiteX11-3043" fmla="*/ 1222745 w 3694535"/>
              <a:gd name="connsiteY11-3044" fmla="*/ 2094017 h 4523651"/>
              <a:gd name="connsiteX12-3045" fmla="*/ 1690577 w 3694535"/>
              <a:gd name="connsiteY12-3046" fmla="*/ 2221608 h 4523651"/>
              <a:gd name="connsiteX13-3047" fmla="*/ 1956391 w 3694535"/>
              <a:gd name="connsiteY13-3048" fmla="*/ 31301 h 4523651"/>
              <a:gd name="connsiteX14-3049" fmla="*/ 2027834 w 3694535"/>
              <a:gd name="connsiteY14-3050" fmla="*/ 1017517 h 4523651"/>
              <a:gd name="connsiteX15-3051" fmla="*/ 1881963 w 3694535"/>
              <a:gd name="connsiteY15-3052" fmla="*/ 2264138 h 4523651"/>
              <a:gd name="connsiteX16-3053" fmla="*/ 2057494 w 3694535"/>
              <a:gd name="connsiteY16-3054" fmla="*/ 3077622 h 4523651"/>
              <a:gd name="connsiteX17-3055" fmla="*/ 2647507 w 3694535"/>
              <a:gd name="connsiteY17-3056" fmla="*/ 2551217 h 4523651"/>
              <a:gd name="connsiteX18-3057" fmla="*/ 2913694 w 3694535"/>
              <a:gd name="connsiteY18-3058" fmla="*/ 1323063 h 4523651"/>
              <a:gd name="connsiteX19-3059" fmla="*/ 2806809 w 3694535"/>
              <a:gd name="connsiteY19-3060" fmla="*/ 2414392 h 4523651"/>
              <a:gd name="connsiteX20-3061" fmla="*/ 3694535 w 3694535"/>
              <a:gd name="connsiteY20-3062" fmla="*/ 1155553 h 4523651"/>
              <a:gd name="connsiteX21-3063" fmla="*/ 2222205 w 3694535"/>
              <a:gd name="connsiteY21-3064" fmla="*/ 3401822 h 4523651"/>
              <a:gd name="connsiteX22-3065" fmla="*/ 2169042 w 3694535"/>
              <a:gd name="connsiteY22-3066" fmla="*/ 3848389 h 4523651"/>
              <a:gd name="connsiteX23-3067" fmla="*/ 3317358 w 3694535"/>
              <a:gd name="connsiteY23-3068" fmla="*/ 3125375 h 4523651"/>
              <a:gd name="connsiteX24-3069" fmla="*/ 2194317 w 3694535"/>
              <a:gd name="connsiteY24-3070" fmla="*/ 4062252 h 4523651"/>
              <a:gd name="connsiteX25-3071" fmla="*/ 2232838 w 3694535"/>
              <a:gd name="connsiteY25-3072" fmla="*/ 4507608 h 4523651"/>
              <a:gd name="connsiteX26-3073" fmla="*/ 2218194 w 3694535"/>
              <a:gd name="connsiteY26-3074" fmla="*/ 4522716 h 4523651"/>
              <a:gd name="connsiteX27-3075" fmla="*/ 1743740 w 3694535"/>
              <a:gd name="connsiteY27-3076" fmla="*/ 4523651 h 4523651"/>
              <a:gd name="connsiteX0-3077" fmla="*/ 1743740 w 3694535"/>
              <a:gd name="connsiteY0-3078" fmla="*/ 4523651 h 4523651"/>
              <a:gd name="connsiteX1-3079" fmla="*/ 1796903 w 3694535"/>
              <a:gd name="connsiteY1-3080" fmla="*/ 3816491 h 4523651"/>
              <a:gd name="connsiteX2-3081" fmla="*/ 1307805 w 3694535"/>
              <a:gd name="connsiteY2-3082" fmla="*/ 3412454 h 4523651"/>
              <a:gd name="connsiteX3-3083" fmla="*/ 31898 w 3694535"/>
              <a:gd name="connsiteY3-3084" fmla="*/ 2976519 h 4523651"/>
              <a:gd name="connsiteX4-3085" fmla="*/ 1127052 w 3694535"/>
              <a:gd name="connsiteY4-3086" fmla="*/ 3274231 h 4523651"/>
              <a:gd name="connsiteX5-3087" fmla="*/ 393405 w 3694535"/>
              <a:gd name="connsiteY5-3088" fmla="*/ 2487422 h 4523651"/>
              <a:gd name="connsiteX6-3089" fmla="*/ 1775638 w 3694535"/>
              <a:gd name="connsiteY6-3090" fmla="*/ 3550677 h 4523651"/>
              <a:gd name="connsiteX7-3091" fmla="*/ 1679945 w 3694535"/>
              <a:gd name="connsiteY7-3092" fmla="*/ 2423626 h 4523651"/>
              <a:gd name="connsiteX8-3093" fmla="*/ 0 w 3694535"/>
              <a:gd name="connsiteY8-3094" fmla="*/ 786212 h 4523651"/>
              <a:gd name="connsiteX9-3095" fmla="*/ 988828 w 3694535"/>
              <a:gd name="connsiteY9-3096" fmla="*/ 1955794 h 4523651"/>
              <a:gd name="connsiteX10-3097" fmla="*/ 1137684 w 3694535"/>
              <a:gd name="connsiteY10-3098" fmla="*/ 892538 h 4523651"/>
              <a:gd name="connsiteX11-3099" fmla="*/ 1222745 w 3694535"/>
              <a:gd name="connsiteY11-3100" fmla="*/ 2094017 h 4523651"/>
              <a:gd name="connsiteX12-3101" fmla="*/ 1690577 w 3694535"/>
              <a:gd name="connsiteY12-3102" fmla="*/ 2221608 h 4523651"/>
              <a:gd name="connsiteX13-3103" fmla="*/ 1956391 w 3694535"/>
              <a:gd name="connsiteY13-3104" fmla="*/ 31301 h 4523651"/>
              <a:gd name="connsiteX14-3105" fmla="*/ 2027834 w 3694535"/>
              <a:gd name="connsiteY14-3106" fmla="*/ 1017517 h 4523651"/>
              <a:gd name="connsiteX15-3107" fmla="*/ 1881963 w 3694535"/>
              <a:gd name="connsiteY15-3108" fmla="*/ 2264138 h 4523651"/>
              <a:gd name="connsiteX16-3109" fmla="*/ 2057494 w 3694535"/>
              <a:gd name="connsiteY16-3110" fmla="*/ 3077622 h 4523651"/>
              <a:gd name="connsiteX17-3111" fmla="*/ 2647507 w 3694535"/>
              <a:gd name="connsiteY17-3112" fmla="*/ 2551217 h 4523651"/>
              <a:gd name="connsiteX18-3113" fmla="*/ 2913694 w 3694535"/>
              <a:gd name="connsiteY18-3114" fmla="*/ 1323063 h 4523651"/>
              <a:gd name="connsiteX19-3115" fmla="*/ 2806809 w 3694535"/>
              <a:gd name="connsiteY19-3116" fmla="*/ 2414392 h 4523651"/>
              <a:gd name="connsiteX20-3117" fmla="*/ 3694535 w 3694535"/>
              <a:gd name="connsiteY20-3118" fmla="*/ 1155553 h 4523651"/>
              <a:gd name="connsiteX21-3119" fmla="*/ 2222205 w 3694535"/>
              <a:gd name="connsiteY21-3120" fmla="*/ 3401822 h 4523651"/>
              <a:gd name="connsiteX22-3121" fmla="*/ 2169042 w 3694535"/>
              <a:gd name="connsiteY22-3122" fmla="*/ 3848389 h 4523651"/>
              <a:gd name="connsiteX23-3123" fmla="*/ 3317358 w 3694535"/>
              <a:gd name="connsiteY23-3124" fmla="*/ 3125375 h 4523651"/>
              <a:gd name="connsiteX24-3125" fmla="*/ 2194317 w 3694535"/>
              <a:gd name="connsiteY24-3126" fmla="*/ 4062252 h 4523651"/>
              <a:gd name="connsiteX25-3127" fmla="*/ 2232838 w 3694535"/>
              <a:gd name="connsiteY25-3128" fmla="*/ 4507608 h 4523651"/>
              <a:gd name="connsiteX26-3129" fmla="*/ 2218194 w 3694535"/>
              <a:gd name="connsiteY26-3130" fmla="*/ 4522716 h 4523651"/>
              <a:gd name="connsiteX27-3131" fmla="*/ 1743740 w 3694535"/>
              <a:gd name="connsiteY27-3132" fmla="*/ 4523651 h 4523651"/>
              <a:gd name="connsiteX0-3133" fmla="*/ 1743740 w 3694535"/>
              <a:gd name="connsiteY0-3134" fmla="*/ 4523651 h 4523651"/>
              <a:gd name="connsiteX1-3135" fmla="*/ 1796903 w 3694535"/>
              <a:gd name="connsiteY1-3136" fmla="*/ 3816491 h 4523651"/>
              <a:gd name="connsiteX2-3137" fmla="*/ 1307805 w 3694535"/>
              <a:gd name="connsiteY2-3138" fmla="*/ 3412454 h 4523651"/>
              <a:gd name="connsiteX3-3139" fmla="*/ 31898 w 3694535"/>
              <a:gd name="connsiteY3-3140" fmla="*/ 2976519 h 4523651"/>
              <a:gd name="connsiteX4-3141" fmla="*/ 1127052 w 3694535"/>
              <a:gd name="connsiteY4-3142" fmla="*/ 3274231 h 4523651"/>
              <a:gd name="connsiteX5-3143" fmla="*/ 393405 w 3694535"/>
              <a:gd name="connsiteY5-3144" fmla="*/ 2487422 h 4523651"/>
              <a:gd name="connsiteX6-3145" fmla="*/ 1775638 w 3694535"/>
              <a:gd name="connsiteY6-3146" fmla="*/ 3550677 h 4523651"/>
              <a:gd name="connsiteX7-3147" fmla="*/ 1679945 w 3694535"/>
              <a:gd name="connsiteY7-3148" fmla="*/ 2423626 h 4523651"/>
              <a:gd name="connsiteX8-3149" fmla="*/ 0 w 3694535"/>
              <a:gd name="connsiteY8-3150" fmla="*/ 786212 h 4523651"/>
              <a:gd name="connsiteX9-3151" fmla="*/ 988828 w 3694535"/>
              <a:gd name="connsiteY9-3152" fmla="*/ 1955794 h 4523651"/>
              <a:gd name="connsiteX10-3153" fmla="*/ 1137684 w 3694535"/>
              <a:gd name="connsiteY10-3154" fmla="*/ 892538 h 4523651"/>
              <a:gd name="connsiteX11-3155" fmla="*/ 1222745 w 3694535"/>
              <a:gd name="connsiteY11-3156" fmla="*/ 2094017 h 4523651"/>
              <a:gd name="connsiteX12-3157" fmla="*/ 1690577 w 3694535"/>
              <a:gd name="connsiteY12-3158" fmla="*/ 2221608 h 4523651"/>
              <a:gd name="connsiteX13-3159" fmla="*/ 1956391 w 3694535"/>
              <a:gd name="connsiteY13-3160" fmla="*/ 31301 h 4523651"/>
              <a:gd name="connsiteX14-3161" fmla="*/ 2027834 w 3694535"/>
              <a:gd name="connsiteY14-3162" fmla="*/ 1017517 h 4523651"/>
              <a:gd name="connsiteX15-3163" fmla="*/ 1881963 w 3694535"/>
              <a:gd name="connsiteY15-3164" fmla="*/ 2264138 h 4523651"/>
              <a:gd name="connsiteX16-3165" fmla="*/ 2057494 w 3694535"/>
              <a:gd name="connsiteY16-3166" fmla="*/ 3077622 h 4523651"/>
              <a:gd name="connsiteX17-3167" fmla="*/ 2647507 w 3694535"/>
              <a:gd name="connsiteY17-3168" fmla="*/ 2551217 h 4523651"/>
              <a:gd name="connsiteX18-3169" fmla="*/ 2913694 w 3694535"/>
              <a:gd name="connsiteY18-3170" fmla="*/ 1323063 h 4523651"/>
              <a:gd name="connsiteX19-3171" fmla="*/ 2806809 w 3694535"/>
              <a:gd name="connsiteY19-3172" fmla="*/ 2414392 h 4523651"/>
              <a:gd name="connsiteX20-3173" fmla="*/ 3694535 w 3694535"/>
              <a:gd name="connsiteY20-3174" fmla="*/ 1155553 h 4523651"/>
              <a:gd name="connsiteX21-3175" fmla="*/ 2222205 w 3694535"/>
              <a:gd name="connsiteY21-3176" fmla="*/ 3401822 h 4523651"/>
              <a:gd name="connsiteX22-3177" fmla="*/ 2169042 w 3694535"/>
              <a:gd name="connsiteY22-3178" fmla="*/ 3848389 h 4523651"/>
              <a:gd name="connsiteX23-3179" fmla="*/ 3317358 w 3694535"/>
              <a:gd name="connsiteY23-3180" fmla="*/ 3125375 h 4523651"/>
              <a:gd name="connsiteX24-3181" fmla="*/ 2194317 w 3694535"/>
              <a:gd name="connsiteY24-3182" fmla="*/ 4062252 h 4523651"/>
              <a:gd name="connsiteX25-3183" fmla="*/ 2232838 w 3694535"/>
              <a:gd name="connsiteY25-3184" fmla="*/ 4507608 h 4523651"/>
              <a:gd name="connsiteX26-3185" fmla="*/ 2218194 w 3694535"/>
              <a:gd name="connsiteY26-3186" fmla="*/ 4522716 h 4523651"/>
              <a:gd name="connsiteX27-3187" fmla="*/ 1743740 w 3694535"/>
              <a:gd name="connsiteY27-3188" fmla="*/ 4523651 h 4523651"/>
              <a:gd name="connsiteX0-3189" fmla="*/ 1743740 w 3694535"/>
              <a:gd name="connsiteY0-3190" fmla="*/ 4523651 h 4523651"/>
              <a:gd name="connsiteX1-3191" fmla="*/ 1796903 w 3694535"/>
              <a:gd name="connsiteY1-3192" fmla="*/ 3816491 h 4523651"/>
              <a:gd name="connsiteX2-3193" fmla="*/ 1307805 w 3694535"/>
              <a:gd name="connsiteY2-3194" fmla="*/ 3412454 h 4523651"/>
              <a:gd name="connsiteX3-3195" fmla="*/ 31898 w 3694535"/>
              <a:gd name="connsiteY3-3196" fmla="*/ 2976519 h 4523651"/>
              <a:gd name="connsiteX4-3197" fmla="*/ 1127052 w 3694535"/>
              <a:gd name="connsiteY4-3198" fmla="*/ 3274231 h 4523651"/>
              <a:gd name="connsiteX5-3199" fmla="*/ 393405 w 3694535"/>
              <a:gd name="connsiteY5-3200" fmla="*/ 2487422 h 4523651"/>
              <a:gd name="connsiteX6-3201" fmla="*/ 1775638 w 3694535"/>
              <a:gd name="connsiteY6-3202" fmla="*/ 3550677 h 4523651"/>
              <a:gd name="connsiteX7-3203" fmla="*/ 1679945 w 3694535"/>
              <a:gd name="connsiteY7-3204" fmla="*/ 2423626 h 4523651"/>
              <a:gd name="connsiteX8-3205" fmla="*/ 0 w 3694535"/>
              <a:gd name="connsiteY8-3206" fmla="*/ 786212 h 4523651"/>
              <a:gd name="connsiteX9-3207" fmla="*/ 988828 w 3694535"/>
              <a:gd name="connsiteY9-3208" fmla="*/ 1955794 h 4523651"/>
              <a:gd name="connsiteX10-3209" fmla="*/ 1137684 w 3694535"/>
              <a:gd name="connsiteY10-3210" fmla="*/ 892538 h 4523651"/>
              <a:gd name="connsiteX11-3211" fmla="*/ 1222745 w 3694535"/>
              <a:gd name="connsiteY11-3212" fmla="*/ 2094017 h 4523651"/>
              <a:gd name="connsiteX12-3213" fmla="*/ 1690577 w 3694535"/>
              <a:gd name="connsiteY12-3214" fmla="*/ 2221608 h 4523651"/>
              <a:gd name="connsiteX13-3215" fmla="*/ 1956391 w 3694535"/>
              <a:gd name="connsiteY13-3216" fmla="*/ 31301 h 4523651"/>
              <a:gd name="connsiteX14-3217" fmla="*/ 2027834 w 3694535"/>
              <a:gd name="connsiteY14-3218" fmla="*/ 1017517 h 4523651"/>
              <a:gd name="connsiteX15-3219" fmla="*/ 1881963 w 3694535"/>
              <a:gd name="connsiteY15-3220" fmla="*/ 2264138 h 4523651"/>
              <a:gd name="connsiteX16-3221" fmla="*/ 2057494 w 3694535"/>
              <a:gd name="connsiteY16-3222" fmla="*/ 3077622 h 4523651"/>
              <a:gd name="connsiteX17-3223" fmla="*/ 2647507 w 3694535"/>
              <a:gd name="connsiteY17-3224" fmla="*/ 2551217 h 4523651"/>
              <a:gd name="connsiteX18-3225" fmla="*/ 2913694 w 3694535"/>
              <a:gd name="connsiteY18-3226" fmla="*/ 1323063 h 4523651"/>
              <a:gd name="connsiteX19-3227" fmla="*/ 2806809 w 3694535"/>
              <a:gd name="connsiteY19-3228" fmla="*/ 2414392 h 4523651"/>
              <a:gd name="connsiteX20-3229" fmla="*/ 3694535 w 3694535"/>
              <a:gd name="connsiteY20-3230" fmla="*/ 1155553 h 4523651"/>
              <a:gd name="connsiteX21-3231" fmla="*/ 2222205 w 3694535"/>
              <a:gd name="connsiteY21-3232" fmla="*/ 3401822 h 4523651"/>
              <a:gd name="connsiteX22-3233" fmla="*/ 2169042 w 3694535"/>
              <a:gd name="connsiteY22-3234" fmla="*/ 3848389 h 4523651"/>
              <a:gd name="connsiteX23-3235" fmla="*/ 3317358 w 3694535"/>
              <a:gd name="connsiteY23-3236" fmla="*/ 3125375 h 4523651"/>
              <a:gd name="connsiteX24-3237" fmla="*/ 2194317 w 3694535"/>
              <a:gd name="connsiteY24-3238" fmla="*/ 4062252 h 4523651"/>
              <a:gd name="connsiteX25-3239" fmla="*/ 2232838 w 3694535"/>
              <a:gd name="connsiteY25-3240" fmla="*/ 4507608 h 4523651"/>
              <a:gd name="connsiteX26-3241" fmla="*/ 2218194 w 3694535"/>
              <a:gd name="connsiteY26-3242" fmla="*/ 4522716 h 4523651"/>
              <a:gd name="connsiteX27-3243" fmla="*/ 1743740 w 3694535"/>
              <a:gd name="connsiteY27-3244" fmla="*/ 4523651 h 4523651"/>
              <a:gd name="connsiteX0-3245" fmla="*/ 1743740 w 3694535"/>
              <a:gd name="connsiteY0-3246" fmla="*/ 4522819 h 4522819"/>
              <a:gd name="connsiteX1-3247" fmla="*/ 1796903 w 3694535"/>
              <a:gd name="connsiteY1-3248" fmla="*/ 3815659 h 4522819"/>
              <a:gd name="connsiteX2-3249" fmla="*/ 1307805 w 3694535"/>
              <a:gd name="connsiteY2-3250" fmla="*/ 3411622 h 4522819"/>
              <a:gd name="connsiteX3-3251" fmla="*/ 31898 w 3694535"/>
              <a:gd name="connsiteY3-3252" fmla="*/ 2975687 h 4522819"/>
              <a:gd name="connsiteX4-3253" fmla="*/ 1127052 w 3694535"/>
              <a:gd name="connsiteY4-3254" fmla="*/ 3273399 h 4522819"/>
              <a:gd name="connsiteX5-3255" fmla="*/ 393405 w 3694535"/>
              <a:gd name="connsiteY5-3256" fmla="*/ 2486590 h 4522819"/>
              <a:gd name="connsiteX6-3257" fmla="*/ 1775638 w 3694535"/>
              <a:gd name="connsiteY6-3258" fmla="*/ 3549845 h 4522819"/>
              <a:gd name="connsiteX7-3259" fmla="*/ 1679945 w 3694535"/>
              <a:gd name="connsiteY7-3260" fmla="*/ 2422794 h 4522819"/>
              <a:gd name="connsiteX8-3261" fmla="*/ 0 w 3694535"/>
              <a:gd name="connsiteY8-3262" fmla="*/ 785380 h 4522819"/>
              <a:gd name="connsiteX9-3263" fmla="*/ 988828 w 3694535"/>
              <a:gd name="connsiteY9-3264" fmla="*/ 1954962 h 4522819"/>
              <a:gd name="connsiteX10-3265" fmla="*/ 1137684 w 3694535"/>
              <a:gd name="connsiteY10-3266" fmla="*/ 891706 h 4522819"/>
              <a:gd name="connsiteX11-3267" fmla="*/ 1222745 w 3694535"/>
              <a:gd name="connsiteY11-3268" fmla="*/ 2093185 h 4522819"/>
              <a:gd name="connsiteX12-3269" fmla="*/ 1690577 w 3694535"/>
              <a:gd name="connsiteY12-3270" fmla="*/ 2220776 h 4522819"/>
              <a:gd name="connsiteX13-3271" fmla="*/ 1956391 w 3694535"/>
              <a:gd name="connsiteY13-3272" fmla="*/ 30469 h 4522819"/>
              <a:gd name="connsiteX14-3273" fmla="*/ 2027834 w 3694535"/>
              <a:gd name="connsiteY14-3274" fmla="*/ 1016685 h 4522819"/>
              <a:gd name="connsiteX15-3275" fmla="*/ 1881963 w 3694535"/>
              <a:gd name="connsiteY15-3276" fmla="*/ 2090854 h 4522819"/>
              <a:gd name="connsiteX16-3277" fmla="*/ 2057494 w 3694535"/>
              <a:gd name="connsiteY16-3278" fmla="*/ 3076790 h 4522819"/>
              <a:gd name="connsiteX17-3279" fmla="*/ 2647507 w 3694535"/>
              <a:gd name="connsiteY17-3280" fmla="*/ 2550385 h 4522819"/>
              <a:gd name="connsiteX18-3281" fmla="*/ 2913694 w 3694535"/>
              <a:gd name="connsiteY18-3282" fmla="*/ 1322231 h 4522819"/>
              <a:gd name="connsiteX19-3283" fmla="*/ 2806809 w 3694535"/>
              <a:gd name="connsiteY19-3284" fmla="*/ 2413560 h 4522819"/>
              <a:gd name="connsiteX20-3285" fmla="*/ 3694535 w 3694535"/>
              <a:gd name="connsiteY20-3286" fmla="*/ 1154721 h 4522819"/>
              <a:gd name="connsiteX21-3287" fmla="*/ 2222205 w 3694535"/>
              <a:gd name="connsiteY21-3288" fmla="*/ 3400990 h 4522819"/>
              <a:gd name="connsiteX22-3289" fmla="*/ 2169042 w 3694535"/>
              <a:gd name="connsiteY22-3290" fmla="*/ 3847557 h 4522819"/>
              <a:gd name="connsiteX23-3291" fmla="*/ 3317358 w 3694535"/>
              <a:gd name="connsiteY23-3292" fmla="*/ 3124543 h 4522819"/>
              <a:gd name="connsiteX24-3293" fmla="*/ 2194317 w 3694535"/>
              <a:gd name="connsiteY24-3294" fmla="*/ 4061420 h 4522819"/>
              <a:gd name="connsiteX25-3295" fmla="*/ 2232838 w 3694535"/>
              <a:gd name="connsiteY25-3296" fmla="*/ 4506776 h 4522819"/>
              <a:gd name="connsiteX26-3297" fmla="*/ 2218194 w 3694535"/>
              <a:gd name="connsiteY26-3298" fmla="*/ 4521884 h 4522819"/>
              <a:gd name="connsiteX27-3299" fmla="*/ 1743740 w 3694535"/>
              <a:gd name="connsiteY27-3300" fmla="*/ 4522819 h 4522819"/>
              <a:gd name="connsiteX0-3301" fmla="*/ 1743740 w 3694535"/>
              <a:gd name="connsiteY0-3302" fmla="*/ 4522819 h 4522819"/>
              <a:gd name="connsiteX1-3303" fmla="*/ 1796903 w 3694535"/>
              <a:gd name="connsiteY1-3304" fmla="*/ 3815659 h 4522819"/>
              <a:gd name="connsiteX2-3305" fmla="*/ 1307805 w 3694535"/>
              <a:gd name="connsiteY2-3306" fmla="*/ 3411622 h 4522819"/>
              <a:gd name="connsiteX3-3307" fmla="*/ 31898 w 3694535"/>
              <a:gd name="connsiteY3-3308" fmla="*/ 2975687 h 4522819"/>
              <a:gd name="connsiteX4-3309" fmla="*/ 1127052 w 3694535"/>
              <a:gd name="connsiteY4-3310" fmla="*/ 3273399 h 4522819"/>
              <a:gd name="connsiteX5-3311" fmla="*/ 393405 w 3694535"/>
              <a:gd name="connsiteY5-3312" fmla="*/ 2486590 h 4522819"/>
              <a:gd name="connsiteX6-3313" fmla="*/ 1775638 w 3694535"/>
              <a:gd name="connsiteY6-3314" fmla="*/ 3549845 h 4522819"/>
              <a:gd name="connsiteX7-3315" fmla="*/ 1679945 w 3694535"/>
              <a:gd name="connsiteY7-3316" fmla="*/ 2422794 h 4522819"/>
              <a:gd name="connsiteX8-3317" fmla="*/ 0 w 3694535"/>
              <a:gd name="connsiteY8-3318" fmla="*/ 785380 h 4522819"/>
              <a:gd name="connsiteX9-3319" fmla="*/ 988828 w 3694535"/>
              <a:gd name="connsiteY9-3320" fmla="*/ 1954962 h 4522819"/>
              <a:gd name="connsiteX10-3321" fmla="*/ 1137684 w 3694535"/>
              <a:gd name="connsiteY10-3322" fmla="*/ 891706 h 4522819"/>
              <a:gd name="connsiteX11-3323" fmla="*/ 1222745 w 3694535"/>
              <a:gd name="connsiteY11-3324" fmla="*/ 2093185 h 4522819"/>
              <a:gd name="connsiteX12-3325" fmla="*/ 1690577 w 3694535"/>
              <a:gd name="connsiteY12-3326" fmla="*/ 2220776 h 4522819"/>
              <a:gd name="connsiteX13-3327" fmla="*/ 1956391 w 3694535"/>
              <a:gd name="connsiteY13-3328" fmla="*/ 30469 h 4522819"/>
              <a:gd name="connsiteX14-3329" fmla="*/ 2027834 w 3694535"/>
              <a:gd name="connsiteY14-3330" fmla="*/ 1016685 h 4522819"/>
              <a:gd name="connsiteX15-3331" fmla="*/ 1881963 w 3694535"/>
              <a:gd name="connsiteY15-3332" fmla="*/ 2090854 h 4522819"/>
              <a:gd name="connsiteX16-3333" fmla="*/ 2057494 w 3694535"/>
              <a:gd name="connsiteY16-3334" fmla="*/ 3076790 h 4522819"/>
              <a:gd name="connsiteX17-3335" fmla="*/ 2647507 w 3694535"/>
              <a:gd name="connsiteY17-3336" fmla="*/ 2550385 h 4522819"/>
              <a:gd name="connsiteX18-3337" fmla="*/ 2913694 w 3694535"/>
              <a:gd name="connsiteY18-3338" fmla="*/ 1322231 h 4522819"/>
              <a:gd name="connsiteX19-3339" fmla="*/ 2806809 w 3694535"/>
              <a:gd name="connsiteY19-3340" fmla="*/ 2413560 h 4522819"/>
              <a:gd name="connsiteX20-3341" fmla="*/ 3694535 w 3694535"/>
              <a:gd name="connsiteY20-3342" fmla="*/ 1154721 h 4522819"/>
              <a:gd name="connsiteX21-3343" fmla="*/ 2222205 w 3694535"/>
              <a:gd name="connsiteY21-3344" fmla="*/ 3400990 h 4522819"/>
              <a:gd name="connsiteX22-3345" fmla="*/ 2169042 w 3694535"/>
              <a:gd name="connsiteY22-3346" fmla="*/ 3847557 h 4522819"/>
              <a:gd name="connsiteX23-3347" fmla="*/ 3317358 w 3694535"/>
              <a:gd name="connsiteY23-3348" fmla="*/ 3124543 h 4522819"/>
              <a:gd name="connsiteX24-3349" fmla="*/ 2194317 w 3694535"/>
              <a:gd name="connsiteY24-3350" fmla="*/ 4061420 h 4522819"/>
              <a:gd name="connsiteX25-3351" fmla="*/ 2232838 w 3694535"/>
              <a:gd name="connsiteY25-3352" fmla="*/ 4506776 h 4522819"/>
              <a:gd name="connsiteX26-3353" fmla="*/ 2218194 w 3694535"/>
              <a:gd name="connsiteY26-3354" fmla="*/ 4521884 h 4522819"/>
              <a:gd name="connsiteX27-3355" fmla="*/ 1743740 w 3694535"/>
              <a:gd name="connsiteY27-3356" fmla="*/ 4522819 h 4522819"/>
              <a:gd name="connsiteX0-3357" fmla="*/ 1743740 w 3694535"/>
              <a:gd name="connsiteY0-3358" fmla="*/ 4522814 h 4522814"/>
              <a:gd name="connsiteX1-3359" fmla="*/ 1796903 w 3694535"/>
              <a:gd name="connsiteY1-3360" fmla="*/ 3815654 h 4522814"/>
              <a:gd name="connsiteX2-3361" fmla="*/ 1307805 w 3694535"/>
              <a:gd name="connsiteY2-3362" fmla="*/ 3411617 h 4522814"/>
              <a:gd name="connsiteX3-3363" fmla="*/ 31898 w 3694535"/>
              <a:gd name="connsiteY3-3364" fmla="*/ 2975682 h 4522814"/>
              <a:gd name="connsiteX4-3365" fmla="*/ 1127052 w 3694535"/>
              <a:gd name="connsiteY4-3366" fmla="*/ 3273394 h 4522814"/>
              <a:gd name="connsiteX5-3367" fmla="*/ 393405 w 3694535"/>
              <a:gd name="connsiteY5-3368" fmla="*/ 2486585 h 4522814"/>
              <a:gd name="connsiteX6-3369" fmla="*/ 1775638 w 3694535"/>
              <a:gd name="connsiteY6-3370" fmla="*/ 3549840 h 4522814"/>
              <a:gd name="connsiteX7-3371" fmla="*/ 1679945 w 3694535"/>
              <a:gd name="connsiteY7-3372" fmla="*/ 2422789 h 4522814"/>
              <a:gd name="connsiteX8-3373" fmla="*/ 0 w 3694535"/>
              <a:gd name="connsiteY8-3374" fmla="*/ 785375 h 4522814"/>
              <a:gd name="connsiteX9-3375" fmla="*/ 988828 w 3694535"/>
              <a:gd name="connsiteY9-3376" fmla="*/ 1954957 h 4522814"/>
              <a:gd name="connsiteX10-3377" fmla="*/ 1137684 w 3694535"/>
              <a:gd name="connsiteY10-3378" fmla="*/ 891701 h 4522814"/>
              <a:gd name="connsiteX11-3379" fmla="*/ 1222745 w 3694535"/>
              <a:gd name="connsiteY11-3380" fmla="*/ 2093180 h 4522814"/>
              <a:gd name="connsiteX12-3381" fmla="*/ 1690577 w 3694535"/>
              <a:gd name="connsiteY12-3382" fmla="*/ 2220771 h 4522814"/>
              <a:gd name="connsiteX13-3383" fmla="*/ 1956391 w 3694535"/>
              <a:gd name="connsiteY13-3384" fmla="*/ 30464 h 4522814"/>
              <a:gd name="connsiteX14-3385" fmla="*/ 2027834 w 3694535"/>
              <a:gd name="connsiteY14-3386" fmla="*/ 1016680 h 4522814"/>
              <a:gd name="connsiteX15-3387" fmla="*/ 1881963 w 3694535"/>
              <a:gd name="connsiteY15-3388" fmla="*/ 2090849 h 4522814"/>
              <a:gd name="connsiteX16-3389" fmla="*/ 2057494 w 3694535"/>
              <a:gd name="connsiteY16-3390" fmla="*/ 3076785 h 4522814"/>
              <a:gd name="connsiteX17-3391" fmla="*/ 2647507 w 3694535"/>
              <a:gd name="connsiteY17-3392" fmla="*/ 2550380 h 4522814"/>
              <a:gd name="connsiteX18-3393" fmla="*/ 2913694 w 3694535"/>
              <a:gd name="connsiteY18-3394" fmla="*/ 1322226 h 4522814"/>
              <a:gd name="connsiteX19-3395" fmla="*/ 2806809 w 3694535"/>
              <a:gd name="connsiteY19-3396" fmla="*/ 2413555 h 4522814"/>
              <a:gd name="connsiteX20-3397" fmla="*/ 3694535 w 3694535"/>
              <a:gd name="connsiteY20-3398" fmla="*/ 1154716 h 4522814"/>
              <a:gd name="connsiteX21-3399" fmla="*/ 2222205 w 3694535"/>
              <a:gd name="connsiteY21-3400" fmla="*/ 3400985 h 4522814"/>
              <a:gd name="connsiteX22-3401" fmla="*/ 2169042 w 3694535"/>
              <a:gd name="connsiteY22-3402" fmla="*/ 3847552 h 4522814"/>
              <a:gd name="connsiteX23-3403" fmla="*/ 3317358 w 3694535"/>
              <a:gd name="connsiteY23-3404" fmla="*/ 3124538 h 4522814"/>
              <a:gd name="connsiteX24-3405" fmla="*/ 2194317 w 3694535"/>
              <a:gd name="connsiteY24-3406" fmla="*/ 4061415 h 4522814"/>
              <a:gd name="connsiteX25-3407" fmla="*/ 2232838 w 3694535"/>
              <a:gd name="connsiteY25-3408" fmla="*/ 4506771 h 4522814"/>
              <a:gd name="connsiteX26-3409" fmla="*/ 2218194 w 3694535"/>
              <a:gd name="connsiteY26-3410" fmla="*/ 4521879 h 4522814"/>
              <a:gd name="connsiteX27-3411" fmla="*/ 1743740 w 3694535"/>
              <a:gd name="connsiteY27-3412" fmla="*/ 4522814 h 4522814"/>
              <a:gd name="connsiteX0-3413" fmla="*/ 1743740 w 3694535"/>
              <a:gd name="connsiteY0-3414" fmla="*/ 4492350 h 4492350"/>
              <a:gd name="connsiteX1-3415" fmla="*/ 1796903 w 3694535"/>
              <a:gd name="connsiteY1-3416" fmla="*/ 3785190 h 4492350"/>
              <a:gd name="connsiteX2-3417" fmla="*/ 1307805 w 3694535"/>
              <a:gd name="connsiteY2-3418" fmla="*/ 3381153 h 4492350"/>
              <a:gd name="connsiteX3-3419" fmla="*/ 31898 w 3694535"/>
              <a:gd name="connsiteY3-3420" fmla="*/ 2945218 h 4492350"/>
              <a:gd name="connsiteX4-3421" fmla="*/ 1127052 w 3694535"/>
              <a:gd name="connsiteY4-3422" fmla="*/ 3242930 h 4492350"/>
              <a:gd name="connsiteX5-3423" fmla="*/ 393405 w 3694535"/>
              <a:gd name="connsiteY5-3424" fmla="*/ 2456121 h 4492350"/>
              <a:gd name="connsiteX6-3425" fmla="*/ 1775638 w 3694535"/>
              <a:gd name="connsiteY6-3426" fmla="*/ 3519376 h 4492350"/>
              <a:gd name="connsiteX7-3427" fmla="*/ 1679945 w 3694535"/>
              <a:gd name="connsiteY7-3428" fmla="*/ 2392325 h 4492350"/>
              <a:gd name="connsiteX8-3429" fmla="*/ 0 w 3694535"/>
              <a:gd name="connsiteY8-3430" fmla="*/ 754911 h 4492350"/>
              <a:gd name="connsiteX9-3431" fmla="*/ 988828 w 3694535"/>
              <a:gd name="connsiteY9-3432" fmla="*/ 1924493 h 4492350"/>
              <a:gd name="connsiteX10-3433" fmla="*/ 1137684 w 3694535"/>
              <a:gd name="connsiteY10-3434" fmla="*/ 861237 h 4492350"/>
              <a:gd name="connsiteX11-3435" fmla="*/ 1222745 w 3694535"/>
              <a:gd name="connsiteY11-3436" fmla="*/ 2062716 h 4492350"/>
              <a:gd name="connsiteX12-3437" fmla="*/ 1690577 w 3694535"/>
              <a:gd name="connsiteY12-3438" fmla="*/ 2190307 h 4492350"/>
              <a:gd name="connsiteX13-3439" fmla="*/ 1956391 w 3694535"/>
              <a:gd name="connsiteY13-3440" fmla="*/ 0 h 4492350"/>
              <a:gd name="connsiteX14-3441" fmla="*/ 2027834 w 3694535"/>
              <a:gd name="connsiteY14-3442" fmla="*/ 986216 h 4492350"/>
              <a:gd name="connsiteX15-3443" fmla="*/ 1881963 w 3694535"/>
              <a:gd name="connsiteY15-3444" fmla="*/ 2060385 h 4492350"/>
              <a:gd name="connsiteX16-3445" fmla="*/ 2057494 w 3694535"/>
              <a:gd name="connsiteY16-3446" fmla="*/ 3046321 h 4492350"/>
              <a:gd name="connsiteX17-3447" fmla="*/ 2647507 w 3694535"/>
              <a:gd name="connsiteY17-3448" fmla="*/ 2519916 h 4492350"/>
              <a:gd name="connsiteX18-3449" fmla="*/ 2913694 w 3694535"/>
              <a:gd name="connsiteY18-3450" fmla="*/ 1291762 h 4492350"/>
              <a:gd name="connsiteX19-3451" fmla="*/ 2806809 w 3694535"/>
              <a:gd name="connsiteY19-3452" fmla="*/ 2383091 h 4492350"/>
              <a:gd name="connsiteX20-3453" fmla="*/ 3694535 w 3694535"/>
              <a:gd name="connsiteY20-3454" fmla="*/ 1124252 h 4492350"/>
              <a:gd name="connsiteX21-3455" fmla="*/ 2222205 w 3694535"/>
              <a:gd name="connsiteY21-3456" fmla="*/ 3370521 h 4492350"/>
              <a:gd name="connsiteX22-3457" fmla="*/ 2169042 w 3694535"/>
              <a:gd name="connsiteY22-3458" fmla="*/ 3817088 h 4492350"/>
              <a:gd name="connsiteX23-3459" fmla="*/ 3317358 w 3694535"/>
              <a:gd name="connsiteY23-3460" fmla="*/ 3094074 h 4492350"/>
              <a:gd name="connsiteX24-3461" fmla="*/ 2194317 w 3694535"/>
              <a:gd name="connsiteY24-3462" fmla="*/ 4030951 h 4492350"/>
              <a:gd name="connsiteX25-3463" fmla="*/ 2232838 w 3694535"/>
              <a:gd name="connsiteY25-3464" fmla="*/ 4476307 h 4492350"/>
              <a:gd name="connsiteX26-3465" fmla="*/ 2218194 w 3694535"/>
              <a:gd name="connsiteY26-3466" fmla="*/ 4491415 h 4492350"/>
              <a:gd name="connsiteX27-3467" fmla="*/ 1743740 w 3694535"/>
              <a:gd name="connsiteY27-3468" fmla="*/ 4492350 h 4492350"/>
              <a:gd name="connsiteX0-3469" fmla="*/ 1743740 w 3694535"/>
              <a:gd name="connsiteY0-3470" fmla="*/ 4492350 h 4492350"/>
              <a:gd name="connsiteX1-3471" fmla="*/ 1796903 w 3694535"/>
              <a:gd name="connsiteY1-3472" fmla="*/ 3785190 h 4492350"/>
              <a:gd name="connsiteX2-3473" fmla="*/ 1307805 w 3694535"/>
              <a:gd name="connsiteY2-3474" fmla="*/ 3381153 h 4492350"/>
              <a:gd name="connsiteX3-3475" fmla="*/ 31898 w 3694535"/>
              <a:gd name="connsiteY3-3476" fmla="*/ 2945218 h 4492350"/>
              <a:gd name="connsiteX4-3477" fmla="*/ 1127052 w 3694535"/>
              <a:gd name="connsiteY4-3478" fmla="*/ 3242930 h 4492350"/>
              <a:gd name="connsiteX5-3479" fmla="*/ 393405 w 3694535"/>
              <a:gd name="connsiteY5-3480" fmla="*/ 2456121 h 4492350"/>
              <a:gd name="connsiteX6-3481" fmla="*/ 1775638 w 3694535"/>
              <a:gd name="connsiteY6-3482" fmla="*/ 3519376 h 4492350"/>
              <a:gd name="connsiteX7-3483" fmla="*/ 1679945 w 3694535"/>
              <a:gd name="connsiteY7-3484" fmla="*/ 2392325 h 4492350"/>
              <a:gd name="connsiteX8-3485" fmla="*/ 0 w 3694535"/>
              <a:gd name="connsiteY8-3486" fmla="*/ 754911 h 4492350"/>
              <a:gd name="connsiteX9-3487" fmla="*/ 988828 w 3694535"/>
              <a:gd name="connsiteY9-3488" fmla="*/ 1924493 h 4492350"/>
              <a:gd name="connsiteX10-3489" fmla="*/ 1137684 w 3694535"/>
              <a:gd name="connsiteY10-3490" fmla="*/ 861237 h 4492350"/>
              <a:gd name="connsiteX11-3491" fmla="*/ 1222745 w 3694535"/>
              <a:gd name="connsiteY11-3492" fmla="*/ 2062716 h 4492350"/>
              <a:gd name="connsiteX12-3493" fmla="*/ 1690577 w 3694535"/>
              <a:gd name="connsiteY12-3494" fmla="*/ 2190307 h 4492350"/>
              <a:gd name="connsiteX13-3495" fmla="*/ 1956391 w 3694535"/>
              <a:gd name="connsiteY13-3496" fmla="*/ 0 h 4492350"/>
              <a:gd name="connsiteX14-3497" fmla="*/ 2027834 w 3694535"/>
              <a:gd name="connsiteY14-3498" fmla="*/ 986216 h 4492350"/>
              <a:gd name="connsiteX15-3499" fmla="*/ 1881963 w 3694535"/>
              <a:gd name="connsiteY15-3500" fmla="*/ 2060385 h 4492350"/>
              <a:gd name="connsiteX16-3501" fmla="*/ 2057494 w 3694535"/>
              <a:gd name="connsiteY16-3502" fmla="*/ 3046321 h 4492350"/>
              <a:gd name="connsiteX17-3503" fmla="*/ 2647507 w 3694535"/>
              <a:gd name="connsiteY17-3504" fmla="*/ 2519916 h 4492350"/>
              <a:gd name="connsiteX18-3505" fmla="*/ 2913694 w 3694535"/>
              <a:gd name="connsiteY18-3506" fmla="*/ 1291762 h 4492350"/>
              <a:gd name="connsiteX19-3507" fmla="*/ 2806809 w 3694535"/>
              <a:gd name="connsiteY19-3508" fmla="*/ 2383091 h 4492350"/>
              <a:gd name="connsiteX20-3509" fmla="*/ 3694535 w 3694535"/>
              <a:gd name="connsiteY20-3510" fmla="*/ 1124252 h 4492350"/>
              <a:gd name="connsiteX21-3511" fmla="*/ 2222205 w 3694535"/>
              <a:gd name="connsiteY21-3512" fmla="*/ 3370521 h 4492350"/>
              <a:gd name="connsiteX22-3513" fmla="*/ 2169042 w 3694535"/>
              <a:gd name="connsiteY22-3514" fmla="*/ 3817088 h 4492350"/>
              <a:gd name="connsiteX23-3515" fmla="*/ 3317358 w 3694535"/>
              <a:gd name="connsiteY23-3516" fmla="*/ 3094074 h 4492350"/>
              <a:gd name="connsiteX24-3517" fmla="*/ 2194317 w 3694535"/>
              <a:gd name="connsiteY24-3518" fmla="*/ 4030951 h 4492350"/>
              <a:gd name="connsiteX25-3519" fmla="*/ 2232838 w 3694535"/>
              <a:gd name="connsiteY25-3520" fmla="*/ 4476307 h 4492350"/>
              <a:gd name="connsiteX26-3521" fmla="*/ 2218194 w 3694535"/>
              <a:gd name="connsiteY26-3522" fmla="*/ 4491415 h 4492350"/>
              <a:gd name="connsiteX27-3523" fmla="*/ 1743740 w 3694535"/>
              <a:gd name="connsiteY27-3524" fmla="*/ 4492350 h 4492350"/>
              <a:gd name="connsiteX0-3525" fmla="*/ 1743740 w 3694535"/>
              <a:gd name="connsiteY0-3526" fmla="*/ 4492350 h 4492350"/>
              <a:gd name="connsiteX1-3527" fmla="*/ 1796903 w 3694535"/>
              <a:gd name="connsiteY1-3528" fmla="*/ 3785190 h 4492350"/>
              <a:gd name="connsiteX2-3529" fmla="*/ 1307805 w 3694535"/>
              <a:gd name="connsiteY2-3530" fmla="*/ 3381153 h 4492350"/>
              <a:gd name="connsiteX3-3531" fmla="*/ 31898 w 3694535"/>
              <a:gd name="connsiteY3-3532" fmla="*/ 2945218 h 4492350"/>
              <a:gd name="connsiteX4-3533" fmla="*/ 1127052 w 3694535"/>
              <a:gd name="connsiteY4-3534" fmla="*/ 3242930 h 4492350"/>
              <a:gd name="connsiteX5-3535" fmla="*/ 393405 w 3694535"/>
              <a:gd name="connsiteY5-3536" fmla="*/ 2456121 h 4492350"/>
              <a:gd name="connsiteX6-3537" fmla="*/ 1775638 w 3694535"/>
              <a:gd name="connsiteY6-3538" fmla="*/ 3519376 h 4492350"/>
              <a:gd name="connsiteX7-3539" fmla="*/ 1679945 w 3694535"/>
              <a:gd name="connsiteY7-3540" fmla="*/ 2392325 h 4492350"/>
              <a:gd name="connsiteX8-3541" fmla="*/ 0 w 3694535"/>
              <a:gd name="connsiteY8-3542" fmla="*/ 754911 h 4492350"/>
              <a:gd name="connsiteX9-3543" fmla="*/ 988828 w 3694535"/>
              <a:gd name="connsiteY9-3544" fmla="*/ 1924493 h 4492350"/>
              <a:gd name="connsiteX10-3545" fmla="*/ 1137684 w 3694535"/>
              <a:gd name="connsiteY10-3546" fmla="*/ 861237 h 4492350"/>
              <a:gd name="connsiteX11-3547" fmla="*/ 1222745 w 3694535"/>
              <a:gd name="connsiteY11-3548" fmla="*/ 2062716 h 4492350"/>
              <a:gd name="connsiteX12-3549" fmla="*/ 1690577 w 3694535"/>
              <a:gd name="connsiteY12-3550" fmla="*/ 2190307 h 4492350"/>
              <a:gd name="connsiteX13-3551" fmla="*/ 1956391 w 3694535"/>
              <a:gd name="connsiteY13-3552" fmla="*/ 0 h 4492350"/>
              <a:gd name="connsiteX14-3553" fmla="*/ 2027834 w 3694535"/>
              <a:gd name="connsiteY14-3554" fmla="*/ 986216 h 4492350"/>
              <a:gd name="connsiteX15-3555" fmla="*/ 1881963 w 3694535"/>
              <a:gd name="connsiteY15-3556" fmla="*/ 2060385 h 4492350"/>
              <a:gd name="connsiteX16-3557" fmla="*/ 2057494 w 3694535"/>
              <a:gd name="connsiteY16-3558" fmla="*/ 3046321 h 4492350"/>
              <a:gd name="connsiteX17-3559" fmla="*/ 2647507 w 3694535"/>
              <a:gd name="connsiteY17-3560" fmla="*/ 2519916 h 4492350"/>
              <a:gd name="connsiteX18-3561" fmla="*/ 2913694 w 3694535"/>
              <a:gd name="connsiteY18-3562" fmla="*/ 1291762 h 4492350"/>
              <a:gd name="connsiteX19-3563" fmla="*/ 2806809 w 3694535"/>
              <a:gd name="connsiteY19-3564" fmla="*/ 2383091 h 4492350"/>
              <a:gd name="connsiteX20-3565" fmla="*/ 3694535 w 3694535"/>
              <a:gd name="connsiteY20-3566" fmla="*/ 1124252 h 4492350"/>
              <a:gd name="connsiteX21-3567" fmla="*/ 2222205 w 3694535"/>
              <a:gd name="connsiteY21-3568" fmla="*/ 3370521 h 4492350"/>
              <a:gd name="connsiteX22-3569" fmla="*/ 2169042 w 3694535"/>
              <a:gd name="connsiteY22-3570" fmla="*/ 3817088 h 4492350"/>
              <a:gd name="connsiteX23-3571" fmla="*/ 3317358 w 3694535"/>
              <a:gd name="connsiteY23-3572" fmla="*/ 3094074 h 4492350"/>
              <a:gd name="connsiteX24-3573" fmla="*/ 2194317 w 3694535"/>
              <a:gd name="connsiteY24-3574" fmla="*/ 4030951 h 4492350"/>
              <a:gd name="connsiteX25-3575" fmla="*/ 2232838 w 3694535"/>
              <a:gd name="connsiteY25-3576" fmla="*/ 4476307 h 4492350"/>
              <a:gd name="connsiteX26-3577" fmla="*/ 2218194 w 3694535"/>
              <a:gd name="connsiteY26-3578" fmla="*/ 4491415 h 4492350"/>
              <a:gd name="connsiteX27-3579" fmla="*/ 1743740 w 3694535"/>
              <a:gd name="connsiteY27-3580" fmla="*/ 4492350 h 4492350"/>
              <a:gd name="connsiteX0-3581" fmla="*/ 1743740 w 3694535"/>
              <a:gd name="connsiteY0-3582" fmla="*/ 4492350 h 4492350"/>
              <a:gd name="connsiteX1-3583" fmla="*/ 1796903 w 3694535"/>
              <a:gd name="connsiteY1-3584" fmla="*/ 3785190 h 4492350"/>
              <a:gd name="connsiteX2-3585" fmla="*/ 1307805 w 3694535"/>
              <a:gd name="connsiteY2-3586" fmla="*/ 3381153 h 4492350"/>
              <a:gd name="connsiteX3-3587" fmla="*/ 31898 w 3694535"/>
              <a:gd name="connsiteY3-3588" fmla="*/ 2945218 h 4492350"/>
              <a:gd name="connsiteX4-3589" fmla="*/ 1127052 w 3694535"/>
              <a:gd name="connsiteY4-3590" fmla="*/ 3242930 h 4492350"/>
              <a:gd name="connsiteX5-3591" fmla="*/ 393405 w 3694535"/>
              <a:gd name="connsiteY5-3592" fmla="*/ 2456121 h 4492350"/>
              <a:gd name="connsiteX6-3593" fmla="*/ 1775638 w 3694535"/>
              <a:gd name="connsiteY6-3594" fmla="*/ 3519376 h 4492350"/>
              <a:gd name="connsiteX7-3595" fmla="*/ 1679945 w 3694535"/>
              <a:gd name="connsiteY7-3596" fmla="*/ 2392325 h 4492350"/>
              <a:gd name="connsiteX8-3597" fmla="*/ 0 w 3694535"/>
              <a:gd name="connsiteY8-3598" fmla="*/ 754911 h 4492350"/>
              <a:gd name="connsiteX9-3599" fmla="*/ 988828 w 3694535"/>
              <a:gd name="connsiteY9-3600" fmla="*/ 1924493 h 4492350"/>
              <a:gd name="connsiteX10-3601" fmla="*/ 1137684 w 3694535"/>
              <a:gd name="connsiteY10-3602" fmla="*/ 861237 h 4492350"/>
              <a:gd name="connsiteX11-3603" fmla="*/ 1222745 w 3694535"/>
              <a:gd name="connsiteY11-3604" fmla="*/ 2062716 h 4492350"/>
              <a:gd name="connsiteX12-3605" fmla="*/ 1690577 w 3694535"/>
              <a:gd name="connsiteY12-3606" fmla="*/ 2190307 h 4492350"/>
              <a:gd name="connsiteX13-3607" fmla="*/ 1956391 w 3694535"/>
              <a:gd name="connsiteY13-3608" fmla="*/ 0 h 4492350"/>
              <a:gd name="connsiteX14-3609" fmla="*/ 2027834 w 3694535"/>
              <a:gd name="connsiteY14-3610" fmla="*/ 986216 h 4492350"/>
              <a:gd name="connsiteX15-3611" fmla="*/ 1881963 w 3694535"/>
              <a:gd name="connsiteY15-3612" fmla="*/ 2060385 h 4492350"/>
              <a:gd name="connsiteX16-3613" fmla="*/ 2057494 w 3694535"/>
              <a:gd name="connsiteY16-3614" fmla="*/ 3046321 h 4492350"/>
              <a:gd name="connsiteX17-3615" fmla="*/ 2647507 w 3694535"/>
              <a:gd name="connsiteY17-3616" fmla="*/ 2519916 h 4492350"/>
              <a:gd name="connsiteX18-3617" fmla="*/ 2913694 w 3694535"/>
              <a:gd name="connsiteY18-3618" fmla="*/ 1291762 h 4492350"/>
              <a:gd name="connsiteX19-3619" fmla="*/ 2806809 w 3694535"/>
              <a:gd name="connsiteY19-3620" fmla="*/ 2383091 h 4492350"/>
              <a:gd name="connsiteX20-3621" fmla="*/ 3694535 w 3694535"/>
              <a:gd name="connsiteY20-3622" fmla="*/ 1124252 h 4492350"/>
              <a:gd name="connsiteX21-3623" fmla="*/ 2222205 w 3694535"/>
              <a:gd name="connsiteY21-3624" fmla="*/ 3370521 h 4492350"/>
              <a:gd name="connsiteX22-3625" fmla="*/ 2169042 w 3694535"/>
              <a:gd name="connsiteY22-3626" fmla="*/ 3817088 h 4492350"/>
              <a:gd name="connsiteX23-3627" fmla="*/ 3317358 w 3694535"/>
              <a:gd name="connsiteY23-3628" fmla="*/ 3094074 h 4492350"/>
              <a:gd name="connsiteX24-3629" fmla="*/ 2194317 w 3694535"/>
              <a:gd name="connsiteY24-3630" fmla="*/ 4030951 h 4492350"/>
              <a:gd name="connsiteX25-3631" fmla="*/ 2232838 w 3694535"/>
              <a:gd name="connsiteY25-3632" fmla="*/ 4476307 h 4492350"/>
              <a:gd name="connsiteX26-3633" fmla="*/ 2218194 w 3694535"/>
              <a:gd name="connsiteY26-3634" fmla="*/ 4491415 h 4492350"/>
              <a:gd name="connsiteX27-3635" fmla="*/ 1743740 w 3694535"/>
              <a:gd name="connsiteY27-3636" fmla="*/ 4492350 h 4492350"/>
              <a:gd name="connsiteX0-3637" fmla="*/ 1743740 w 3694535"/>
              <a:gd name="connsiteY0-3638" fmla="*/ 4492350 h 4492350"/>
              <a:gd name="connsiteX1-3639" fmla="*/ 1796903 w 3694535"/>
              <a:gd name="connsiteY1-3640" fmla="*/ 3785190 h 4492350"/>
              <a:gd name="connsiteX2-3641" fmla="*/ 1307805 w 3694535"/>
              <a:gd name="connsiteY2-3642" fmla="*/ 3381153 h 4492350"/>
              <a:gd name="connsiteX3-3643" fmla="*/ 31898 w 3694535"/>
              <a:gd name="connsiteY3-3644" fmla="*/ 2945218 h 4492350"/>
              <a:gd name="connsiteX4-3645" fmla="*/ 1127052 w 3694535"/>
              <a:gd name="connsiteY4-3646" fmla="*/ 3242930 h 4492350"/>
              <a:gd name="connsiteX5-3647" fmla="*/ 393405 w 3694535"/>
              <a:gd name="connsiteY5-3648" fmla="*/ 2456121 h 4492350"/>
              <a:gd name="connsiteX6-3649" fmla="*/ 1775638 w 3694535"/>
              <a:gd name="connsiteY6-3650" fmla="*/ 3519376 h 4492350"/>
              <a:gd name="connsiteX7-3651" fmla="*/ 1679945 w 3694535"/>
              <a:gd name="connsiteY7-3652" fmla="*/ 2392325 h 4492350"/>
              <a:gd name="connsiteX8-3653" fmla="*/ 0 w 3694535"/>
              <a:gd name="connsiteY8-3654" fmla="*/ 754911 h 4492350"/>
              <a:gd name="connsiteX9-3655" fmla="*/ 988828 w 3694535"/>
              <a:gd name="connsiteY9-3656" fmla="*/ 1924493 h 4492350"/>
              <a:gd name="connsiteX10-3657" fmla="*/ 1137684 w 3694535"/>
              <a:gd name="connsiteY10-3658" fmla="*/ 861237 h 4492350"/>
              <a:gd name="connsiteX11-3659" fmla="*/ 1222745 w 3694535"/>
              <a:gd name="connsiteY11-3660" fmla="*/ 2062716 h 4492350"/>
              <a:gd name="connsiteX12-3661" fmla="*/ 1690577 w 3694535"/>
              <a:gd name="connsiteY12-3662" fmla="*/ 2190307 h 4492350"/>
              <a:gd name="connsiteX13-3663" fmla="*/ 1956391 w 3694535"/>
              <a:gd name="connsiteY13-3664" fmla="*/ 0 h 4492350"/>
              <a:gd name="connsiteX14-3665" fmla="*/ 2027834 w 3694535"/>
              <a:gd name="connsiteY14-3666" fmla="*/ 986216 h 4492350"/>
              <a:gd name="connsiteX15-3667" fmla="*/ 1881963 w 3694535"/>
              <a:gd name="connsiteY15-3668" fmla="*/ 2060385 h 4492350"/>
              <a:gd name="connsiteX16-3669" fmla="*/ 2057494 w 3694535"/>
              <a:gd name="connsiteY16-3670" fmla="*/ 3046321 h 4492350"/>
              <a:gd name="connsiteX17-3671" fmla="*/ 2647507 w 3694535"/>
              <a:gd name="connsiteY17-3672" fmla="*/ 2519916 h 4492350"/>
              <a:gd name="connsiteX18-3673" fmla="*/ 2913694 w 3694535"/>
              <a:gd name="connsiteY18-3674" fmla="*/ 1291762 h 4492350"/>
              <a:gd name="connsiteX19-3675" fmla="*/ 2806809 w 3694535"/>
              <a:gd name="connsiteY19-3676" fmla="*/ 2383091 h 4492350"/>
              <a:gd name="connsiteX20-3677" fmla="*/ 3694535 w 3694535"/>
              <a:gd name="connsiteY20-3678" fmla="*/ 1124252 h 4492350"/>
              <a:gd name="connsiteX21-3679" fmla="*/ 2222205 w 3694535"/>
              <a:gd name="connsiteY21-3680" fmla="*/ 3370521 h 4492350"/>
              <a:gd name="connsiteX22-3681" fmla="*/ 2169042 w 3694535"/>
              <a:gd name="connsiteY22-3682" fmla="*/ 3817088 h 4492350"/>
              <a:gd name="connsiteX23-3683" fmla="*/ 3317358 w 3694535"/>
              <a:gd name="connsiteY23-3684" fmla="*/ 3094074 h 4492350"/>
              <a:gd name="connsiteX24-3685" fmla="*/ 2194317 w 3694535"/>
              <a:gd name="connsiteY24-3686" fmla="*/ 4030951 h 4492350"/>
              <a:gd name="connsiteX25-3687" fmla="*/ 2232838 w 3694535"/>
              <a:gd name="connsiteY25-3688" fmla="*/ 4476307 h 4492350"/>
              <a:gd name="connsiteX26-3689" fmla="*/ 2218194 w 3694535"/>
              <a:gd name="connsiteY26-3690" fmla="*/ 4491415 h 4492350"/>
              <a:gd name="connsiteX27-3691" fmla="*/ 1743740 w 3694535"/>
              <a:gd name="connsiteY27-3692" fmla="*/ 4492350 h 4492350"/>
              <a:gd name="connsiteX0-3693" fmla="*/ 1743740 w 3694535"/>
              <a:gd name="connsiteY0-3694" fmla="*/ 4492350 h 4492350"/>
              <a:gd name="connsiteX1-3695" fmla="*/ 1796903 w 3694535"/>
              <a:gd name="connsiteY1-3696" fmla="*/ 3785190 h 4492350"/>
              <a:gd name="connsiteX2-3697" fmla="*/ 1307805 w 3694535"/>
              <a:gd name="connsiteY2-3698" fmla="*/ 3381153 h 4492350"/>
              <a:gd name="connsiteX3-3699" fmla="*/ 31898 w 3694535"/>
              <a:gd name="connsiteY3-3700" fmla="*/ 2945218 h 4492350"/>
              <a:gd name="connsiteX4-3701" fmla="*/ 1127052 w 3694535"/>
              <a:gd name="connsiteY4-3702" fmla="*/ 3242930 h 4492350"/>
              <a:gd name="connsiteX5-3703" fmla="*/ 393405 w 3694535"/>
              <a:gd name="connsiteY5-3704" fmla="*/ 2456121 h 4492350"/>
              <a:gd name="connsiteX6-3705" fmla="*/ 1775638 w 3694535"/>
              <a:gd name="connsiteY6-3706" fmla="*/ 3519376 h 4492350"/>
              <a:gd name="connsiteX7-3707" fmla="*/ 1679945 w 3694535"/>
              <a:gd name="connsiteY7-3708" fmla="*/ 2392325 h 4492350"/>
              <a:gd name="connsiteX8-3709" fmla="*/ 0 w 3694535"/>
              <a:gd name="connsiteY8-3710" fmla="*/ 754911 h 4492350"/>
              <a:gd name="connsiteX9-3711" fmla="*/ 988828 w 3694535"/>
              <a:gd name="connsiteY9-3712" fmla="*/ 1924493 h 4492350"/>
              <a:gd name="connsiteX10-3713" fmla="*/ 1137684 w 3694535"/>
              <a:gd name="connsiteY10-3714" fmla="*/ 861237 h 4492350"/>
              <a:gd name="connsiteX11-3715" fmla="*/ 1222745 w 3694535"/>
              <a:gd name="connsiteY11-3716" fmla="*/ 2062716 h 4492350"/>
              <a:gd name="connsiteX12-3717" fmla="*/ 1690577 w 3694535"/>
              <a:gd name="connsiteY12-3718" fmla="*/ 2190307 h 4492350"/>
              <a:gd name="connsiteX13-3719" fmla="*/ 1956391 w 3694535"/>
              <a:gd name="connsiteY13-3720" fmla="*/ 0 h 4492350"/>
              <a:gd name="connsiteX14-3721" fmla="*/ 2027834 w 3694535"/>
              <a:gd name="connsiteY14-3722" fmla="*/ 986216 h 4492350"/>
              <a:gd name="connsiteX15-3723" fmla="*/ 1881963 w 3694535"/>
              <a:gd name="connsiteY15-3724" fmla="*/ 2060385 h 4492350"/>
              <a:gd name="connsiteX16-3725" fmla="*/ 2057494 w 3694535"/>
              <a:gd name="connsiteY16-3726" fmla="*/ 3046321 h 4492350"/>
              <a:gd name="connsiteX17-3727" fmla="*/ 2647507 w 3694535"/>
              <a:gd name="connsiteY17-3728" fmla="*/ 2519916 h 4492350"/>
              <a:gd name="connsiteX18-3729" fmla="*/ 2913694 w 3694535"/>
              <a:gd name="connsiteY18-3730" fmla="*/ 1291762 h 4492350"/>
              <a:gd name="connsiteX19-3731" fmla="*/ 2806809 w 3694535"/>
              <a:gd name="connsiteY19-3732" fmla="*/ 2383091 h 4492350"/>
              <a:gd name="connsiteX20-3733" fmla="*/ 3694535 w 3694535"/>
              <a:gd name="connsiteY20-3734" fmla="*/ 1124252 h 4492350"/>
              <a:gd name="connsiteX21-3735" fmla="*/ 2222205 w 3694535"/>
              <a:gd name="connsiteY21-3736" fmla="*/ 3370521 h 4492350"/>
              <a:gd name="connsiteX22-3737" fmla="*/ 2169042 w 3694535"/>
              <a:gd name="connsiteY22-3738" fmla="*/ 3817088 h 4492350"/>
              <a:gd name="connsiteX23-3739" fmla="*/ 3317358 w 3694535"/>
              <a:gd name="connsiteY23-3740" fmla="*/ 3094074 h 4492350"/>
              <a:gd name="connsiteX24-3741" fmla="*/ 2194317 w 3694535"/>
              <a:gd name="connsiteY24-3742" fmla="*/ 4030951 h 4492350"/>
              <a:gd name="connsiteX25-3743" fmla="*/ 2232838 w 3694535"/>
              <a:gd name="connsiteY25-3744" fmla="*/ 4476307 h 4492350"/>
              <a:gd name="connsiteX26-3745" fmla="*/ 2218194 w 3694535"/>
              <a:gd name="connsiteY26-3746" fmla="*/ 4491415 h 4492350"/>
              <a:gd name="connsiteX27-3747" fmla="*/ 1743740 w 3694535"/>
              <a:gd name="connsiteY27-3748" fmla="*/ 4492350 h 4492350"/>
              <a:gd name="connsiteX0-3749" fmla="*/ 1743740 w 3694535"/>
              <a:gd name="connsiteY0-3750" fmla="*/ 4492350 h 4492350"/>
              <a:gd name="connsiteX1-3751" fmla="*/ 1796903 w 3694535"/>
              <a:gd name="connsiteY1-3752" fmla="*/ 3785190 h 4492350"/>
              <a:gd name="connsiteX2-3753" fmla="*/ 1307805 w 3694535"/>
              <a:gd name="connsiteY2-3754" fmla="*/ 3381153 h 4492350"/>
              <a:gd name="connsiteX3-3755" fmla="*/ 31898 w 3694535"/>
              <a:gd name="connsiteY3-3756" fmla="*/ 2945218 h 4492350"/>
              <a:gd name="connsiteX4-3757" fmla="*/ 1127052 w 3694535"/>
              <a:gd name="connsiteY4-3758" fmla="*/ 3242930 h 4492350"/>
              <a:gd name="connsiteX5-3759" fmla="*/ 393405 w 3694535"/>
              <a:gd name="connsiteY5-3760" fmla="*/ 2456121 h 4492350"/>
              <a:gd name="connsiteX6-3761" fmla="*/ 1775638 w 3694535"/>
              <a:gd name="connsiteY6-3762" fmla="*/ 3519376 h 4492350"/>
              <a:gd name="connsiteX7-3763" fmla="*/ 1679945 w 3694535"/>
              <a:gd name="connsiteY7-3764" fmla="*/ 2392325 h 4492350"/>
              <a:gd name="connsiteX8-3765" fmla="*/ 0 w 3694535"/>
              <a:gd name="connsiteY8-3766" fmla="*/ 754911 h 4492350"/>
              <a:gd name="connsiteX9-3767" fmla="*/ 988828 w 3694535"/>
              <a:gd name="connsiteY9-3768" fmla="*/ 1924493 h 4492350"/>
              <a:gd name="connsiteX10-3769" fmla="*/ 1137684 w 3694535"/>
              <a:gd name="connsiteY10-3770" fmla="*/ 861237 h 4492350"/>
              <a:gd name="connsiteX11-3771" fmla="*/ 1222745 w 3694535"/>
              <a:gd name="connsiteY11-3772" fmla="*/ 2062716 h 4492350"/>
              <a:gd name="connsiteX12-3773" fmla="*/ 1690577 w 3694535"/>
              <a:gd name="connsiteY12-3774" fmla="*/ 2190307 h 4492350"/>
              <a:gd name="connsiteX13-3775" fmla="*/ 1956391 w 3694535"/>
              <a:gd name="connsiteY13-3776" fmla="*/ 0 h 4492350"/>
              <a:gd name="connsiteX14-3777" fmla="*/ 2027834 w 3694535"/>
              <a:gd name="connsiteY14-3778" fmla="*/ 986216 h 4492350"/>
              <a:gd name="connsiteX15-3779" fmla="*/ 1881963 w 3694535"/>
              <a:gd name="connsiteY15-3780" fmla="*/ 2060385 h 4492350"/>
              <a:gd name="connsiteX16-3781" fmla="*/ 2057494 w 3694535"/>
              <a:gd name="connsiteY16-3782" fmla="*/ 3046321 h 4492350"/>
              <a:gd name="connsiteX17-3783" fmla="*/ 2647507 w 3694535"/>
              <a:gd name="connsiteY17-3784" fmla="*/ 2519916 h 4492350"/>
              <a:gd name="connsiteX18-3785" fmla="*/ 2913694 w 3694535"/>
              <a:gd name="connsiteY18-3786" fmla="*/ 1291762 h 4492350"/>
              <a:gd name="connsiteX19-3787" fmla="*/ 2806809 w 3694535"/>
              <a:gd name="connsiteY19-3788" fmla="*/ 2383091 h 4492350"/>
              <a:gd name="connsiteX20-3789" fmla="*/ 3694535 w 3694535"/>
              <a:gd name="connsiteY20-3790" fmla="*/ 1124252 h 4492350"/>
              <a:gd name="connsiteX21-3791" fmla="*/ 2222205 w 3694535"/>
              <a:gd name="connsiteY21-3792" fmla="*/ 3370521 h 4492350"/>
              <a:gd name="connsiteX22-3793" fmla="*/ 2169042 w 3694535"/>
              <a:gd name="connsiteY22-3794" fmla="*/ 3817088 h 4492350"/>
              <a:gd name="connsiteX23-3795" fmla="*/ 3317358 w 3694535"/>
              <a:gd name="connsiteY23-3796" fmla="*/ 3094074 h 4492350"/>
              <a:gd name="connsiteX24-3797" fmla="*/ 2194317 w 3694535"/>
              <a:gd name="connsiteY24-3798" fmla="*/ 4030951 h 4492350"/>
              <a:gd name="connsiteX25-3799" fmla="*/ 2232838 w 3694535"/>
              <a:gd name="connsiteY25-3800" fmla="*/ 4476307 h 4492350"/>
              <a:gd name="connsiteX26-3801" fmla="*/ 2218194 w 3694535"/>
              <a:gd name="connsiteY26-3802" fmla="*/ 4491415 h 4492350"/>
              <a:gd name="connsiteX27-3803" fmla="*/ 1743740 w 3694535"/>
              <a:gd name="connsiteY27-3804" fmla="*/ 4492350 h 4492350"/>
              <a:gd name="connsiteX0-3805" fmla="*/ 1743740 w 3694535"/>
              <a:gd name="connsiteY0-3806" fmla="*/ 4492350 h 4492350"/>
              <a:gd name="connsiteX1-3807" fmla="*/ 1796903 w 3694535"/>
              <a:gd name="connsiteY1-3808" fmla="*/ 3785190 h 4492350"/>
              <a:gd name="connsiteX2-3809" fmla="*/ 1307805 w 3694535"/>
              <a:gd name="connsiteY2-3810" fmla="*/ 3381153 h 4492350"/>
              <a:gd name="connsiteX3-3811" fmla="*/ 31898 w 3694535"/>
              <a:gd name="connsiteY3-3812" fmla="*/ 2945218 h 4492350"/>
              <a:gd name="connsiteX4-3813" fmla="*/ 1127052 w 3694535"/>
              <a:gd name="connsiteY4-3814" fmla="*/ 3242930 h 4492350"/>
              <a:gd name="connsiteX5-3815" fmla="*/ 393405 w 3694535"/>
              <a:gd name="connsiteY5-3816" fmla="*/ 2456121 h 4492350"/>
              <a:gd name="connsiteX6-3817" fmla="*/ 1775638 w 3694535"/>
              <a:gd name="connsiteY6-3818" fmla="*/ 3519376 h 4492350"/>
              <a:gd name="connsiteX7-3819" fmla="*/ 1683956 w 3694535"/>
              <a:gd name="connsiteY7-3820" fmla="*/ 2424409 h 4492350"/>
              <a:gd name="connsiteX8-3821" fmla="*/ 0 w 3694535"/>
              <a:gd name="connsiteY8-3822" fmla="*/ 754911 h 4492350"/>
              <a:gd name="connsiteX9-3823" fmla="*/ 988828 w 3694535"/>
              <a:gd name="connsiteY9-3824" fmla="*/ 1924493 h 4492350"/>
              <a:gd name="connsiteX10-3825" fmla="*/ 1137684 w 3694535"/>
              <a:gd name="connsiteY10-3826" fmla="*/ 861237 h 4492350"/>
              <a:gd name="connsiteX11-3827" fmla="*/ 1222745 w 3694535"/>
              <a:gd name="connsiteY11-3828" fmla="*/ 2062716 h 4492350"/>
              <a:gd name="connsiteX12-3829" fmla="*/ 1690577 w 3694535"/>
              <a:gd name="connsiteY12-3830" fmla="*/ 2190307 h 4492350"/>
              <a:gd name="connsiteX13-3831" fmla="*/ 1956391 w 3694535"/>
              <a:gd name="connsiteY13-3832" fmla="*/ 0 h 4492350"/>
              <a:gd name="connsiteX14-3833" fmla="*/ 2027834 w 3694535"/>
              <a:gd name="connsiteY14-3834" fmla="*/ 986216 h 4492350"/>
              <a:gd name="connsiteX15-3835" fmla="*/ 1881963 w 3694535"/>
              <a:gd name="connsiteY15-3836" fmla="*/ 2060385 h 4492350"/>
              <a:gd name="connsiteX16-3837" fmla="*/ 2057494 w 3694535"/>
              <a:gd name="connsiteY16-3838" fmla="*/ 3046321 h 4492350"/>
              <a:gd name="connsiteX17-3839" fmla="*/ 2647507 w 3694535"/>
              <a:gd name="connsiteY17-3840" fmla="*/ 2519916 h 4492350"/>
              <a:gd name="connsiteX18-3841" fmla="*/ 2913694 w 3694535"/>
              <a:gd name="connsiteY18-3842" fmla="*/ 1291762 h 4492350"/>
              <a:gd name="connsiteX19-3843" fmla="*/ 2806809 w 3694535"/>
              <a:gd name="connsiteY19-3844" fmla="*/ 2383091 h 4492350"/>
              <a:gd name="connsiteX20-3845" fmla="*/ 3694535 w 3694535"/>
              <a:gd name="connsiteY20-3846" fmla="*/ 1124252 h 4492350"/>
              <a:gd name="connsiteX21-3847" fmla="*/ 2222205 w 3694535"/>
              <a:gd name="connsiteY21-3848" fmla="*/ 3370521 h 4492350"/>
              <a:gd name="connsiteX22-3849" fmla="*/ 2169042 w 3694535"/>
              <a:gd name="connsiteY22-3850" fmla="*/ 3817088 h 4492350"/>
              <a:gd name="connsiteX23-3851" fmla="*/ 3317358 w 3694535"/>
              <a:gd name="connsiteY23-3852" fmla="*/ 3094074 h 4492350"/>
              <a:gd name="connsiteX24-3853" fmla="*/ 2194317 w 3694535"/>
              <a:gd name="connsiteY24-3854" fmla="*/ 4030951 h 4492350"/>
              <a:gd name="connsiteX25-3855" fmla="*/ 2232838 w 3694535"/>
              <a:gd name="connsiteY25-3856" fmla="*/ 4476307 h 4492350"/>
              <a:gd name="connsiteX26-3857" fmla="*/ 2218194 w 3694535"/>
              <a:gd name="connsiteY26-3858" fmla="*/ 4491415 h 4492350"/>
              <a:gd name="connsiteX27-3859" fmla="*/ 1743740 w 3694535"/>
              <a:gd name="connsiteY27-3860" fmla="*/ 4492350 h 4492350"/>
              <a:gd name="connsiteX0-3861" fmla="*/ 1743740 w 3694535"/>
              <a:gd name="connsiteY0-3862" fmla="*/ 4492350 h 4492350"/>
              <a:gd name="connsiteX1-3863" fmla="*/ 1796903 w 3694535"/>
              <a:gd name="connsiteY1-3864" fmla="*/ 3785190 h 4492350"/>
              <a:gd name="connsiteX2-3865" fmla="*/ 1307805 w 3694535"/>
              <a:gd name="connsiteY2-3866" fmla="*/ 3381153 h 4492350"/>
              <a:gd name="connsiteX3-3867" fmla="*/ 31898 w 3694535"/>
              <a:gd name="connsiteY3-3868" fmla="*/ 2945218 h 4492350"/>
              <a:gd name="connsiteX4-3869" fmla="*/ 1127052 w 3694535"/>
              <a:gd name="connsiteY4-3870" fmla="*/ 3242930 h 4492350"/>
              <a:gd name="connsiteX5-3871" fmla="*/ 393405 w 3694535"/>
              <a:gd name="connsiteY5-3872" fmla="*/ 2456121 h 4492350"/>
              <a:gd name="connsiteX6-3873" fmla="*/ 1775638 w 3694535"/>
              <a:gd name="connsiteY6-3874" fmla="*/ 3519376 h 4492350"/>
              <a:gd name="connsiteX7-3875" fmla="*/ 1683956 w 3694535"/>
              <a:gd name="connsiteY7-3876" fmla="*/ 2424409 h 4492350"/>
              <a:gd name="connsiteX8-3877" fmla="*/ 0 w 3694535"/>
              <a:gd name="connsiteY8-3878" fmla="*/ 754911 h 4492350"/>
              <a:gd name="connsiteX9-3879" fmla="*/ 988828 w 3694535"/>
              <a:gd name="connsiteY9-3880" fmla="*/ 1924493 h 4492350"/>
              <a:gd name="connsiteX10-3881" fmla="*/ 1137684 w 3694535"/>
              <a:gd name="connsiteY10-3882" fmla="*/ 861237 h 4492350"/>
              <a:gd name="connsiteX11-3883" fmla="*/ 1222745 w 3694535"/>
              <a:gd name="connsiteY11-3884" fmla="*/ 2062716 h 4492350"/>
              <a:gd name="connsiteX12-3885" fmla="*/ 1690577 w 3694535"/>
              <a:gd name="connsiteY12-3886" fmla="*/ 2190307 h 4492350"/>
              <a:gd name="connsiteX13-3887" fmla="*/ 1956391 w 3694535"/>
              <a:gd name="connsiteY13-3888" fmla="*/ 0 h 4492350"/>
              <a:gd name="connsiteX14-3889" fmla="*/ 2027834 w 3694535"/>
              <a:gd name="connsiteY14-3890" fmla="*/ 986216 h 4492350"/>
              <a:gd name="connsiteX15-3891" fmla="*/ 1881963 w 3694535"/>
              <a:gd name="connsiteY15-3892" fmla="*/ 2060385 h 4492350"/>
              <a:gd name="connsiteX16-3893" fmla="*/ 2057494 w 3694535"/>
              <a:gd name="connsiteY16-3894" fmla="*/ 3046321 h 4492350"/>
              <a:gd name="connsiteX17-3895" fmla="*/ 2647507 w 3694535"/>
              <a:gd name="connsiteY17-3896" fmla="*/ 2519916 h 4492350"/>
              <a:gd name="connsiteX18-3897" fmla="*/ 2913694 w 3694535"/>
              <a:gd name="connsiteY18-3898" fmla="*/ 1291762 h 4492350"/>
              <a:gd name="connsiteX19-3899" fmla="*/ 2806809 w 3694535"/>
              <a:gd name="connsiteY19-3900" fmla="*/ 2383091 h 4492350"/>
              <a:gd name="connsiteX20-3901" fmla="*/ 3694535 w 3694535"/>
              <a:gd name="connsiteY20-3902" fmla="*/ 1124252 h 4492350"/>
              <a:gd name="connsiteX21-3903" fmla="*/ 2222205 w 3694535"/>
              <a:gd name="connsiteY21-3904" fmla="*/ 3370521 h 4492350"/>
              <a:gd name="connsiteX22-3905" fmla="*/ 2169042 w 3694535"/>
              <a:gd name="connsiteY22-3906" fmla="*/ 3817088 h 4492350"/>
              <a:gd name="connsiteX23-3907" fmla="*/ 3317358 w 3694535"/>
              <a:gd name="connsiteY23-3908" fmla="*/ 3094074 h 4492350"/>
              <a:gd name="connsiteX24-3909" fmla="*/ 2194317 w 3694535"/>
              <a:gd name="connsiteY24-3910" fmla="*/ 4030951 h 4492350"/>
              <a:gd name="connsiteX25-3911" fmla="*/ 2232838 w 3694535"/>
              <a:gd name="connsiteY25-3912" fmla="*/ 4476307 h 4492350"/>
              <a:gd name="connsiteX26-3913" fmla="*/ 2218194 w 3694535"/>
              <a:gd name="connsiteY26-3914" fmla="*/ 4491415 h 4492350"/>
              <a:gd name="connsiteX27-3915" fmla="*/ 1743740 w 3694535"/>
              <a:gd name="connsiteY27-3916" fmla="*/ 4492350 h 4492350"/>
              <a:gd name="connsiteX0-3917" fmla="*/ 1743740 w 3694535"/>
              <a:gd name="connsiteY0-3918" fmla="*/ 4492350 h 4492350"/>
              <a:gd name="connsiteX1-3919" fmla="*/ 1796903 w 3694535"/>
              <a:gd name="connsiteY1-3920" fmla="*/ 3785190 h 4492350"/>
              <a:gd name="connsiteX2-3921" fmla="*/ 1307805 w 3694535"/>
              <a:gd name="connsiteY2-3922" fmla="*/ 3381153 h 4492350"/>
              <a:gd name="connsiteX3-3923" fmla="*/ 31898 w 3694535"/>
              <a:gd name="connsiteY3-3924" fmla="*/ 2945218 h 4492350"/>
              <a:gd name="connsiteX4-3925" fmla="*/ 1127052 w 3694535"/>
              <a:gd name="connsiteY4-3926" fmla="*/ 3242930 h 4492350"/>
              <a:gd name="connsiteX5-3927" fmla="*/ 393405 w 3694535"/>
              <a:gd name="connsiteY5-3928" fmla="*/ 2456121 h 4492350"/>
              <a:gd name="connsiteX6-3929" fmla="*/ 1775638 w 3694535"/>
              <a:gd name="connsiteY6-3930" fmla="*/ 3519376 h 4492350"/>
              <a:gd name="connsiteX7-3931" fmla="*/ 1683956 w 3694535"/>
              <a:gd name="connsiteY7-3932" fmla="*/ 2424409 h 4492350"/>
              <a:gd name="connsiteX8-3933" fmla="*/ 0 w 3694535"/>
              <a:gd name="connsiteY8-3934" fmla="*/ 754911 h 4492350"/>
              <a:gd name="connsiteX9-3935" fmla="*/ 988828 w 3694535"/>
              <a:gd name="connsiteY9-3936" fmla="*/ 1924493 h 4492350"/>
              <a:gd name="connsiteX10-3937" fmla="*/ 1137684 w 3694535"/>
              <a:gd name="connsiteY10-3938" fmla="*/ 861237 h 4492350"/>
              <a:gd name="connsiteX11-3939" fmla="*/ 1222745 w 3694535"/>
              <a:gd name="connsiteY11-3940" fmla="*/ 2062716 h 4492350"/>
              <a:gd name="connsiteX12-3941" fmla="*/ 1714640 w 3694535"/>
              <a:gd name="connsiteY12-3942" fmla="*/ 2194318 h 4492350"/>
              <a:gd name="connsiteX13-3943" fmla="*/ 1956391 w 3694535"/>
              <a:gd name="connsiteY13-3944" fmla="*/ 0 h 4492350"/>
              <a:gd name="connsiteX14-3945" fmla="*/ 2027834 w 3694535"/>
              <a:gd name="connsiteY14-3946" fmla="*/ 986216 h 4492350"/>
              <a:gd name="connsiteX15-3947" fmla="*/ 1881963 w 3694535"/>
              <a:gd name="connsiteY15-3948" fmla="*/ 2060385 h 4492350"/>
              <a:gd name="connsiteX16-3949" fmla="*/ 2057494 w 3694535"/>
              <a:gd name="connsiteY16-3950" fmla="*/ 3046321 h 4492350"/>
              <a:gd name="connsiteX17-3951" fmla="*/ 2647507 w 3694535"/>
              <a:gd name="connsiteY17-3952" fmla="*/ 2519916 h 4492350"/>
              <a:gd name="connsiteX18-3953" fmla="*/ 2913694 w 3694535"/>
              <a:gd name="connsiteY18-3954" fmla="*/ 1291762 h 4492350"/>
              <a:gd name="connsiteX19-3955" fmla="*/ 2806809 w 3694535"/>
              <a:gd name="connsiteY19-3956" fmla="*/ 2383091 h 4492350"/>
              <a:gd name="connsiteX20-3957" fmla="*/ 3694535 w 3694535"/>
              <a:gd name="connsiteY20-3958" fmla="*/ 1124252 h 4492350"/>
              <a:gd name="connsiteX21-3959" fmla="*/ 2222205 w 3694535"/>
              <a:gd name="connsiteY21-3960" fmla="*/ 3370521 h 4492350"/>
              <a:gd name="connsiteX22-3961" fmla="*/ 2169042 w 3694535"/>
              <a:gd name="connsiteY22-3962" fmla="*/ 3817088 h 4492350"/>
              <a:gd name="connsiteX23-3963" fmla="*/ 3317358 w 3694535"/>
              <a:gd name="connsiteY23-3964" fmla="*/ 3094074 h 4492350"/>
              <a:gd name="connsiteX24-3965" fmla="*/ 2194317 w 3694535"/>
              <a:gd name="connsiteY24-3966" fmla="*/ 4030951 h 4492350"/>
              <a:gd name="connsiteX25-3967" fmla="*/ 2232838 w 3694535"/>
              <a:gd name="connsiteY25-3968" fmla="*/ 4476307 h 4492350"/>
              <a:gd name="connsiteX26-3969" fmla="*/ 2218194 w 3694535"/>
              <a:gd name="connsiteY26-3970" fmla="*/ 4491415 h 4492350"/>
              <a:gd name="connsiteX27-3971" fmla="*/ 1743740 w 3694535"/>
              <a:gd name="connsiteY27-3972" fmla="*/ 4492350 h 4492350"/>
              <a:gd name="connsiteX0-3973" fmla="*/ 1743740 w 3694535"/>
              <a:gd name="connsiteY0-3974" fmla="*/ 4492350 h 4492350"/>
              <a:gd name="connsiteX1-3975" fmla="*/ 1796903 w 3694535"/>
              <a:gd name="connsiteY1-3976" fmla="*/ 3785190 h 4492350"/>
              <a:gd name="connsiteX2-3977" fmla="*/ 1307805 w 3694535"/>
              <a:gd name="connsiteY2-3978" fmla="*/ 3381153 h 4492350"/>
              <a:gd name="connsiteX3-3979" fmla="*/ 31898 w 3694535"/>
              <a:gd name="connsiteY3-3980" fmla="*/ 2945218 h 4492350"/>
              <a:gd name="connsiteX4-3981" fmla="*/ 1127052 w 3694535"/>
              <a:gd name="connsiteY4-3982" fmla="*/ 3242930 h 4492350"/>
              <a:gd name="connsiteX5-3983" fmla="*/ 393405 w 3694535"/>
              <a:gd name="connsiteY5-3984" fmla="*/ 2456121 h 4492350"/>
              <a:gd name="connsiteX6-3985" fmla="*/ 1775638 w 3694535"/>
              <a:gd name="connsiteY6-3986" fmla="*/ 3519376 h 4492350"/>
              <a:gd name="connsiteX7-3987" fmla="*/ 1683956 w 3694535"/>
              <a:gd name="connsiteY7-3988" fmla="*/ 2424409 h 4492350"/>
              <a:gd name="connsiteX8-3989" fmla="*/ 0 w 3694535"/>
              <a:gd name="connsiteY8-3990" fmla="*/ 754911 h 4492350"/>
              <a:gd name="connsiteX9-3991" fmla="*/ 988828 w 3694535"/>
              <a:gd name="connsiteY9-3992" fmla="*/ 1924493 h 4492350"/>
              <a:gd name="connsiteX10-3993" fmla="*/ 1137684 w 3694535"/>
              <a:gd name="connsiteY10-3994" fmla="*/ 861237 h 4492350"/>
              <a:gd name="connsiteX11-3995" fmla="*/ 1222745 w 3694535"/>
              <a:gd name="connsiteY11-3996" fmla="*/ 2062716 h 4492350"/>
              <a:gd name="connsiteX12-3997" fmla="*/ 1714640 w 3694535"/>
              <a:gd name="connsiteY12-3998" fmla="*/ 2194318 h 4492350"/>
              <a:gd name="connsiteX13-3999" fmla="*/ 1956391 w 3694535"/>
              <a:gd name="connsiteY13-4000" fmla="*/ 0 h 4492350"/>
              <a:gd name="connsiteX14-4001" fmla="*/ 2027834 w 3694535"/>
              <a:gd name="connsiteY14-4002" fmla="*/ 986216 h 4492350"/>
              <a:gd name="connsiteX15-4003" fmla="*/ 1881963 w 3694535"/>
              <a:gd name="connsiteY15-4004" fmla="*/ 2060385 h 4492350"/>
              <a:gd name="connsiteX16-4005" fmla="*/ 2057494 w 3694535"/>
              <a:gd name="connsiteY16-4006" fmla="*/ 3046321 h 4492350"/>
              <a:gd name="connsiteX17-4007" fmla="*/ 2647507 w 3694535"/>
              <a:gd name="connsiteY17-4008" fmla="*/ 2519916 h 4492350"/>
              <a:gd name="connsiteX18-4009" fmla="*/ 2913694 w 3694535"/>
              <a:gd name="connsiteY18-4010" fmla="*/ 1291762 h 4492350"/>
              <a:gd name="connsiteX19-4011" fmla="*/ 2806809 w 3694535"/>
              <a:gd name="connsiteY19-4012" fmla="*/ 2383091 h 4492350"/>
              <a:gd name="connsiteX20-4013" fmla="*/ 3694535 w 3694535"/>
              <a:gd name="connsiteY20-4014" fmla="*/ 1124252 h 4492350"/>
              <a:gd name="connsiteX21-4015" fmla="*/ 2222205 w 3694535"/>
              <a:gd name="connsiteY21-4016" fmla="*/ 3370521 h 4492350"/>
              <a:gd name="connsiteX22-4017" fmla="*/ 2169042 w 3694535"/>
              <a:gd name="connsiteY22-4018" fmla="*/ 3817088 h 4492350"/>
              <a:gd name="connsiteX23-4019" fmla="*/ 3317358 w 3694535"/>
              <a:gd name="connsiteY23-4020" fmla="*/ 3094074 h 4492350"/>
              <a:gd name="connsiteX24-4021" fmla="*/ 2194317 w 3694535"/>
              <a:gd name="connsiteY24-4022" fmla="*/ 4030951 h 4492350"/>
              <a:gd name="connsiteX25-4023" fmla="*/ 2232838 w 3694535"/>
              <a:gd name="connsiteY25-4024" fmla="*/ 4476307 h 4492350"/>
              <a:gd name="connsiteX26-4025" fmla="*/ 2218194 w 3694535"/>
              <a:gd name="connsiteY26-4026" fmla="*/ 4491415 h 4492350"/>
              <a:gd name="connsiteX27-4027" fmla="*/ 1743740 w 3694535"/>
              <a:gd name="connsiteY27-4028" fmla="*/ 4492350 h 4492350"/>
              <a:gd name="connsiteX0-4029" fmla="*/ 1743740 w 3694535"/>
              <a:gd name="connsiteY0-4030" fmla="*/ 4492350 h 4492350"/>
              <a:gd name="connsiteX1-4031" fmla="*/ 1796903 w 3694535"/>
              <a:gd name="connsiteY1-4032" fmla="*/ 3785190 h 4492350"/>
              <a:gd name="connsiteX2-4033" fmla="*/ 1307805 w 3694535"/>
              <a:gd name="connsiteY2-4034" fmla="*/ 3381153 h 4492350"/>
              <a:gd name="connsiteX3-4035" fmla="*/ 31898 w 3694535"/>
              <a:gd name="connsiteY3-4036" fmla="*/ 2945218 h 4492350"/>
              <a:gd name="connsiteX4-4037" fmla="*/ 1127052 w 3694535"/>
              <a:gd name="connsiteY4-4038" fmla="*/ 3242930 h 4492350"/>
              <a:gd name="connsiteX5-4039" fmla="*/ 393405 w 3694535"/>
              <a:gd name="connsiteY5-4040" fmla="*/ 2456121 h 4492350"/>
              <a:gd name="connsiteX6-4041" fmla="*/ 1775638 w 3694535"/>
              <a:gd name="connsiteY6-4042" fmla="*/ 3519376 h 4492350"/>
              <a:gd name="connsiteX7-4043" fmla="*/ 1683956 w 3694535"/>
              <a:gd name="connsiteY7-4044" fmla="*/ 2424409 h 4492350"/>
              <a:gd name="connsiteX8-4045" fmla="*/ 0 w 3694535"/>
              <a:gd name="connsiteY8-4046" fmla="*/ 754911 h 4492350"/>
              <a:gd name="connsiteX9-4047" fmla="*/ 988828 w 3694535"/>
              <a:gd name="connsiteY9-4048" fmla="*/ 1924493 h 4492350"/>
              <a:gd name="connsiteX10-4049" fmla="*/ 1137684 w 3694535"/>
              <a:gd name="connsiteY10-4050" fmla="*/ 861237 h 4492350"/>
              <a:gd name="connsiteX11-4051" fmla="*/ 1222745 w 3694535"/>
              <a:gd name="connsiteY11-4052" fmla="*/ 2062716 h 4492350"/>
              <a:gd name="connsiteX12-4053" fmla="*/ 1714640 w 3694535"/>
              <a:gd name="connsiteY12-4054" fmla="*/ 2194318 h 4492350"/>
              <a:gd name="connsiteX13-4055" fmla="*/ 1956391 w 3694535"/>
              <a:gd name="connsiteY13-4056" fmla="*/ 0 h 4492350"/>
              <a:gd name="connsiteX14-4057" fmla="*/ 2027834 w 3694535"/>
              <a:gd name="connsiteY14-4058" fmla="*/ 986216 h 4492350"/>
              <a:gd name="connsiteX15-4059" fmla="*/ 1881963 w 3694535"/>
              <a:gd name="connsiteY15-4060" fmla="*/ 2060385 h 4492350"/>
              <a:gd name="connsiteX16-4061" fmla="*/ 2057494 w 3694535"/>
              <a:gd name="connsiteY16-4062" fmla="*/ 3046321 h 4492350"/>
              <a:gd name="connsiteX17-4063" fmla="*/ 2647507 w 3694535"/>
              <a:gd name="connsiteY17-4064" fmla="*/ 2519916 h 4492350"/>
              <a:gd name="connsiteX18-4065" fmla="*/ 2913694 w 3694535"/>
              <a:gd name="connsiteY18-4066" fmla="*/ 1291762 h 4492350"/>
              <a:gd name="connsiteX19-4067" fmla="*/ 2806809 w 3694535"/>
              <a:gd name="connsiteY19-4068" fmla="*/ 2383091 h 4492350"/>
              <a:gd name="connsiteX20-4069" fmla="*/ 3694535 w 3694535"/>
              <a:gd name="connsiteY20-4070" fmla="*/ 1124252 h 4492350"/>
              <a:gd name="connsiteX21-4071" fmla="*/ 2222205 w 3694535"/>
              <a:gd name="connsiteY21-4072" fmla="*/ 3370521 h 4492350"/>
              <a:gd name="connsiteX22-4073" fmla="*/ 2169042 w 3694535"/>
              <a:gd name="connsiteY22-4074" fmla="*/ 3817088 h 4492350"/>
              <a:gd name="connsiteX23-4075" fmla="*/ 3317358 w 3694535"/>
              <a:gd name="connsiteY23-4076" fmla="*/ 3094074 h 4492350"/>
              <a:gd name="connsiteX24-4077" fmla="*/ 2194317 w 3694535"/>
              <a:gd name="connsiteY24-4078" fmla="*/ 4030951 h 4492350"/>
              <a:gd name="connsiteX25-4079" fmla="*/ 2232838 w 3694535"/>
              <a:gd name="connsiteY25-4080" fmla="*/ 4476307 h 4492350"/>
              <a:gd name="connsiteX26-4081" fmla="*/ 2218194 w 3694535"/>
              <a:gd name="connsiteY26-4082" fmla="*/ 4491415 h 4492350"/>
              <a:gd name="connsiteX27-4083" fmla="*/ 1743740 w 3694535"/>
              <a:gd name="connsiteY27-4084" fmla="*/ 4492350 h 4492350"/>
              <a:gd name="connsiteX0-4085" fmla="*/ 1743740 w 3694535"/>
              <a:gd name="connsiteY0-4086" fmla="*/ 4492350 h 4492350"/>
              <a:gd name="connsiteX1-4087" fmla="*/ 1796903 w 3694535"/>
              <a:gd name="connsiteY1-4088" fmla="*/ 3785190 h 4492350"/>
              <a:gd name="connsiteX2-4089" fmla="*/ 1307805 w 3694535"/>
              <a:gd name="connsiteY2-4090" fmla="*/ 3381153 h 4492350"/>
              <a:gd name="connsiteX3-4091" fmla="*/ 31898 w 3694535"/>
              <a:gd name="connsiteY3-4092" fmla="*/ 2945218 h 4492350"/>
              <a:gd name="connsiteX4-4093" fmla="*/ 1127052 w 3694535"/>
              <a:gd name="connsiteY4-4094" fmla="*/ 3242930 h 4492350"/>
              <a:gd name="connsiteX5-4095" fmla="*/ 393405 w 3694535"/>
              <a:gd name="connsiteY5-4096" fmla="*/ 2456121 h 4492350"/>
              <a:gd name="connsiteX6-4097" fmla="*/ 1775638 w 3694535"/>
              <a:gd name="connsiteY6-4098" fmla="*/ 3519376 h 4492350"/>
              <a:gd name="connsiteX7-4099" fmla="*/ 1683956 w 3694535"/>
              <a:gd name="connsiteY7-4100" fmla="*/ 2424409 h 4492350"/>
              <a:gd name="connsiteX8-4101" fmla="*/ 0 w 3694535"/>
              <a:gd name="connsiteY8-4102" fmla="*/ 754911 h 4492350"/>
              <a:gd name="connsiteX9-4103" fmla="*/ 988828 w 3694535"/>
              <a:gd name="connsiteY9-4104" fmla="*/ 1924493 h 4492350"/>
              <a:gd name="connsiteX10-4105" fmla="*/ 1137684 w 3694535"/>
              <a:gd name="connsiteY10-4106" fmla="*/ 861237 h 4492350"/>
              <a:gd name="connsiteX11-4107" fmla="*/ 1222745 w 3694535"/>
              <a:gd name="connsiteY11-4108" fmla="*/ 2062716 h 4492350"/>
              <a:gd name="connsiteX12-4109" fmla="*/ 1714640 w 3694535"/>
              <a:gd name="connsiteY12-4110" fmla="*/ 2194318 h 4492350"/>
              <a:gd name="connsiteX13-4111" fmla="*/ 1956391 w 3694535"/>
              <a:gd name="connsiteY13-4112" fmla="*/ 0 h 4492350"/>
              <a:gd name="connsiteX14-4113" fmla="*/ 2027834 w 3694535"/>
              <a:gd name="connsiteY14-4114" fmla="*/ 986216 h 4492350"/>
              <a:gd name="connsiteX15-4115" fmla="*/ 1881963 w 3694535"/>
              <a:gd name="connsiteY15-4116" fmla="*/ 2060385 h 4492350"/>
              <a:gd name="connsiteX16-4117" fmla="*/ 2057494 w 3694535"/>
              <a:gd name="connsiteY16-4118" fmla="*/ 3046321 h 4492350"/>
              <a:gd name="connsiteX17-4119" fmla="*/ 2647507 w 3694535"/>
              <a:gd name="connsiteY17-4120" fmla="*/ 2519916 h 4492350"/>
              <a:gd name="connsiteX18-4121" fmla="*/ 2913694 w 3694535"/>
              <a:gd name="connsiteY18-4122" fmla="*/ 1291762 h 4492350"/>
              <a:gd name="connsiteX19-4123" fmla="*/ 2806809 w 3694535"/>
              <a:gd name="connsiteY19-4124" fmla="*/ 2383091 h 4492350"/>
              <a:gd name="connsiteX20-4125" fmla="*/ 3694535 w 3694535"/>
              <a:gd name="connsiteY20-4126" fmla="*/ 1124252 h 4492350"/>
              <a:gd name="connsiteX21-4127" fmla="*/ 2222205 w 3694535"/>
              <a:gd name="connsiteY21-4128" fmla="*/ 3370521 h 4492350"/>
              <a:gd name="connsiteX22-4129" fmla="*/ 2169042 w 3694535"/>
              <a:gd name="connsiteY22-4130" fmla="*/ 3817088 h 4492350"/>
              <a:gd name="connsiteX23-4131" fmla="*/ 3317358 w 3694535"/>
              <a:gd name="connsiteY23-4132" fmla="*/ 3094074 h 4492350"/>
              <a:gd name="connsiteX24-4133" fmla="*/ 2194317 w 3694535"/>
              <a:gd name="connsiteY24-4134" fmla="*/ 4030951 h 4492350"/>
              <a:gd name="connsiteX25-4135" fmla="*/ 2232838 w 3694535"/>
              <a:gd name="connsiteY25-4136" fmla="*/ 4476307 h 4492350"/>
              <a:gd name="connsiteX26-4137" fmla="*/ 2218194 w 3694535"/>
              <a:gd name="connsiteY26-4138" fmla="*/ 4491415 h 4492350"/>
              <a:gd name="connsiteX27-4139" fmla="*/ 1743740 w 3694535"/>
              <a:gd name="connsiteY27-4140" fmla="*/ 4492350 h 4492350"/>
              <a:gd name="connsiteX0-4141" fmla="*/ 1743740 w 3694535"/>
              <a:gd name="connsiteY0-4142" fmla="*/ 4492350 h 4492350"/>
              <a:gd name="connsiteX1-4143" fmla="*/ 1796903 w 3694535"/>
              <a:gd name="connsiteY1-4144" fmla="*/ 3785190 h 4492350"/>
              <a:gd name="connsiteX2-4145" fmla="*/ 1307805 w 3694535"/>
              <a:gd name="connsiteY2-4146" fmla="*/ 3381153 h 4492350"/>
              <a:gd name="connsiteX3-4147" fmla="*/ 31898 w 3694535"/>
              <a:gd name="connsiteY3-4148" fmla="*/ 2945218 h 4492350"/>
              <a:gd name="connsiteX4-4149" fmla="*/ 1127052 w 3694535"/>
              <a:gd name="connsiteY4-4150" fmla="*/ 3242930 h 4492350"/>
              <a:gd name="connsiteX5-4151" fmla="*/ 393405 w 3694535"/>
              <a:gd name="connsiteY5-4152" fmla="*/ 2456121 h 4492350"/>
              <a:gd name="connsiteX6-4153" fmla="*/ 1775638 w 3694535"/>
              <a:gd name="connsiteY6-4154" fmla="*/ 3519376 h 4492350"/>
              <a:gd name="connsiteX7-4155" fmla="*/ 1683956 w 3694535"/>
              <a:gd name="connsiteY7-4156" fmla="*/ 2424409 h 4492350"/>
              <a:gd name="connsiteX8-4157" fmla="*/ 0 w 3694535"/>
              <a:gd name="connsiteY8-4158" fmla="*/ 754911 h 4492350"/>
              <a:gd name="connsiteX9-4159" fmla="*/ 988828 w 3694535"/>
              <a:gd name="connsiteY9-4160" fmla="*/ 1924493 h 4492350"/>
              <a:gd name="connsiteX10-4161" fmla="*/ 1137684 w 3694535"/>
              <a:gd name="connsiteY10-4162" fmla="*/ 861237 h 4492350"/>
              <a:gd name="connsiteX11-4163" fmla="*/ 1222745 w 3694535"/>
              <a:gd name="connsiteY11-4164" fmla="*/ 2062716 h 4492350"/>
              <a:gd name="connsiteX12-4165" fmla="*/ 1714640 w 3694535"/>
              <a:gd name="connsiteY12-4166" fmla="*/ 2194318 h 4492350"/>
              <a:gd name="connsiteX13-4167" fmla="*/ 1956391 w 3694535"/>
              <a:gd name="connsiteY13-4168" fmla="*/ 0 h 4492350"/>
              <a:gd name="connsiteX14-4169" fmla="*/ 2027834 w 3694535"/>
              <a:gd name="connsiteY14-4170" fmla="*/ 986216 h 4492350"/>
              <a:gd name="connsiteX15-4171" fmla="*/ 1881963 w 3694535"/>
              <a:gd name="connsiteY15-4172" fmla="*/ 2060385 h 4492350"/>
              <a:gd name="connsiteX16-4173" fmla="*/ 2057494 w 3694535"/>
              <a:gd name="connsiteY16-4174" fmla="*/ 3046321 h 4492350"/>
              <a:gd name="connsiteX17-4175" fmla="*/ 2647507 w 3694535"/>
              <a:gd name="connsiteY17-4176" fmla="*/ 2519916 h 4492350"/>
              <a:gd name="connsiteX18-4177" fmla="*/ 2913694 w 3694535"/>
              <a:gd name="connsiteY18-4178" fmla="*/ 1291762 h 4492350"/>
              <a:gd name="connsiteX19-4179" fmla="*/ 2806809 w 3694535"/>
              <a:gd name="connsiteY19-4180" fmla="*/ 2383091 h 4492350"/>
              <a:gd name="connsiteX20-4181" fmla="*/ 3694535 w 3694535"/>
              <a:gd name="connsiteY20-4182" fmla="*/ 1124252 h 4492350"/>
              <a:gd name="connsiteX21-4183" fmla="*/ 2222205 w 3694535"/>
              <a:gd name="connsiteY21-4184" fmla="*/ 3370521 h 4492350"/>
              <a:gd name="connsiteX22-4185" fmla="*/ 2169042 w 3694535"/>
              <a:gd name="connsiteY22-4186" fmla="*/ 3817088 h 4492350"/>
              <a:gd name="connsiteX23-4187" fmla="*/ 3317358 w 3694535"/>
              <a:gd name="connsiteY23-4188" fmla="*/ 3094074 h 4492350"/>
              <a:gd name="connsiteX24-4189" fmla="*/ 2194317 w 3694535"/>
              <a:gd name="connsiteY24-4190" fmla="*/ 4030951 h 4492350"/>
              <a:gd name="connsiteX25-4191" fmla="*/ 2232838 w 3694535"/>
              <a:gd name="connsiteY25-4192" fmla="*/ 4476307 h 4492350"/>
              <a:gd name="connsiteX26-4193" fmla="*/ 2218194 w 3694535"/>
              <a:gd name="connsiteY26-4194" fmla="*/ 4491415 h 4492350"/>
              <a:gd name="connsiteX27-4195" fmla="*/ 1743740 w 3694535"/>
              <a:gd name="connsiteY27-4196" fmla="*/ 4492350 h 4492350"/>
              <a:gd name="connsiteX0-4197" fmla="*/ 1743740 w 3694535"/>
              <a:gd name="connsiteY0-4198" fmla="*/ 4492350 h 4492350"/>
              <a:gd name="connsiteX1-4199" fmla="*/ 1796903 w 3694535"/>
              <a:gd name="connsiteY1-4200" fmla="*/ 3785190 h 4492350"/>
              <a:gd name="connsiteX2-4201" fmla="*/ 1307805 w 3694535"/>
              <a:gd name="connsiteY2-4202" fmla="*/ 3381153 h 4492350"/>
              <a:gd name="connsiteX3-4203" fmla="*/ 31898 w 3694535"/>
              <a:gd name="connsiteY3-4204" fmla="*/ 2945218 h 4492350"/>
              <a:gd name="connsiteX4-4205" fmla="*/ 1127052 w 3694535"/>
              <a:gd name="connsiteY4-4206" fmla="*/ 3242930 h 4492350"/>
              <a:gd name="connsiteX5-4207" fmla="*/ 393405 w 3694535"/>
              <a:gd name="connsiteY5-4208" fmla="*/ 2456121 h 4492350"/>
              <a:gd name="connsiteX6-4209" fmla="*/ 1775638 w 3694535"/>
              <a:gd name="connsiteY6-4210" fmla="*/ 3519376 h 4492350"/>
              <a:gd name="connsiteX7-4211" fmla="*/ 1683956 w 3694535"/>
              <a:gd name="connsiteY7-4212" fmla="*/ 2424409 h 4492350"/>
              <a:gd name="connsiteX8-4213" fmla="*/ 0 w 3694535"/>
              <a:gd name="connsiteY8-4214" fmla="*/ 754911 h 4492350"/>
              <a:gd name="connsiteX9-4215" fmla="*/ 988828 w 3694535"/>
              <a:gd name="connsiteY9-4216" fmla="*/ 1924493 h 4492350"/>
              <a:gd name="connsiteX10-4217" fmla="*/ 1137684 w 3694535"/>
              <a:gd name="connsiteY10-4218" fmla="*/ 861237 h 4492350"/>
              <a:gd name="connsiteX11-4219" fmla="*/ 1222745 w 3694535"/>
              <a:gd name="connsiteY11-4220" fmla="*/ 2062716 h 4492350"/>
              <a:gd name="connsiteX12-4221" fmla="*/ 1714640 w 3694535"/>
              <a:gd name="connsiteY12-4222" fmla="*/ 2194318 h 4492350"/>
              <a:gd name="connsiteX13-4223" fmla="*/ 1956391 w 3694535"/>
              <a:gd name="connsiteY13-4224" fmla="*/ 0 h 4492350"/>
              <a:gd name="connsiteX14-4225" fmla="*/ 2027834 w 3694535"/>
              <a:gd name="connsiteY14-4226" fmla="*/ 986216 h 4492350"/>
              <a:gd name="connsiteX15-4227" fmla="*/ 1881963 w 3694535"/>
              <a:gd name="connsiteY15-4228" fmla="*/ 2060385 h 4492350"/>
              <a:gd name="connsiteX16-4229" fmla="*/ 2057494 w 3694535"/>
              <a:gd name="connsiteY16-4230" fmla="*/ 3046321 h 4492350"/>
              <a:gd name="connsiteX17-4231" fmla="*/ 2647507 w 3694535"/>
              <a:gd name="connsiteY17-4232" fmla="*/ 2519916 h 4492350"/>
              <a:gd name="connsiteX18-4233" fmla="*/ 2913694 w 3694535"/>
              <a:gd name="connsiteY18-4234" fmla="*/ 1291762 h 4492350"/>
              <a:gd name="connsiteX19-4235" fmla="*/ 2806809 w 3694535"/>
              <a:gd name="connsiteY19-4236" fmla="*/ 2383091 h 4492350"/>
              <a:gd name="connsiteX20-4237" fmla="*/ 3694535 w 3694535"/>
              <a:gd name="connsiteY20-4238" fmla="*/ 1124252 h 4492350"/>
              <a:gd name="connsiteX21-4239" fmla="*/ 2222205 w 3694535"/>
              <a:gd name="connsiteY21-4240" fmla="*/ 3370521 h 4492350"/>
              <a:gd name="connsiteX22-4241" fmla="*/ 2169042 w 3694535"/>
              <a:gd name="connsiteY22-4242" fmla="*/ 3817088 h 4492350"/>
              <a:gd name="connsiteX23-4243" fmla="*/ 3317358 w 3694535"/>
              <a:gd name="connsiteY23-4244" fmla="*/ 3094074 h 4492350"/>
              <a:gd name="connsiteX24-4245" fmla="*/ 2194317 w 3694535"/>
              <a:gd name="connsiteY24-4246" fmla="*/ 4030951 h 4492350"/>
              <a:gd name="connsiteX25-4247" fmla="*/ 2232838 w 3694535"/>
              <a:gd name="connsiteY25-4248" fmla="*/ 4476307 h 4492350"/>
              <a:gd name="connsiteX26-4249" fmla="*/ 2218194 w 3694535"/>
              <a:gd name="connsiteY26-4250" fmla="*/ 4491415 h 4492350"/>
              <a:gd name="connsiteX27-4251" fmla="*/ 1743740 w 3694535"/>
              <a:gd name="connsiteY27-4252" fmla="*/ 4492350 h 4492350"/>
              <a:gd name="connsiteX0-4253" fmla="*/ 1743740 w 3694535"/>
              <a:gd name="connsiteY0-4254" fmla="*/ 4492350 h 4492350"/>
              <a:gd name="connsiteX1-4255" fmla="*/ 1796903 w 3694535"/>
              <a:gd name="connsiteY1-4256" fmla="*/ 3785190 h 4492350"/>
              <a:gd name="connsiteX2-4257" fmla="*/ 1307805 w 3694535"/>
              <a:gd name="connsiteY2-4258" fmla="*/ 3381153 h 4492350"/>
              <a:gd name="connsiteX3-4259" fmla="*/ 31898 w 3694535"/>
              <a:gd name="connsiteY3-4260" fmla="*/ 2945218 h 4492350"/>
              <a:gd name="connsiteX4-4261" fmla="*/ 1127052 w 3694535"/>
              <a:gd name="connsiteY4-4262" fmla="*/ 3242930 h 4492350"/>
              <a:gd name="connsiteX5-4263" fmla="*/ 393405 w 3694535"/>
              <a:gd name="connsiteY5-4264" fmla="*/ 2456121 h 4492350"/>
              <a:gd name="connsiteX6-4265" fmla="*/ 1775638 w 3694535"/>
              <a:gd name="connsiteY6-4266" fmla="*/ 3519376 h 4492350"/>
              <a:gd name="connsiteX7-4267" fmla="*/ 1683956 w 3694535"/>
              <a:gd name="connsiteY7-4268" fmla="*/ 2424409 h 4492350"/>
              <a:gd name="connsiteX8-4269" fmla="*/ 0 w 3694535"/>
              <a:gd name="connsiteY8-4270" fmla="*/ 754911 h 4492350"/>
              <a:gd name="connsiteX9-4271" fmla="*/ 988828 w 3694535"/>
              <a:gd name="connsiteY9-4272" fmla="*/ 1924493 h 4492350"/>
              <a:gd name="connsiteX10-4273" fmla="*/ 1137684 w 3694535"/>
              <a:gd name="connsiteY10-4274" fmla="*/ 861237 h 4492350"/>
              <a:gd name="connsiteX11-4275" fmla="*/ 1222745 w 3694535"/>
              <a:gd name="connsiteY11-4276" fmla="*/ 2062716 h 4492350"/>
              <a:gd name="connsiteX12-4277" fmla="*/ 1714640 w 3694535"/>
              <a:gd name="connsiteY12-4278" fmla="*/ 2194318 h 4492350"/>
              <a:gd name="connsiteX13-4279" fmla="*/ 1956391 w 3694535"/>
              <a:gd name="connsiteY13-4280" fmla="*/ 0 h 4492350"/>
              <a:gd name="connsiteX14-4281" fmla="*/ 2027834 w 3694535"/>
              <a:gd name="connsiteY14-4282" fmla="*/ 986216 h 4492350"/>
              <a:gd name="connsiteX15-4283" fmla="*/ 1881963 w 3694535"/>
              <a:gd name="connsiteY15-4284" fmla="*/ 2060385 h 4492350"/>
              <a:gd name="connsiteX16-4285" fmla="*/ 2057494 w 3694535"/>
              <a:gd name="connsiteY16-4286" fmla="*/ 3046321 h 4492350"/>
              <a:gd name="connsiteX17-4287" fmla="*/ 2647507 w 3694535"/>
              <a:gd name="connsiteY17-4288" fmla="*/ 2519916 h 4492350"/>
              <a:gd name="connsiteX18-4289" fmla="*/ 2913694 w 3694535"/>
              <a:gd name="connsiteY18-4290" fmla="*/ 1291762 h 4492350"/>
              <a:gd name="connsiteX19-4291" fmla="*/ 2806809 w 3694535"/>
              <a:gd name="connsiteY19-4292" fmla="*/ 2383091 h 4492350"/>
              <a:gd name="connsiteX20-4293" fmla="*/ 3694535 w 3694535"/>
              <a:gd name="connsiteY20-4294" fmla="*/ 1124252 h 4492350"/>
              <a:gd name="connsiteX21-4295" fmla="*/ 2222205 w 3694535"/>
              <a:gd name="connsiteY21-4296" fmla="*/ 3370521 h 4492350"/>
              <a:gd name="connsiteX22-4297" fmla="*/ 2169042 w 3694535"/>
              <a:gd name="connsiteY22-4298" fmla="*/ 3817088 h 4492350"/>
              <a:gd name="connsiteX23-4299" fmla="*/ 3317358 w 3694535"/>
              <a:gd name="connsiteY23-4300" fmla="*/ 3094074 h 4492350"/>
              <a:gd name="connsiteX24-4301" fmla="*/ 2194317 w 3694535"/>
              <a:gd name="connsiteY24-4302" fmla="*/ 4030951 h 4492350"/>
              <a:gd name="connsiteX25-4303" fmla="*/ 2232838 w 3694535"/>
              <a:gd name="connsiteY25-4304" fmla="*/ 4476307 h 4492350"/>
              <a:gd name="connsiteX26-4305" fmla="*/ 2218194 w 3694535"/>
              <a:gd name="connsiteY26-4306" fmla="*/ 4491415 h 4492350"/>
              <a:gd name="connsiteX27-4307" fmla="*/ 1743740 w 3694535"/>
              <a:gd name="connsiteY27-4308" fmla="*/ 4492350 h 4492350"/>
              <a:gd name="connsiteX0-4309" fmla="*/ 1743740 w 3694535"/>
              <a:gd name="connsiteY0-4310" fmla="*/ 4492350 h 4492350"/>
              <a:gd name="connsiteX1-4311" fmla="*/ 1796903 w 3694535"/>
              <a:gd name="connsiteY1-4312" fmla="*/ 3785190 h 4492350"/>
              <a:gd name="connsiteX2-4313" fmla="*/ 1307805 w 3694535"/>
              <a:gd name="connsiteY2-4314" fmla="*/ 3381153 h 4492350"/>
              <a:gd name="connsiteX3-4315" fmla="*/ 31898 w 3694535"/>
              <a:gd name="connsiteY3-4316" fmla="*/ 2945218 h 4492350"/>
              <a:gd name="connsiteX4-4317" fmla="*/ 1127052 w 3694535"/>
              <a:gd name="connsiteY4-4318" fmla="*/ 3242930 h 4492350"/>
              <a:gd name="connsiteX5-4319" fmla="*/ 393405 w 3694535"/>
              <a:gd name="connsiteY5-4320" fmla="*/ 2456121 h 4492350"/>
              <a:gd name="connsiteX6-4321" fmla="*/ 1775638 w 3694535"/>
              <a:gd name="connsiteY6-4322" fmla="*/ 3519376 h 4492350"/>
              <a:gd name="connsiteX7-4323" fmla="*/ 1683956 w 3694535"/>
              <a:gd name="connsiteY7-4324" fmla="*/ 2424409 h 4492350"/>
              <a:gd name="connsiteX8-4325" fmla="*/ 0 w 3694535"/>
              <a:gd name="connsiteY8-4326" fmla="*/ 754911 h 4492350"/>
              <a:gd name="connsiteX9-4327" fmla="*/ 988828 w 3694535"/>
              <a:gd name="connsiteY9-4328" fmla="*/ 1924493 h 4492350"/>
              <a:gd name="connsiteX10-4329" fmla="*/ 1137684 w 3694535"/>
              <a:gd name="connsiteY10-4330" fmla="*/ 861237 h 4492350"/>
              <a:gd name="connsiteX11-4331" fmla="*/ 1222745 w 3694535"/>
              <a:gd name="connsiteY11-4332" fmla="*/ 2062716 h 4492350"/>
              <a:gd name="connsiteX12-4333" fmla="*/ 1714640 w 3694535"/>
              <a:gd name="connsiteY12-4334" fmla="*/ 2194318 h 4492350"/>
              <a:gd name="connsiteX13-4335" fmla="*/ 1956391 w 3694535"/>
              <a:gd name="connsiteY13-4336" fmla="*/ 0 h 4492350"/>
              <a:gd name="connsiteX14-4337" fmla="*/ 2027834 w 3694535"/>
              <a:gd name="connsiteY14-4338" fmla="*/ 986216 h 4492350"/>
              <a:gd name="connsiteX15-4339" fmla="*/ 1881963 w 3694535"/>
              <a:gd name="connsiteY15-4340" fmla="*/ 2060385 h 4492350"/>
              <a:gd name="connsiteX16-4341" fmla="*/ 2057494 w 3694535"/>
              <a:gd name="connsiteY16-4342" fmla="*/ 3046321 h 4492350"/>
              <a:gd name="connsiteX17-4343" fmla="*/ 2647507 w 3694535"/>
              <a:gd name="connsiteY17-4344" fmla="*/ 2519916 h 4492350"/>
              <a:gd name="connsiteX18-4345" fmla="*/ 2913694 w 3694535"/>
              <a:gd name="connsiteY18-4346" fmla="*/ 1291762 h 4492350"/>
              <a:gd name="connsiteX19-4347" fmla="*/ 2806809 w 3694535"/>
              <a:gd name="connsiteY19-4348" fmla="*/ 2383091 h 4492350"/>
              <a:gd name="connsiteX20-4349" fmla="*/ 3694535 w 3694535"/>
              <a:gd name="connsiteY20-4350" fmla="*/ 1124252 h 4492350"/>
              <a:gd name="connsiteX21-4351" fmla="*/ 2222205 w 3694535"/>
              <a:gd name="connsiteY21-4352" fmla="*/ 3370521 h 4492350"/>
              <a:gd name="connsiteX22-4353" fmla="*/ 2169042 w 3694535"/>
              <a:gd name="connsiteY22-4354" fmla="*/ 3817088 h 4492350"/>
              <a:gd name="connsiteX23-4355" fmla="*/ 3317358 w 3694535"/>
              <a:gd name="connsiteY23-4356" fmla="*/ 3094074 h 4492350"/>
              <a:gd name="connsiteX24-4357" fmla="*/ 2194317 w 3694535"/>
              <a:gd name="connsiteY24-4358" fmla="*/ 4030951 h 4492350"/>
              <a:gd name="connsiteX25-4359" fmla="*/ 2232838 w 3694535"/>
              <a:gd name="connsiteY25-4360" fmla="*/ 4476307 h 4492350"/>
              <a:gd name="connsiteX26-4361" fmla="*/ 2218194 w 3694535"/>
              <a:gd name="connsiteY26-4362" fmla="*/ 4491415 h 4492350"/>
              <a:gd name="connsiteX27-4363" fmla="*/ 1743740 w 3694535"/>
              <a:gd name="connsiteY27-4364" fmla="*/ 4492350 h 4492350"/>
              <a:gd name="connsiteX0-4365" fmla="*/ 1743740 w 3694535"/>
              <a:gd name="connsiteY0-4366" fmla="*/ 4492350 h 4492350"/>
              <a:gd name="connsiteX1-4367" fmla="*/ 1796903 w 3694535"/>
              <a:gd name="connsiteY1-4368" fmla="*/ 3785190 h 4492350"/>
              <a:gd name="connsiteX2-4369" fmla="*/ 1307805 w 3694535"/>
              <a:gd name="connsiteY2-4370" fmla="*/ 3381153 h 4492350"/>
              <a:gd name="connsiteX3-4371" fmla="*/ 31898 w 3694535"/>
              <a:gd name="connsiteY3-4372" fmla="*/ 2945218 h 4492350"/>
              <a:gd name="connsiteX4-4373" fmla="*/ 1127052 w 3694535"/>
              <a:gd name="connsiteY4-4374" fmla="*/ 3242930 h 4492350"/>
              <a:gd name="connsiteX5-4375" fmla="*/ 393405 w 3694535"/>
              <a:gd name="connsiteY5-4376" fmla="*/ 2456121 h 4492350"/>
              <a:gd name="connsiteX6-4377" fmla="*/ 1775638 w 3694535"/>
              <a:gd name="connsiteY6-4378" fmla="*/ 3519376 h 4492350"/>
              <a:gd name="connsiteX7-4379" fmla="*/ 1683956 w 3694535"/>
              <a:gd name="connsiteY7-4380" fmla="*/ 2424409 h 4492350"/>
              <a:gd name="connsiteX8-4381" fmla="*/ 0 w 3694535"/>
              <a:gd name="connsiteY8-4382" fmla="*/ 754911 h 4492350"/>
              <a:gd name="connsiteX9-4383" fmla="*/ 988828 w 3694535"/>
              <a:gd name="connsiteY9-4384" fmla="*/ 1924493 h 4492350"/>
              <a:gd name="connsiteX10-4385" fmla="*/ 1137684 w 3694535"/>
              <a:gd name="connsiteY10-4386" fmla="*/ 861237 h 4492350"/>
              <a:gd name="connsiteX11-4387" fmla="*/ 1194671 w 3694535"/>
              <a:gd name="connsiteY11-4388" fmla="*/ 2026621 h 4492350"/>
              <a:gd name="connsiteX12-4389" fmla="*/ 1714640 w 3694535"/>
              <a:gd name="connsiteY12-4390" fmla="*/ 2194318 h 4492350"/>
              <a:gd name="connsiteX13-4391" fmla="*/ 1956391 w 3694535"/>
              <a:gd name="connsiteY13-4392" fmla="*/ 0 h 4492350"/>
              <a:gd name="connsiteX14-4393" fmla="*/ 2027834 w 3694535"/>
              <a:gd name="connsiteY14-4394" fmla="*/ 986216 h 4492350"/>
              <a:gd name="connsiteX15-4395" fmla="*/ 1881963 w 3694535"/>
              <a:gd name="connsiteY15-4396" fmla="*/ 2060385 h 4492350"/>
              <a:gd name="connsiteX16-4397" fmla="*/ 2057494 w 3694535"/>
              <a:gd name="connsiteY16-4398" fmla="*/ 3046321 h 4492350"/>
              <a:gd name="connsiteX17-4399" fmla="*/ 2647507 w 3694535"/>
              <a:gd name="connsiteY17-4400" fmla="*/ 2519916 h 4492350"/>
              <a:gd name="connsiteX18-4401" fmla="*/ 2913694 w 3694535"/>
              <a:gd name="connsiteY18-4402" fmla="*/ 1291762 h 4492350"/>
              <a:gd name="connsiteX19-4403" fmla="*/ 2806809 w 3694535"/>
              <a:gd name="connsiteY19-4404" fmla="*/ 2383091 h 4492350"/>
              <a:gd name="connsiteX20-4405" fmla="*/ 3694535 w 3694535"/>
              <a:gd name="connsiteY20-4406" fmla="*/ 1124252 h 4492350"/>
              <a:gd name="connsiteX21-4407" fmla="*/ 2222205 w 3694535"/>
              <a:gd name="connsiteY21-4408" fmla="*/ 3370521 h 4492350"/>
              <a:gd name="connsiteX22-4409" fmla="*/ 2169042 w 3694535"/>
              <a:gd name="connsiteY22-4410" fmla="*/ 3817088 h 4492350"/>
              <a:gd name="connsiteX23-4411" fmla="*/ 3317358 w 3694535"/>
              <a:gd name="connsiteY23-4412" fmla="*/ 3094074 h 4492350"/>
              <a:gd name="connsiteX24-4413" fmla="*/ 2194317 w 3694535"/>
              <a:gd name="connsiteY24-4414" fmla="*/ 4030951 h 4492350"/>
              <a:gd name="connsiteX25-4415" fmla="*/ 2232838 w 3694535"/>
              <a:gd name="connsiteY25-4416" fmla="*/ 4476307 h 4492350"/>
              <a:gd name="connsiteX26-4417" fmla="*/ 2218194 w 3694535"/>
              <a:gd name="connsiteY26-4418" fmla="*/ 4491415 h 4492350"/>
              <a:gd name="connsiteX27-4419" fmla="*/ 1743740 w 3694535"/>
              <a:gd name="connsiteY27-4420" fmla="*/ 4492350 h 4492350"/>
              <a:gd name="connsiteX0-4421" fmla="*/ 1743740 w 3694535"/>
              <a:gd name="connsiteY0-4422" fmla="*/ 4492350 h 4492350"/>
              <a:gd name="connsiteX1-4423" fmla="*/ 1796903 w 3694535"/>
              <a:gd name="connsiteY1-4424" fmla="*/ 3785190 h 4492350"/>
              <a:gd name="connsiteX2-4425" fmla="*/ 1307805 w 3694535"/>
              <a:gd name="connsiteY2-4426" fmla="*/ 3381153 h 4492350"/>
              <a:gd name="connsiteX3-4427" fmla="*/ 31898 w 3694535"/>
              <a:gd name="connsiteY3-4428" fmla="*/ 2945218 h 4492350"/>
              <a:gd name="connsiteX4-4429" fmla="*/ 1127052 w 3694535"/>
              <a:gd name="connsiteY4-4430" fmla="*/ 3242930 h 4492350"/>
              <a:gd name="connsiteX5-4431" fmla="*/ 393405 w 3694535"/>
              <a:gd name="connsiteY5-4432" fmla="*/ 2456121 h 4492350"/>
              <a:gd name="connsiteX6-4433" fmla="*/ 1775638 w 3694535"/>
              <a:gd name="connsiteY6-4434" fmla="*/ 3519376 h 4492350"/>
              <a:gd name="connsiteX7-4435" fmla="*/ 1683956 w 3694535"/>
              <a:gd name="connsiteY7-4436" fmla="*/ 2424409 h 4492350"/>
              <a:gd name="connsiteX8-4437" fmla="*/ 0 w 3694535"/>
              <a:gd name="connsiteY8-4438" fmla="*/ 754911 h 4492350"/>
              <a:gd name="connsiteX9-4439" fmla="*/ 988828 w 3694535"/>
              <a:gd name="connsiteY9-4440" fmla="*/ 1924493 h 4492350"/>
              <a:gd name="connsiteX10-4441" fmla="*/ 1137684 w 3694535"/>
              <a:gd name="connsiteY10-4442" fmla="*/ 861237 h 4492350"/>
              <a:gd name="connsiteX11-4443" fmla="*/ 1194671 w 3694535"/>
              <a:gd name="connsiteY11-4444" fmla="*/ 2026621 h 4492350"/>
              <a:gd name="connsiteX12-4445" fmla="*/ 1714640 w 3694535"/>
              <a:gd name="connsiteY12-4446" fmla="*/ 2194318 h 4492350"/>
              <a:gd name="connsiteX13-4447" fmla="*/ 1956391 w 3694535"/>
              <a:gd name="connsiteY13-4448" fmla="*/ 0 h 4492350"/>
              <a:gd name="connsiteX14-4449" fmla="*/ 2027834 w 3694535"/>
              <a:gd name="connsiteY14-4450" fmla="*/ 986216 h 4492350"/>
              <a:gd name="connsiteX15-4451" fmla="*/ 1881963 w 3694535"/>
              <a:gd name="connsiteY15-4452" fmla="*/ 2060385 h 4492350"/>
              <a:gd name="connsiteX16-4453" fmla="*/ 2057494 w 3694535"/>
              <a:gd name="connsiteY16-4454" fmla="*/ 3046321 h 4492350"/>
              <a:gd name="connsiteX17-4455" fmla="*/ 2647507 w 3694535"/>
              <a:gd name="connsiteY17-4456" fmla="*/ 2519916 h 4492350"/>
              <a:gd name="connsiteX18-4457" fmla="*/ 2913694 w 3694535"/>
              <a:gd name="connsiteY18-4458" fmla="*/ 1291762 h 4492350"/>
              <a:gd name="connsiteX19-4459" fmla="*/ 2806809 w 3694535"/>
              <a:gd name="connsiteY19-4460" fmla="*/ 2383091 h 4492350"/>
              <a:gd name="connsiteX20-4461" fmla="*/ 3694535 w 3694535"/>
              <a:gd name="connsiteY20-4462" fmla="*/ 1124252 h 4492350"/>
              <a:gd name="connsiteX21-4463" fmla="*/ 2222205 w 3694535"/>
              <a:gd name="connsiteY21-4464" fmla="*/ 3370521 h 4492350"/>
              <a:gd name="connsiteX22-4465" fmla="*/ 2169042 w 3694535"/>
              <a:gd name="connsiteY22-4466" fmla="*/ 3817088 h 4492350"/>
              <a:gd name="connsiteX23-4467" fmla="*/ 3317358 w 3694535"/>
              <a:gd name="connsiteY23-4468" fmla="*/ 3094074 h 4492350"/>
              <a:gd name="connsiteX24-4469" fmla="*/ 2194317 w 3694535"/>
              <a:gd name="connsiteY24-4470" fmla="*/ 4030951 h 4492350"/>
              <a:gd name="connsiteX25-4471" fmla="*/ 2232838 w 3694535"/>
              <a:gd name="connsiteY25-4472" fmla="*/ 4476307 h 4492350"/>
              <a:gd name="connsiteX26-4473" fmla="*/ 2218194 w 3694535"/>
              <a:gd name="connsiteY26-4474" fmla="*/ 4491415 h 4492350"/>
              <a:gd name="connsiteX27-4475" fmla="*/ 1743740 w 3694535"/>
              <a:gd name="connsiteY27-4476" fmla="*/ 4492350 h 4492350"/>
              <a:gd name="connsiteX0-4477" fmla="*/ 1743740 w 3694535"/>
              <a:gd name="connsiteY0-4478" fmla="*/ 4492350 h 4492350"/>
              <a:gd name="connsiteX1-4479" fmla="*/ 1796903 w 3694535"/>
              <a:gd name="connsiteY1-4480" fmla="*/ 3785190 h 4492350"/>
              <a:gd name="connsiteX2-4481" fmla="*/ 1307805 w 3694535"/>
              <a:gd name="connsiteY2-4482" fmla="*/ 3381153 h 4492350"/>
              <a:gd name="connsiteX3-4483" fmla="*/ 31898 w 3694535"/>
              <a:gd name="connsiteY3-4484" fmla="*/ 2945218 h 4492350"/>
              <a:gd name="connsiteX4-4485" fmla="*/ 1127052 w 3694535"/>
              <a:gd name="connsiteY4-4486" fmla="*/ 3242930 h 4492350"/>
              <a:gd name="connsiteX5-4487" fmla="*/ 393405 w 3694535"/>
              <a:gd name="connsiteY5-4488" fmla="*/ 2456121 h 4492350"/>
              <a:gd name="connsiteX6-4489" fmla="*/ 1775638 w 3694535"/>
              <a:gd name="connsiteY6-4490" fmla="*/ 3519376 h 4492350"/>
              <a:gd name="connsiteX7-4491" fmla="*/ 1683956 w 3694535"/>
              <a:gd name="connsiteY7-4492" fmla="*/ 2424409 h 4492350"/>
              <a:gd name="connsiteX8-4493" fmla="*/ 0 w 3694535"/>
              <a:gd name="connsiteY8-4494" fmla="*/ 754911 h 4492350"/>
              <a:gd name="connsiteX9-4495" fmla="*/ 988828 w 3694535"/>
              <a:gd name="connsiteY9-4496" fmla="*/ 1924493 h 4492350"/>
              <a:gd name="connsiteX10-4497" fmla="*/ 1137684 w 3694535"/>
              <a:gd name="connsiteY10-4498" fmla="*/ 861237 h 4492350"/>
              <a:gd name="connsiteX11-4499" fmla="*/ 1194671 w 3694535"/>
              <a:gd name="connsiteY11-4500" fmla="*/ 2026621 h 4492350"/>
              <a:gd name="connsiteX12-4501" fmla="*/ 1714640 w 3694535"/>
              <a:gd name="connsiteY12-4502" fmla="*/ 2194318 h 4492350"/>
              <a:gd name="connsiteX13-4503" fmla="*/ 1956391 w 3694535"/>
              <a:gd name="connsiteY13-4504" fmla="*/ 0 h 4492350"/>
              <a:gd name="connsiteX14-4505" fmla="*/ 2027834 w 3694535"/>
              <a:gd name="connsiteY14-4506" fmla="*/ 986216 h 4492350"/>
              <a:gd name="connsiteX15-4507" fmla="*/ 1881963 w 3694535"/>
              <a:gd name="connsiteY15-4508" fmla="*/ 2060385 h 4492350"/>
              <a:gd name="connsiteX16-4509" fmla="*/ 2057494 w 3694535"/>
              <a:gd name="connsiteY16-4510" fmla="*/ 3046321 h 4492350"/>
              <a:gd name="connsiteX17-4511" fmla="*/ 2647507 w 3694535"/>
              <a:gd name="connsiteY17-4512" fmla="*/ 2519916 h 4492350"/>
              <a:gd name="connsiteX18-4513" fmla="*/ 2913694 w 3694535"/>
              <a:gd name="connsiteY18-4514" fmla="*/ 1291762 h 4492350"/>
              <a:gd name="connsiteX19-4515" fmla="*/ 2806809 w 3694535"/>
              <a:gd name="connsiteY19-4516" fmla="*/ 2383091 h 4492350"/>
              <a:gd name="connsiteX20-4517" fmla="*/ 3694535 w 3694535"/>
              <a:gd name="connsiteY20-4518" fmla="*/ 1124252 h 4492350"/>
              <a:gd name="connsiteX21-4519" fmla="*/ 2222205 w 3694535"/>
              <a:gd name="connsiteY21-4520" fmla="*/ 3370521 h 4492350"/>
              <a:gd name="connsiteX22-4521" fmla="*/ 2169042 w 3694535"/>
              <a:gd name="connsiteY22-4522" fmla="*/ 3817088 h 4492350"/>
              <a:gd name="connsiteX23-4523" fmla="*/ 3317358 w 3694535"/>
              <a:gd name="connsiteY23-4524" fmla="*/ 3094074 h 4492350"/>
              <a:gd name="connsiteX24-4525" fmla="*/ 2194317 w 3694535"/>
              <a:gd name="connsiteY24-4526" fmla="*/ 4030951 h 4492350"/>
              <a:gd name="connsiteX25-4527" fmla="*/ 2232838 w 3694535"/>
              <a:gd name="connsiteY25-4528" fmla="*/ 4476307 h 4492350"/>
              <a:gd name="connsiteX26-4529" fmla="*/ 2218194 w 3694535"/>
              <a:gd name="connsiteY26-4530" fmla="*/ 4491415 h 4492350"/>
              <a:gd name="connsiteX27-4531" fmla="*/ 1743740 w 3694535"/>
              <a:gd name="connsiteY27-4532" fmla="*/ 4492350 h 4492350"/>
              <a:gd name="connsiteX0-4533" fmla="*/ 1743740 w 3694535"/>
              <a:gd name="connsiteY0-4534" fmla="*/ 4492350 h 4492350"/>
              <a:gd name="connsiteX1-4535" fmla="*/ 1796903 w 3694535"/>
              <a:gd name="connsiteY1-4536" fmla="*/ 3785190 h 4492350"/>
              <a:gd name="connsiteX2-4537" fmla="*/ 1307805 w 3694535"/>
              <a:gd name="connsiteY2-4538" fmla="*/ 3381153 h 4492350"/>
              <a:gd name="connsiteX3-4539" fmla="*/ 31898 w 3694535"/>
              <a:gd name="connsiteY3-4540" fmla="*/ 2945218 h 4492350"/>
              <a:gd name="connsiteX4-4541" fmla="*/ 1127052 w 3694535"/>
              <a:gd name="connsiteY4-4542" fmla="*/ 3242930 h 4492350"/>
              <a:gd name="connsiteX5-4543" fmla="*/ 393405 w 3694535"/>
              <a:gd name="connsiteY5-4544" fmla="*/ 2456121 h 4492350"/>
              <a:gd name="connsiteX6-4545" fmla="*/ 1775638 w 3694535"/>
              <a:gd name="connsiteY6-4546" fmla="*/ 3519376 h 4492350"/>
              <a:gd name="connsiteX7-4547" fmla="*/ 1683956 w 3694535"/>
              <a:gd name="connsiteY7-4548" fmla="*/ 2424409 h 4492350"/>
              <a:gd name="connsiteX8-4549" fmla="*/ 0 w 3694535"/>
              <a:gd name="connsiteY8-4550" fmla="*/ 754911 h 4492350"/>
              <a:gd name="connsiteX9-4551" fmla="*/ 988828 w 3694535"/>
              <a:gd name="connsiteY9-4552" fmla="*/ 1924493 h 4492350"/>
              <a:gd name="connsiteX10-4553" fmla="*/ 1113621 w 3694535"/>
              <a:gd name="connsiteY10-4554" fmla="*/ 861237 h 4492350"/>
              <a:gd name="connsiteX11-4555" fmla="*/ 1194671 w 3694535"/>
              <a:gd name="connsiteY11-4556" fmla="*/ 2026621 h 4492350"/>
              <a:gd name="connsiteX12-4557" fmla="*/ 1714640 w 3694535"/>
              <a:gd name="connsiteY12-4558" fmla="*/ 2194318 h 4492350"/>
              <a:gd name="connsiteX13-4559" fmla="*/ 1956391 w 3694535"/>
              <a:gd name="connsiteY13-4560" fmla="*/ 0 h 4492350"/>
              <a:gd name="connsiteX14-4561" fmla="*/ 2027834 w 3694535"/>
              <a:gd name="connsiteY14-4562" fmla="*/ 986216 h 4492350"/>
              <a:gd name="connsiteX15-4563" fmla="*/ 1881963 w 3694535"/>
              <a:gd name="connsiteY15-4564" fmla="*/ 2060385 h 4492350"/>
              <a:gd name="connsiteX16-4565" fmla="*/ 2057494 w 3694535"/>
              <a:gd name="connsiteY16-4566" fmla="*/ 3046321 h 4492350"/>
              <a:gd name="connsiteX17-4567" fmla="*/ 2647507 w 3694535"/>
              <a:gd name="connsiteY17-4568" fmla="*/ 2519916 h 4492350"/>
              <a:gd name="connsiteX18-4569" fmla="*/ 2913694 w 3694535"/>
              <a:gd name="connsiteY18-4570" fmla="*/ 1291762 h 4492350"/>
              <a:gd name="connsiteX19-4571" fmla="*/ 2806809 w 3694535"/>
              <a:gd name="connsiteY19-4572" fmla="*/ 2383091 h 4492350"/>
              <a:gd name="connsiteX20-4573" fmla="*/ 3694535 w 3694535"/>
              <a:gd name="connsiteY20-4574" fmla="*/ 1124252 h 4492350"/>
              <a:gd name="connsiteX21-4575" fmla="*/ 2222205 w 3694535"/>
              <a:gd name="connsiteY21-4576" fmla="*/ 3370521 h 4492350"/>
              <a:gd name="connsiteX22-4577" fmla="*/ 2169042 w 3694535"/>
              <a:gd name="connsiteY22-4578" fmla="*/ 3817088 h 4492350"/>
              <a:gd name="connsiteX23-4579" fmla="*/ 3317358 w 3694535"/>
              <a:gd name="connsiteY23-4580" fmla="*/ 3094074 h 4492350"/>
              <a:gd name="connsiteX24-4581" fmla="*/ 2194317 w 3694535"/>
              <a:gd name="connsiteY24-4582" fmla="*/ 4030951 h 4492350"/>
              <a:gd name="connsiteX25-4583" fmla="*/ 2232838 w 3694535"/>
              <a:gd name="connsiteY25-4584" fmla="*/ 4476307 h 4492350"/>
              <a:gd name="connsiteX26-4585" fmla="*/ 2218194 w 3694535"/>
              <a:gd name="connsiteY26-4586" fmla="*/ 4491415 h 4492350"/>
              <a:gd name="connsiteX27-4587" fmla="*/ 1743740 w 3694535"/>
              <a:gd name="connsiteY27-4588" fmla="*/ 4492350 h 4492350"/>
              <a:gd name="connsiteX0-4589" fmla="*/ 1743740 w 3694535"/>
              <a:gd name="connsiteY0-4590" fmla="*/ 4492350 h 4492350"/>
              <a:gd name="connsiteX1-4591" fmla="*/ 1796903 w 3694535"/>
              <a:gd name="connsiteY1-4592" fmla="*/ 3785190 h 4492350"/>
              <a:gd name="connsiteX2-4593" fmla="*/ 1307805 w 3694535"/>
              <a:gd name="connsiteY2-4594" fmla="*/ 3381153 h 4492350"/>
              <a:gd name="connsiteX3-4595" fmla="*/ 31898 w 3694535"/>
              <a:gd name="connsiteY3-4596" fmla="*/ 2945218 h 4492350"/>
              <a:gd name="connsiteX4-4597" fmla="*/ 1127052 w 3694535"/>
              <a:gd name="connsiteY4-4598" fmla="*/ 3242930 h 4492350"/>
              <a:gd name="connsiteX5-4599" fmla="*/ 393405 w 3694535"/>
              <a:gd name="connsiteY5-4600" fmla="*/ 2456121 h 4492350"/>
              <a:gd name="connsiteX6-4601" fmla="*/ 1775638 w 3694535"/>
              <a:gd name="connsiteY6-4602" fmla="*/ 3519376 h 4492350"/>
              <a:gd name="connsiteX7-4603" fmla="*/ 1683956 w 3694535"/>
              <a:gd name="connsiteY7-4604" fmla="*/ 2424409 h 4492350"/>
              <a:gd name="connsiteX8-4605" fmla="*/ 0 w 3694535"/>
              <a:gd name="connsiteY8-4606" fmla="*/ 754911 h 4492350"/>
              <a:gd name="connsiteX9-4607" fmla="*/ 988828 w 3694535"/>
              <a:gd name="connsiteY9-4608" fmla="*/ 1924493 h 4492350"/>
              <a:gd name="connsiteX10-4609" fmla="*/ 1113621 w 3694535"/>
              <a:gd name="connsiteY10-4610" fmla="*/ 861237 h 4492350"/>
              <a:gd name="connsiteX11-4611" fmla="*/ 1194671 w 3694535"/>
              <a:gd name="connsiteY11-4612" fmla="*/ 2026621 h 4492350"/>
              <a:gd name="connsiteX12-4613" fmla="*/ 1714640 w 3694535"/>
              <a:gd name="connsiteY12-4614" fmla="*/ 2194318 h 4492350"/>
              <a:gd name="connsiteX13-4615" fmla="*/ 1956391 w 3694535"/>
              <a:gd name="connsiteY13-4616" fmla="*/ 0 h 4492350"/>
              <a:gd name="connsiteX14-4617" fmla="*/ 2027834 w 3694535"/>
              <a:gd name="connsiteY14-4618" fmla="*/ 986216 h 4492350"/>
              <a:gd name="connsiteX15-4619" fmla="*/ 1881963 w 3694535"/>
              <a:gd name="connsiteY15-4620" fmla="*/ 2060385 h 4492350"/>
              <a:gd name="connsiteX16-4621" fmla="*/ 2057494 w 3694535"/>
              <a:gd name="connsiteY16-4622" fmla="*/ 3046321 h 4492350"/>
              <a:gd name="connsiteX17-4623" fmla="*/ 2647507 w 3694535"/>
              <a:gd name="connsiteY17-4624" fmla="*/ 2519916 h 4492350"/>
              <a:gd name="connsiteX18-4625" fmla="*/ 2913694 w 3694535"/>
              <a:gd name="connsiteY18-4626" fmla="*/ 1291762 h 4492350"/>
              <a:gd name="connsiteX19-4627" fmla="*/ 2806809 w 3694535"/>
              <a:gd name="connsiteY19-4628" fmla="*/ 2383091 h 4492350"/>
              <a:gd name="connsiteX20-4629" fmla="*/ 3694535 w 3694535"/>
              <a:gd name="connsiteY20-4630" fmla="*/ 1124252 h 4492350"/>
              <a:gd name="connsiteX21-4631" fmla="*/ 2222205 w 3694535"/>
              <a:gd name="connsiteY21-4632" fmla="*/ 3370521 h 4492350"/>
              <a:gd name="connsiteX22-4633" fmla="*/ 2169042 w 3694535"/>
              <a:gd name="connsiteY22-4634" fmla="*/ 3817088 h 4492350"/>
              <a:gd name="connsiteX23-4635" fmla="*/ 3317358 w 3694535"/>
              <a:gd name="connsiteY23-4636" fmla="*/ 3094074 h 4492350"/>
              <a:gd name="connsiteX24-4637" fmla="*/ 2194317 w 3694535"/>
              <a:gd name="connsiteY24-4638" fmla="*/ 4030951 h 4492350"/>
              <a:gd name="connsiteX25-4639" fmla="*/ 2232838 w 3694535"/>
              <a:gd name="connsiteY25-4640" fmla="*/ 4476307 h 4492350"/>
              <a:gd name="connsiteX26-4641" fmla="*/ 2218194 w 3694535"/>
              <a:gd name="connsiteY26-4642" fmla="*/ 4491415 h 4492350"/>
              <a:gd name="connsiteX27-4643" fmla="*/ 1743740 w 3694535"/>
              <a:gd name="connsiteY27-4644" fmla="*/ 4492350 h 4492350"/>
              <a:gd name="connsiteX0-4645" fmla="*/ 1743740 w 3694535"/>
              <a:gd name="connsiteY0-4646" fmla="*/ 4492350 h 4492350"/>
              <a:gd name="connsiteX1-4647" fmla="*/ 1796903 w 3694535"/>
              <a:gd name="connsiteY1-4648" fmla="*/ 3785190 h 4492350"/>
              <a:gd name="connsiteX2-4649" fmla="*/ 1307805 w 3694535"/>
              <a:gd name="connsiteY2-4650" fmla="*/ 3381153 h 4492350"/>
              <a:gd name="connsiteX3-4651" fmla="*/ 31898 w 3694535"/>
              <a:gd name="connsiteY3-4652" fmla="*/ 2945218 h 4492350"/>
              <a:gd name="connsiteX4-4653" fmla="*/ 1127052 w 3694535"/>
              <a:gd name="connsiteY4-4654" fmla="*/ 3242930 h 4492350"/>
              <a:gd name="connsiteX5-4655" fmla="*/ 393405 w 3694535"/>
              <a:gd name="connsiteY5-4656" fmla="*/ 2456121 h 4492350"/>
              <a:gd name="connsiteX6-4657" fmla="*/ 1775638 w 3694535"/>
              <a:gd name="connsiteY6-4658" fmla="*/ 3519376 h 4492350"/>
              <a:gd name="connsiteX7-4659" fmla="*/ 1683956 w 3694535"/>
              <a:gd name="connsiteY7-4660" fmla="*/ 2424409 h 4492350"/>
              <a:gd name="connsiteX8-4661" fmla="*/ 0 w 3694535"/>
              <a:gd name="connsiteY8-4662" fmla="*/ 754911 h 4492350"/>
              <a:gd name="connsiteX9-4663" fmla="*/ 988828 w 3694535"/>
              <a:gd name="connsiteY9-4664" fmla="*/ 1924493 h 4492350"/>
              <a:gd name="connsiteX10-4665" fmla="*/ 1113621 w 3694535"/>
              <a:gd name="connsiteY10-4666" fmla="*/ 861237 h 4492350"/>
              <a:gd name="connsiteX11-4667" fmla="*/ 1194671 w 3694535"/>
              <a:gd name="connsiteY11-4668" fmla="*/ 2026621 h 4492350"/>
              <a:gd name="connsiteX12-4669" fmla="*/ 1714640 w 3694535"/>
              <a:gd name="connsiteY12-4670" fmla="*/ 2194318 h 4492350"/>
              <a:gd name="connsiteX13-4671" fmla="*/ 1956391 w 3694535"/>
              <a:gd name="connsiteY13-4672" fmla="*/ 0 h 4492350"/>
              <a:gd name="connsiteX14-4673" fmla="*/ 2027834 w 3694535"/>
              <a:gd name="connsiteY14-4674" fmla="*/ 986216 h 4492350"/>
              <a:gd name="connsiteX15-4675" fmla="*/ 1881963 w 3694535"/>
              <a:gd name="connsiteY15-4676" fmla="*/ 2060385 h 4492350"/>
              <a:gd name="connsiteX16-4677" fmla="*/ 2057494 w 3694535"/>
              <a:gd name="connsiteY16-4678" fmla="*/ 3046321 h 4492350"/>
              <a:gd name="connsiteX17-4679" fmla="*/ 2647507 w 3694535"/>
              <a:gd name="connsiteY17-4680" fmla="*/ 2519916 h 4492350"/>
              <a:gd name="connsiteX18-4681" fmla="*/ 2913694 w 3694535"/>
              <a:gd name="connsiteY18-4682" fmla="*/ 1291762 h 4492350"/>
              <a:gd name="connsiteX19-4683" fmla="*/ 2806809 w 3694535"/>
              <a:gd name="connsiteY19-4684" fmla="*/ 2383091 h 4492350"/>
              <a:gd name="connsiteX20-4685" fmla="*/ 3694535 w 3694535"/>
              <a:gd name="connsiteY20-4686" fmla="*/ 1124252 h 4492350"/>
              <a:gd name="connsiteX21-4687" fmla="*/ 2222205 w 3694535"/>
              <a:gd name="connsiteY21-4688" fmla="*/ 3370521 h 4492350"/>
              <a:gd name="connsiteX22-4689" fmla="*/ 2169042 w 3694535"/>
              <a:gd name="connsiteY22-4690" fmla="*/ 3817088 h 4492350"/>
              <a:gd name="connsiteX23-4691" fmla="*/ 3317358 w 3694535"/>
              <a:gd name="connsiteY23-4692" fmla="*/ 3094074 h 4492350"/>
              <a:gd name="connsiteX24-4693" fmla="*/ 2194317 w 3694535"/>
              <a:gd name="connsiteY24-4694" fmla="*/ 4030951 h 4492350"/>
              <a:gd name="connsiteX25-4695" fmla="*/ 2232838 w 3694535"/>
              <a:gd name="connsiteY25-4696" fmla="*/ 4476307 h 4492350"/>
              <a:gd name="connsiteX26-4697" fmla="*/ 2218194 w 3694535"/>
              <a:gd name="connsiteY26-4698" fmla="*/ 4491415 h 4492350"/>
              <a:gd name="connsiteX27-4699" fmla="*/ 1743740 w 3694535"/>
              <a:gd name="connsiteY27-4700" fmla="*/ 4492350 h 4492350"/>
              <a:gd name="connsiteX0-4701" fmla="*/ 1743740 w 3694535"/>
              <a:gd name="connsiteY0-4702" fmla="*/ 4492350 h 4492350"/>
              <a:gd name="connsiteX1-4703" fmla="*/ 1796903 w 3694535"/>
              <a:gd name="connsiteY1-4704" fmla="*/ 3785190 h 4492350"/>
              <a:gd name="connsiteX2-4705" fmla="*/ 1307805 w 3694535"/>
              <a:gd name="connsiteY2-4706" fmla="*/ 3381153 h 4492350"/>
              <a:gd name="connsiteX3-4707" fmla="*/ 31898 w 3694535"/>
              <a:gd name="connsiteY3-4708" fmla="*/ 2945218 h 4492350"/>
              <a:gd name="connsiteX4-4709" fmla="*/ 1127052 w 3694535"/>
              <a:gd name="connsiteY4-4710" fmla="*/ 3242930 h 4492350"/>
              <a:gd name="connsiteX5-4711" fmla="*/ 393405 w 3694535"/>
              <a:gd name="connsiteY5-4712" fmla="*/ 2456121 h 4492350"/>
              <a:gd name="connsiteX6-4713" fmla="*/ 1775638 w 3694535"/>
              <a:gd name="connsiteY6-4714" fmla="*/ 3519376 h 4492350"/>
              <a:gd name="connsiteX7-4715" fmla="*/ 1683956 w 3694535"/>
              <a:gd name="connsiteY7-4716" fmla="*/ 2424409 h 4492350"/>
              <a:gd name="connsiteX8-4717" fmla="*/ 0 w 3694535"/>
              <a:gd name="connsiteY8-4718" fmla="*/ 754911 h 4492350"/>
              <a:gd name="connsiteX9-4719" fmla="*/ 988828 w 3694535"/>
              <a:gd name="connsiteY9-4720" fmla="*/ 1924493 h 4492350"/>
              <a:gd name="connsiteX10-4721" fmla="*/ 1093568 w 3694535"/>
              <a:gd name="connsiteY10-4722" fmla="*/ 857226 h 4492350"/>
              <a:gd name="connsiteX11-4723" fmla="*/ 1194671 w 3694535"/>
              <a:gd name="connsiteY11-4724" fmla="*/ 2026621 h 4492350"/>
              <a:gd name="connsiteX12-4725" fmla="*/ 1714640 w 3694535"/>
              <a:gd name="connsiteY12-4726" fmla="*/ 2194318 h 4492350"/>
              <a:gd name="connsiteX13-4727" fmla="*/ 1956391 w 3694535"/>
              <a:gd name="connsiteY13-4728" fmla="*/ 0 h 4492350"/>
              <a:gd name="connsiteX14-4729" fmla="*/ 2027834 w 3694535"/>
              <a:gd name="connsiteY14-4730" fmla="*/ 986216 h 4492350"/>
              <a:gd name="connsiteX15-4731" fmla="*/ 1881963 w 3694535"/>
              <a:gd name="connsiteY15-4732" fmla="*/ 2060385 h 4492350"/>
              <a:gd name="connsiteX16-4733" fmla="*/ 2057494 w 3694535"/>
              <a:gd name="connsiteY16-4734" fmla="*/ 3046321 h 4492350"/>
              <a:gd name="connsiteX17-4735" fmla="*/ 2647507 w 3694535"/>
              <a:gd name="connsiteY17-4736" fmla="*/ 2519916 h 4492350"/>
              <a:gd name="connsiteX18-4737" fmla="*/ 2913694 w 3694535"/>
              <a:gd name="connsiteY18-4738" fmla="*/ 1291762 h 4492350"/>
              <a:gd name="connsiteX19-4739" fmla="*/ 2806809 w 3694535"/>
              <a:gd name="connsiteY19-4740" fmla="*/ 2383091 h 4492350"/>
              <a:gd name="connsiteX20-4741" fmla="*/ 3694535 w 3694535"/>
              <a:gd name="connsiteY20-4742" fmla="*/ 1124252 h 4492350"/>
              <a:gd name="connsiteX21-4743" fmla="*/ 2222205 w 3694535"/>
              <a:gd name="connsiteY21-4744" fmla="*/ 3370521 h 4492350"/>
              <a:gd name="connsiteX22-4745" fmla="*/ 2169042 w 3694535"/>
              <a:gd name="connsiteY22-4746" fmla="*/ 3817088 h 4492350"/>
              <a:gd name="connsiteX23-4747" fmla="*/ 3317358 w 3694535"/>
              <a:gd name="connsiteY23-4748" fmla="*/ 3094074 h 4492350"/>
              <a:gd name="connsiteX24-4749" fmla="*/ 2194317 w 3694535"/>
              <a:gd name="connsiteY24-4750" fmla="*/ 4030951 h 4492350"/>
              <a:gd name="connsiteX25-4751" fmla="*/ 2232838 w 3694535"/>
              <a:gd name="connsiteY25-4752" fmla="*/ 4476307 h 4492350"/>
              <a:gd name="connsiteX26-4753" fmla="*/ 2218194 w 3694535"/>
              <a:gd name="connsiteY26-4754" fmla="*/ 4491415 h 4492350"/>
              <a:gd name="connsiteX27-4755" fmla="*/ 1743740 w 3694535"/>
              <a:gd name="connsiteY27-4756" fmla="*/ 4492350 h 4492350"/>
              <a:gd name="connsiteX0-4757" fmla="*/ 1743740 w 3694535"/>
              <a:gd name="connsiteY0-4758" fmla="*/ 4492350 h 4492350"/>
              <a:gd name="connsiteX1-4759" fmla="*/ 1796903 w 3694535"/>
              <a:gd name="connsiteY1-4760" fmla="*/ 3785190 h 4492350"/>
              <a:gd name="connsiteX2-4761" fmla="*/ 1307805 w 3694535"/>
              <a:gd name="connsiteY2-4762" fmla="*/ 3381153 h 4492350"/>
              <a:gd name="connsiteX3-4763" fmla="*/ 31898 w 3694535"/>
              <a:gd name="connsiteY3-4764" fmla="*/ 2945218 h 4492350"/>
              <a:gd name="connsiteX4-4765" fmla="*/ 1127052 w 3694535"/>
              <a:gd name="connsiteY4-4766" fmla="*/ 3242930 h 4492350"/>
              <a:gd name="connsiteX5-4767" fmla="*/ 393405 w 3694535"/>
              <a:gd name="connsiteY5-4768" fmla="*/ 2456121 h 4492350"/>
              <a:gd name="connsiteX6-4769" fmla="*/ 1775638 w 3694535"/>
              <a:gd name="connsiteY6-4770" fmla="*/ 3519376 h 4492350"/>
              <a:gd name="connsiteX7-4771" fmla="*/ 1683956 w 3694535"/>
              <a:gd name="connsiteY7-4772" fmla="*/ 2424409 h 4492350"/>
              <a:gd name="connsiteX8-4773" fmla="*/ 0 w 3694535"/>
              <a:gd name="connsiteY8-4774" fmla="*/ 754911 h 4492350"/>
              <a:gd name="connsiteX9-4775" fmla="*/ 988828 w 3694535"/>
              <a:gd name="connsiteY9-4776" fmla="*/ 1924493 h 4492350"/>
              <a:gd name="connsiteX10-4777" fmla="*/ 1093568 w 3694535"/>
              <a:gd name="connsiteY10-4778" fmla="*/ 857226 h 4492350"/>
              <a:gd name="connsiteX11-4779" fmla="*/ 1194671 w 3694535"/>
              <a:gd name="connsiteY11-4780" fmla="*/ 2026621 h 4492350"/>
              <a:gd name="connsiteX12-4781" fmla="*/ 1714640 w 3694535"/>
              <a:gd name="connsiteY12-4782" fmla="*/ 2194318 h 4492350"/>
              <a:gd name="connsiteX13-4783" fmla="*/ 1956391 w 3694535"/>
              <a:gd name="connsiteY13-4784" fmla="*/ 0 h 4492350"/>
              <a:gd name="connsiteX14-4785" fmla="*/ 2027834 w 3694535"/>
              <a:gd name="connsiteY14-4786" fmla="*/ 986216 h 4492350"/>
              <a:gd name="connsiteX15-4787" fmla="*/ 1881963 w 3694535"/>
              <a:gd name="connsiteY15-4788" fmla="*/ 2060385 h 4492350"/>
              <a:gd name="connsiteX16-4789" fmla="*/ 2057494 w 3694535"/>
              <a:gd name="connsiteY16-4790" fmla="*/ 3046321 h 4492350"/>
              <a:gd name="connsiteX17-4791" fmla="*/ 2647507 w 3694535"/>
              <a:gd name="connsiteY17-4792" fmla="*/ 2519916 h 4492350"/>
              <a:gd name="connsiteX18-4793" fmla="*/ 2913694 w 3694535"/>
              <a:gd name="connsiteY18-4794" fmla="*/ 1291762 h 4492350"/>
              <a:gd name="connsiteX19-4795" fmla="*/ 2806809 w 3694535"/>
              <a:gd name="connsiteY19-4796" fmla="*/ 2383091 h 4492350"/>
              <a:gd name="connsiteX20-4797" fmla="*/ 3694535 w 3694535"/>
              <a:gd name="connsiteY20-4798" fmla="*/ 1124252 h 4492350"/>
              <a:gd name="connsiteX21-4799" fmla="*/ 2222205 w 3694535"/>
              <a:gd name="connsiteY21-4800" fmla="*/ 3370521 h 4492350"/>
              <a:gd name="connsiteX22-4801" fmla="*/ 2169042 w 3694535"/>
              <a:gd name="connsiteY22-4802" fmla="*/ 3817088 h 4492350"/>
              <a:gd name="connsiteX23-4803" fmla="*/ 3317358 w 3694535"/>
              <a:gd name="connsiteY23-4804" fmla="*/ 3094074 h 4492350"/>
              <a:gd name="connsiteX24-4805" fmla="*/ 2194317 w 3694535"/>
              <a:gd name="connsiteY24-4806" fmla="*/ 4030951 h 4492350"/>
              <a:gd name="connsiteX25-4807" fmla="*/ 2232838 w 3694535"/>
              <a:gd name="connsiteY25-4808" fmla="*/ 4476307 h 4492350"/>
              <a:gd name="connsiteX26-4809" fmla="*/ 2218194 w 3694535"/>
              <a:gd name="connsiteY26-4810" fmla="*/ 4491415 h 4492350"/>
              <a:gd name="connsiteX27-4811" fmla="*/ 1743740 w 3694535"/>
              <a:gd name="connsiteY27-4812" fmla="*/ 4492350 h 4492350"/>
              <a:gd name="connsiteX0-4813" fmla="*/ 1711842 w 3662637"/>
              <a:gd name="connsiteY0-4814" fmla="*/ 4492350 h 4492350"/>
              <a:gd name="connsiteX1-4815" fmla="*/ 1765005 w 3662637"/>
              <a:gd name="connsiteY1-4816" fmla="*/ 3785190 h 4492350"/>
              <a:gd name="connsiteX2-4817" fmla="*/ 1275907 w 3662637"/>
              <a:gd name="connsiteY2-4818" fmla="*/ 3381153 h 4492350"/>
              <a:gd name="connsiteX3-4819" fmla="*/ 0 w 3662637"/>
              <a:gd name="connsiteY3-4820" fmla="*/ 2945218 h 4492350"/>
              <a:gd name="connsiteX4-4821" fmla="*/ 1095154 w 3662637"/>
              <a:gd name="connsiteY4-4822" fmla="*/ 3242930 h 4492350"/>
              <a:gd name="connsiteX5-4823" fmla="*/ 361507 w 3662637"/>
              <a:gd name="connsiteY5-4824" fmla="*/ 2456121 h 4492350"/>
              <a:gd name="connsiteX6-4825" fmla="*/ 1743740 w 3662637"/>
              <a:gd name="connsiteY6-4826" fmla="*/ 3519376 h 4492350"/>
              <a:gd name="connsiteX7-4827" fmla="*/ 1652058 w 3662637"/>
              <a:gd name="connsiteY7-4828" fmla="*/ 2424409 h 4492350"/>
              <a:gd name="connsiteX8-4829" fmla="*/ 8208 w 3662637"/>
              <a:gd name="connsiteY8-4830" fmla="*/ 750901 h 4492350"/>
              <a:gd name="connsiteX9-4831" fmla="*/ 956930 w 3662637"/>
              <a:gd name="connsiteY9-4832" fmla="*/ 1924493 h 4492350"/>
              <a:gd name="connsiteX10-4833" fmla="*/ 1061670 w 3662637"/>
              <a:gd name="connsiteY10-4834" fmla="*/ 857226 h 4492350"/>
              <a:gd name="connsiteX11-4835" fmla="*/ 1162773 w 3662637"/>
              <a:gd name="connsiteY11-4836" fmla="*/ 2026621 h 4492350"/>
              <a:gd name="connsiteX12-4837" fmla="*/ 1682742 w 3662637"/>
              <a:gd name="connsiteY12-4838" fmla="*/ 2194318 h 4492350"/>
              <a:gd name="connsiteX13-4839" fmla="*/ 1924493 w 3662637"/>
              <a:gd name="connsiteY13-4840" fmla="*/ 0 h 4492350"/>
              <a:gd name="connsiteX14-4841" fmla="*/ 1995936 w 3662637"/>
              <a:gd name="connsiteY14-4842" fmla="*/ 986216 h 4492350"/>
              <a:gd name="connsiteX15-4843" fmla="*/ 1850065 w 3662637"/>
              <a:gd name="connsiteY15-4844" fmla="*/ 2060385 h 4492350"/>
              <a:gd name="connsiteX16-4845" fmla="*/ 2025596 w 3662637"/>
              <a:gd name="connsiteY16-4846" fmla="*/ 3046321 h 4492350"/>
              <a:gd name="connsiteX17-4847" fmla="*/ 2615609 w 3662637"/>
              <a:gd name="connsiteY17-4848" fmla="*/ 2519916 h 4492350"/>
              <a:gd name="connsiteX18-4849" fmla="*/ 2881796 w 3662637"/>
              <a:gd name="connsiteY18-4850" fmla="*/ 1291762 h 4492350"/>
              <a:gd name="connsiteX19-4851" fmla="*/ 2774911 w 3662637"/>
              <a:gd name="connsiteY19-4852" fmla="*/ 2383091 h 4492350"/>
              <a:gd name="connsiteX20-4853" fmla="*/ 3662637 w 3662637"/>
              <a:gd name="connsiteY20-4854" fmla="*/ 1124252 h 4492350"/>
              <a:gd name="connsiteX21-4855" fmla="*/ 2190307 w 3662637"/>
              <a:gd name="connsiteY21-4856" fmla="*/ 3370521 h 4492350"/>
              <a:gd name="connsiteX22-4857" fmla="*/ 2137144 w 3662637"/>
              <a:gd name="connsiteY22-4858" fmla="*/ 3817088 h 4492350"/>
              <a:gd name="connsiteX23-4859" fmla="*/ 3285460 w 3662637"/>
              <a:gd name="connsiteY23-4860" fmla="*/ 3094074 h 4492350"/>
              <a:gd name="connsiteX24-4861" fmla="*/ 2162419 w 3662637"/>
              <a:gd name="connsiteY24-4862" fmla="*/ 4030951 h 4492350"/>
              <a:gd name="connsiteX25-4863" fmla="*/ 2200940 w 3662637"/>
              <a:gd name="connsiteY25-4864" fmla="*/ 4476307 h 4492350"/>
              <a:gd name="connsiteX26-4865" fmla="*/ 2186296 w 3662637"/>
              <a:gd name="connsiteY26-4866" fmla="*/ 4491415 h 4492350"/>
              <a:gd name="connsiteX27-4867" fmla="*/ 1711842 w 3662637"/>
              <a:gd name="connsiteY27-4868" fmla="*/ 4492350 h 4492350"/>
              <a:gd name="connsiteX0-4869" fmla="*/ 1711842 w 3662637"/>
              <a:gd name="connsiteY0-4870" fmla="*/ 4492350 h 4492350"/>
              <a:gd name="connsiteX1-4871" fmla="*/ 1765005 w 3662637"/>
              <a:gd name="connsiteY1-4872" fmla="*/ 3785190 h 4492350"/>
              <a:gd name="connsiteX2-4873" fmla="*/ 1275907 w 3662637"/>
              <a:gd name="connsiteY2-4874" fmla="*/ 3381153 h 4492350"/>
              <a:gd name="connsiteX3-4875" fmla="*/ 0 w 3662637"/>
              <a:gd name="connsiteY3-4876" fmla="*/ 2945218 h 4492350"/>
              <a:gd name="connsiteX4-4877" fmla="*/ 1095154 w 3662637"/>
              <a:gd name="connsiteY4-4878" fmla="*/ 3242930 h 4492350"/>
              <a:gd name="connsiteX5-4879" fmla="*/ 361507 w 3662637"/>
              <a:gd name="connsiteY5-4880" fmla="*/ 2456121 h 4492350"/>
              <a:gd name="connsiteX6-4881" fmla="*/ 1743740 w 3662637"/>
              <a:gd name="connsiteY6-4882" fmla="*/ 3519376 h 4492350"/>
              <a:gd name="connsiteX7-4883" fmla="*/ 1652058 w 3662637"/>
              <a:gd name="connsiteY7-4884" fmla="*/ 2424409 h 4492350"/>
              <a:gd name="connsiteX8-4885" fmla="*/ 8208 w 3662637"/>
              <a:gd name="connsiteY8-4886" fmla="*/ 750901 h 4492350"/>
              <a:gd name="connsiteX9-4887" fmla="*/ 956930 w 3662637"/>
              <a:gd name="connsiteY9-4888" fmla="*/ 1924493 h 4492350"/>
              <a:gd name="connsiteX10-4889" fmla="*/ 1061670 w 3662637"/>
              <a:gd name="connsiteY10-4890" fmla="*/ 857226 h 4492350"/>
              <a:gd name="connsiteX11-4891" fmla="*/ 1162773 w 3662637"/>
              <a:gd name="connsiteY11-4892" fmla="*/ 2026621 h 4492350"/>
              <a:gd name="connsiteX12-4893" fmla="*/ 1682742 w 3662637"/>
              <a:gd name="connsiteY12-4894" fmla="*/ 2194318 h 4492350"/>
              <a:gd name="connsiteX13-4895" fmla="*/ 1924493 w 3662637"/>
              <a:gd name="connsiteY13-4896" fmla="*/ 0 h 4492350"/>
              <a:gd name="connsiteX14-4897" fmla="*/ 1995936 w 3662637"/>
              <a:gd name="connsiteY14-4898" fmla="*/ 986216 h 4492350"/>
              <a:gd name="connsiteX15-4899" fmla="*/ 1850065 w 3662637"/>
              <a:gd name="connsiteY15-4900" fmla="*/ 2060385 h 4492350"/>
              <a:gd name="connsiteX16-4901" fmla="*/ 2025596 w 3662637"/>
              <a:gd name="connsiteY16-4902" fmla="*/ 3046321 h 4492350"/>
              <a:gd name="connsiteX17-4903" fmla="*/ 2615609 w 3662637"/>
              <a:gd name="connsiteY17-4904" fmla="*/ 2519916 h 4492350"/>
              <a:gd name="connsiteX18-4905" fmla="*/ 2881796 w 3662637"/>
              <a:gd name="connsiteY18-4906" fmla="*/ 1291762 h 4492350"/>
              <a:gd name="connsiteX19-4907" fmla="*/ 2774911 w 3662637"/>
              <a:gd name="connsiteY19-4908" fmla="*/ 2383091 h 4492350"/>
              <a:gd name="connsiteX20-4909" fmla="*/ 3662637 w 3662637"/>
              <a:gd name="connsiteY20-4910" fmla="*/ 1124252 h 4492350"/>
              <a:gd name="connsiteX21-4911" fmla="*/ 2190307 w 3662637"/>
              <a:gd name="connsiteY21-4912" fmla="*/ 3370521 h 4492350"/>
              <a:gd name="connsiteX22-4913" fmla="*/ 2137144 w 3662637"/>
              <a:gd name="connsiteY22-4914" fmla="*/ 3817088 h 4492350"/>
              <a:gd name="connsiteX23-4915" fmla="*/ 3285460 w 3662637"/>
              <a:gd name="connsiteY23-4916" fmla="*/ 3094074 h 4492350"/>
              <a:gd name="connsiteX24-4917" fmla="*/ 2162419 w 3662637"/>
              <a:gd name="connsiteY24-4918" fmla="*/ 4030951 h 4492350"/>
              <a:gd name="connsiteX25-4919" fmla="*/ 2200940 w 3662637"/>
              <a:gd name="connsiteY25-4920" fmla="*/ 4476307 h 4492350"/>
              <a:gd name="connsiteX26-4921" fmla="*/ 2186296 w 3662637"/>
              <a:gd name="connsiteY26-4922" fmla="*/ 4491415 h 4492350"/>
              <a:gd name="connsiteX27-4923" fmla="*/ 1711842 w 3662637"/>
              <a:gd name="connsiteY27-4924" fmla="*/ 4492350 h 4492350"/>
              <a:gd name="connsiteX0-4925" fmla="*/ 1711842 w 3662637"/>
              <a:gd name="connsiteY0-4926" fmla="*/ 4492350 h 4492350"/>
              <a:gd name="connsiteX1-4927" fmla="*/ 1765005 w 3662637"/>
              <a:gd name="connsiteY1-4928" fmla="*/ 3785190 h 4492350"/>
              <a:gd name="connsiteX2-4929" fmla="*/ 1275907 w 3662637"/>
              <a:gd name="connsiteY2-4930" fmla="*/ 3381153 h 4492350"/>
              <a:gd name="connsiteX3-4931" fmla="*/ 0 w 3662637"/>
              <a:gd name="connsiteY3-4932" fmla="*/ 2945218 h 4492350"/>
              <a:gd name="connsiteX4-4933" fmla="*/ 1095154 w 3662637"/>
              <a:gd name="connsiteY4-4934" fmla="*/ 3242930 h 4492350"/>
              <a:gd name="connsiteX5-4935" fmla="*/ 361507 w 3662637"/>
              <a:gd name="connsiteY5-4936" fmla="*/ 2456121 h 4492350"/>
              <a:gd name="connsiteX6-4937" fmla="*/ 1743740 w 3662637"/>
              <a:gd name="connsiteY6-4938" fmla="*/ 3519376 h 4492350"/>
              <a:gd name="connsiteX7-4939" fmla="*/ 1652058 w 3662637"/>
              <a:gd name="connsiteY7-4940" fmla="*/ 2424409 h 4492350"/>
              <a:gd name="connsiteX8-4941" fmla="*/ 8208 w 3662637"/>
              <a:gd name="connsiteY8-4942" fmla="*/ 750901 h 4492350"/>
              <a:gd name="connsiteX9-4943" fmla="*/ 956930 w 3662637"/>
              <a:gd name="connsiteY9-4944" fmla="*/ 1924493 h 4492350"/>
              <a:gd name="connsiteX10-4945" fmla="*/ 1061670 w 3662637"/>
              <a:gd name="connsiteY10-4946" fmla="*/ 857226 h 4492350"/>
              <a:gd name="connsiteX11-4947" fmla="*/ 1162773 w 3662637"/>
              <a:gd name="connsiteY11-4948" fmla="*/ 2026621 h 4492350"/>
              <a:gd name="connsiteX12-4949" fmla="*/ 1682742 w 3662637"/>
              <a:gd name="connsiteY12-4950" fmla="*/ 2194318 h 4492350"/>
              <a:gd name="connsiteX13-4951" fmla="*/ 1924493 w 3662637"/>
              <a:gd name="connsiteY13-4952" fmla="*/ 0 h 4492350"/>
              <a:gd name="connsiteX14-4953" fmla="*/ 1995936 w 3662637"/>
              <a:gd name="connsiteY14-4954" fmla="*/ 986216 h 4492350"/>
              <a:gd name="connsiteX15-4955" fmla="*/ 1850065 w 3662637"/>
              <a:gd name="connsiteY15-4956" fmla="*/ 2060385 h 4492350"/>
              <a:gd name="connsiteX16-4957" fmla="*/ 2025596 w 3662637"/>
              <a:gd name="connsiteY16-4958" fmla="*/ 3046321 h 4492350"/>
              <a:gd name="connsiteX17-4959" fmla="*/ 2615609 w 3662637"/>
              <a:gd name="connsiteY17-4960" fmla="*/ 2519916 h 4492350"/>
              <a:gd name="connsiteX18-4961" fmla="*/ 2881796 w 3662637"/>
              <a:gd name="connsiteY18-4962" fmla="*/ 1291762 h 4492350"/>
              <a:gd name="connsiteX19-4963" fmla="*/ 2774911 w 3662637"/>
              <a:gd name="connsiteY19-4964" fmla="*/ 2383091 h 4492350"/>
              <a:gd name="connsiteX20-4965" fmla="*/ 3662637 w 3662637"/>
              <a:gd name="connsiteY20-4966" fmla="*/ 1124252 h 4492350"/>
              <a:gd name="connsiteX21-4967" fmla="*/ 2190307 w 3662637"/>
              <a:gd name="connsiteY21-4968" fmla="*/ 3370521 h 4492350"/>
              <a:gd name="connsiteX22-4969" fmla="*/ 2137144 w 3662637"/>
              <a:gd name="connsiteY22-4970" fmla="*/ 3817088 h 4492350"/>
              <a:gd name="connsiteX23-4971" fmla="*/ 3285460 w 3662637"/>
              <a:gd name="connsiteY23-4972" fmla="*/ 3094074 h 4492350"/>
              <a:gd name="connsiteX24-4973" fmla="*/ 2162419 w 3662637"/>
              <a:gd name="connsiteY24-4974" fmla="*/ 4030951 h 4492350"/>
              <a:gd name="connsiteX25-4975" fmla="*/ 2200940 w 3662637"/>
              <a:gd name="connsiteY25-4976" fmla="*/ 4476307 h 4492350"/>
              <a:gd name="connsiteX26-4977" fmla="*/ 2186296 w 3662637"/>
              <a:gd name="connsiteY26-4978" fmla="*/ 4491415 h 4492350"/>
              <a:gd name="connsiteX27-4979" fmla="*/ 1711842 w 3662637"/>
              <a:gd name="connsiteY27-4980" fmla="*/ 4492350 h 4492350"/>
              <a:gd name="connsiteX0-4981" fmla="*/ 1711842 w 3662637"/>
              <a:gd name="connsiteY0-4982" fmla="*/ 4492350 h 4492350"/>
              <a:gd name="connsiteX1-4983" fmla="*/ 1765005 w 3662637"/>
              <a:gd name="connsiteY1-4984" fmla="*/ 3785190 h 4492350"/>
              <a:gd name="connsiteX2-4985" fmla="*/ 1275907 w 3662637"/>
              <a:gd name="connsiteY2-4986" fmla="*/ 3381153 h 4492350"/>
              <a:gd name="connsiteX3-4987" fmla="*/ 0 w 3662637"/>
              <a:gd name="connsiteY3-4988" fmla="*/ 2945218 h 4492350"/>
              <a:gd name="connsiteX4-4989" fmla="*/ 1095154 w 3662637"/>
              <a:gd name="connsiteY4-4990" fmla="*/ 3242930 h 4492350"/>
              <a:gd name="connsiteX5-4991" fmla="*/ 361507 w 3662637"/>
              <a:gd name="connsiteY5-4992" fmla="*/ 2456121 h 4492350"/>
              <a:gd name="connsiteX6-4993" fmla="*/ 1743740 w 3662637"/>
              <a:gd name="connsiteY6-4994" fmla="*/ 3519376 h 4492350"/>
              <a:gd name="connsiteX7-4995" fmla="*/ 1652058 w 3662637"/>
              <a:gd name="connsiteY7-4996" fmla="*/ 2424409 h 4492350"/>
              <a:gd name="connsiteX8-4997" fmla="*/ 8208 w 3662637"/>
              <a:gd name="connsiteY8-4998" fmla="*/ 750901 h 4492350"/>
              <a:gd name="connsiteX9-4999" fmla="*/ 956930 w 3662637"/>
              <a:gd name="connsiteY9-5000" fmla="*/ 1924493 h 4492350"/>
              <a:gd name="connsiteX10-5001" fmla="*/ 1061670 w 3662637"/>
              <a:gd name="connsiteY10-5002" fmla="*/ 857226 h 4492350"/>
              <a:gd name="connsiteX11-5003" fmla="*/ 1162773 w 3662637"/>
              <a:gd name="connsiteY11-5004" fmla="*/ 2026621 h 4492350"/>
              <a:gd name="connsiteX12-5005" fmla="*/ 1682742 w 3662637"/>
              <a:gd name="connsiteY12-5006" fmla="*/ 2194318 h 4492350"/>
              <a:gd name="connsiteX13-5007" fmla="*/ 1924493 w 3662637"/>
              <a:gd name="connsiteY13-5008" fmla="*/ 0 h 4492350"/>
              <a:gd name="connsiteX14-5009" fmla="*/ 1995936 w 3662637"/>
              <a:gd name="connsiteY14-5010" fmla="*/ 986216 h 4492350"/>
              <a:gd name="connsiteX15-5011" fmla="*/ 1850065 w 3662637"/>
              <a:gd name="connsiteY15-5012" fmla="*/ 2060385 h 4492350"/>
              <a:gd name="connsiteX16-5013" fmla="*/ 2025596 w 3662637"/>
              <a:gd name="connsiteY16-5014" fmla="*/ 3046321 h 4492350"/>
              <a:gd name="connsiteX17-5015" fmla="*/ 2615609 w 3662637"/>
              <a:gd name="connsiteY17-5016" fmla="*/ 2519916 h 4492350"/>
              <a:gd name="connsiteX18-5017" fmla="*/ 2881796 w 3662637"/>
              <a:gd name="connsiteY18-5018" fmla="*/ 1291762 h 4492350"/>
              <a:gd name="connsiteX19-5019" fmla="*/ 2774911 w 3662637"/>
              <a:gd name="connsiteY19-5020" fmla="*/ 2383091 h 4492350"/>
              <a:gd name="connsiteX20-5021" fmla="*/ 3662637 w 3662637"/>
              <a:gd name="connsiteY20-5022" fmla="*/ 1124252 h 4492350"/>
              <a:gd name="connsiteX21-5023" fmla="*/ 2190307 w 3662637"/>
              <a:gd name="connsiteY21-5024" fmla="*/ 3370521 h 4492350"/>
              <a:gd name="connsiteX22-5025" fmla="*/ 2137144 w 3662637"/>
              <a:gd name="connsiteY22-5026" fmla="*/ 3817088 h 4492350"/>
              <a:gd name="connsiteX23-5027" fmla="*/ 3285460 w 3662637"/>
              <a:gd name="connsiteY23-5028" fmla="*/ 3094074 h 4492350"/>
              <a:gd name="connsiteX24-5029" fmla="*/ 2162419 w 3662637"/>
              <a:gd name="connsiteY24-5030" fmla="*/ 4030951 h 4492350"/>
              <a:gd name="connsiteX25-5031" fmla="*/ 2200940 w 3662637"/>
              <a:gd name="connsiteY25-5032" fmla="*/ 4476307 h 4492350"/>
              <a:gd name="connsiteX26-5033" fmla="*/ 2186296 w 3662637"/>
              <a:gd name="connsiteY26-5034" fmla="*/ 4491415 h 4492350"/>
              <a:gd name="connsiteX27-5035" fmla="*/ 1711842 w 3662637"/>
              <a:gd name="connsiteY27-5036" fmla="*/ 4492350 h 4492350"/>
              <a:gd name="connsiteX0-5037" fmla="*/ 1711842 w 3662637"/>
              <a:gd name="connsiteY0-5038" fmla="*/ 4492350 h 4492350"/>
              <a:gd name="connsiteX1-5039" fmla="*/ 1765005 w 3662637"/>
              <a:gd name="connsiteY1-5040" fmla="*/ 3785190 h 4492350"/>
              <a:gd name="connsiteX2-5041" fmla="*/ 1275907 w 3662637"/>
              <a:gd name="connsiteY2-5042" fmla="*/ 3381153 h 4492350"/>
              <a:gd name="connsiteX3-5043" fmla="*/ 0 w 3662637"/>
              <a:gd name="connsiteY3-5044" fmla="*/ 2945218 h 4492350"/>
              <a:gd name="connsiteX4-5045" fmla="*/ 1095154 w 3662637"/>
              <a:gd name="connsiteY4-5046" fmla="*/ 3242930 h 4492350"/>
              <a:gd name="connsiteX5-5047" fmla="*/ 361507 w 3662637"/>
              <a:gd name="connsiteY5-5048" fmla="*/ 2456121 h 4492350"/>
              <a:gd name="connsiteX6-5049" fmla="*/ 1743740 w 3662637"/>
              <a:gd name="connsiteY6-5050" fmla="*/ 3519376 h 4492350"/>
              <a:gd name="connsiteX7-5051" fmla="*/ 1652058 w 3662637"/>
              <a:gd name="connsiteY7-5052" fmla="*/ 2400346 h 4492350"/>
              <a:gd name="connsiteX8-5053" fmla="*/ 8208 w 3662637"/>
              <a:gd name="connsiteY8-5054" fmla="*/ 750901 h 4492350"/>
              <a:gd name="connsiteX9-5055" fmla="*/ 956930 w 3662637"/>
              <a:gd name="connsiteY9-5056" fmla="*/ 1924493 h 4492350"/>
              <a:gd name="connsiteX10-5057" fmla="*/ 1061670 w 3662637"/>
              <a:gd name="connsiteY10-5058" fmla="*/ 857226 h 4492350"/>
              <a:gd name="connsiteX11-5059" fmla="*/ 1162773 w 3662637"/>
              <a:gd name="connsiteY11-5060" fmla="*/ 2026621 h 4492350"/>
              <a:gd name="connsiteX12-5061" fmla="*/ 1682742 w 3662637"/>
              <a:gd name="connsiteY12-5062" fmla="*/ 2194318 h 4492350"/>
              <a:gd name="connsiteX13-5063" fmla="*/ 1924493 w 3662637"/>
              <a:gd name="connsiteY13-5064" fmla="*/ 0 h 4492350"/>
              <a:gd name="connsiteX14-5065" fmla="*/ 1995936 w 3662637"/>
              <a:gd name="connsiteY14-5066" fmla="*/ 986216 h 4492350"/>
              <a:gd name="connsiteX15-5067" fmla="*/ 1850065 w 3662637"/>
              <a:gd name="connsiteY15-5068" fmla="*/ 2060385 h 4492350"/>
              <a:gd name="connsiteX16-5069" fmla="*/ 2025596 w 3662637"/>
              <a:gd name="connsiteY16-5070" fmla="*/ 3046321 h 4492350"/>
              <a:gd name="connsiteX17-5071" fmla="*/ 2615609 w 3662637"/>
              <a:gd name="connsiteY17-5072" fmla="*/ 2519916 h 4492350"/>
              <a:gd name="connsiteX18-5073" fmla="*/ 2881796 w 3662637"/>
              <a:gd name="connsiteY18-5074" fmla="*/ 1291762 h 4492350"/>
              <a:gd name="connsiteX19-5075" fmla="*/ 2774911 w 3662637"/>
              <a:gd name="connsiteY19-5076" fmla="*/ 2383091 h 4492350"/>
              <a:gd name="connsiteX20-5077" fmla="*/ 3662637 w 3662637"/>
              <a:gd name="connsiteY20-5078" fmla="*/ 1124252 h 4492350"/>
              <a:gd name="connsiteX21-5079" fmla="*/ 2190307 w 3662637"/>
              <a:gd name="connsiteY21-5080" fmla="*/ 3370521 h 4492350"/>
              <a:gd name="connsiteX22-5081" fmla="*/ 2137144 w 3662637"/>
              <a:gd name="connsiteY22-5082" fmla="*/ 3817088 h 4492350"/>
              <a:gd name="connsiteX23-5083" fmla="*/ 3285460 w 3662637"/>
              <a:gd name="connsiteY23-5084" fmla="*/ 3094074 h 4492350"/>
              <a:gd name="connsiteX24-5085" fmla="*/ 2162419 w 3662637"/>
              <a:gd name="connsiteY24-5086" fmla="*/ 4030951 h 4492350"/>
              <a:gd name="connsiteX25-5087" fmla="*/ 2200940 w 3662637"/>
              <a:gd name="connsiteY25-5088" fmla="*/ 4476307 h 4492350"/>
              <a:gd name="connsiteX26-5089" fmla="*/ 2186296 w 3662637"/>
              <a:gd name="connsiteY26-5090" fmla="*/ 4491415 h 4492350"/>
              <a:gd name="connsiteX27-5091" fmla="*/ 1711842 w 3662637"/>
              <a:gd name="connsiteY27-5092" fmla="*/ 4492350 h 4492350"/>
              <a:gd name="connsiteX0-5093" fmla="*/ 1711842 w 3662637"/>
              <a:gd name="connsiteY0-5094" fmla="*/ 4492350 h 4492350"/>
              <a:gd name="connsiteX1-5095" fmla="*/ 1765005 w 3662637"/>
              <a:gd name="connsiteY1-5096" fmla="*/ 3785190 h 4492350"/>
              <a:gd name="connsiteX2-5097" fmla="*/ 1275907 w 3662637"/>
              <a:gd name="connsiteY2-5098" fmla="*/ 3381153 h 4492350"/>
              <a:gd name="connsiteX3-5099" fmla="*/ 0 w 3662637"/>
              <a:gd name="connsiteY3-5100" fmla="*/ 2945218 h 4492350"/>
              <a:gd name="connsiteX4-5101" fmla="*/ 1095154 w 3662637"/>
              <a:gd name="connsiteY4-5102" fmla="*/ 3242930 h 4492350"/>
              <a:gd name="connsiteX5-5103" fmla="*/ 361507 w 3662637"/>
              <a:gd name="connsiteY5-5104" fmla="*/ 2456121 h 4492350"/>
              <a:gd name="connsiteX6-5105" fmla="*/ 1743740 w 3662637"/>
              <a:gd name="connsiteY6-5106" fmla="*/ 3519376 h 4492350"/>
              <a:gd name="connsiteX7-5107" fmla="*/ 1652058 w 3662637"/>
              <a:gd name="connsiteY7-5108" fmla="*/ 2400346 h 4492350"/>
              <a:gd name="connsiteX8-5109" fmla="*/ 8208 w 3662637"/>
              <a:gd name="connsiteY8-5110" fmla="*/ 750901 h 4492350"/>
              <a:gd name="connsiteX9-5111" fmla="*/ 956930 w 3662637"/>
              <a:gd name="connsiteY9-5112" fmla="*/ 1924493 h 4492350"/>
              <a:gd name="connsiteX10-5113" fmla="*/ 1061670 w 3662637"/>
              <a:gd name="connsiteY10-5114" fmla="*/ 857226 h 4492350"/>
              <a:gd name="connsiteX11-5115" fmla="*/ 1162773 w 3662637"/>
              <a:gd name="connsiteY11-5116" fmla="*/ 2026621 h 4492350"/>
              <a:gd name="connsiteX12-5117" fmla="*/ 1682742 w 3662637"/>
              <a:gd name="connsiteY12-5118" fmla="*/ 2194318 h 4492350"/>
              <a:gd name="connsiteX13-5119" fmla="*/ 1924493 w 3662637"/>
              <a:gd name="connsiteY13-5120" fmla="*/ 0 h 4492350"/>
              <a:gd name="connsiteX14-5121" fmla="*/ 1995936 w 3662637"/>
              <a:gd name="connsiteY14-5122" fmla="*/ 986216 h 4492350"/>
              <a:gd name="connsiteX15-5123" fmla="*/ 1850065 w 3662637"/>
              <a:gd name="connsiteY15-5124" fmla="*/ 2060385 h 4492350"/>
              <a:gd name="connsiteX16-5125" fmla="*/ 2025596 w 3662637"/>
              <a:gd name="connsiteY16-5126" fmla="*/ 3046321 h 4492350"/>
              <a:gd name="connsiteX17-5127" fmla="*/ 2615609 w 3662637"/>
              <a:gd name="connsiteY17-5128" fmla="*/ 2519916 h 4492350"/>
              <a:gd name="connsiteX18-5129" fmla="*/ 2881796 w 3662637"/>
              <a:gd name="connsiteY18-5130" fmla="*/ 1291762 h 4492350"/>
              <a:gd name="connsiteX19-5131" fmla="*/ 2774911 w 3662637"/>
              <a:gd name="connsiteY19-5132" fmla="*/ 2383091 h 4492350"/>
              <a:gd name="connsiteX20-5133" fmla="*/ 3662637 w 3662637"/>
              <a:gd name="connsiteY20-5134" fmla="*/ 1124252 h 4492350"/>
              <a:gd name="connsiteX21-5135" fmla="*/ 2190307 w 3662637"/>
              <a:gd name="connsiteY21-5136" fmla="*/ 3370521 h 4492350"/>
              <a:gd name="connsiteX22-5137" fmla="*/ 2137144 w 3662637"/>
              <a:gd name="connsiteY22-5138" fmla="*/ 3817088 h 4492350"/>
              <a:gd name="connsiteX23-5139" fmla="*/ 3285460 w 3662637"/>
              <a:gd name="connsiteY23-5140" fmla="*/ 3094074 h 4492350"/>
              <a:gd name="connsiteX24-5141" fmla="*/ 2162419 w 3662637"/>
              <a:gd name="connsiteY24-5142" fmla="*/ 4030951 h 4492350"/>
              <a:gd name="connsiteX25-5143" fmla="*/ 2200940 w 3662637"/>
              <a:gd name="connsiteY25-5144" fmla="*/ 4476307 h 4492350"/>
              <a:gd name="connsiteX26-5145" fmla="*/ 2186296 w 3662637"/>
              <a:gd name="connsiteY26-5146" fmla="*/ 4491415 h 4492350"/>
              <a:gd name="connsiteX27-5147" fmla="*/ 1711842 w 3662637"/>
              <a:gd name="connsiteY27-5148" fmla="*/ 4492350 h 4492350"/>
              <a:gd name="connsiteX0-5149" fmla="*/ 1711842 w 3662637"/>
              <a:gd name="connsiteY0-5150" fmla="*/ 4492350 h 4492350"/>
              <a:gd name="connsiteX1-5151" fmla="*/ 1765005 w 3662637"/>
              <a:gd name="connsiteY1-5152" fmla="*/ 3785190 h 4492350"/>
              <a:gd name="connsiteX2-5153" fmla="*/ 1275907 w 3662637"/>
              <a:gd name="connsiteY2-5154" fmla="*/ 3381153 h 4492350"/>
              <a:gd name="connsiteX3-5155" fmla="*/ 0 w 3662637"/>
              <a:gd name="connsiteY3-5156" fmla="*/ 2945218 h 4492350"/>
              <a:gd name="connsiteX4-5157" fmla="*/ 1095154 w 3662637"/>
              <a:gd name="connsiteY4-5158" fmla="*/ 3242930 h 4492350"/>
              <a:gd name="connsiteX5-5159" fmla="*/ 361507 w 3662637"/>
              <a:gd name="connsiteY5-5160" fmla="*/ 2456121 h 4492350"/>
              <a:gd name="connsiteX6-5161" fmla="*/ 1743740 w 3662637"/>
              <a:gd name="connsiteY6-5162" fmla="*/ 3519376 h 4492350"/>
              <a:gd name="connsiteX7-5163" fmla="*/ 1652058 w 3662637"/>
              <a:gd name="connsiteY7-5164" fmla="*/ 2400346 h 4492350"/>
              <a:gd name="connsiteX8-5165" fmla="*/ 8208 w 3662637"/>
              <a:gd name="connsiteY8-5166" fmla="*/ 750901 h 4492350"/>
              <a:gd name="connsiteX9-5167" fmla="*/ 956930 w 3662637"/>
              <a:gd name="connsiteY9-5168" fmla="*/ 1924493 h 4492350"/>
              <a:gd name="connsiteX10-5169" fmla="*/ 1061670 w 3662637"/>
              <a:gd name="connsiteY10-5170" fmla="*/ 857226 h 4492350"/>
              <a:gd name="connsiteX11-5171" fmla="*/ 1162773 w 3662637"/>
              <a:gd name="connsiteY11-5172" fmla="*/ 2026621 h 4492350"/>
              <a:gd name="connsiteX12-5173" fmla="*/ 1682742 w 3662637"/>
              <a:gd name="connsiteY12-5174" fmla="*/ 2194318 h 4492350"/>
              <a:gd name="connsiteX13-5175" fmla="*/ 1924493 w 3662637"/>
              <a:gd name="connsiteY13-5176" fmla="*/ 0 h 4492350"/>
              <a:gd name="connsiteX14-5177" fmla="*/ 1995936 w 3662637"/>
              <a:gd name="connsiteY14-5178" fmla="*/ 986216 h 4492350"/>
              <a:gd name="connsiteX15-5179" fmla="*/ 1850065 w 3662637"/>
              <a:gd name="connsiteY15-5180" fmla="*/ 2060385 h 4492350"/>
              <a:gd name="connsiteX16-5181" fmla="*/ 2025596 w 3662637"/>
              <a:gd name="connsiteY16-5182" fmla="*/ 3046321 h 4492350"/>
              <a:gd name="connsiteX17-5183" fmla="*/ 2615609 w 3662637"/>
              <a:gd name="connsiteY17-5184" fmla="*/ 2519916 h 4492350"/>
              <a:gd name="connsiteX18-5185" fmla="*/ 2881796 w 3662637"/>
              <a:gd name="connsiteY18-5186" fmla="*/ 1291762 h 4492350"/>
              <a:gd name="connsiteX19-5187" fmla="*/ 2774911 w 3662637"/>
              <a:gd name="connsiteY19-5188" fmla="*/ 2383091 h 4492350"/>
              <a:gd name="connsiteX20-5189" fmla="*/ 3662637 w 3662637"/>
              <a:gd name="connsiteY20-5190" fmla="*/ 1124252 h 4492350"/>
              <a:gd name="connsiteX21-5191" fmla="*/ 2190307 w 3662637"/>
              <a:gd name="connsiteY21-5192" fmla="*/ 3370521 h 4492350"/>
              <a:gd name="connsiteX22-5193" fmla="*/ 2137144 w 3662637"/>
              <a:gd name="connsiteY22-5194" fmla="*/ 3817088 h 4492350"/>
              <a:gd name="connsiteX23-5195" fmla="*/ 3285460 w 3662637"/>
              <a:gd name="connsiteY23-5196" fmla="*/ 3094074 h 4492350"/>
              <a:gd name="connsiteX24-5197" fmla="*/ 2162419 w 3662637"/>
              <a:gd name="connsiteY24-5198" fmla="*/ 4030951 h 4492350"/>
              <a:gd name="connsiteX25-5199" fmla="*/ 2200940 w 3662637"/>
              <a:gd name="connsiteY25-5200" fmla="*/ 4476307 h 4492350"/>
              <a:gd name="connsiteX26-5201" fmla="*/ 2186296 w 3662637"/>
              <a:gd name="connsiteY26-5202" fmla="*/ 4491415 h 4492350"/>
              <a:gd name="connsiteX27-5203" fmla="*/ 1711842 w 3662637"/>
              <a:gd name="connsiteY27-5204" fmla="*/ 4492350 h 4492350"/>
              <a:gd name="connsiteX0-5205" fmla="*/ 1711842 w 3662637"/>
              <a:gd name="connsiteY0-5206" fmla="*/ 4492350 h 4492350"/>
              <a:gd name="connsiteX1-5207" fmla="*/ 1765005 w 3662637"/>
              <a:gd name="connsiteY1-5208" fmla="*/ 3785190 h 4492350"/>
              <a:gd name="connsiteX2-5209" fmla="*/ 1275907 w 3662637"/>
              <a:gd name="connsiteY2-5210" fmla="*/ 3381153 h 4492350"/>
              <a:gd name="connsiteX3-5211" fmla="*/ 0 w 3662637"/>
              <a:gd name="connsiteY3-5212" fmla="*/ 2945218 h 4492350"/>
              <a:gd name="connsiteX4-5213" fmla="*/ 1095154 w 3662637"/>
              <a:gd name="connsiteY4-5214" fmla="*/ 3242930 h 4492350"/>
              <a:gd name="connsiteX5-5215" fmla="*/ 361507 w 3662637"/>
              <a:gd name="connsiteY5-5216" fmla="*/ 2456121 h 4492350"/>
              <a:gd name="connsiteX6-5217" fmla="*/ 1743740 w 3662637"/>
              <a:gd name="connsiteY6-5218" fmla="*/ 3519376 h 4492350"/>
              <a:gd name="connsiteX7-5219" fmla="*/ 1652058 w 3662637"/>
              <a:gd name="connsiteY7-5220" fmla="*/ 2400346 h 4492350"/>
              <a:gd name="connsiteX8-5221" fmla="*/ 8208 w 3662637"/>
              <a:gd name="connsiteY8-5222" fmla="*/ 750901 h 4492350"/>
              <a:gd name="connsiteX9-5223" fmla="*/ 956930 w 3662637"/>
              <a:gd name="connsiteY9-5224" fmla="*/ 1924493 h 4492350"/>
              <a:gd name="connsiteX10-5225" fmla="*/ 1061670 w 3662637"/>
              <a:gd name="connsiteY10-5226" fmla="*/ 857226 h 4492350"/>
              <a:gd name="connsiteX11-5227" fmla="*/ 1162773 w 3662637"/>
              <a:gd name="connsiteY11-5228" fmla="*/ 2026621 h 4492350"/>
              <a:gd name="connsiteX12-5229" fmla="*/ 1682742 w 3662637"/>
              <a:gd name="connsiteY12-5230" fmla="*/ 2194318 h 4492350"/>
              <a:gd name="connsiteX13-5231" fmla="*/ 1924493 w 3662637"/>
              <a:gd name="connsiteY13-5232" fmla="*/ 0 h 4492350"/>
              <a:gd name="connsiteX14-5233" fmla="*/ 1995936 w 3662637"/>
              <a:gd name="connsiteY14-5234" fmla="*/ 986216 h 4492350"/>
              <a:gd name="connsiteX15-5235" fmla="*/ 1850065 w 3662637"/>
              <a:gd name="connsiteY15-5236" fmla="*/ 2060385 h 4492350"/>
              <a:gd name="connsiteX16-5237" fmla="*/ 2025596 w 3662637"/>
              <a:gd name="connsiteY16-5238" fmla="*/ 3046321 h 4492350"/>
              <a:gd name="connsiteX17-5239" fmla="*/ 2615609 w 3662637"/>
              <a:gd name="connsiteY17-5240" fmla="*/ 2519916 h 4492350"/>
              <a:gd name="connsiteX18-5241" fmla="*/ 2881796 w 3662637"/>
              <a:gd name="connsiteY18-5242" fmla="*/ 1291762 h 4492350"/>
              <a:gd name="connsiteX19-5243" fmla="*/ 2774911 w 3662637"/>
              <a:gd name="connsiteY19-5244" fmla="*/ 2383091 h 4492350"/>
              <a:gd name="connsiteX20-5245" fmla="*/ 3662637 w 3662637"/>
              <a:gd name="connsiteY20-5246" fmla="*/ 1124252 h 4492350"/>
              <a:gd name="connsiteX21-5247" fmla="*/ 2190307 w 3662637"/>
              <a:gd name="connsiteY21-5248" fmla="*/ 3370521 h 4492350"/>
              <a:gd name="connsiteX22-5249" fmla="*/ 2137144 w 3662637"/>
              <a:gd name="connsiteY22-5250" fmla="*/ 3817088 h 4492350"/>
              <a:gd name="connsiteX23-5251" fmla="*/ 3285460 w 3662637"/>
              <a:gd name="connsiteY23-5252" fmla="*/ 3094074 h 4492350"/>
              <a:gd name="connsiteX24-5253" fmla="*/ 2162419 w 3662637"/>
              <a:gd name="connsiteY24-5254" fmla="*/ 4030951 h 4492350"/>
              <a:gd name="connsiteX25-5255" fmla="*/ 2200940 w 3662637"/>
              <a:gd name="connsiteY25-5256" fmla="*/ 4476307 h 4492350"/>
              <a:gd name="connsiteX26-5257" fmla="*/ 2186296 w 3662637"/>
              <a:gd name="connsiteY26-5258" fmla="*/ 4491415 h 4492350"/>
              <a:gd name="connsiteX27-5259" fmla="*/ 1711842 w 3662637"/>
              <a:gd name="connsiteY27-5260" fmla="*/ 4492350 h 4492350"/>
              <a:gd name="connsiteX0-5261" fmla="*/ 1711842 w 3662637"/>
              <a:gd name="connsiteY0-5262" fmla="*/ 4492350 h 4492350"/>
              <a:gd name="connsiteX1-5263" fmla="*/ 1765005 w 3662637"/>
              <a:gd name="connsiteY1-5264" fmla="*/ 3785190 h 4492350"/>
              <a:gd name="connsiteX2-5265" fmla="*/ 1275907 w 3662637"/>
              <a:gd name="connsiteY2-5266" fmla="*/ 3381153 h 4492350"/>
              <a:gd name="connsiteX3-5267" fmla="*/ 0 w 3662637"/>
              <a:gd name="connsiteY3-5268" fmla="*/ 2945218 h 4492350"/>
              <a:gd name="connsiteX4-5269" fmla="*/ 1095154 w 3662637"/>
              <a:gd name="connsiteY4-5270" fmla="*/ 3242930 h 4492350"/>
              <a:gd name="connsiteX5-5271" fmla="*/ 361507 w 3662637"/>
              <a:gd name="connsiteY5-5272" fmla="*/ 2456121 h 4492350"/>
              <a:gd name="connsiteX6-5273" fmla="*/ 1743740 w 3662637"/>
              <a:gd name="connsiteY6-5274" fmla="*/ 3519376 h 4492350"/>
              <a:gd name="connsiteX7-5275" fmla="*/ 1652058 w 3662637"/>
              <a:gd name="connsiteY7-5276" fmla="*/ 2400346 h 4492350"/>
              <a:gd name="connsiteX8-5277" fmla="*/ 28261 w 3662637"/>
              <a:gd name="connsiteY8-5278" fmla="*/ 742880 h 4492350"/>
              <a:gd name="connsiteX9-5279" fmla="*/ 956930 w 3662637"/>
              <a:gd name="connsiteY9-5280" fmla="*/ 1924493 h 4492350"/>
              <a:gd name="connsiteX10-5281" fmla="*/ 1061670 w 3662637"/>
              <a:gd name="connsiteY10-5282" fmla="*/ 857226 h 4492350"/>
              <a:gd name="connsiteX11-5283" fmla="*/ 1162773 w 3662637"/>
              <a:gd name="connsiteY11-5284" fmla="*/ 2026621 h 4492350"/>
              <a:gd name="connsiteX12-5285" fmla="*/ 1682742 w 3662637"/>
              <a:gd name="connsiteY12-5286" fmla="*/ 2194318 h 4492350"/>
              <a:gd name="connsiteX13-5287" fmla="*/ 1924493 w 3662637"/>
              <a:gd name="connsiteY13-5288" fmla="*/ 0 h 4492350"/>
              <a:gd name="connsiteX14-5289" fmla="*/ 1995936 w 3662637"/>
              <a:gd name="connsiteY14-5290" fmla="*/ 986216 h 4492350"/>
              <a:gd name="connsiteX15-5291" fmla="*/ 1850065 w 3662637"/>
              <a:gd name="connsiteY15-5292" fmla="*/ 2060385 h 4492350"/>
              <a:gd name="connsiteX16-5293" fmla="*/ 2025596 w 3662637"/>
              <a:gd name="connsiteY16-5294" fmla="*/ 3046321 h 4492350"/>
              <a:gd name="connsiteX17-5295" fmla="*/ 2615609 w 3662637"/>
              <a:gd name="connsiteY17-5296" fmla="*/ 2519916 h 4492350"/>
              <a:gd name="connsiteX18-5297" fmla="*/ 2881796 w 3662637"/>
              <a:gd name="connsiteY18-5298" fmla="*/ 1291762 h 4492350"/>
              <a:gd name="connsiteX19-5299" fmla="*/ 2774911 w 3662637"/>
              <a:gd name="connsiteY19-5300" fmla="*/ 2383091 h 4492350"/>
              <a:gd name="connsiteX20-5301" fmla="*/ 3662637 w 3662637"/>
              <a:gd name="connsiteY20-5302" fmla="*/ 1124252 h 4492350"/>
              <a:gd name="connsiteX21-5303" fmla="*/ 2190307 w 3662637"/>
              <a:gd name="connsiteY21-5304" fmla="*/ 3370521 h 4492350"/>
              <a:gd name="connsiteX22-5305" fmla="*/ 2137144 w 3662637"/>
              <a:gd name="connsiteY22-5306" fmla="*/ 3817088 h 4492350"/>
              <a:gd name="connsiteX23-5307" fmla="*/ 3285460 w 3662637"/>
              <a:gd name="connsiteY23-5308" fmla="*/ 3094074 h 4492350"/>
              <a:gd name="connsiteX24-5309" fmla="*/ 2162419 w 3662637"/>
              <a:gd name="connsiteY24-5310" fmla="*/ 4030951 h 4492350"/>
              <a:gd name="connsiteX25-5311" fmla="*/ 2200940 w 3662637"/>
              <a:gd name="connsiteY25-5312" fmla="*/ 4476307 h 4492350"/>
              <a:gd name="connsiteX26-5313" fmla="*/ 2186296 w 3662637"/>
              <a:gd name="connsiteY26-5314" fmla="*/ 4491415 h 4492350"/>
              <a:gd name="connsiteX27-5315" fmla="*/ 1711842 w 3662637"/>
              <a:gd name="connsiteY27-5316" fmla="*/ 4492350 h 4492350"/>
              <a:gd name="connsiteX0-5317" fmla="*/ 1711842 w 3662637"/>
              <a:gd name="connsiteY0-5318" fmla="*/ 4492350 h 4492350"/>
              <a:gd name="connsiteX1-5319" fmla="*/ 1765005 w 3662637"/>
              <a:gd name="connsiteY1-5320" fmla="*/ 3785190 h 4492350"/>
              <a:gd name="connsiteX2-5321" fmla="*/ 1275907 w 3662637"/>
              <a:gd name="connsiteY2-5322" fmla="*/ 3381153 h 4492350"/>
              <a:gd name="connsiteX3-5323" fmla="*/ 0 w 3662637"/>
              <a:gd name="connsiteY3-5324" fmla="*/ 2945218 h 4492350"/>
              <a:gd name="connsiteX4-5325" fmla="*/ 1095154 w 3662637"/>
              <a:gd name="connsiteY4-5326" fmla="*/ 3242930 h 4492350"/>
              <a:gd name="connsiteX5-5327" fmla="*/ 361507 w 3662637"/>
              <a:gd name="connsiteY5-5328" fmla="*/ 2456121 h 4492350"/>
              <a:gd name="connsiteX6-5329" fmla="*/ 1743740 w 3662637"/>
              <a:gd name="connsiteY6-5330" fmla="*/ 3519376 h 4492350"/>
              <a:gd name="connsiteX7-5331" fmla="*/ 1652058 w 3662637"/>
              <a:gd name="connsiteY7-5332" fmla="*/ 2400346 h 4492350"/>
              <a:gd name="connsiteX8-5333" fmla="*/ 28261 w 3662637"/>
              <a:gd name="connsiteY8-5334" fmla="*/ 742880 h 4492350"/>
              <a:gd name="connsiteX9-5335" fmla="*/ 956930 w 3662637"/>
              <a:gd name="connsiteY9-5336" fmla="*/ 1924493 h 4492350"/>
              <a:gd name="connsiteX10-5337" fmla="*/ 1061670 w 3662637"/>
              <a:gd name="connsiteY10-5338" fmla="*/ 857226 h 4492350"/>
              <a:gd name="connsiteX11-5339" fmla="*/ 1162773 w 3662637"/>
              <a:gd name="connsiteY11-5340" fmla="*/ 2026621 h 4492350"/>
              <a:gd name="connsiteX12-5341" fmla="*/ 1682742 w 3662637"/>
              <a:gd name="connsiteY12-5342" fmla="*/ 2194318 h 4492350"/>
              <a:gd name="connsiteX13-5343" fmla="*/ 1924493 w 3662637"/>
              <a:gd name="connsiteY13-5344" fmla="*/ 0 h 4492350"/>
              <a:gd name="connsiteX14-5345" fmla="*/ 1995936 w 3662637"/>
              <a:gd name="connsiteY14-5346" fmla="*/ 986216 h 4492350"/>
              <a:gd name="connsiteX15-5347" fmla="*/ 1850065 w 3662637"/>
              <a:gd name="connsiteY15-5348" fmla="*/ 2060385 h 4492350"/>
              <a:gd name="connsiteX16-5349" fmla="*/ 2025596 w 3662637"/>
              <a:gd name="connsiteY16-5350" fmla="*/ 3046321 h 4492350"/>
              <a:gd name="connsiteX17-5351" fmla="*/ 2615609 w 3662637"/>
              <a:gd name="connsiteY17-5352" fmla="*/ 2519916 h 4492350"/>
              <a:gd name="connsiteX18-5353" fmla="*/ 2881796 w 3662637"/>
              <a:gd name="connsiteY18-5354" fmla="*/ 1291762 h 4492350"/>
              <a:gd name="connsiteX19-5355" fmla="*/ 2774911 w 3662637"/>
              <a:gd name="connsiteY19-5356" fmla="*/ 2383091 h 4492350"/>
              <a:gd name="connsiteX20-5357" fmla="*/ 3662637 w 3662637"/>
              <a:gd name="connsiteY20-5358" fmla="*/ 1124252 h 4492350"/>
              <a:gd name="connsiteX21-5359" fmla="*/ 2190307 w 3662637"/>
              <a:gd name="connsiteY21-5360" fmla="*/ 3370521 h 4492350"/>
              <a:gd name="connsiteX22-5361" fmla="*/ 2137144 w 3662637"/>
              <a:gd name="connsiteY22-5362" fmla="*/ 3817088 h 4492350"/>
              <a:gd name="connsiteX23-5363" fmla="*/ 3285460 w 3662637"/>
              <a:gd name="connsiteY23-5364" fmla="*/ 3094074 h 4492350"/>
              <a:gd name="connsiteX24-5365" fmla="*/ 2162419 w 3662637"/>
              <a:gd name="connsiteY24-5366" fmla="*/ 4030951 h 4492350"/>
              <a:gd name="connsiteX25-5367" fmla="*/ 2200940 w 3662637"/>
              <a:gd name="connsiteY25-5368" fmla="*/ 4476307 h 4492350"/>
              <a:gd name="connsiteX26-5369" fmla="*/ 2186296 w 3662637"/>
              <a:gd name="connsiteY26-5370" fmla="*/ 4491415 h 4492350"/>
              <a:gd name="connsiteX27-5371" fmla="*/ 1711842 w 3662637"/>
              <a:gd name="connsiteY27-5372" fmla="*/ 4492350 h 4492350"/>
              <a:gd name="connsiteX0-5373" fmla="*/ 1711842 w 3662637"/>
              <a:gd name="connsiteY0-5374" fmla="*/ 4492350 h 4492350"/>
              <a:gd name="connsiteX1-5375" fmla="*/ 1765005 w 3662637"/>
              <a:gd name="connsiteY1-5376" fmla="*/ 3785190 h 4492350"/>
              <a:gd name="connsiteX2-5377" fmla="*/ 1275907 w 3662637"/>
              <a:gd name="connsiteY2-5378" fmla="*/ 3381153 h 4492350"/>
              <a:gd name="connsiteX3-5379" fmla="*/ 0 w 3662637"/>
              <a:gd name="connsiteY3-5380" fmla="*/ 2945218 h 4492350"/>
              <a:gd name="connsiteX4-5381" fmla="*/ 1095154 w 3662637"/>
              <a:gd name="connsiteY4-5382" fmla="*/ 3242930 h 4492350"/>
              <a:gd name="connsiteX5-5383" fmla="*/ 361507 w 3662637"/>
              <a:gd name="connsiteY5-5384" fmla="*/ 2456121 h 4492350"/>
              <a:gd name="connsiteX6-5385" fmla="*/ 1743740 w 3662637"/>
              <a:gd name="connsiteY6-5386" fmla="*/ 3519376 h 4492350"/>
              <a:gd name="connsiteX7-5387" fmla="*/ 1652058 w 3662637"/>
              <a:gd name="connsiteY7-5388" fmla="*/ 2400346 h 4492350"/>
              <a:gd name="connsiteX8-5389" fmla="*/ 28261 w 3662637"/>
              <a:gd name="connsiteY8-5390" fmla="*/ 742880 h 4492350"/>
              <a:gd name="connsiteX9-5391" fmla="*/ 956930 w 3662637"/>
              <a:gd name="connsiteY9-5392" fmla="*/ 1924493 h 4492350"/>
              <a:gd name="connsiteX10-5393" fmla="*/ 1061670 w 3662637"/>
              <a:gd name="connsiteY10-5394" fmla="*/ 857226 h 4492350"/>
              <a:gd name="connsiteX11-5395" fmla="*/ 1162773 w 3662637"/>
              <a:gd name="connsiteY11-5396" fmla="*/ 2026621 h 4492350"/>
              <a:gd name="connsiteX12-5397" fmla="*/ 1682742 w 3662637"/>
              <a:gd name="connsiteY12-5398" fmla="*/ 2194318 h 4492350"/>
              <a:gd name="connsiteX13-5399" fmla="*/ 1924493 w 3662637"/>
              <a:gd name="connsiteY13-5400" fmla="*/ 0 h 4492350"/>
              <a:gd name="connsiteX14-5401" fmla="*/ 1995936 w 3662637"/>
              <a:gd name="connsiteY14-5402" fmla="*/ 986216 h 4492350"/>
              <a:gd name="connsiteX15-5403" fmla="*/ 1850065 w 3662637"/>
              <a:gd name="connsiteY15-5404" fmla="*/ 2060385 h 4492350"/>
              <a:gd name="connsiteX16-5405" fmla="*/ 2025596 w 3662637"/>
              <a:gd name="connsiteY16-5406" fmla="*/ 3046321 h 4492350"/>
              <a:gd name="connsiteX17-5407" fmla="*/ 2615609 w 3662637"/>
              <a:gd name="connsiteY17-5408" fmla="*/ 2519916 h 4492350"/>
              <a:gd name="connsiteX18-5409" fmla="*/ 2881796 w 3662637"/>
              <a:gd name="connsiteY18-5410" fmla="*/ 1291762 h 4492350"/>
              <a:gd name="connsiteX19-5411" fmla="*/ 2774911 w 3662637"/>
              <a:gd name="connsiteY19-5412" fmla="*/ 2383091 h 4492350"/>
              <a:gd name="connsiteX20-5413" fmla="*/ 3662637 w 3662637"/>
              <a:gd name="connsiteY20-5414" fmla="*/ 1124252 h 4492350"/>
              <a:gd name="connsiteX21-5415" fmla="*/ 2190307 w 3662637"/>
              <a:gd name="connsiteY21-5416" fmla="*/ 3370521 h 4492350"/>
              <a:gd name="connsiteX22-5417" fmla="*/ 2137144 w 3662637"/>
              <a:gd name="connsiteY22-5418" fmla="*/ 3817088 h 4492350"/>
              <a:gd name="connsiteX23-5419" fmla="*/ 3285460 w 3662637"/>
              <a:gd name="connsiteY23-5420" fmla="*/ 3094074 h 4492350"/>
              <a:gd name="connsiteX24-5421" fmla="*/ 2162419 w 3662637"/>
              <a:gd name="connsiteY24-5422" fmla="*/ 4030951 h 4492350"/>
              <a:gd name="connsiteX25-5423" fmla="*/ 2200940 w 3662637"/>
              <a:gd name="connsiteY25-5424" fmla="*/ 4476307 h 4492350"/>
              <a:gd name="connsiteX26-5425" fmla="*/ 2186296 w 3662637"/>
              <a:gd name="connsiteY26-5426" fmla="*/ 4491415 h 4492350"/>
              <a:gd name="connsiteX27-5427" fmla="*/ 1711842 w 3662637"/>
              <a:gd name="connsiteY27-5428" fmla="*/ 4492350 h 4492350"/>
              <a:gd name="connsiteX0-5429" fmla="*/ 1711842 w 3662637"/>
              <a:gd name="connsiteY0-5430" fmla="*/ 4492350 h 4492350"/>
              <a:gd name="connsiteX1-5431" fmla="*/ 1765005 w 3662637"/>
              <a:gd name="connsiteY1-5432" fmla="*/ 3785190 h 4492350"/>
              <a:gd name="connsiteX2-5433" fmla="*/ 1275907 w 3662637"/>
              <a:gd name="connsiteY2-5434" fmla="*/ 3381153 h 4492350"/>
              <a:gd name="connsiteX3-5435" fmla="*/ 0 w 3662637"/>
              <a:gd name="connsiteY3-5436" fmla="*/ 2945218 h 4492350"/>
              <a:gd name="connsiteX4-5437" fmla="*/ 1095154 w 3662637"/>
              <a:gd name="connsiteY4-5438" fmla="*/ 3242930 h 4492350"/>
              <a:gd name="connsiteX5-5439" fmla="*/ 361507 w 3662637"/>
              <a:gd name="connsiteY5-5440" fmla="*/ 2456121 h 4492350"/>
              <a:gd name="connsiteX6-5441" fmla="*/ 1743740 w 3662637"/>
              <a:gd name="connsiteY6-5442" fmla="*/ 3519376 h 4492350"/>
              <a:gd name="connsiteX7-5443" fmla="*/ 1652058 w 3662637"/>
              <a:gd name="connsiteY7-5444" fmla="*/ 2400346 h 4492350"/>
              <a:gd name="connsiteX8-5445" fmla="*/ 28261 w 3662637"/>
              <a:gd name="connsiteY8-5446" fmla="*/ 742880 h 4492350"/>
              <a:gd name="connsiteX9-5447" fmla="*/ 956930 w 3662637"/>
              <a:gd name="connsiteY9-5448" fmla="*/ 1924493 h 4492350"/>
              <a:gd name="connsiteX10-5449" fmla="*/ 1061670 w 3662637"/>
              <a:gd name="connsiteY10-5450" fmla="*/ 857226 h 4492350"/>
              <a:gd name="connsiteX11-5451" fmla="*/ 1162773 w 3662637"/>
              <a:gd name="connsiteY11-5452" fmla="*/ 2026621 h 4492350"/>
              <a:gd name="connsiteX12-5453" fmla="*/ 1682742 w 3662637"/>
              <a:gd name="connsiteY12-5454" fmla="*/ 2194318 h 4492350"/>
              <a:gd name="connsiteX13-5455" fmla="*/ 1924493 w 3662637"/>
              <a:gd name="connsiteY13-5456" fmla="*/ 0 h 4492350"/>
              <a:gd name="connsiteX14-5457" fmla="*/ 1995936 w 3662637"/>
              <a:gd name="connsiteY14-5458" fmla="*/ 986216 h 4492350"/>
              <a:gd name="connsiteX15-5459" fmla="*/ 1850065 w 3662637"/>
              <a:gd name="connsiteY15-5460" fmla="*/ 2060385 h 4492350"/>
              <a:gd name="connsiteX16-5461" fmla="*/ 2025596 w 3662637"/>
              <a:gd name="connsiteY16-5462" fmla="*/ 3046321 h 4492350"/>
              <a:gd name="connsiteX17-5463" fmla="*/ 2615609 w 3662637"/>
              <a:gd name="connsiteY17-5464" fmla="*/ 2519916 h 4492350"/>
              <a:gd name="connsiteX18-5465" fmla="*/ 2881796 w 3662637"/>
              <a:gd name="connsiteY18-5466" fmla="*/ 1291762 h 4492350"/>
              <a:gd name="connsiteX19-5467" fmla="*/ 2774911 w 3662637"/>
              <a:gd name="connsiteY19-5468" fmla="*/ 2383091 h 4492350"/>
              <a:gd name="connsiteX20-5469" fmla="*/ 3662637 w 3662637"/>
              <a:gd name="connsiteY20-5470" fmla="*/ 1124252 h 4492350"/>
              <a:gd name="connsiteX21-5471" fmla="*/ 2190307 w 3662637"/>
              <a:gd name="connsiteY21-5472" fmla="*/ 3370521 h 4492350"/>
              <a:gd name="connsiteX22-5473" fmla="*/ 2137144 w 3662637"/>
              <a:gd name="connsiteY22-5474" fmla="*/ 3817088 h 4492350"/>
              <a:gd name="connsiteX23-5475" fmla="*/ 3285460 w 3662637"/>
              <a:gd name="connsiteY23-5476" fmla="*/ 3094074 h 4492350"/>
              <a:gd name="connsiteX24-5477" fmla="*/ 2162419 w 3662637"/>
              <a:gd name="connsiteY24-5478" fmla="*/ 4030951 h 4492350"/>
              <a:gd name="connsiteX25-5479" fmla="*/ 2200940 w 3662637"/>
              <a:gd name="connsiteY25-5480" fmla="*/ 4476307 h 4492350"/>
              <a:gd name="connsiteX26-5481" fmla="*/ 2186296 w 3662637"/>
              <a:gd name="connsiteY26-5482" fmla="*/ 4491415 h 4492350"/>
              <a:gd name="connsiteX27-5483" fmla="*/ 1711842 w 3662637"/>
              <a:gd name="connsiteY27-5484" fmla="*/ 4492350 h 4492350"/>
              <a:gd name="connsiteX0-5485" fmla="*/ 1711842 w 3662637"/>
              <a:gd name="connsiteY0-5486" fmla="*/ 4492350 h 4492350"/>
              <a:gd name="connsiteX1-5487" fmla="*/ 1765005 w 3662637"/>
              <a:gd name="connsiteY1-5488" fmla="*/ 3785190 h 4492350"/>
              <a:gd name="connsiteX2-5489" fmla="*/ 1275907 w 3662637"/>
              <a:gd name="connsiteY2-5490" fmla="*/ 3381153 h 4492350"/>
              <a:gd name="connsiteX3-5491" fmla="*/ 0 w 3662637"/>
              <a:gd name="connsiteY3-5492" fmla="*/ 2945218 h 4492350"/>
              <a:gd name="connsiteX4-5493" fmla="*/ 1095154 w 3662637"/>
              <a:gd name="connsiteY4-5494" fmla="*/ 3242930 h 4492350"/>
              <a:gd name="connsiteX5-5495" fmla="*/ 361507 w 3662637"/>
              <a:gd name="connsiteY5-5496" fmla="*/ 2456121 h 4492350"/>
              <a:gd name="connsiteX6-5497" fmla="*/ 1743740 w 3662637"/>
              <a:gd name="connsiteY6-5498" fmla="*/ 3519376 h 4492350"/>
              <a:gd name="connsiteX7-5499" fmla="*/ 1652058 w 3662637"/>
              <a:gd name="connsiteY7-5500" fmla="*/ 2400346 h 4492350"/>
              <a:gd name="connsiteX8-5501" fmla="*/ 28261 w 3662637"/>
              <a:gd name="connsiteY8-5502" fmla="*/ 742880 h 4492350"/>
              <a:gd name="connsiteX9-5503" fmla="*/ 956930 w 3662637"/>
              <a:gd name="connsiteY9-5504" fmla="*/ 1924493 h 4492350"/>
              <a:gd name="connsiteX10-5505" fmla="*/ 1061670 w 3662637"/>
              <a:gd name="connsiteY10-5506" fmla="*/ 857226 h 4492350"/>
              <a:gd name="connsiteX11-5507" fmla="*/ 1162773 w 3662637"/>
              <a:gd name="connsiteY11-5508" fmla="*/ 2026621 h 4492350"/>
              <a:gd name="connsiteX12-5509" fmla="*/ 1682742 w 3662637"/>
              <a:gd name="connsiteY12-5510" fmla="*/ 2194318 h 4492350"/>
              <a:gd name="connsiteX13-5511" fmla="*/ 1924493 w 3662637"/>
              <a:gd name="connsiteY13-5512" fmla="*/ 0 h 4492350"/>
              <a:gd name="connsiteX14-5513" fmla="*/ 1995936 w 3662637"/>
              <a:gd name="connsiteY14-5514" fmla="*/ 986216 h 4492350"/>
              <a:gd name="connsiteX15-5515" fmla="*/ 1850065 w 3662637"/>
              <a:gd name="connsiteY15-5516" fmla="*/ 2060385 h 4492350"/>
              <a:gd name="connsiteX16-5517" fmla="*/ 2025596 w 3662637"/>
              <a:gd name="connsiteY16-5518" fmla="*/ 3046321 h 4492350"/>
              <a:gd name="connsiteX17-5519" fmla="*/ 2615609 w 3662637"/>
              <a:gd name="connsiteY17-5520" fmla="*/ 2519916 h 4492350"/>
              <a:gd name="connsiteX18-5521" fmla="*/ 2881796 w 3662637"/>
              <a:gd name="connsiteY18-5522" fmla="*/ 1291762 h 4492350"/>
              <a:gd name="connsiteX19-5523" fmla="*/ 2774911 w 3662637"/>
              <a:gd name="connsiteY19-5524" fmla="*/ 2383091 h 4492350"/>
              <a:gd name="connsiteX20-5525" fmla="*/ 3662637 w 3662637"/>
              <a:gd name="connsiteY20-5526" fmla="*/ 1124252 h 4492350"/>
              <a:gd name="connsiteX21-5527" fmla="*/ 2190307 w 3662637"/>
              <a:gd name="connsiteY21-5528" fmla="*/ 3370521 h 4492350"/>
              <a:gd name="connsiteX22-5529" fmla="*/ 2137144 w 3662637"/>
              <a:gd name="connsiteY22-5530" fmla="*/ 3817088 h 4492350"/>
              <a:gd name="connsiteX23-5531" fmla="*/ 3285460 w 3662637"/>
              <a:gd name="connsiteY23-5532" fmla="*/ 3094074 h 4492350"/>
              <a:gd name="connsiteX24-5533" fmla="*/ 2162419 w 3662637"/>
              <a:gd name="connsiteY24-5534" fmla="*/ 4030951 h 4492350"/>
              <a:gd name="connsiteX25-5535" fmla="*/ 2200940 w 3662637"/>
              <a:gd name="connsiteY25-5536" fmla="*/ 4476307 h 4492350"/>
              <a:gd name="connsiteX26-5537" fmla="*/ 2186296 w 3662637"/>
              <a:gd name="connsiteY26-5538" fmla="*/ 4491415 h 4492350"/>
              <a:gd name="connsiteX27-5539" fmla="*/ 1711842 w 3662637"/>
              <a:gd name="connsiteY27-5540" fmla="*/ 4492350 h 4492350"/>
              <a:gd name="connsiteX0-5541" fmla="*/ 1711842 w 3662637"/>
              <a:gd name="connsiteY0-5542" fmla="*/ 4492350 h 4492350"/>
              <a:gd name="connsiteX1-5543" fmla="*/ 1765005 w 3662637"/>
              <a:gd name="connsiteY1-5544" fmla="*/ 3785190 h 4492350"/>
              <a:gd name="connsiteX2-5545" fmla="*/ 1275907 w 3662637"/>
              <a:gd name="connsiteY2-5546" fmla="*/ 3381153 h 4492350"/>
              <a:gd name="connsiteX3-5547" fmla="*/ 0 w 3662637"/>
              <a:gd name="connsiteY3-5548" fmla="*/ 2945218 h 4492350"/>
              <a:gd name="connsiteX4-5549" fmla="*/ 1095154 w 3662637"/>
              <a:gd name="connsiteY4-5550" fmla="*/ 3242930 h 4492350"/>
              <a:gd name="connsiteX5-5551" fmla="*/ 361507 w 3662637"/>
              <a:gd name="connsiteY5-5552" fmla="*/ 2456121 h 4492350"/>
              <a:gd name="connsiteX6-5553" fmla="*/ 1743740 w 3662637"/>
              <a:gd name="connsiteY6-5554" fmla="*/ 3519376 h 4492350"/>
              <a:gd name="connsiteX7-5555" fmla="*/ 1652058 w 3662637"/>
              <a:gd name="connsiteY7-5556" fmla="*/ 2400346 h 4492350"/>
              <a:gd name="connsiteX8-5557" fmla="*/ 28261 w 3662637"/>
              <a:gd name="connsiteY8-5558" fmla="*/ 742880 h 4492350"/>
              <a:gd name="connsiteX9-5559" fmla="*/ 956930 w 3662637"/>
              <a:gd name="connsiteY9-5560" fmla="*/ 1924493 h 4492350"/>
              <a:gd name="connsiteX10-5561" fmla="*/ 1061670 w 3662637"/>
              <a:gd name="connsiteY10-5562" fmla="*/ 857226 h 4492350"/>
              <a:gd name="connsiteX11-5563" fmla="*/ 1162773 w 3662637"/>
              <a:gd name="connsiteY11-5564" fmla="*/ 2026621 h 4492350"/>
              <a:gd name="connsiteX12-5565" fmla="*/ 1682742 w 3662637"/>
              <a:gd name="connsiteY12-5566" fmla="*/ 2194318 h 4492350"/>
              <a:gd name="connsiteX13-5567" fmla="*/ 1924493 w 3662637"/>
              <a:gd name="connsiteY13-5568" fmla="*/ 0 h 4492350"/>
              <a:gd name="connsiteX14-5569" fmla="*/ 1995936 w 3662637"/>
              <a:gd name="connsiteY14-5570" fmla="*/ 986216 h 4492350"/>
              <a:gd name="connsiteX15-5571" fmla="*/ 1850065 w 3662637"/>
              <a:gd name="connsiteY15-5572" fmla="*/ 2060385 h 4492350"/>
              <a:gd name="connsiteX16-5573" fmla="*/ 2025596 w 3662637"/>
              <a:gd name="connsiteY16-5574" fmla="*/ 3046321 h 4492350"/>
              <a:gd name="connsiteX17-5575" fmla="*/ 2615609 w 3662637"/>
              <a:gd name="connsiteY17-5576" fmla="*/ 2519916 h 4492350"/>
              <a:gd name="connsiteX18-5577" fmla="*/ 2881796 w 3662637"/>
              <a:gd name="connsiteY18-5578" fmla="*/ 1291762 h 4492350"/>
              <a:gd name="connsiteX19-5579" fmla="*/ 2774911 w 3662637"/>
              <a:gd name="connsiteY19-5580" fmla="*/ 2383091 h 4492350"/>
              <a:gd name="connsiteX20-5581" fmla="*/ 3662637 w 3662637"/>
              <a:gd name="connsiteY20-5582" fmla="*/ 1124252 h 4492350"/>
              <a:gd name="connsiteX21-5583" fmla="*/ 2190307 w 3662637"/>
              <a:gd name="connsiteY21-5584" fmla="*/ 3370521 h 4492350"/>
              <a:gd name="connsiteX22-5585" fmla="*/ 2137144 w 3662637"/>
              <a:gd name="connsiteY22-5586" fmla="*/ 3817088 h 4492350"/>
              <a:gd name="connsiteX23-5587" fmla="*/ 3285460 w 3662637"/>
              <a:gd name="connsiteY23-5588" fmla="*/ 3094074 h 4492350"/>
              <a:gd name="connsiteX24-5589" fmla="*/ 2162419 w 3662637"/>
              <a:gd name="connsiteY24-5590" fmla="*/ 4030951 h 4492350"/>
              <a:gd name="connsiteX25-5591" fmla="*/ 2200940 w 3662637"/>
              <a:gd name="connsiteY25-5592" fmla="*/ 4476307 h 4492350"/>
              <a:gd name="connsiteX26-5593" fmla="*/ 2186296 w 3662637"/>
              <a:gd name="connsiteY26-5594" fmla="*/ 4491415 h 4492350"/>
              <a:gd name="connsiteX27-5595" fmla="*/ 1711842 w 3662637"/>
              <a:gd name="connsiteY27-5596" fmla="*/ 4492350 h 4492350"/>
              <a:gd name="connsiteX0-5597" fmla="*/ 1711842 w 3662637"/>
              <a:gd name="connsiteY0-5598" fmla="*/ 4492350 h 4492350"/>
              <a:gd name="connsiteX1-5599" fmla="*/ 1765005 w 3662637"/>
              <a:gd name="connsiteY1-5600" fmla="*/ 3785190 h 4492350"/>
              <a:gd name="connsiteX2-5601" fmla="*/ 1275907 w 3662637"/>
              <a:gd name="connsiteY2-5602" fmla="*/ 3381153 h 4492350"/>
              <a:gd name="connsiteX3-5603" fmla="*/ 0 w 3662637"/>
              <a:gd name="connsiteY3-5604" fmla="*/ 2945218 h 4492350"/>
              <a:gd name="connsiteX4-5605" fmla="*/ 1095154 w 3662637"/>
              <a:gd name="connsiteY4-5606" fmla="*/ 3242930 h 4492350"/>
              <a:gd name="connsiteX5-5607" fmla="*/ 381560 w 3662637"/>
              <a:gd name="connsiteY5-5608" fmla="*/ 2432058 h 4492350"/>
              <a:gd name="connsiteX6-5609" fmla="*/ 1743740 w 3662637"/>
              <a:gd name="connsiteY6-5610" fmla="*/ 3519376 h 4492350"/>
              <a:gd name="connsiteX7-5611" fmla="*/ 1652058 w 3662637"/>
              <a:gd name="connsiteY7-5612" fmla="*/ 2400346 h 4492350"/>
              <a:gd name="connsiteX8-5613" fmla="*/ 28261 w 3662637"/>
              <a:gd name="connsiteY8-5614" fmla="*/ 742880 h 4492350"/>
              <a:gd name="connsiteX9-5615" fmla="*/ 956930 w 3662637"/>
              <a:gd name="connsiteY9-5616" fmla="*/ 1924493 h 4492350"/>
              <a:gd name="connsiteX10-5617" fmla="*/ 1061670 w 3662637"/>
              <a:gd name="connsiteY10-5618" fmla="*/ 857226 h 4492350"/>
              <a:gd name="connsiteX11-5619" fmla="*/ 1162773 w 3662637"/>
              <a:gd name="connsiteY11-5620" fmla="*/ 2026621 h 4492350"/>
              <a:gd name="connsiteX12-5621" fmla="*/ 1682742 w 3662637"/>
              <a:gd name="connsiteY12-5622" fmla="*/ 2194318 h 4492350"/>
              <a:gd name="connsiteX13-5623" fmla="*/ 1924493 w 3662637"/>
              <a:gd name="connsiteY13-5624" fmla="*/ 0 h 4492350"/>
              <a:gd name="connsiteX14-5625" fmla="*/ 1995936 w 3662637"/>
              <a:gd name="connsiteY14-5626" fmla="*/ 986216 h 4492350"/>
              <a:gd name="connsiteX15-5627" fmla="*/ 1850065 w 3662637"/>
              <a:gd name="connsiteY15-5628" fmla="*/ 2060385 h 4492350"/>
              <a:gd name="connsiteX16-5629" fmla="*/ 2025596 w 3662637"/>
              <a:gd name="connsiteY16-5630" fmla="*/ 3046321 h 4492350"/>
              <a:gd name="connsiteX17-5631" fmla="*/ 2615609 w 3662637"/>
              <a:gd name="connsiteY17-5632" fmla="*/ 2519916 h 4492350"/>
              <a:gd name="connsiteX18-5633" fmla="*/ 2881796 w 3662637"/>
              <a:gd name="connsiteY18-5634" fmla="*/ 1291762 h 4492350"/>
              <a:gd name="connsiteX19-5635" fmla="*/ 2774911 w 3662637"/>
              <a:gd name="connsiteY19-5636" fmla="*/ 2383091 h 4492350"/>
              <a:gd name="connsiteX20-5637" fmla="*/ 3662637 w 3662637"/>
              <a:gd name="connsiteY20-5638" fmla="*/ 1124252 h 4492350"/>
              <a:gd name="connsiteX21-5639" fmla="*/ 2190307 w 3662637"/>
              <a:gd name="connsiteY21-5640" fmla="*/ 3370521 h 4492350"/>
              <a:gd name="connsiteX22-5641" fmla="*/ 2137144 w 3662637"/>
              <a:gd name="connsiteY22-5642" fmla="*/ 3817088 h 4492350"/>
              <a:gd name="connsiteX23-5643" fmla="*/ 3285460 w 3662637"/>
              <a:gd name="connsiteY23-5644" fmla="*/ 3094074 h 4492350"/>
              <a:gd name="connsiteX24-5645" fmla="*/ 2162419 w 3662637"/>
              <a:gd name="connsiteY24-5646" fmla="*/ 4030951 h 4492350"/>
              <a:gd name="connsiteX25-5647" fmla="*/ 2200940 w 3662637"/>
              <a:gd name="connsiteY25-5648" fmla="*/ 4476307 h 4492350"/>
              <a:gd name="connsiteX26-5649" fmla="*/ 2186296 w 3662637"/>
              <a:gd name="connsiteY26-5650" fmla="*/ 4491415 h 4492350"/>
              <a:gd name="connsiteX27-5651" fmla="*/ 1711842 w 3662637"/>
              <a:gd name="connsiteY27-5652" fmla="*/ 4492350 h 4492350"/>
              <a:gd name="connsiteX0-5653" fmla="*/ 1711842 w 3662637"/>
              <a:gd name="connsiteY0-5654" fmla="*/ 4492350 h 4492350"/>
              <a:gd name="connsiteX1-5655" fmla="*/ 1765005 w 3662637"/>
              <a:gd name="connsiteY1-5656" fmla="*/ 3785190 h 4492350"/>
              <a:gd name="connsiteX2-5657" fmla="*/ 1275907 w 3662637"/>
              <a:gd name="connsiteY2-5658" fmla="*/ 3381153 h 4492350"/>
              <a:gd name="connsiteX3-5659" fmla="*/ 0 w 3662637"/>
              <a:gd name="connsiteY3-5660" fmla="*/ 2945218 h 4492350"/>
              <a:gd name="connsiteX4-5661" fmla="*/ 1095154 w 3662637"/>
              <a:gd name="connsiteY4-5662" fmla="*/ 3242930 h 4492350"/>
              <a:gd name="connsiteX5-5663" fmla="*/ 381560 w 3662637"/>
              <a:gd name="connsiteY5-5664" fmla="*/ 2432058 h 4492350"/>
              <a:gd name="connsiteX6-5665" fmla="*/ 1743740 w 3662637"/>
              <a:gd name="connsiteY6-5666" fmla="*/ 3519376 h 4492350"/>
              <a:gd name="connsiteX7-5667" fmla="*/ 1652058 w 3662637"/>
              <a:gd name="connsiteY7-5668" fmla="*/ 2400346 h 4492350"/>
              <a:gd name="connsiteX8-5669" fmla="*/ 28261 w 3662637"/>
              <a:gd name="connsiteY8-5670" fmla="*/ 742880 h 4492350"/>
              <a:gd name="connsiteX9-5671" fmla="*/ 956930 w 3662637"/>
              <a:gd name="connsiteY9-5672" fmla="*/ 1924493 h 4492350"/>
              <a:gd name="connsiteX10-5673" fmla="*/ 1061670 w 3662637"/>
              <a:gd name="connsiteY10-5674" fmla="*/ 857226 h 4492350"/>
              <a:gd name="connsiteX11-5675" fmla="*/ 1162773 w 3662637"/>
              <a:gd name="connsiteY11-5676" fmla="*/ 2026621 h 4492350"/>
              <a:gd name="connsiteX12-5677" fmla="*/ 1682742 w 3662637"/>
              <a:gd name="connsiteY12-5678" fmla="*/ 2194318 h 4492350"/>
              <a:gd name="connsiteX13-5679" fmla="*/ 1924493 w 3662637"/>
              <a:gd name="connsiteY13-5680" fmla="*/ 0 h 4492350"/>
              <a:gd name="connsiteX14-5681" fmla="*/ 1995936 w 3662637"/>
              <a:gd name="connsiteY14-5682" fmla="*/ 986216 h 4492350"/>
              <a:gd name="connsiteX15-5683" fmla="*/ 1850065 w 3662637"/>
              <a:gd name="connsiteY15-5684" fmla="*/ 2060385 h 4492350"/>
              <a:gd name="connsiteX16-5685" fmla="*/ 2025596 w 3662637"/>
              <a:gd name="connsiteY16-5686" fmla="*/ 3046321 h 4492350"/>
              <a:gd name="connsiteX17-5687" fmla="*/ 2615609 w 3662637"/>
              <a:gd name="connsiteY17-5688" fmla="*/ 2519916 h 4492350"/>
              <a:gd name="connsiteX18-5689" fmla="*/ 2881796 w 3662637"/>
              <a:gd name="connsiteY18-5690" fmla="*/ 1291762 h 4492350"/>
              <a:gd name="connsiteX19-5691" fmla="*/ 2774911 w 3662637"/>
              <a:gd name="connsiteY19-5692" fmla="*/ 2383091 h 4492350"/>
              <a:gd name="connsiteX20-5693" fmla="*/ 3662637 w 3662637"/>
              <a:gd name="connsiteY20-5694" fmla="*/ 1124252 h 4492350"/>
              <a:gd name="connsiteX21-5695" fmla="*/ 2190307 w 3662637"/>
              <a:gd name="connsiteY21-5696" fmla="*/ 3370521 h 4492350"/>
              <a:gd name="connsiteX22-5697" fmla="*/ 2137144 w 3662637"/>
              <a:gd name="connsiteY22-5698" fmla="*/ 3817088 h 4492350"/>
              <a:gd name="connsiteX23-5699" fmla="*/ 3285460 w 3662637"/>
              <a:gd name="connsiteY23-5700" fmla="*/ 3094074 h 4492350"/>
              <a:gd name="connsiteX24-5701" fmla="*/ 2162419 w 3662637"/>
              <a:gd name="connsiteY24-5702" fmla="*/ 4030951 h 4492350"/>
              <a:gd name="connsiteX25-5703" fmla="*/ 2200940 w 3662637"/>
              <a:gd name="connsiteY25-5704" fmla="*/ 4476307 h 4492350"/>
              <a:gd name="connsiteX26-5705" fmla="*/ 2186296 w 3662637"/>
              <a:gd name="connsiteY26-5706" fmla="*/ 4491415 h 4492350"/>
              <a:gd name="connsiteX27-5707" fmla="*/ 1711842 w 3662637"/>
              <a:gd name="connsiteY27-5708" fmla="*/ 4492350 h 4492350"/>
              <a:gd name="connsiteX0-5709" fmla="*/ 1711842 w 3662637"/>
              <a:gd name="connsiteY0-5710" fmla="*/ 4492350 h 4492350"/>
              <a:gd name="connsiteX1-5711" fmla="*/ 1765005 w 3662637"/>
              <a:gd name="connsiteY1-5712" fmla="*/ 3785190 h 4492350"/>
              <a:gd name="connsiteX2-5713" fmla="*/ 1275907 w 3662637"/>
              <a:gd name="connsiteY2-5714" fmla="*/ 3381153 h 4492350"/>
              <a:gd name="connsiteX3-5715" fmla="*/ 0 w 3662637"/>
              <a:gd name="connsiteY3-5716" fmla="*/ 2945218 h 4492350"/>
              <a:gd name="connsiteX4-5717" fmla="*/ 1095154 w 3662637"/>
              <a:gd name="connsiteY4-5718" fmla="*/ 3242930 h 4492350"/>
              <a:gd name="connsiteX5-5719" fmla="*/ 381560 w 3662637"/>
              <a:gd name="connsiteY5-5720" fmla="*/ 2432058 h 4492350"/>
              <a:gd name="connsiteX6-5721" fmla="*/ 1743740 w 3662637"/>
              <a:gd name="connsiteY6-5722" fmla="*/ 3519376 h 4492350"/>
              <a:gd name="connsiteX7-5723" fmla="*/ 1652058 w 3662637"/>
              <a:gd name="connsiteY7-5724" fmla="*/ 2400346 h 4492350"/>
              <a:gd name="connsiteX8-5725" fmla="*/ 28261 w 3662637"/>
              <a:gd name="connsiteY8-5726" fmla="*/ 742880 h 4492350"/>
              <a:gd name="connsiteX9-5727" fmla="*/ 956930 w 3662637"/>
              <a:gd name="connsiteY9-5728" fmla="*/ 1924493 h 4492350"/>
              <a:gd name="connsiteX10-5729" fmla="*/ 1061670 w 3662637"/>
              <a:gd name="connsiteY10-5730" fmla="*/ 857226 h 4492350"/>
              <a:gd name="connsiteX11-5731" fmla="*/ 1162773 w 3662637"/>
              <a:gd name="connsiteY11-5732" fmla="*/ 2026621 h 4492350"/>
              <a:gd name="connsiteX12-5733" fmla="*/ 1682742 w 3662637"/>
              <a:gd name="connsiteY12-5734" fmla="*/ 2194318 h 4492350"/>
              <a:gd name="connsiteX13-5735" fmla="*/ 1924493 w 3662637"/>
              <a:gd name="connsiteY13-5736" fmla="*/ 0 h 4492350"/>
              <a:gd name="connsiteX14-5737" fmla="*/ 1995936 w 3662637"/>
              <a:gd name="connsiteY14-5738" fmla="*/ 986216 h 4492350"/>
              <a:gd name="connsiteX15-5739" fmla="*/ 1850065 w 3662637"/>
              <a:gd name="connsiteY15-5740" fmla="*/ 2060385 h 4492350"/>
              <a:gd name="connsiteX16-5741" fmla="*/ 2025596 w 3662637"/>
              <a:gd name="connsiteY16-5742" fmla="*/ 3046321 h 4492350"/>
              <a:gd name="connsiteX17-5743" fmla="*/ 2615609 w 3662637"/>
              <a:gd name="connsiteY17-5744" fmla="*/ 2519916 h 4492350"/>
              <a:gd name="connsiteX18-5745" fmla="*/ 2881796 w 3662637"/>
              <a:gd name="connsiteY18-5746" fmla="*/ 1291762 h 4492350"/>
              <a:gd name="connsiteX19-5747" fmla="*/ 2774911 w 3662637"/>
              <a:gd name="connsiteY19-5748" fmla="*/ 2383091 h 4492350"/>
              <a:gd name="connsiteX20-5749" fmla="*/ 3662637 w 3662637"/>
              <a:gd name="connsiteY20-5750" fmla="*/ 1124252 h 4492350"/>
              <a:gd name="connsiteX21-5751" fmla="*/ 2190307 w 3662637"/>
              <a:gd name="connsiteY21-5752" fmla="*/ 3370521 h 4492350"/>
              <a:gd name="connsiteX22-5753" fmla="*/ 2137144 w 3662637"/>
              <a:gd name="connsiteY22-5754" fmla="*/ 3817088 h 4492350"/>
              <a:gd name="connsiteX23-5755" fmla="*/ 3285460 w 3662637"/>
              <a:gd name="connsiteY23-5756" fmla="*/ 3094074 h 4492350"/>
              <a:gd name="connsiteX24-5757" fmla="*/ 2162419 w 3662637"/>
              <a:gd name="connsiteY24-5758" fmla="*/ 4030951 h 4492350"/>
              <a:gd name="connsiteX25-5759" fmla="*/ 2200940 w 3662637"/>
              <a:gd name="connsiteY25-5760" fmla="*/ 4476307 h 4492350"/>
              <a:gd name="connsiteX26-5761" fmla="*/ 2186296 w 3662637"/>
              <a:gd name="connsiteY26-5762" fmla="*/ 4491415 h 4492350"/>
              <a:gd name="connsiteX27-5763" fmla="*/ 1711842 w 3662637"/>
              <a:gd name="connsiteY27-5764" fmla="*/ 4492350 h 4492350"/>
              <a:gd name="connsiteX0-5765" fmla="*/ 1711842 w 3662637"/>
              <a:gd name="connsiteY0-5766" fmla="*/ 4492350 h 4492350"/>
              <a:gd name="connsiteX1-5767" fmla="*/ 1765005 w 3662637"/>
              <a:gd name="connsiteY1-5768" fmla="*/ 3785190 h 4492350"/>
              <a:gd name="connsiteX2-5769" fmla="*/ 1275907 w 3662637"/>
              <a:gd name="connsiteY2-5770" fmla="*/ 3381153 h 4492350"/>
              <a:gd name="connsiteX3-5771" fmla="*/ 0 w 3662637"/>
              <a:gd name="connsiteY3-5772" fmla="*/ 2945218 h 4492350"/>
              <a:gd name="connsiteX4-5773" fmla="*/ 1111196 w 3662637"/>
              <a:gd name="connsiteY4-5774" fmla="*/ 3238920 h 4492350"/>
              <a:gd name="connsiteX5-5775" fmla="*/ 381560 w 3662637"/>
              <a:gd name="connsiteY5-5776" fmla="*/ 2432058 h 4492350"/>
              <a:gd name="connsiteX6-5777" fmla="*/ 1743740 w 3662637"/>
              <a:gd name="connsiteY6-5778" fmla="*/ 3519376 h 4492350"/>
              <a:gd name="connsiteX7-5779" fmla="*/ 1652058 w 3662637"/>
              <a:gd name="connsiteY7-5780" fmla="*/ 2400346 h 4492350"/>
              <a:gd name="connsiteX8-5781" fmla="*/ 28261 w 3662637"/>
              <a:gd name="connsiteY8-5782" fmla="*/ 742880 h 4492350"/>
              <a:gd name="connsiteX9-5783" fmla="*/ 956930 w 3662637"/>
              <a:gd name="connsiteY9-5784" fmla="*/ 1924493 h 4492350"/>
              <a:gd name="connsiteX10-5785" fmla="*/ 1061670 w 3662637"/>
              <a:gd name="connsiteY10-5786" fmla="*/ 857226 h 4492350"/>
              <a:gd name="connsiteX11-5787" fmla="*/ 1162773 w 3662637"/>
              <a:gd name="connsiteY11-5788" fmla="*/ 2026621 h 4492350"/>
              <a:gd name="connsiteX12-5789" fmla="*/ 1682742 w 3662637"/>
              <a:gd name="connsiteY12-5790" fmla="*/ 2194318 h 4492350"/>
              <a:gd name="connsiteX13-5791" fmla="*/ 1924493 w 3662637"/>
              <a:gd name="connsiteY13-5792" fmla="*/ 0 h 4492350"/>
              <a:gd name="connsiteX14-5793" fmla="*/ 1995936 w 3662637"/>
              <a:gd name="connsiteY14-5794" fmla="*/ 986216 h 4492350"/>
              <a:gd name="connsiteX15-5795" fmla="*/ 1850065 w 3662637"/>
              <a:gd name="connsiteY15-5796" fmla="*/ 2060385 h 4492350"/>
              <a:gd name="connsiteX16-5797" fmla="*/ 2025596 w 3662637"/>
              <a:gd name="connsiteY16-5798" fmla="*/ 3046321 h 4492350"/>
              <a:gd name="connsiteX17-5799" fmla="*/ 2615609 w 3662637"/>
              <a:gd name="connsiteY17-5800" fmla="*/ 2519916 h 4492350"/>
              <a:gd name="connsiteX18-5801" fmla="*/ 2881796 w 3662637"/>
              <a:gd name="connsiteY18-5802" fmla="*/ 1291762 h 4492350"/>
              <a:gd name="connsiteX19-5803" fmla="*/ 2774911 w 3662637"/>
              <a:gd name="connsiteY19-5804" fmla="*/ 2383091 h 4492350"/>
              <a:gd name="connsiteX20-5805" fmla="*/ 3662637 w 3662637"/>
              <a:gd name="connsiteY20-5806" fmla="*/ 1124252 h 4492350"/>
              <a:gd name="connsiteX21-5807" fmla="*/ 2190307 w 3662637"/>
              <a:gd name="connsiteY21-5808" fmla="*/ 3370521 h 4492350"/>
              <a:gd name="connsiteX22-5809" fmla="*/ 2137144 w 3662637"/>
              <a:gd name="connsiteY22-5810" fmla="*/ 3817088 h 4492350"/>
              <a:gd name="connsiteX23-5811" fmla="*/ 3285460 w 3662637"/>
              <a:gd name="connsiteY23-5812" fmla="*/ 3094074 h 4492350"/>
              <a:gd name="connsiteX24-5813" fmla="*/ 2162419 w 3662637"/>
              <a:gd name="connsiteY24-5814" fmla="*/ 4030951 h 4492350"/>
              <a:gd name="connsiteX25-5815" fmla="*/ 2200940 w 3662637"/>
              <a:gd name="connsiteY25-5816" fmla="*/ 4476307 h 4492350"/>
              <a:gd name="connsiteX26-5817" fmla="*/ 2186296 w 3662637"/>
              <a:gd name="connsiteY26-5818" fmla="*/ 4491415 h 4492350"/>
              <a:gd name="connsiteX27-5819" fmla="*/ 1711842 w 3662637"/>
              <a:gd name="connsiteY27-5820" fmla="*/ 4492350 h 4492350"/>
              <a:gd name="connsiteX0-5821" fmla="*/ 1711842 w 3662637"/>
              <a:gd name="connsiteY0-5822" fmla="*/ 4492350 h 4492350"/>
              <a:gd name="connsiteX1-5823" fmla="*/ 1765005 w 3662637"/>
              <a:gd name="connsiteY1-5824" fmla="*/ 3785190 h 4492350"/>
              <a:gd name="connsiteX2-5825" fmla="*/ 1275907 w 3662637"/>
              <a:gd name="connsiteY2-5826" fmla="*/ 3381153 h 4492350"/>
              <a:gd name="connsiteX3-5827" fmla="*/ 0 w 3662637"/>
              <a:gd name="connsiteY3-5828" fmla="*/ 2945218 h 4492350"/>
              <a:gd name="connsiteX4-5829" fmla="*/ 1111196 w 3662637"/>
              <a:gd name="connsiteY4-5830" fmla="*/ 3238920 h 4492350"/>
              <a:gd name="connsiteX5-5831" fmla="*/ 381560 w 3662637"/>
              <a:gd name="connsiteY5-5832" fmla="*/ 2432058 h 4492350"/>
              <a:gd name="connsiteX6-5833" fmla="*/ 1743740 w 3662637"/>
              <a:gd name="connsiteY6-5834" fmla="*/ 3519376 h 4492350"/>
              <a:gd name="connsiteX7-5835" fmla="*/ 1652058 w 3662637"/>
              <a:gd name="connsiteY7-5836" fmla="*/ 2400346 h 4492350"/>
              <a:gd name="connsiteX8-5837" fmla="*/ 28261 w 3662637"/>
              <a:gd name="connsiteY8-5838" fmla="*/ 742880 h 4492350"/>
              <a:gd name="connsiteX9-5839" fmla="*/ 956930 w 3662637"/>
              <a:gd name="connsiteY9-5840" fmla="*/ 1924493 h 4492350"/>
              <a:gd name="connsiteX10-5841" fmla="*/ 1061670 w 3662637"/>
              <a:gd name="connsiteY10-5842" fmla="*/ 857226 h 4492350"/>
              <a:gd name="connsiteX11-5843" fmla="*/ 1162773 w 3662637"/>
              <a:gd name="connsiteY11-5844" fmla="*/ 2026621 h 4492350"/>
              <a:gd name="connsiteX12-5845" fmla="*/ 1682742 w 3662637"/>
              <a:gd name="connsiteY12-5846" fmla="*/ 2194318 h 4492350"/>
              <a:gd name="connsiteX13-5847" fmla="*/ 1924493 w 3662637"/>
              <a:gd name="connsiteY13-5848" fmla="*/ 0 h 4492350"/>
              <a:gd name="connsiteX14-5849" fmla="*/ 1995936 w 3662637"/>
              <a:gd name="connsiteY14-5850" fmla="*/ 986216 h 4492350"/>
              <a:gd name="connsiteX15-5851" fmla="*/ 1850065 w 3662637"/>
              <a:gd name="connsiteY15-5852" fmla="*/ 2060385 h 4492350"/>
              <a:gd name="connsiteX16-5853" fmla="*/ 2025596 w 3662637"/>
              <a:gd name="connsiteY16-5854" fmla="*/ 3046321 h 4492350"/>
              <a:gd name="connsiteX17-5855" fmla="*/ 2615609 w 3662637"/>
              <a:gd name="connsiteY17-5856" fmla="*/ 2519916 h 4492350"/>
              <a:gd name="connsiteX18-5857" fmla="*/ 2881796 w 3662637"/>
              <a:gd name="connsiteY18-5858" fmla="*/ 1291762 h 4492350"/>
              <a:gd name="connsiteX19-5859" fmla="*/ 2774911 w 3662637"/>
              <a:gd name="connsiteY19-5860" fmla="*/ 2383091 h 4492350"/>
              <a:gd name="connsiteX20-5861" fmla="*/ 3662637 w 3662637"/>
              <a:gd name="connsiteY20-5862" fmla="*/ 1124252 h 4492350"/>
              <a:gd name="connsiteX21-5863" fmla="*/ 2190307 w 3662637"/>
              <a:gd name="connsiteY21-5864" fmla="*/ 3370521 h 4492350"/>
              <a:gd name="connsiteX22-5865" fmla="*/ 2137144 w 3662637"/>
              <a:gd name="connsiteY22-5866" fmla="*/ 3817088 h 4492350"/>
              <a:gd name="connsiteX23-5867" fmla="*/ 3285460 w 3662637"/>
              <a:gd name="connsiteY23-5868" fmla="*/ 3094074 h 4492350"/>
              <a:gd name="connsiteX24-5869" fmla="*/ 2162419 w 3662637"/>
              <a:gd name="connsiteY24-5870" fmla="*/ 4030951 h 4492350"/>
              <a:gd name="connsiteX25-5871" fmla="*/ 2200940 w 3662637"/>
              <a:gd name="connsiteY25-5872" fmla="*/ 4476307 h 4492350"/>
              <a:gd name="connsiteX26-5873" fmla="*/ 2186296 w 3662637"/>
              <a:gd name="connsiteY26-5874" fmla="*/ 4491415 h 4492350"/>
              <a:gd name="connsiteX27-5875" fmla="*/ 1711842 w 3662637"/>
              <a:gd name="connsiteY27-5876" fmla="*/ 4492350 h 4492350"/>
              <a:gd name="connsiteX0-5877" fmla="*/ 1711842 w 3662637"/>
              <a:gd name="connsiteY0-5878" fmla="*/ 4492350 h 4492350"/>
              <a:gd name="connsiteX1-5879" fmla="*/ 1765005 w 3662637"/>
              <a:gd name="connsiteY1-5880" fmla="*/ 3785190 h 4492350"/>
              <a:gd name="connsiteX2-5881" fmla="*/ 1275907 w 3662637"/>
              <a:gd name="connsiteY2-5882" fmla="*/ 3381153 h 4492350"/>
              <a:gd name="connsiteX3-5883" fmla="*/ 0 w 3662637"/>
              <a:gd name="connsiteY3-5884" fmla="*/ 2945218 h 4492350"/>
              <a:gd name="connsiteX4-5885" fmla="*/ 1111196 w 3662637"/>
              <a:gd name="connsiteY4-5886" fmla="*/ 3238920 h 4492350"/>
              <a:gd name="connsiteX5-5887" fmla="*/ 381560 w 3662637"/>
              <a:gd name="connsiteY5-5888" fmla="*/ 2432058 h 4492350"/>
              <a:gd name="connsiteX6-5889" fmla="*/ 1743740 w 3662637"/>
              <a:gd name="connsiteY6-5890" fmla="*/ 3519376 h 4492350"/>
              <a:gd name="connsiteX7-5891" fmla="*/ 1652058 w 3662637"/>
              <a:gd name="connsiteY7-5892" fmla="*/ 2400346 h 4492350"/>
              <a:gd name="connsiteX8-5893" fmla="*/ 28261 w 3662637"/>
              <a:gd name="connsiteY8-5894" fmla="*/ 742880 h 4492350"/>
              <a:gd name="connsiteX9-5895" fmla="*/ 956930 w 3662637"/>
              <a:gd name="connsiteY9-5896" fmla="*/ 1924493 h 4492350"/>
              <a:gd name="connsiteX10-5897" fmla="*/ 1061670 w 3662637"/>
              <a:gd name="connsiteY10-5898" fmla="*/ 857226 h 4492350"/>
              <a:gd name="connsiteX11-5899" fmla="*/ 1162773 w 3662637"/>
              <a:gd name="connsiteY11-5900" fmla="*/ 2026621 h 4492350"/>
              <a:gd name="connsiteX12-5901" fmla="*/ 1682742 w 3662637"/>
              <a:gd name="connsiteY12-5902" fmla="*/ 2194318 h 4492350"/>
              <a:gd name="connsiteX13-5903" fmla="*/ 1924493 w 3662637"/>
              <a:gd name="connsiteY13-5904" fmla="*/ 0 h 4492350"/>
              <a:gd name="connsiteX14-5905" fmla="*/ 1995936 w 3662637"/>
              <a:gd name="connsiteY14-5906" fmla="*/ 986216 h 4492350"/>
              <a:gd name="connsiteX15-5907" fmla="*/ 1850065 w 3662637"/>
              <a:gd name="connsiteY15-5908" fmla="*/ 2060385 h 4492350"/>
              <a:gd name="connsiteX16-5909" fmla="*/ 2025596 w 3662637"/>
              <a:gd name="connsiteY16-5910" fmla="*/ 3046321 h 4492350"/>
              <a:gd name="connsiteX17-5911" fmla="*/ 2615609 w 3662637"/>
              <a:gd name="connsiteY17-5912" fmla="*/ 2519916 h 4492350"/>
              <a:gd name="connsiteX18-5913" fmla="*/ 2881796 w 3662637"/>
              <a:gd name="connsiteY18-5914" fmla="*/ 1291762 h 4492350"/>
              <a:gd name="connsiteX19-5915" fmla="*/ 2774911 w 3662637"/>
              <a:gd name="connsiteY19-5916" fmla="*/ 2383091 h 4492350"/>
              <a:gd name="connsiteX20-5917" fmla="*/ 3662637 w 3662637"/>
              <a:gd name="connsiteY20-5918" fmla="*/ 1124252 h 4492350"/>
              <a:gd name="connsiteX21-5919" fmla="*/ 2190307 w 3662637"/>
              <a:gd name="connsiteY21-5920" fmla="*/ 3370521 h 4492350"/>
              <a:gd name="connsiteX22-5921" fmla="*/ 2137144 w 3662637"/>
              <a:gd name="connsiteY22-5922" fmla="*/ 3817088 h 4492350"/>
              <a:gd name="connsiteX23-5923" fmla="*/ 3285460 w 3662637"/>
              <a:gd name="connsiteY23-5924" fmla="*/ 3094074 h 4492350"/>
              <a:gd name="connsiteX24-5925" fmla="*/ 2162419 w 3662637"/>
              <a:gd name="connsiteY24-5926" fmla="*/ 4030951 h 4492350"/>
              <a:gd name="connsiteX25-5927" fmla="*/ 2200940 w 3662637"/>
              <a:gd name="connsiteY25-5928" fmla="*/ 4476307 h 4492350"/>
              <a:gd name="connsiteX26-5929" fmla="*/ 2186296 w 3662637"/>
              <a:gd name="connsiteY26-5930" fmla="*/ 4491415 h 4492350"/>
              <a:gd name="connsiteX27-5931" fmla="*/ 1711842 w 3662637"/>
              <a:gd name="connsiteY27-5932" fmla="*/ 4492350 h 4492350"/>
              <a:gd name="connsiteX0-5933" fmla="*/ 1711842 w 3662637"/>
              <a:gd name="connsiteY0-5934" fmla="*/ 4492350 h 4492350"/>
              <a:gd name="connsiteX1-5935" fmla="*/ 1765005 w 3662637"/>
              <a:gd name="connsiteY1-5936" fmla="*/ 3785190 h 4492350"/>
              <a:gd name="connsiteX2-5937" fmla="*/ 1275907 w 3662637"/>
              <a:gd name="connsiteY2-5938" fmla="*/ 3381153 h 4492350"/>
              <a:gd name="connsiteX3-5939" fmla="*/ 0 w 3662637"/>
              <a:gd name="connsiteY3-5940" fmla="*/ 2945218 h 4492350"/>
              <a:gd name="connsiteX4-5941" fmla="*/ 1111196 w 3662637"/>
              <a:gd name="connsiteY4-5942" fmla="*/ 3238920 h 4492350"/>
              <a:gd name="connsiteX5-5943" fmla="*/ 381560 w 3662637"/>
              <a:gd name="connsiteY5-5944" fmla="*/ 2432058 h 4492350"/>
              <a:gd name="connsiteX6-5945" fmla="*/ 1743740 w 3662637"/>
              <a:gd name="connsiteY6-5946" fmla="*/ 3519376 h 4492350"/>
              <a:gd name="connsiteX7-5947" fmla="*/ 1652058 w 3662637"/>
              <a:gd name="connsiteY7-5948" fmla="*/ 2400346 h 4492350"/>
              <a:gd name="connsiteX8-5949" fmla="*/ 28261 w 3662637"/>
              <a:gd name="connsiteY8-5950" fmla="*/ 742880 h 4492350"/>
              <a:gd name="connsiteX9-5951" fmla="*/ 956930 w 3662637"/>
              <a:gd name="connsiteY9-5952" fmla="*/ 1924493 h 4492350"/>
              <a:gd name="connsiteX10-5953" fmla="*/ 1061670 w 3662637"/>
              <a:gd name="connsiteY10-5954" fmla="*/ 857226 h 4492350"/>
              <a:gd name="connsiteX11-5955" fmla="*/ 1162773 w 3662637"/>
              <a:gd name="connsiteY11-5956" fmla="*/ 2026621 h 4492350"/>
              <a:gd name="connsiteX12-5957" fmla="*/ 1682742 w 3662637"/>
              <a:gd name="connsiteY12-5958" fmla="*/ 2194318 h 4492350"/>
              <a:gd name="connsiteX13-5959" fmla="*/ 1924493 w 3662637"/>
              <a:gd name="connsiteY13-5960" fmla="*/ 0 h 4492350"/>
              <a:gd name="connsiteX14-5961" fmla="*/ 1995936 w 3662637"/>
              <a:gd name="connsiteY14-5962" fmla="*/ 986216 h 4492350"/>
              <a:gd name="connsiteX15-5963" fmla="*/ 1850065 w 3662637"/>
              <a:gd name="connsiteY15-5964" fmla="*/ 2060385 h 4492350"/>
              <a:gd name="connsiteX16-5965" fmla="*/ 2025596 w 3662637"/>
              <a:gd name="connsiteY16-5966" fmla="*/ 3046321 h 4492350"/>
              <a:gd name="connsiteX17-5967" fmla="*/ 2615609 w 3662637"/>
              <a:gd name="connsiteY17-5968" fmla="*/ 2519916 h 4492350"/>
              <a:gd name="connsiteX18-5969" fmla="*/ 2881796 w 3662637"/>
              <a:gd name="connsiteY18-5970" fmla="*/ 1291762 h 4492350"/>
              <a:gd name="connsiteX19-5971" fmla="*/ 2774911 w 3662637"/>
              <a:gd name="connsiteY19-5972" fmla="*/ 2383091 h 4492350"/>
              <a:gd name="connsiteX20-5973" fmla="*/ 3662637 w 3662637"/>
              <a:gd name="connsiteY20-5974" fmla="*/ 1124252 h 4492350"/>
              <a:gd name="connsiteX21-5975" fmla="*/ 2190307 w 3662637"/>
              <a:gd name="connsiteY21-5976" fmla="*/ 3370521 h 4492350"/>
              <a:gd name="connsiteX22-5977" fmla="*/ 2137144 w 3662637"/>
              <a:gd name="connsiteY22-5978" fmla="*/ 3817088 h 4492350"/>
              <a:gd name="connsiteX23-5979" fmla="*/ 3285460 w 3662637"/>
              <a:gd name="connsiteY23-5980" fmla="*/ 3094074 h 4492350"/>
              <a:gd name="connsiteX24-5981" fmla="*/ 2162419 w 3662637"/>
              <a:gd name="connsiteY24-5982" fmla="*/ 4030951 h 4492350"/>
              <a:gd name="connsiteX25-5983" fmla="*/ 2200940 w 3662637"/>
              <a:gd name="connsiteY25-5984" fmla="*/ 4476307 h 4492350"/>
              <a:gd name="connsiteX26-5985" fmla="*/ 2186296 w 3662637"/>
              <a:gd name="connsiteY26-5986" fmla="*/ 4491415 h 4492350"/>
              <a:gd name="connsiteX27-5987" fmla="*/ 1711842 w 3662637"/>
              <a:gd name="connsiteY27-5988" fmla="*/ 4492350 h 4492350"/>
              <a:gd name="connsiteX0-5989" fmla="*/ 1711842 w 3662637"/>
              <a:gd name="connsiteY0-5990" fmla="*/ 4492350 h 4492350"/>
              <a:gd name="connsiteX1-5991" fmla="*/ 1765005 w 3662637"/>
              <a:gd name="connsiteY1-5992" fmla="*/ 3785190 h 4492350"/>
              <a:gd name="connsiteX2-5993" fmla="*/ 1275907 w 3662637"/>
              <a:gd name="connsiteY2-5994" fmla="*/ 3381153 h 4492350"/>
              <a:gd name="connsiteX3-5995" fmla="*/ 0 w 3662637"/>
              <a:gd name="connsiteY3-5996" fmla="*/ 2945218 h 4492350"/>
              <a:gd name="connsiteX4-5997" fmla="*/ 1111196 w 3662637"/>
              <a:gd name="connsiteY4-5998" fmla="*/ 3238920 h 4492350"/>
              <a:gd name="connsiteX5-5999" fmla="*/ 381560 w 3662637"/>
              <a:gd name="connsiteY5-6000" fmla="*/ 2432058 h 4492350"/>
              <a:gd name="connsiteX6-6001" fmla="*/ 1743740 w 3662637"/>
              <a:gd name="connsiteY6-6002" fmla="*/ 3519376 h 4492350"/>
              <a:gd name="connsiteX7-6003" fmla="*/ 1652058 w 3662637"/>
              <a:gd name="connsiteY7-6004" fmla="*/ 2400346 h 4492350"/>
              <a:gd name="connsiteX8-6005" fmla="*/ 28261 w 3662637"/>
              <a:gd name="connsiteY8-6006" fmla="*/ 742880 h 4492350"/>
              <a:gd name="connsiteX9-6007" fmla="*/ 956930 w 3662637"/>
              <a:gd name="connsiteY9-6008" fmla="*/ 1924493 h 4492350"/>
              <a:gd name="connsiteX10-6009" fmla="*/ 1061670 w 3662637"/>
              <a:gd name="connsiteY10-6010" fmla="*/ 857226 h 4492350"/>
              <a:gd name="connsiteX11-6011" fmla="*/ 1162773 w 3662637"/>
              <a:gd name="connsiteY11-6012" fmla="*/ 2026621 h 4492350"/>
              <a:gd name="connsiteX12-6013" fmla="*/ 1682742 w 3662637"/>
              <a:gd name="connsiteY12-6014" fmla="*/ 2194318 h 4492350"/>
              <a:gd name="connsiteX13-6015" fmla="*/ 1924493 w 3662637"/>
              <a:gd name="connsiteY13-6016" fmla="*/ 0 h 4492350"/>
              <a:gd name="connsiteX14-6017" fmla="*/ 1995936 w 3662637"/>
              <a:gd name="connsiteY14-6018" fmla="*/ 986216 h 4492350"/>
              <a:gd name="connsiteX15-6019" fmla="*/ 1850065 w 3662637"/>
              <a:gd name="connsiteY15-6020" fmla="*/ 2060385 h 4492350"/>
              <a:gd name="connsiteX16-6021" fmla="*/ 2025596 w 3662637"/>
              <a:gd name="connsiteY16-6022" fmla="*/ 3046321 h 4492350"/>
              <a:gd name="connsiteX17-6023" fmla="*/ 2615609 w 3662637"/>
              <a:gd name="connsiteY17-6024" fmla="*/ 2519916 h 4492350"/>
              <a:gd name="connsiteX18-6025" fmla="*/ 2881796 w 3662637"/>
              <a:gd name="connsiteY18-6026" fmla="*/ 1291762 h 4492350"/>
              <a:gd name="connsiteX19-6027" fmla="*/ 2774911 w 3662637"/>
              <a:gd name="connsiteY19-6028" fmla="*/ 2383091 h 4492350"/>
              <a:gd name="connsiteX20-6029" fmla="*/ 3662637 w 3662637"/>
              <a:gd name="connsiteY20-6030" fmla="*/ 1124252 h 4492350"/>
              <a:gd name="connsiteX21-6031" fmla="*/ 2190307 w 3662637"/>
              <a:gd name="connsiteY21-6032" fmla="*/ 3370521 h 4492350"/>
              <a:gd name="connsiteX22-6033" fmla="*/ 2137144 w 3662637"/>
              <a:gd name="connsiteY22-6034" fmla="*/ 3817088 h 4492350"/>
              <a:gd name="connsiteX23-6035" fmla="*/ 3285460 w 3662637"/>
              <a:gd name="connsiteY23-6036" fmla="*/ 3094074 h 4492350"/>
              <a:gd name="connsiteX24-6037" fmla="*/ 2162419 w 3662637"/>
              <a:gd name="connsiteY24-6038" fmla="*/ 4030951 h 4492350"/>
              <a:gd name="connsiteX25-6039" fmla="*/ 2200940 w 3662637"/>
              <a:gd name="connsiteY25-6040" fmla="*/ 4476307 h 4492350"/>
              <a:gd name="connsiteX26-6041" fmla="*/ 2186296 w 3662637"/>
              <a:gd name="connsiteY26-6042" fmla="*/ 4491415 h 4492350"/>
              <a:gd name="connsiteX27-6043" fmla="*/ 1711842 w 3662637"/>
              <a:gd name="connsiteY27-6044" fmla="*/ 4492350 h 4492350"/>
              <a:gd name="connsiteX0-6045" fmla="*/ 1711842 w 3662637"/>
              <a:gd name="connsiteY0-6046" fmla="*/ 4492350 h 4492350"/>
              <a:gd name="connsiteX1-6047" fmla="*/ 1765005 w 3662637"/>
              <a:gd name="connsiteY1-6048" fmla="*/ 3785190 h 4492350"/>
              <a:gd name="connsiteX2-6049" fmla="*/ 1275907 w 3662637"/>
              <a:gd name="connsiteY2-6050" fmla="*/ 3381153 h 4492350"/>
              <a:gd name="connsiteX3-6051" fmla="*/ 0 w 3662637"/>
              <a:gd name="connsiteY3-6052" fmla="*/ 2945218 h 4492350"/>
              <a:gd name="connsiteX4-6053" fmla="*/ 1111196 w 3662637"/>
              <a:gd name="connsiteY4-6054" fmla="*/ 3238920 h 4492350"/>
              <a:gd name="connsiteX5-6055" fmla="*/ 381560 w 3662637"/>
              <a:gd name="connsiteY5-6056" fmla="*/ 2432058 h 4492350"/>
              <a:gd name="connsiteX6-6057" fmla="*/ 1743740 w 3662637"/>
              <a:gd name="connsiteY6-6058" fmla="*/ 3519376 h 4492350"/>
              <a:gd name="connsiteX7-6059" fmla="*/ 1652058 w 3662637"/>
              <a:gd name="connsiteY7-6060" fmla="*/ 2400346 h 4492350"/>
              <a:gd name="connsiteX8-6061" fmla="*/ 28261 w 3662637"/>
              <a:gd name="connsiteY8-6062" fmla="*/ 742880 h 4492350"/>
              <a:gd name="connsiteX9-6063" fmla="*/ 956930 w 3662637"/>
              <a:gd name="connsiteY9-6064" fmla="*/ 1924493 h 4492350"/>
              <a:gd name="connsiteX10-6065" fmla="*/ 1061670 w 3662637"/>
              <a:gd name="connsiteY10-6066" fmla="*/ 857226 h 4492350"/>
              <a:gd name="connsiteX11-6067" fmla="*/ 1162773 w 3662637"/>
              <a:gd name="connsiteY11-6068" fmla="*/ 2026621 h 4492350"/>
              <a:gd name="connsiteX12-6069" fmla="*/ 1682742 w 3662637"/>
              <a:gd name="connsiteY12-6070" fmla="*/ 2194318 h 4492350"/>
              <a:gd name="connsiteX13-6071" fmla="*/ 1924493 w 3662637"/>
              <a:gd name="connsiteY13-6072" fmla="*/ 0 h 4492350"/>
              <a:gd name="connsiteX14-6073" fmla="*/ 1995936 w 3662637"/>
              <a:gd name="connsiteY14-6074" fmla="*/ 986216 h 4492350"/>
              <a:gd name="connsiteX15-6075" fmla="*/ 1850065 w 3662637"/>
              <a:gd name="connsiteY15-6076" fmla="*/ 2060385 h 4492350"/>
              <a:gd name="connsiteX16-6077" fmla="*/ 2025596 w 3662637"/>
              <a:gd name="connsiteY16-6078" fmla="*/ 3046321 h 4492350"/>
              <a:gd name="connsiteX17-6079" fmla="*/ 2615609 w 3662637"/>
              <a:gd name="connsiteY17-6080" fmla="*/ 2519916 h 4492350"/>
              <a:gd name="connsiteX18-6081" fmla="*/ 2881796 w 3662637"/>
              <a:gd name="connsiteY18-6082" fmla="*/ 1291762 h 4492350"/>
              <a:gd name="connsiteX19-6083" fmla="*/ 2774911 w 3662637"/>
              <a:gd name="connsiteY19-6084" fmla="*/ 2383091 h 4492350"/>
              <a:gd name="connsiteX20-6085" fmla="*/ 3662637 w 3662637"/>
              <a:gd name="connsiteY20-6086" fmla="*/ 1124252 h 4492350"/>
              <a:gd name="connsiteX21-6087" fmla="*/ 2190307 w 3662637"/>
              <a:gd name="connsiteY21-6088" fmla="*/ 3370521 h 4492350"/>
              <a:gd name="connsiteX22-6089" fmla="*/ 2137144 w 3662637"/>
              <a:gd name="connsiteY22-6090" fmla="*/ 3817088 h 4492350"/>
              <a:gd name="connsiteX23-6091" fmla="*/ 3285460 w 3662637"/>
              <a:gd name="connsiteY23-6092" fmla="*/ 3094074 h 4492350"/>
              <a:gd name="connsiteX24-6093" fmla="*/ 2162419 w 3662637"/>
              <a:gd name="connsiteY24-6094" fmla="*/ 4030951 h 4492350"/>
              <a:gd name="connsiteX25-6095" fmla="*/ 2200940 w 3662637"/>
              <a:gd name="connsiteY25-6096" fmla="*/ 4476307 h 4492350"/>
              <a:gd name="connsiteX26-6097" fmla="*/ 2186296 w 3662637"/>
              <a:gd name="connsiteY26-6098" fmla="*/ 4491415 h 4492350"/>
              <a:gd name="connsiteX27-6099" fmla="*/ 1711842 w 3662637"/>
              <a:gd name="connsiteY27-6100" fmla="*/ 4492350 h 4492350"/>
              <a:gd name="connsiteX0-6101" fmla="*/ 1711842 w 3662637"/>
              <a:gd name="connsiteY0-6102" fmla="*/ 4492350 h 4492350"/>
              <a:gd name="connsiteX1-6103" fmla="*/ 1765005 w 3662637"/>
              <a:gd name="connsiteY1-6104" fmla="*/ 3785190 h 4492350"/>
              <a:gd name="connsiteX2-6105" fmla="*/ 1275907 w 3662637"/>
              <a:gd name="connsiteY2-6106" fmla="*/ 3381153 h 4492350"/>
              <a:gd name="connsiteX3-6107" fmla="*/ 0 w 3662637"/>
              <a:gd name="connsiteY3-6108" fmla="*/ 2945218 h 4492350"/>
              <a:gd name="connsiteX4-6109" fmla="*/ 1111196 w 3662637"/>
              <a:gd name="connsiteY4-6110" fmla="*/ 3238920 h 4492350"/>
              <a:gd name="connsiteX5-6111" fmla="*/ 381560 w 3662637"/>
              <a:gd name="connsiteY5-6112" fmla="*/ 2432058 h 4492350"/>
              <a:gd name="connsiteX6-6113" fmla="*/ 1743740 w 3662637"/>
              <a:gd name="connsiteY6-6114" fmla="*/ 3519376 h 4492350"/>
              <a:gd name="connsiteX7-6115" fmla="*/ 1652058 w 3662637"/>
              <a:gd name="connsiteY7-6116" fmla="*/ 2400346 h 4492350"/>
              <a:gd name="connsiteX8-6117" fmla="*/ 28261 w 3662637"/>
              <a:gd name="connsiteY8-6118" fmla="*/ 742880 h 4492350"/>
              <a:gd name="connsiteX9-6119" fmla="*/ 956930 w 3662637"/>
              <a:gd name="connsiteY9-6120" fmla="*/ 1924493 h 4492350"/>
              <a:gd name="connsiteX10-6121" fmla="*/ 1061670 w 3662637"/>
              <a:gd name="connsiteY10-6122" fmla="*/ 857226 h 4492350"/>
              <a:gd name="connsiteX11-6123" fmla="*/ 1162773 w 3662637"/>
              <a:gd name="connsiteY11-6124" fmla="*/ 2026621 h 4492350"/>
              <a:gd name="connsiteX12-6125" fmla="*/ 1682742 w 3662637"/>
              <a:gd name="connsiteY12-6126" fmla="*/ 2194318 h 4492350"/>
              <a:gd name="connsiteX13-6127" fmla="*/ 1924493 w 3662637"/>
              <a:gd name="connsiteY13-6128" fmla="*/ 0 h 4492350"/>
              <a:gd name="connsiteX14-6129" fmla="*/ 1995936 w 3662637"/>
              <a:gd name="connsiteY14-6130" fmla="*/ 986216 h 4492350"/>
              <a:gd name="connsiteX15-6131" fmla="*/ 1850065 w 3662637"/>
              <a:gd name="connsiteY15-6132" fmla="*/ 2060385 h 4492350"/>
              <a:gd name="connsiteX16-6133" fmla="*/ 2025596 w 3662637"/>
              <a:gd name="connsiteY16-6134" fmla="*/ 3046321 h 4492350"/>
              <a:gd name="connsiteX17-6135" fmla="*/ 2615609 w 3662637"/>
              <a:gd name="connsiteY17-6136" fmla="*/ 2519916 h 4492350"/>
              <a:gd name="connsiteX18-6137" fmla="*/ 2881796 w 3662637"/>
              <a:gd name="connsiteY18-6138" fmla="*/ 1291762 h 4492350"/>
              <a:gd name="connsiteX19-6139" fmla="*/ 2774911 w 3662637"/>
              <a:gd name="connsiteY19-6140" fmla="*/ 2383091 h 4492350"/>
              <a:gd name="connsiteX20-6141" fmla="*/ 3662637 w 3662637"/>
              <a:gd name="connsiteY20-6142" fmla="*/ 1124252 h 4492350"/>
              <a:gd name="connsiteX21-6143" fmla="*/ 2190307 w 3662637"/>
              <a:gd name="connsiteY21-6144" fmla="*/ 3370521 h 4492350"/>
              <a:gd name="connsiteX22-6145" fmla="*/ 2137144 w 3662637"/>
              <a:gd name="connsiteY22-6146" fmla="*/ 3817088 h 4492350"/>
              <a:gd name="connsiteX23-6147" fmla="*/ 3285460 w 3662637"/>
              <a:gd name="connsiteY23-6148" fmla="*/ 3094074 h 4492350"/>
              <a:gd name="connsiteX24-6149" fmla="*/ 2162419 w 3662637"/>
              <a:gd name="connsiteY24-6150" fmla="*/ 4030951 h 4492350"/>
              <a:gd name="connsiteX25-6151" fmla="*/ 2200940 w 3662637"/>
              <a:gd name="connsiteY25-6152" fmla="*/ 4476307 h 4492350"/>
              <a:gd name="connsiteX26-6153" fmla="*/ 2186296 w 3662637"/>
              <a:gd name="connsiteY26-6154" fmla="*/ 4491415 h 4492350"/>
              <a:gd name="connsiteX27-6155" fmla="*/ 1711842 w 3662637"/>
              <a:gd name="connsiteY27-6156" fmla="*/ 4492350 h 4492350"/>
              <a:gd name="connsiteX0-6157" fmla="*/ 1711842 w 3662637"/>
              <a:gd name="connsiteY0-6158" fmla="*/ 4492350 h 4492350"/>
              <a:gd name="connsiteX1-6159" fmla="*/ 1765005 w 3662637"/>
              <a:gd name="connsiteY1-6160" fmla="*/ 3785190 h 4492350"/>
              <a:gd name="connsiteX2-6161" fmla="*/ 1275907 w 3662637"/>
              <a:gd name="connsiteY2-6162" fmla="*/ 3381153 h 4492350"/>
              <a:gd name="connsiteX3-6163" fmla="*/ 0 w 3662637"/>
              <a:gd name="connsiteY3-6164" fmla="*/ 2945218 h 4492350"/>
              <a:gd name="connsiteX4-6165" fmla="*/ 1111196 w 3662637"/>
              <a:gd name="connsiteY4-6166" fmla="*/ 3238920 h 4492350"/>
              <a:gd name="connsiteX5-6167" fmla="*/ 381560 w 3662637"/>
              <a:gd name="connsiteY5-6168" fmla="*/ 2432058 h 4492350"/>
              <a:gd name="connsiteX6-6169" fmla="*/ 1743740 w 3662637"/>
              <a:gd name="connsiteY6-6170" fmla="*/ 3519376 h 4492350"/>
              <a:gd name="connsiteX7-6171" fmla="*/ 1652058 w 3662637"/>
              <a:gd name="connsiteY7-6172" fmla="*/ 2400346 h 4492350"/>
              <a:gd name="connsiteX8-6173" fmla="*/ 28261 w 3662637"/>
              <a:gd name="connsiteY8-6174" fmla="*/ 742880 h 4492350"/>
              <a:gd name="connsiteX9-6175" fmla="*/ 956930 w 3662637"/>
              <a:gd name="connsiteY9-6176" fmla="*/ 1924493 h 4492350"/>
              <a:gd name="connsiteX10-6177" fmla="*/ 1061670 w 3662637"/>
              <a:gd name="connsiteY10-6178" fmla="*/ 857226 h 4492350"/>
              <a:gd name="connsiteX11-6179" fmla="*/ 1162773 w 3662637"/>
              <a:gd name="connsiteY11-6180" fmla="*/ 2026621 h 4492350"/>
              <a:gd name="connsiteX12-6181" fmla="*/ 1682742 w 3662637"/>
              <a:gd name="connsiteY12-6182" fmla="*/ 2194318 h 4492350"/>
              <a:gd name="connsiteX13-6183" fmla="*/ 1924493 w 3662637"/>
              <a:gd name="connsiteY13-6184" fmla="*/ 0 h 4492350"/>
              <a:gd name="connsiteX14-6185" fmla="*/ 1995936 w 3662637"/>
              <a:gd name="connsiteY14-6186" fmla="*/ 986216 h 4492350"/>
              <a:gd name="connsiteX15-6187" fmla="*/ 1850065 w 3662637"/>
              <a:gd name="connsiteY15-6188" fmla="*/ 2060385 h 4492350"/>
              <a:gd name="connsiteX16-6189" fmla="*/ 2025596 w 3662637"/>
              <a:gd name="connsiteY16-6190" fmla="*/ 3046321 h 4492350"/>
              <a:gd name="connsiteX17-6191" fmla="*/ 2615609 w 3662637"/>
              <a:gd name="connsiteY17-6192" fmla="*/ 2519916 h 4492350"/>
              <a:gd name="connsiteX18-6193" fmla="*/ 2881796 w 3662637"/>
              <a:gd name="connsiteY18-6194" fmla="*/ 1291762 h 4492350"/>
              <a:gd name="connsiteX19-6195" fmla="*/ 2774911 w 3662637"/>
              <a:gd name="connsiteY19-6196" fmla="*/ 2383091 h 4492350"/>
              <a:gd name="connsiteX20-6197" fmla="*/ 3662637 w 3662637"/>
              <a:gd name="connsiteY20-6198" fmla="*/ 1124252 h 4492350"/>
              <a:gd name="connsiteX21-6199" fmla="*/ 2190307 w 3662637"/>
              <a:gd name="connsiteY21-6200" fmla="*/ 3370521 h 4492350"/>
              <a:gd name="connsiteX22-6201" fmla="*/ 2137144 w 3662637"/>
              <a:gd name="connsiteY22-6202" fmla="*/ 3817088 h 4492350"/>
              <a:gd name="connsiteX23-6203" fmla="*/ 3285460 w 3662637"/>
              <a:gd name="connsiteY23-6204" fmla="*/ 3094074 h 4492350"/>
              <a:gd name="connsiteX24-6205" fmla="*/ 2162419 w 3662637"/>
              <a:gd name="connsiteY24-6206" fmla="*/ 4030951 h 4492350"/>
              <a:gd name="connsiteX25-6207" fmla="*/ 2200940 w 3662637"/>
              <a:gd name="connsiteY25-6208" fmla="*/ 4476307 h 4492350"/>
              <a:gd name="connsiteX26-6209" fmla="*/ 2186296 w 3662637"/>
              <a:gd name="connsiteY26-6210" fmla="*/ 4491415 h 4492350"/>
              <a:gd name="connsiteX27-6211" fmla="*/ 1711842 w 3662637"/>
              <a:gd name="connsiteY27-6212" fmla="*/ 4492350 h 4492350"/>
              <a:gd name="connsiteX0-6213" fmla="*/ 1687779 w 3638574"/>
              <a:gd name="connsiteY0-6214" fmla="*/ 4492350 h 4492350"/>
              <a:gd name="connsiteX1-6215" fmla="*/ 1740942 w 3638574"/>
              <a:gd name="connsiteY1-6216" fmla="*/ 3785190 h 4492350"/>
              <a:gd name="connsiteX2-6217" fmla="*/ 1251844 w 3638574"/>
              <a:gd name="connsiteY2-6218" fmla="*/ 3381153 h 4492350"/>
              <a:gd name="connsiteX3-6219" fmla="*/ 0 w 3638574"/>
              <a:gd name="connsiteY3-6220" fmla="*/ 2917145 h 4492350"/>
              <a:gd name="connsiteX4-6221" fmla="*/ 1087133 w 3638574"/>
              <a:gd name="connsiteY4-6222" fmla="*/ 3238920 h 4492350"/>
              <a:gd name="connsiteX5-6223" fmla="*/ 357497 w 3638574"/>
              <a:gd name="connsiteY5-6224" fmla="*/ 2432058 h 4492350"/>
              <a:gd name="connsiteX6-6225" fmla="*/ 1719677 w 3638574"/>
              <a:gd name="connsiteY6-6226" fmla="*/ 3519376 h 4492350"/>
              <a:gd name="connsiteX7-6227" fmla="*/ 1627995 w 3638574"/>
              <a:gd name="connsiteY7-6228" fmla="*/ 2400346 h 4492350"/>
              <a:gd name="connsiteX8-6229" fmla="*/ 4198 w 3638574"/>
              <a:gd name="connsiteY8-6230" fmla="*/ 742880 h 4492350"/>
              <a:gd name="connsiteX9-6231" fmla="*/ 932867 w 3638574"/>
              <a:gd name="connsiteY9-6232" fmla="*/ 1924493 h 4492350"/>
              <a:gd name="connsiteX10-6233" fmla="*/ 1037607 w 3638574"/>
              <a:gd name="connsiteY10-6234" fmla="*/ 857226 h 4492350"/>
              <a:gd name="connsiteX11-6235" fmla="*/ 1138710 w 3638574"/>
              <a:gd name="connsiteY11-6236" fmla="*/ 2026621 h 4492350"/>
              <a:gd name="connsiteX12-6237" fmla="*/ 1658679 w 3638574"/>
              <a:gd name="connsiteY12-6238" fmla="*/ 2194318 h 4492350"/>
              <a:gd name="connsiteX13-6239" fmla="*/ 1900430 w 3638574"/>
              <a:gd name="connsiteY13-6240" fmla="*/ 0 h 4492350"/>
              <a:gd name="connsiteX14-6241" fmla="*/ 1971873 w 3638574"/>
              <a:gd name="connsiteY14-6242" fmla="*/ 986216 h 4492350"/>
              <a:gd name="connsiteX15-6243" fmla="*/ 1826002 w 3638574"/>
              <a:gd name="connsiteY15-6244" fmla="*/ 2060385 h 4492350"/>
              <a:gd name="connsiteX16-6245" fmla="*/ 2001533 w 3638574"/>
              <a:gd name="connsiteY16-6246" fmla="*/ 3046321 h 4492350"/>
              <a:gd name="connsiteX17-6247" fmla="*/ 2591546 w 3638574"/>
              <a:gd name="connsiteY17-6248" fmla="*/ 2519916 h 4492350"/>
              <a:gd name="connsiteX18-6249" fmla="*/ 2857733 w 3638574"/>
              <a:gd name="connsiteY18-6250" fmla="*/ 1291762 h 4492350"/>
              <a:gd name="connsiteX19-6251" fmla="*/ 2750848 w 3638574"/>
              <a:gd name="connsiteY19-6252" fmla="*/ 2383091 h 4492350"/>
              <a:gd name="connsiteX20-6253" fmla="*/ 3638574 w 3638574"/>
              <a:gd name="connsiteY20-6254" fmla="*/ 1124252 h 4492350"/>
              <a:gd name="connsiteX21-6255" fmla="*/ 2166244 w 3638574"/>
              <a:gd name="connsiteY21-6256" fmla="*/ 3370521 h 4492350"/>
              <a:gd name="connsiteX22-6257" fmla="*/ 2113081 w 3638574"/>
              <a:gd name="connsiteY22-6258" fmla="*/ 3817088 h 4492350"/>
              <a:gd name="connsiteX23-6259" fmla="*/ 3261397 w 3638574"/>
              <a:gd name="connsiteY23-6260" fmla="*/ 3094074 h 4492350"/>
              <a:gd name="connsiteX24-6261" fmla="*/ 2138356 w 3638574"/>
              <a:gd name="connsiteY24-6262" fmla="*/ 4030951 h 4492350"/>
              <a:gd name="connsiteX25-6263" fmla="*/ 2176877 w 3638574"/>
              <a:gd name="connsiteY25-6264" fmla="*/ 4476307 h 4492350"/>
              <a:gd name="connsiteX26-6265" fmla="*/ 2162233 w 3638574"/>
              <a:gd name="connsiteY26-6266" fmla="*/ 4491415 h 4492350"/>
              <a:gd name="connsiteX27-6267" fmla="*/ 1687779 w 3638574"/>
              <a:gd name="connsiteY27-6268" fmla="*/ 4492350 h 4492350"/>
              <a:gd name="connsiteX0-6269" fmla="*/ 1687779 w 3638574"/>
              <a:gd name="connsiteY0-6270" fmla="*/ 4492350 h 4492350"/>
              <a:gd name="connsiteX1-6271" fmla="*/ 1740942 w 3638574"/>
              <a:gd name="connsiteY1-6272" fmla="*/ 3785190 h 4492350"/>
              <a:gd name="connsiteX2-6273" fmla="*/ 1251844 w 3638574"/>
              <a:gd name="connsiteY2-6274" fmla="*/ 3381153 h 4492350"/>
              <a:gd name="connsiteX3-6275" fmla="*/ 0 w 3638574"/>
              <a:gd name="connsiteY3-6276" fmla="*/ 2917145 h 4492350"/>
              <a:gd name="connsiteX4-6277" fmla="*/ 1087133 w 3638574"/>
              <a:gd name="connsiteY4-6278" fmla="*/ 3238920 h 4492350"/>
              <a:gd name="connsiteX5-6279" fmla="*/ 357497 w 3638574"/>
              <a:gd name="connsiteY5-6280" fmla="*/ 2432058 h 4492350"/>
              <a:gd name="connsiteX6-6281" fmla="*/ 1719677 w 3638574"/>
              <a:gd name="connsiteY6-6282" fmla="*/ 3519376 h 4492350"/>
              <a:gd name="connsiteX7-6283" fmla="*/ 1627995 w 3638574"/>
              <a:gd name="connsiteY7-6284" fmla="*/ 2400346 h 4492350"/>
              <a:gd name="connsiteX8-6285" fmla="*/ 4198 w 3638574"/>
              <a:gd name="connsiteY8-6286" fmla="*/ 742880 h 4492350"/>
              <a:gd name="connsiteX9-6287" fmla="*/ 932867 w 3638574"/>
              <a:gd name="connsiteY9-6288" fmla="*/ 1924493 h 4492350"/>
              <a:gd name="connsiteX10-6289" fmla="*/ 1037607 w 3638574"/>
              <a:gd name="connsiteY10-6290" fmla="*/ 857226 h 4492350"/>
              <a:gd name="connsiteX11-6291" fmla="*/ 1138710 w 3638574"/>
              <a:gd name="connsiteY11-6292" fmla="*/ 2026621 h 4492350"/>
              <a:gd name="connsiteX12-6293" fmla="*/ 1658679 w 3638574"/>
              <a:gd name="connsiteY12-6294" fmla="*/ 2194318 h 4492350"/>
              <a:gd name="connsiteX13-6295" fmla="*/ 1900430 w 3638574"/>
              <a:gd name="connsiteY13-6296" fmla="*/ 0 h 4492350"/>
              <a:gd name="connsiteX14-6297" fmla="*/ 1971873 w 3638574"/>
              <a:gd name="connsiteY14-6298" fmla="*/ 986216 h 4492350"/>
              <a:gd name="connsiteX15-6299" fmla="*/ 1826002 w 3638574"/>
              <a:gd name="connsiteY15-6300" fmla="*/ 2060385 h 4492350"/>
              <a:gd name="connsiteX16-6301" fmla="*/ 2001533 w 3638574"/>
              <a:gd name="connsiteY16-6302" fmla="*/ 3046321 h 4492350"/>
              <a:gd name="connsiteX17-6303" fmla="*/ 2591546 w 3638574"/>
              <a:gd name="connsiteY17-6304" fmla="*/ 2519916 h 4492350"/>
              <a:gd name="connsiteX18-6305" fmla="*/ 2857733 w 3638574"/>
              <a:gd name="connsiteY18-6306" fmla="*/ 1291762 h 4492350"/>
              <a:gd name="connsiteX19-6307" fmla="*/ 2750848 w 3638574"/>
              <a:gd name="connsiteY19-6308" fmla="*/ 2383091 h 4492350"/>
              <a:gd name="connsiteX20-6309" fmla="*/ 3638574 w 3638574"/>
              <a:gd name="connsiteY20-6310" fmla="*/ 1124252 h 4492350"/>
              <a:gd name="connsiteX21-6311" fmla="*/ 2166244 w 3638574"/>
              <a:gd name="connsiteY21-6312" fmla="*/ 3370521 h 4492350"/>
              <a:gd name="connsiteX22-6313" fmla="*/ 2113081 w 3638574"/>
              <a:gd name="connsiteY22-6314" fmla="*/ 3817088 h 4492350"/>
              <a:gd name="connsiteX23-6315" fmla="*/ 3261397 w 3638574"/>
              <a:gd name="connsiteY23-6316" fmla="*/ 3094074 h 4492350"/>
              <a:gd name="connsiteX24-6317" fmla="*/ 2138356 w 3638574"/>
              <a:gd name="connsiteY24-6318" fmla="*/ 4030951 h 4492350"/>
              <a:gd name="connsiteX25-6319" fmla="*/ 2176877 w 3638574"/>
              <a:gd name="connsiteY25-6320" fmla="*/ 4476307 h 4492350"/>
              <a:gd name="connsiteX26-6321" fmla="*/ 2162233 w 3638574"/>
              <a:gd name="connsiteY26-6322" fmla="*/ 4491415 h 4492350"/>
              <a:gd name="connsiteX27-6323" fmla="*/ 1687779 w 3638574"/>
              <a:gd name="connsiteY27-6324" fmla="*/ 4492350 h 4492350"/>
              <a:gd name="connsiteX0-6325" fmla="*/ 1687779 w 3638574"/>
              <a:gd name="connsiteY0-6326" fmla="*/ 4492350 h 4492350"/>
              <a:gd name="connsiteX1-6327" fmla="*/ 1740942 w 3638574"/>
              <a:gd name="connsiteY1-6328" fmla="*/ 3785190 h 4492350"/>
              <a:gd name="connsiteX2-6329" fmla="*/ 1251844 w 3638574"/>
              <a:gd name="connsiteY2-6330" fmla="*/ 3381153 h 4492350"/>
              <a:gd name="connsiteX3-6331" fmla="*/ 0 w 3638574"/>
              <a:gd name="connsiteY3-6332" fmla="*/ 2917145 h 4492350"/>
              <a:gd name="connsiteX4-6333" fmla="*/ 1087133 w 3638574"/>
              <a:gd name="connsiteY4-6334" fmla="*/ 3238920 h 4492350"/>
              <a:gd name="connsiteX5-6335" fmla="*/ 357497 w 3638574"/>
              <a:gd name="connsiteY5-6336" fmla="*/ 2432058 h 4492350"/>
              <a:gd name="connsiteX6-6337" fmla="*/ 1719677 w 3638574"/>
              <a:gd name="connsiteY6-6338" fmla="*/ 3519376 h 4492350"/>
              <a:gd name="connsiteX7-6339" fmla="*/ 1627995 w 3638574"/>
              <a:gd name="connsiteY7-6340" fmla="*/ 2400346 h 4492350"/>
              <a:gd name="connsiteX8-6341" fmla="*/ 4198 w 3638574"/>
              <a:gd name="connsiteY8-6342" fmla="*/ 742880 h 4492350"/>
              <a:gd name="connsiteX9-6343" fmla="*/ 932867 w 3638574"/>
              <a:gd name="connsiteY9-6344" fmla="*/ 1924493 h 4492350"/>
              <a:gd name="connsiteX10-6345" fmla="*/ 1037607 w 3638574"/>
              <a:gd name="connsiteY10-6346" fmla="*/ 857226 h 4492350"/>
              <a:gd name="connsiteX11-6347" fmla="*/ 1138710 w 3638574"/>
              <a:gd name="connsiteY11-6348" fmla="*/ 2026621 h 4492350"/>
              <a:gd name="connsiteX12-6349" fmla="*/ 1658679 w 3638574"/>
              <a:gd name="connsiteY12-6350" fmla="*/ 2194318 h 4492350"/>
              <a:gd name="connsiteX13-6351" fmla="*/ 1900430 w 3638574"/>
              <a:gd name="connsiteY13-6352" fmla="*/ 0 h 4492350"/>
              <a:gd name="connsiteX14-6353" fmla="*/ 1971873 w 3638574"/>
              <a:gd name="connsiteY14-6354" fmla="*/ 986216 h 4492350"/>
              <a:gd name="connsiteX15-6355" fmla="*/ 1826002 w 3638574"/>
              <a:gd name="connsiteY15-6356" fmla="*/ 2060385 h 4492350"/>
              <a:gd name="connsiteX16-6357" fmla="*/ 2001533 w 3638574"/>
              <a:gd name="connsiteY16-6358" fmla="*/ 3046321 h 4492350"/>
              <a:gd name="connsiteX17-6359" fmla="*/ 2591546 w 3638574"/>
              <a:gd name="connsiteY17-6360" fmla="*/ 2519916 h 4492350"/>
              <a:gd name="connsiteX18-6361" fmla="*/ 2857733 w 3638574"/>
              <a:gd name="connsiteY18-6362" fmla="*/ 1291762 h 4492350"/>
              <a:gd name="connsiteX19-6363" fmla="*/ 2750848 w 3638574"/>
              <a:gd name="connsiteY19-6364" fmla="*/ 2383091 h 4492350"/>
              <a:gd name="connsiteX20-6365" fmla="*/ 3638574 w 3638574"/>
              <a:gd name="connsiteY20-6366" fmla="*/ 1124252 h 4492350"/>
              <a:gd name="connsiteX21-6367" fmla="*/ 2166244 w 3638574"/>
              <a:gd name="connsiteY21-6368" fmla="*/ 3370521 h 4492350"/>
              <a:gd name="connsiteX22-6369" fmla="*/ 2113081 w 3638574"/>
              <a:gd name="connsiteY22-6370" fmla="*/ 3817088 h 4492350"/>
              <a:gd name="connsiteX23-6371" fmla="*/ 3261397 w 3638574"/>
              <a:gd name="connsiteY23-6372" fmla="*/ 3094074 h 4492350"/>
              <a:gd name="connsiteX24-6373" fmla="*/ 2138356 w 3638574"/>
              <a:gd name="connsiteY24-6374" fmla="*/ 4030951 h 4492350"/>
              <a:gd name="connsiteX25-6375" fmla="*/ 2176877 w 3638574"/>
              <a:gd name="connsiteY25-6376" fmla="*/ 4476307 h 4492350"/>
              <a:gd name="connsiteX26-6377" fmla="*/ 2162233 w 3638574"/>
              <a:gd name="connsiteY26-6378" fmla="*/ 4491415 h 4492350"/>
              <a:gd name="connsiteX27-6379" fmla="*/ 1687779 w 3638574"/>
              <a:gd name="connsiteY27-6380" fmla="*/ 4492350 h 4492350"/>
              <a:gd name="connsiteX0-6381" fmla="*/ 1687779 w 3638574"/>
              <a:gd name="connsiteY0-6382" fmla="*/ 4492350 h 4492350"/>
              <a:gd name="connsiteX1-6383" fmla="*/ 1740942 w 3638574"/>
              <a:gd name="connsiteY1-6384" fmla="*/ 3785190 h 4492350"/>
              <a:gd name="connsiteX2-6385" fmla="*/ 1239812 w 3638574"/>
              <a:gd name="connsiteY2-6386" fmla="*/ 3369121 h 4492350"/>
              <a:gd name="connsiteX3-6387" fmla="*/ 0 w 3638574"/>
              <a:gd name="connsiteY3-6388" fmla="*/ 2917145 h 4492350"/>
              <a:gd name="connsiteX4-6389" fmla="*/ 1087133 w 3638574"/>
              <a:gd name="connsiteY4-6390" fmla="*/ 3238920 h 4492350"/>
              <a:gd name="connsiteX5-6391" fmla="*/ 357497 w 3638574"/>
              <a:gd name="connsiteY5-6392" fmla="*/ 2432058 h 4492350"/>
              <a:gd name="connsiteX6-6393" fmla="*/ 1719677 w 3638574"/>
              <a:gd name="connsiteY6-6394" fmla="*/ 3519376 h 4492350"/>
              <a:gd name="connsiteX7-6395" fmla="*/ 1627995 w 3638574"/>
              <a:gd name="connsiteY7-6396" fmla="*/ 2400346 h 4492350"/>
              <a:gd name="connsiteX8-6397" fmla="*/ 4198 w 3638574"/>
              <a:gd name="connsiteY8-6398" fmla="*/ 742880 h 4492350"/>
              <a:gd name="connsiteX9-6399" fmla="*/ 932867 w 3638574"/>
              <a:gd name="connsiteY9-6400" fmla="*/ 1924493 h 4492350"/>
              <a:gd name="connsiteX10-6401" fmla="*/ 1037607 w 3638574"/>
              <a:gd name="connsiteY10-6402" fmla="*/ 857226 h 4492350"/>
              <a:gd name="connsiteX11-6403" fmla="*/ 1138710 w 3638574"/>
              <a:gd name="connsiteY11-6404" fmla="*/ 2026621 h 4492350"/>
              <a:gd name="connsiteX12-6405" fmla="*/ 1658679 w 3638574"/>
              <a:gd name="connsiteY12-6406" fmla="*/ 2194318 h 4492350"/>
              <a:gd name="connsiteX13-6407" fmla="*/ 1900430 w 3638574"/>
              <a:gd name="connsiteY13-6408" fmla="*/ 0 h 4492350"/>
              <a:gd name="connsiteX14-6409" fmla="*/ 1971873 w 3638574"/>
              <a:gd name="connsiteY14-6410" fmla="*/ 986216 h 4492350"/>
              <a:gd name="connsiteX15-6411" fmla="*/ 1826002 w 3638574"/>
              <a:gd name="connsiteY15-6412" fmla="*/ 2060385 h 4492350"/>
              <a:gd name="connsiteX16-6413" fmla="*/ 2001533 w 3638574"/>
              <a:gd name="connsiteY16-6414" fmla="*/ 3046321 h 4492350"/>
              <a:gd name="connsiteX17-6415" fmla="*/ 2591546 w 3638574"/>
              <a:gd name="connsiteY17-6416" fmla="*/ 2519916 h 4492350"/>
              <a:gd name="connsiteX18-6417" fmla="*/ 2857733 w 3638574"/>
              <a:gd name="connsiteY18-6418" fmla="*/ 1291762 h 4492350"/>
              <a:gd name="connsiteX19-6419" fmla="*/ 2750848 w 3638574"/>
              <a:gd name="connsiteY19-6420" fmla="*/ 2383091 h 4492350"/>
              <a:gd name="connsiteX20-6421" fmla="*/ 3638574 w 3638574"/>
              <a:gd name="connsiteY20-6422" fmla="*/ 1124252 h 4492350"/>
              <a:gd name="connsiteX21-6423" fmla="*/ 2166244 w 3638574"/>
              <a:gd name="connsiteY21-6424" fmla="*/ 3370521 h 4492350"/>
              <a:gd name="connsiteX22-6425" fmla="*/ 2113081 w 3638574"/>
              <a:gd name="connsiteY22-6426" fmla="*/ 3817088 h 4492350"/>
              <a:gd name="connsiteX23-6427" fmla="*/ 3261397 w 3638574"/>
              <a:gd name="connsiteY23-6428" fmla="*/ 3094074 h 4492350"/>
              <a:gd name="connsiteX24-6429" fmla="*/ 2138356 w 3638574"/>
              <a:gd name="connsiteY24-6430" fmla="*/ 4030951 h 4492350"/>
              <a:gd name="connsiteX25-6431" fmla="*/ 2176877 w 3638574"/>
              <a:gd name="connsiteY25-6432" fmla="*/ 4476307 h 4492350"/>
              <a:gd name="connsiteX26-6433" fmla="*/ 2162233 w 3638574"/>
              <a:gd name="connsiteY26-6434" fmla="*/ 4491415 h 4492350"/>
              <a:gd name="connsiteX27-6435" fmla="*/ 1687779 w 3638574"/>
              <a:gd name="connsiteY27-6436" fmla="*/ 4492350 h 4492350"/>
              <a:gd name="connsiteX0-6437" fmla="*/ 1687779 w 3638574"/>
              <a:gd name="connsiteY0-6438" fmla="*/ 4492350 h 4492350"/>
              <a:gd name="connsiteX1-6439" fmla="*/ 1740942 w 3638574"/>
              <a:gd name="connsiteY1-6440" fmla="*/ 3785190 h 4492350"/>
              <a:gd name="connsiteX2-6441" fmla="*/ 1239812 w 3638574"/>
              <a:gd name="connsiteY2-6442" fmla="*/ 3369121 h 4492350"/>
              <a:gd name="connsiteX3-6443" fmla="*/ 0 w 3638574"/>
              <a:gd name="connsiteY3-6444" fmla="*/ 2917145 h 4492350"/>
              <a:gd name="connsiteX4-6445" fmla="*/ 1087133 w 3638574"/>
              <a:gd name="connsiteY4-6446" fmla="*/ 3238920 h 4492350"/>
              <a:gd name="connsiteX5-6447" fmla="*/ 357497 w 3638574"/>
              <a:gd name="connsiteY5-6448" fmla="*/ 2432058 h 4492350"/>
              <a:gd name="connsiteX6-6449" fmla="*/ 1719677 w 3638574"/>
              <a:gd name="connsiteY6-6450" fmla="*/ 3519376 h 4492350"/>
              <a:gd name="connsiteX7-6451" fmla="*/ 1627995 w 3638574"/>
              <a:gd name="connsiteY7-6452" fmla="*/ 2400346 h 4492350"/>
              <a:gd name="connsiteX8-6453" fmla="*/ 4198 w 3638574"/>
              <a:gd name="connsiteY8-6454" fmla="*/ 742880 h 4492350"/>
              <a:gd name="connsiteX9-6455" fmla="*/ 932867 w 3638574"/>
              <a:gd name="connsiteY9-6456" fmla="*/ 1924493 h 4492350"/>
              <a:gd name="connsiteX10-6457" fmla="*/ 1037607 w 3638574"/>
              <a:gd name="connsiteY10-6458" fmla="*/ 857226 h 4492350"/>
              <a:gd name="connsiteX11-6459" fmla="*/ 1138710 w 3638574"/>
              <a:gd name="connsiteY11-6460" fmla="*/ 2026621 h 4492350"/>
              <a:gd name="connsiteX12-6461" fmla="*/ 1658679 w 3638574"/>
              <a:gd name="connsiteY12-6462" fmla="*/ 2194318 h 4492350"/>
              <a:gd name="connsiteX13-6463" fmla="*/ 1900430 w 3638574"/>
              <a:gd name="connsiteY13-6464" fmla="*/ 0 h 4492350"/>
              <a:gd name="connsiteX14-6465" fmla="*/ 1971873 w 3638574"/>
              <a:gd name="connsiteY14-6466" fmla="*/ 986216 h 4492350"/>
              <a:gd name="connsiteX15-6467" fmla="*/ 1826002 w 3638574"/>
              <a:gd name="connsiteY15-6468" fmla="*/ 2060385 h 4492350"/>
              <a:gd name="connsiteX16-6469" fmla="*/ 2001533 w 3638574"/>
              <a:gd name="connsiteY16-6470" fmla="*/ 3046321 h 4492350"/>
              <a:gd name="connsiteX17-6471" fmla="*/ 2591546 w 3638574"/>
              <a:gd name="connsiteY17-6472" fmla="*/ 2519916 h 4492350"/>
              <a:gd name="connsiteX18-6473" fmla="*/ 2857733 w 3638574"/>
              <a:gd name="connsiteY18-6474" fmla="*/ 1291762 h 4492350"/>
              <a:gd name="connsiteX19-6475" fmla="*/ 2750848 w 3638574"/>
              <a:gd name="connsiteY19-6476" fmla="*/ 2383091 h 4492350"/>
              <a:gd name="connsiteX20-6477" fmla="*/ 3638574 w 3638574"/>
              <a:gd name="connsiteY20-6478" fmla="*/ 1124252 h 4492350"/>
              <a:gd name="connsiteX21-6479" fmla="*/ 2166244 w 3638574"/>
              <a:gd name="connsiteY21-6480" fmla="*/ 3370521 h 4492350"/>
              <a:gd name="connsiteX22-6481" fmla="*/ 2113081 w 3638574"/>
              <a:gd name="connsiteY22-6482" fmla="*/ 3817088 h 4492350"/>
              <a:gd name="connsiteX23-6483" fmla="*/ 3261397 w 3638574"/>
              <a:gd name="connsiteY23-6484" fmla="*/ 3094074 h 4492350"/>
              <a:gd name="connsiteX24-6485" fmla="*/ 2138356 w 3638574"/>
              <a:gd name="connsiteY24-6486" fmla="*/ 4030951 h 4492350"/>
              <a:gd name="connsiteX25-6487" fmla="*/ 2176877 w 3638574"/>
              <a:gd name="connsiteY25-6488" fmla="*/ 4476307 h 4492350"/>
              <a:gd name="connsiteX26-6489" fmla="*/ 2162233 w 3638574"/>
              <a:gd name="connsiteY26-6490" fmla="*/ 4491415 h 4492350"/>
              <a:gd name="connsiteX27-6491" fmla="*/ 1687779 w 3638574"/>
              <a:gd name="connsiteY27-6492" fmla="*/ 4492350 h 4492350"/>
              <a:gd name="connsiteX0-6493" fmla="*/ 1687779 w 3638574"/>
              <a:gd name="connsiteY0-6494" fmla="*/ 4492350 h 4492350"/>
              <a:gd name="connsiteX1-6495" fmla="*/ 1740942 w 3638574"/>
              <a:gd name="connsiteY1-6496" fmla="*/ 3785190 h 4492350"/>
              <a:gd name="connsiteX2-6497" fmla="*/ 1239812 w 3638574"/>
              <a:gd name="connsiteY2-6498" fmla="*/ 3369121 h 4492350"/>
              <a:gd name="connsiteX3-6499" fmla="*/ 0 w 3638574"/>
              <a:gd name="connsiteY3-6500" fmla="*/ 2917145 h 4492350"/>
              <a:gd name="connsiteX4-6501" fmla="*/ 1087133 w 3638574"/>
              <a:gd name="connsiteY4-6502" fmla="*/ 3238920 h 4492350"/>
              <a:gd name="connsiteX5-6503" fmla="*/ 365518 w 3638574"/>
              <a:gd name="connsiteY5-6504" fmla="*/ 2420026 h 4492350"/>
              <a:gd name="connsiteX6-6505" fmla="*/ 1719677 w 3638574"/>
              <a:gd name="connsiteY6-6506" fmla="*/ 3519376 h 4492350"/>
              <a:gd name="connsiteX7-6507" fmla="*/ 1627995 w 3638574"/>
              <a:gd name="connsiteY7-6508" fmla="*/ 2400346 h 4492350"/>
              <a:gd name="connsiteX8-6509" fmla="*/ 4198 w 3638574"/>
              <a:gd name="connsiteY8-6510" fmla="*/ 742880 h 4492350"/>
              <a:gd name="connsiteX9-6511" fmla="*/ 932867 w 3638574"/>
              <a:gd name="connsiteY9-6512" fmla="*/ 1924493 h 4492350"/>
              <a:gd name="connsiteX10-6513" fmla="*/ 1037607 w 3638574"/>
              <a:gd name="connsiteY10-6514" fmla="*/ 857226 h 4492350"/>
              <a:gd name="connsiteX11-6515" fmla="*/ 1138710 w 3638574"/>
              <a:gd name="connsiteY11-6516" fmla="*/ 2026621 h 4492350"/>
              <a:gd name="connsiteX12-6517" fmla="*/ 1658679 w 3638574"/>
              <a:gd name="connsiteY12-6518" fmla="*/ 2194318 h 4492350"/>
              <a:gd name="connsiteX13-6519" fmla="*/ 1900430 w 3638574"/>
              <a:gd name="connsiteY13-6520" fmla="*/ 0 h 4492350"/>
              <a:gd name="connsiteX14-6521" fmla="*/ 1971873 w 3638574"/>
              <a:gd name="connsiteY14-6522" fmla="*/ 986216 h 4492350"/>
              <a:gd name="connsiteX15-6523" fmla="*/ 1826002 w 3638574"/>
              <a:gd name="connsiteY15-6524" fmla="*/ 2060385 h 4492350"/>
              <a:gd name="connsiteX16-6525" fmla="*/ 2001533 w 3638574"/>
              <a:gd name="connsiteY16-6526" fmla="*/ 3046321 h 4492350"/>
              <a:gd name="connsiteX17-6527" fmla="*/ 2591546 w 3638574"/>
              <a:gd name="connsiteY17-6528" fmla="*/ 2519916 h 4492350"/>
              <a:gd name="connsiteX18-6529" fmla="*/ 2857733 w 3638574"/>
              <a:gd name="connsiteY18-6530" fmla="*/ 1291762 h 4492350"/>
              <a:gd name="connsiteX19-6531" fmla="*/ 2750848 w 3638574"/>
              <a:gd name="connsiteY19-6532" fmla="*/ 2383091 h 4492350"/>
              <a:gd name="connsiteX20-6533" fmla="*/ 3638574 w 3638574"/>
              <a:gd name="connsiteY20-6534" fmla="*/ 1124252 h 4492350"/>
              <a:gd name="connsiteX21-6535" fmla="*/ 2166244 w 3638574"/>
              <a:gd name="connsiteY21-6536" fmla="*/ 3370521 h 4492350"/>
              <a:gd name="connsiteX22-6537" fmla="*/ 2113081 w 3638574"/>
              <a:gd name="connsiteY22-6538" fmla="*/ 3817088 h 4492350"/>
              <a:gd name="connsiteX23-6539" fmla="*/ 3261397 w 3638574"/>
              <a:gd name="connsiteY23-6540" fmla="*/ 3094074 h 4492350"/>
              <a:gd name="connsiteX24-6541" fmla="*/ 2138356 w 3638574"/>
              <a:gd name="connsiteY24-6542" fmla="*/ 4030951 h 4492350"/>
              <a:gd name="connsiteX25-6543" fmla="*/ 2176877 w 3638574"/>
              <a:gd name="connsiteY25-6544" fmla="*/ 4476307 h 4492350"/>
              <a:gd name="connsiteX26-6545" fmla="*/ 2162233 w 3638574"/>
              <a:gd name="connsiteY26-6546" fmla="*/ 4491415 h 4492350"/>
              <a:gd name="connsiteX27-6547" fmla="*/ 1687779 w 3638574"/>
              <a:gd name="connsiteY27-6548" fmla="*/ 4492350 h 4492350"/>
              <a:gd name="connsiteX0-6549" fmla="*/ 1687779 w 3638574"/>
              <a:gd name="connsiteY0-6550" fmla="*/ 4492350 h 4492350"/>
              <a:gd name="connsiteX1-6551" fmla="*/ 1740942 w 3638574"/>
              <a:gd name="connsiteY1-6552" fmla="*/ 3785190 h 4492350"/>
              <a:gd name="connsiteX2-6553" fmla="*/ 1239812 w 3638574"/>
              <a:gd name="connsiteY2-6554" fmla="*/ 3369121 h 4492350"/>
              <a:gd name="connsiteX3-6555" fmla="*/ 0 w 3638574"/>
              <a:gd name="connsiteY3-6556" fmla="*/ 2917145 h 4492350"/>
              <a:gd name="connsiteX4-6557" fmla="*/ 1087133 w 3638574"/>
              <a:gd name="connsiteY4-6558" fmla="*/ 3238920 h 4492350"/>
              <a:gd name="connsiteX5-6559" fmla="*/ 365518 w 3638574"/>
              <a:gd name="connsiteY5-6560" fmla="*/ 2420026 h 4492350"/>
              <a:gd name="connsiteX6-6561" fmla="*/ 1719677 w 3638574"/>
              <a:gd name="connsiteY6-6562" fmla="*/ 3519376 h 4492350"/>
              <a:gd name="connsiteX7-6563" fmla="*/ 1627995 w 3638574"/>
              <a:gd name="connsiteY7-6564" fmla="*/ 2400346 h 4492350"/>
              <a:gd name="connsiteX8-6565" fmla="*/ 4198 w 3638574"/>
              <a:gd name="connsiteY8-6566" fmla="*/ 742880 h 4492350"/>
              <a:gd name="connsiteX9-6567" fmla="*/ 932867 w 3638574"/>
              <a:gd name="connsiteY9-6568" fmla="*/ 1924493 h 4492350"/>
              <a:gd name="connsiteX10-6569" fmla="*/ 1037607 w 3638574"/>
              <a:gd name="connsiteY10-6570" fmla="*/ 857226 h 4492350"/>
              <a:gd name="connsiteX11-6571" fmla="*/ 1138710 w 3638574"/>
              <a:gd name="connsiteY11-6572" fmla="*/ 2026621 h 4492350"/>
              <a:gd name="connsiteX12-6573" fmla="*/ 1658679 w 3638574"/>
              <a:gd name="connsiteY12-6574" fmla="*/ 2194318 h 4492350"/>
              <a:gd name="connsiteX13-6575" fmla="*/ 1900430 w 3638574"/>
              <a:gd name="connsiteY13-6576" fmla="*/ 0 h 4492350"/>
              <a:gd name="connsiteX14-6577" fmla="*/ 1971873 w 3638574"/>
              <a:gd name="connsiteY14-6578" fmla="*/ 986216 h 4492350"/>
              <a:gd name="connsiteX15-6579" fmla="*/ 1826002 w 3638574"/>
              <a:gd name="connsiteY15-6580" fmla="*/ 2060385 h 4492350"/>
              <a:gd name="connsiteX16-6581" fmla="*/ 2001533 w 3638574"/>
              <a:gd name="connsiteY16-6582" fmla="*/ 3046321 h 4492350"/>
              <a:gd name="connsiteX17-6583" fmla="*/ 2591546 w 3638574"/>
              <a:gd name="connsiteY17-6584" fmla="*/ 2519916 h 4492350"/>
              <a:gd name="connsiteX18-6585" fmla="*/ 2857733 w 3638574"/>
              <a:gd name="connsiteY18-6586" fmla="*/ 1291762 h 4492350"/>
              <a:gd name="connsiteX19-6587" fmla="*/ 2750848 w 3638574"/>
              <a:gd name="connsiteY19-6588" fmla="*/ 2383091 h 4492350"/>
              <a:gd name="connsiteX20-6589" fmla="*/ 3638574 w 3638574"/>
              <a:gd name="connsiteY20-6590" fmla="*/ 1124252 h 4492350"/>
              <a:gd name="connsiteX21-6591" fmla="*/ 2166244 w 3638574"/>
              <a:gd name="connsiteY21-6592" fmla="*/ 3370521 h 4492350"/>
              <a:gd name="connsiteX22-6593" fmla="*/ 2113081 w 3638574"/>
              <a:gd name="connsiteY22-6594" fmla="*/ 3817088 h 4492350"/>
              <a:gd name="connsiteX23-6595" fmla="*/ 3261397 w 3638574"/>
              <a:gd name="connsiteY23-6596" fmla="*/ 3094074 h 4492350"/>
              <a:gd name="connsiteX24-6597" fmla="*/ 2138356 w 3638574"/>
              <a:gd name="connsiteY24-6598" fmla="*/ 4030951 h 4492350"/>
              <a:gd name="connsiteX25-6599" fmla="*/ 2176877 w 3638574"/>
              <a:gd name="connsiteY25-6600" fmla="*/ 4476307 h 4492350"/>
              <a:gd name="connsiteX26-6601" fmla="*/ 2162233 w 3638574"/>
              <a:gd name="connsiteY26-6602" fmla="*/ 4491415 h 4492350"/>
              <a:gd name="connsiteX27-6603" fmla="*/ 1687779 w 3638574"/>
              <a:gd name="connsiteY27-6604" fmla="*/ 4492350 h 4492350"/>
              <a:gd name="connsiteX0-6605" fmla="*/ 1687779 w 3638574"/>
              <a:gd name="connsiteY0-6606" fmla="*/ 4492350 h 4492350"/>
              <a:gd name="connsiteX1-6607" fmla="*/ 1740942 w 3638574"/>
              <a:gd name="connsiteY1-6608" fmla="*/ 3785190 h 4492350"/>
              <a:gd name="connsiteX2-6609" fmla="*/ 1239812 w 3638574"/>
              <a:gd name="connsiteY2-6610" fmla="*/ 3369121 h 4492350"/>
              <a:gd name="connsiteX3-6611" fmla="*/ 0 w 3638574"/>
              <a:gd name="connsiteY3-6612" fmla="*/ 2917145 h 4492350"/>
              <a:gd name="connsiteX4-6613" fmla="*/ 1087133 w 3638574"/>
              <a:gd name="connsiteY4-6614" fmla="*/ 3238920 h 4492350"/>
              <a:gd name="connsiteX5-6615" fmla="*/ 365518 w 3638574"/>
              <a:gd name="connsiteY5-6616" fmla="*/ 2420026 h 4492350"/>
              <a:gd name="connsiteX6-6617" fmla="*/ 1719677 w 3638574"/>
              <a:gd name="connsiteY6-6618" fmla="*/ 3519376 h 4492350"/>
              <a:gd name="connsiteX7-6619" fmla="*/ 1627995 w 3638574"/>
              <a:gd name="connsiteY7-6620" fmla="*/ 2400346 h 4492350"/>
              <a:gd name="connsiteX8-6621" fmla="*/ 4198 w 3638574"/>
              <a:gd name="connsiteY8-6622" fmla="*/ 742880 h 4492350"/>
              <a:gd name="connsiteX9-6623" fmla="*/ 932867 w 3638574"/>
              <a:gd name="connsiteY9-6624" fmla="*/ 1924493 h 4492350"/>
              <a:gd name="connsiteX10-6625" fmla="*/ 1037607 w 3638574"/>
              <a:gd name="connsiteY10-6626" fmla="*/ 857226 h 4492350"/>
              <a:gd name="connsiteX11-6627" fmla="*/ 1138710 w 3638574"/>
              <a:gd name="connsiteY11-6628" fmla="*/ 2026621 h 4492350"/>
              <a:gd name="connsiteX12-6629" fmla="*/ 1658679 w 3638574"/>
              <a:gd name="connsiteY12-6630" fmla="*/ 2194318 h 4492350"/>
              <a:gd name="connsiteX13-6631" fmla="*/ 1900430 w 3638574"/>
              <a:gd name="connsiteY13-6632" fmla="*/ 0 h 4492350"/>
              <a:gd name="connsiteX14-6633" fmla="*/ 1971873 w 3638574"/>
              <a:gd name="connsiteY14-6634" fmla="*/ 986216 h 4492350"/>
              <a:gd name="connsiteX15-6635" fmla="*/ 1826002 w 3638574"/>
              <a:gd name="connsiteY15-6636" fmla="*/ 2060385 h 4492350"/>
              <a:gd name="connsiteX16-6637" fmla="*/ 2001533 w 3638574"/>
              <a:gd name="connsiteY16-6638" fmla="*/ 3046321 h 4492350"/>
              <a:gd name="connsiteX17-6639" fmla="*/ 2591546 w 3638574"/>
              <a:gd name="connsiteY17-6640" fmla="*/ 2519916 h 4492350"/>
              <a:gd name="connsiteX18-6641" fmla="*/ 2857733 w 3638574"/>
              <a:gd name="connsiteY18-6642" fmla="*/ 1291762 h 4492350"/>
              <a:gd name="connsiteX19-6643" fmla="*/ 2750848 w 3638574"/>
              <a:gd name="connsiteY19-6644" fmla="*/ 2383091 h 4492350"/>
              <a:gd name="connsiteX20-6645" fmla="*/ 3638574 w 3638574"/>
              <a:gd name="connsiteY20-6646" fmla="*/ 1124252 h 4492350"/>
              <a:gd name="connsiteX21-6647" fmla="*/ 2166244 w 3638574"/>
              <a:gd name="connsiteY21-6648" fmla="*/ 3370521 h 4492350"/>
              <a:gd name="connsiteX22-6649" fmla="*/ 2113081 w 3638574"/>
              <a:gd name="connsiteY22-6650" fmla="*/ 3817088 h 4492350"/>
              <a:gd name="connsiteX23-6651" fmla="*/ 3261397 w 3638574"/>
              <a:gd name="connsiteY23-6652" fmla="*/ 3094074 h 4492350"/>
              <a:gd name="connsiteX24-6653" fmla="*/ 2138356 w 3638574"/>
              <a:gd name="connsiteY24-6654" fmla="*/ 4030951 h 4492350"/>
              <a:gd name="connsiteX25-6655" fmla="*/ 2176877 w 3638574"/>
              <a:gd name="connsiteY25-6656" fmla="*/ 4476307 h 4492350"/>
              <a:gd name="connsiteX26-6657" fmla="*/ 2162233 w 3638574"/>
              <a:gd name="connsiteY26-6658" fmla="*/ 4491415 h 4492350"/>
              <a:gd name="connsiteX27-6659" fmla="*/ 1687779 w 3638574"/>
              <a:gd name="connsiteY27-6660" fmla="*/ 4492350 h 4492350"/>
              <a:gd name="connsiteX0-6661" fmla="*/ 1687779 w 3638574"/>
              <a:gd name="connsiteY0-6662" fmla="*/ 4492350 h 4492350"/>
              <a:gd name="connsiteX1-6663" fmla="*/ 1740942 w 3638574"/>
              <a:gd name="connsiteY1-6664" fmla="*/ 3785190 h 4492350"/>
              <a:gd name="connsiteX2-6665" fmla="*/ 1239812 w 3638574"/>
              <a:gd name="connsiteY2-6666" fmla="*/ 3369121 h 4492350"/>
              <a:gd name="connsiteX3-6667" fmla="*/ 0 w 3638574"/>
              <a:gd name="connsiteY3-6668" fmla="*/ 2917145 h 4492350"/>
              <a:gd name="connsiteX4-6669" fmla="*/ 1087133 w 3638574"/>
              <a:gd name="connsiteY4-6670" fmla="*/ 3238920 h 4492350"/>
              <a:gd name="connsiteX5-6671" fmla="*/ 365518 w 3638574"/>
              <a:gd name="connsiteY5-6672" fmla="*/ 2420026 h 4492350"/>
              <a:gd name="connsiteX6-6673" fmla="*/ 1719677 w 3638574"/>
              <a:gd name="connsiteY6-6674" fmla="*/ 3519376 h 4492350"/>
              <a:gd name="connsiteX7-6675" fmla="*/ 1627995 w 3638574"/>
              <a:gd name="connsiteY7-6676" fmla="*/ 2400346 h 4492350"/>
              <a:gd name="connsiteX8-6677" fmla="*/ 4198 w 3638574"/>
              <a:gd name="connsiteY8-6678" fmla="*/ 742880 h 4492350"/>
              <a:gd name="connsiteX9-6679" fmla="*/ 932867 w 3638574"/>
              <a:gd name="connsiteY9-6680" fmla="*/ 1924493 h 4492350"/>
              <a:gd name="connsiteX10-6681" fmla="*/ 1037607 w 3638574"/>
              <a:gd name="connsiteY10-6682" fmla="*/ 857226 h 4492350"/>
              <a:gd name="connsiteX11-6683" fmla="*/ 1138710 w 3638574"/>
              <a:gd name="connsiteY11-6684" fmla="*/ 2026621 h 4492350"/>
              <a:gd name="connsiteX12-6685" fmla="*/ 1658679 w 3638574"/>
              <a:gd name="connsiteY12-6686" fmla="*/ 2194318 h 4492350"/>
              <a:gd name="connsiteX13-6687" fmla="*/ 1900430 w 3638574"/>
              <a:gd name="connsiteY13-6688" fmla="*/ 0 h 4492350"/>
              <a:gd name="connsiteX14-6689" fmla="*/ 1971873 w 3638574"/>
              <a:gd name="connsiteY14-6690" fmla="*/ 986216 h 4492350"/>
              <a:gd name="connsiteX15-6691" fmla="*/ 1826002 w 3638574"/>
              <a:gd name="connsiteY15-6692" fmla="*/ 2060385 h 4492350"/>
              <a:gd name="connsiteX16-6693" fmla="*/ 2001533 w 3638574"/>
              <a:gd name="connsiteY16-6694" fmla="*/ 3046321 h 4492350"/>
              <a:gd name="connsiteX17-6695" fmla="*/ 2591546 w 3638574"/>
              <a:gd name="connsiteY17-6696" fmla="*/ 2519916 h 4492350"/>
              <a:gd name="connsiteX18-6697" fmla="*/ 2857733 w 3638574"/>
              <a:gd name="connsiteY18-6698" fmla="*/ 1291762 h 4492350"/>
              <a:gd name="connsiteX19-6699" fmla="*/ 2750848 w 3638574"/>
              <a:gd name="connsiteY19-6700" fmla="*/ 2383091 h 4492350"/>
              <a:gd name="connsiteX20-6701" fmla="*/ 3638574 w 3638574"/>
              <a:gd name="connsiteY20-6702" fmla="*/ 1124252 h 4492350"/>
              <a:gd name="connsiteX21-6703" fmla="*/ 2166244 w 3638574"/>
              <a:gd name="connsiteY21-6704" fmla="*/ 3370521 h 4492350"/>
              <a:gd name="connsiteX22-6705" fmla="*/ 2113081 w 3638574"/>
              <a:gd name="connsiteY22-6706" fmla="*/ 3817088 h 4492350"/>
              <a:gd name="connsiteX23-6707" fmla="*/ 3261397 w 3638574"/>
              <a:gd name="connsiteY23-6708" fmla="*/ 3094074 h 4492350"/>
              <a:gd name="connsiteX24-6709" fmla="*/ 2138356 w 3638574"/>
              <a:gd name="connsiteY24-6710" fmla="*/ 4030951 h 4492350"/>
              <a:gd name="connsiteX25-6711" fmla="*/ 2176877 w 3638574"/>
              <a:gd name="connsiteY25-6712" fmla="*/ 4476307 h 4492350"/>
              <a:gd name="connsiteX26-6713" fmla="*/ 2162233 w 3638574"/>
              <a:gd name="connsiteY26-6714" fmla="*/ 4491415 h 4492350"/>
              <a:gd name="connsiteX27-6715" fmla="*/ 1687779 w 3638574"/>
              <a:gd name="connsiteY27-6716" fmla="*/ 4492350 h 4492350"/>
              <a:gd name="connsiteX0-6717" fmla="*/ 1687779 w 3638574"/>
              <a:gd name="connsiteY0-6718" fmla="*/ 4492350 h 4492350"/>
              <a:gd name="connsiteX1-6719" fmla="*/ 1740942 w 3638574"/>
              <a:gd name="connsiteY1-6720" fmla="*/ 3785190 h 4492350"/>
              <a:gd name="connsiteX2-6721" fmla="*/ 1239812 w 3638574"/>
              <a:gd name="connsiteY2-6722" fmla="*/ 3369121 h 4492350"/>
              <a:gd name="connsiteX3-6723" fmla="*/ 0 w 3638574"/>
              <a:gd name="connsiteY3-6724" fmla="*/ 2917145 h 4492350"/>
              <a:gd name="connsiteX4-6725" fmla="*/ 1087133 w 3638574"/>
              <a:gd name="connsiteY4-6726" fmla="*/ 3238920 h 4492350"/>
              <a:gd name="connsiteX5-6727" fmla="*/ 365518 w 3638574"/>
              <a:gd name="connsiteY5-6728" fmla="*/ 2420026 h 4492350"/>
              <a:gd name="connsiteX6-6729" fmla="*/ 1719677 w 3638574"/>
              <a:gd name="connsiteY6-6730" fmla="*/ 3519376 h 4492350"/>
              <a:gd name="connsiteX7-6731" fmla="*/ 1627995 w 3638574"/>
              <a:gd name="connsiteY7-6732" fmla="*/ 2400346 h 4492350"/>
              <a:gd name="connsiteX8-6733" fmla="*/ 4198 w 3638574"/>
              <a:gd name="connsiteY8-6734" fmla="*/ 742880 h 4492350"/>
              <a:gd name="connsiteX9-6735" fmla="*/ 932867 w 3638574"/>
              <a:gd name="connsiteY9-6736" fmla="*/ 1924493 h 4492350"/>
              <a:gd name="connsiteX10-6737" fmla="*/ 1037607 w 3638574"/>
              <a:gd name="connsiteY10-6738" fmla="*/ 857226 h 4492350"/>
              <a:gd name="connsiteX11-6739" fmla="*/ 1138710 w 3638574"/>
              <a:gd name="connsiteY11-6740" fmla="*/ 2026621 h 4492350"/>
              <a:gd name="connsiteX12-6741" fmla="*/ 1658679 w 3638574"/>
              <a:gd name="connsiteY12-6742" fmla="*/ 2194318 h 4492350"/>
              <a:gd name="connsiteX13-6743" fmla="*/ 1900430 w 3638574"/>
              <a:gd name="connsiteY13-6744" fmla="*/ 0 h 4492350"/>
              <a:gd name="connsiteX14-6745" fmla="*/ 1971873 w 3638574"/>
              <a:gd name="connsiteY14-6746" fmla="*/ 986216 h 4492350"/>
              <a:gd name="connsiteX15-6747" fmla="*/ 1826002 w 3638574"/>
              <a:gd name="connsiteY15-6748" fmla="*/ 2060385 h 4492350"/>
              <a:gd name="connsiteX16-6749" fmla="*/ 2001533 w 3638574"/>
              <a:gd name="connsiteY16-6750" fmla="*/ 3046321 h 4492350"/>
              <a:gd name="connsiteX17-6751" fmla="*/ 2591546 w 3638574"/>
              <a:gd name="connsiteY17-6752" fmla="*/ 2519916 h 4492350"/>
              <a:gd name="connsiteX18-6753" fmla="*/ 2857733 w 3638574"/>
              <a:gd name="connsiteY18-6754" fmla="*/ 1291762 h 4492350"/>
              <a:gd name="connsiteX19-6755" fmla="*/ 2750848 w 3638574"/>
              <a:gd name="connsiteY19-6756" fmla="*/ 2383091 h 4492350"/>
              <a:gd name="connsiteX20-6757" fmla="*/ 3638574 w 3638574"/>
              <a:gd name="connsiteY20-6758" fmla="*/ 1124252 h 4492350"/>
              <a:gd name="connsiteX21-6759" fmla="*/ 2166244 w 3638574"/>
              <a:gd name="connsiteY21-6760" fmla="*/ 3370521 h 4492350"/>
              <a:gd name="connsiteX22-6761" fmla="*/ 2113081 w 3638574"/>
              <a:gd name="connsiteY22-6762" fmla="*/ 3817088 h 4492350"/>
              <a:gd name="connsiteX23-6763" fmla="*/ 3261397 w 3638574"/>
              <a:gd name="connsiteY23-6764" fmla="*/ 3094074 h 4492350"/>
              <a:gd name="connsiteX24-6765" fmla="*/ 2138356 w 3638574"/>
              <a:gd name="connsiteY24-6766" fmla="*/ 4030951 h 4492350"/>
              <a:gd name="connsiteX25-6767" fmla="*/ 2176877 w 3638574"/>
              <a:gd name="connsiteY25-6768" fmla="*/ 4476307 h 4492350"/>
              <a:gd name="connsiteX26-6769" fmla="*/ 2162233 w 3638574"/>
              <a:gd name="connsiteY26-6770" fmla="*/ 4491415 h 4492350"/>
              <a:gd name="connsiteX27-6771" fmla="*/ 1687779 w 3638574"/>
              <a:gd name="connsiteY27-6772" fmla="*/ 4492350 h 4492350"/>
              <a:gd name="connsiteX0-6773" fmla="*/ 1687779 w 3638574"/>
              <a:gd name="connsiteY0-6774" fmla="*/ 4492350 h 4492350"/>
              <a:gd name="connsiteX1-6775" fmla="*/ 1740942 w 3638574"/>
              <a:gd name="connsiteY1-6776" fmla="*/ 3785190 h 4492350"/>
              <a:gd name="connsiteX2-6777" fmla="*/ 1239812 w 3638574"/>
              <a:gd name="connsiteY2-6778" fmla="*/ 3369121 h 4492350"/>
              <a:gd name="connsiteX3-6779" fmla="*/ 0 w 3638574"/>
              <a:gd name="connsiteY3-6780" fmla="*/ 2917145 h 4492350"/>
              <a:gd name="connsiteX4-6781" fmla="*/ 1087133 w 3638574"/>
              <a:gd name="connsiteY4-6782" fmla="*/ 3238920 h 4492350"/>
              <a:gd name="connsiteX5-6783" fmla="*/ 389581 w 3638574"/>
              <a:gd name="connsiteY5-6784" fmla="*/ 2412005 h 4492350"/>
              <a:gd name="connsiteX6-6785" fmla="*/ 1719677 w 3638574"/>
              <a:gd name="connsiteY6-6786" fmla="*/ 3519376 h 4492350"/>
              <a:gd name="connsiteX7-6787" fmla="*/ 1627995 w 3638574"/>
              <a:gd name="connsiteY7-6788" fmla="*/ 2400346 h 4492350"/>
              <a:gd name="connsiteX8-6789" fmla="*/ 4198 w 3638574"/>
              <a:gd name="connsiteY8-6790" fmla="*/ 742880 h 4492350"/>
              <a:gd name="connsiteX9-6791" fmla="*/ 932867 w 3638574"/>
              <a:gd name="connsiteY9-6792" fmla="*/ 1924493 h 4492350"/>
              <a:gd name="connsiteX10-6793" fmla="*/ 1037607 w 3638574"/>
              <a:gd name="connsiteY10-6794" fmla="*/ 857226 h 4492350"/>
              <a:gd name="connsiteX11-6795" fmla="*/ 1138710 w 3638574"/>
              <a:gd name="connsiteY11-6796" fmla="*/ 2026621 h 4492350"/>
              <a:gd name="connsiteX12-6797" fmla="*/ 1658679 w 3638574"/>
              <a:gd name="connsiteY12-6798" fmla="*/ 2194318 h 4492350"/>
              <a:gd name="connsiteX13-6799" fmla="*/ 1900430 w 3638574"/>
              <a:gd name="connsiteY13-6800" fmla="*/ 0 h 4492350"/>
              <a:gd name="connsiteX14-6801" fmla="*/ 1971873 w 3638574"/>
              <a:gd name="connsiteY14-6802" fmla="*/ 986216 h 4492350"/>
              <a:gd name="connsiteX15-6803" fmla="*/ 1826002 w 3638574"/>
              <a:gd name="connsiteY15-6804" fmla="*/ 2060385 h 4492350"/>
              <a:gd name="connsiteX16-6805" fmla="*/ 2001533 w 3638574"/>
              <a:gd name="connsiteY16-6806" fmla="*/ 3046321 h 4492350"/>
              <a:gd name="connsiteX17-6807" fmla="*/ 2591546 w 3638574"/>
              <a:gd name="connsiteY17-6808" fmla="*/ 2519916 h 4492350"/>
              <a:gd name="connsiteX18-6809" fmla="*/ 2857733 w 3638574"/>
              <a:gd name="connsiteY18-6810" fmla="*/ 1291762 h 4492350"/>
              <a:gd name="connsiteX19-6811" fmla="*/ 2750848 w 3638574"/>
              <a:gd name="connsiteY19-6812" fmla="*/ 2383091 h 4492350"/>
              <a:gd name="connsiteX20-6813" fmla="*/ 3638574 w 3638574"/>
              <a:gd name="connsiteY20-6814" fmla="*/ 1124252 h 4492350"/>
              <a:gd name="connsiteX21-6815" fmla="*/ 2166244 w 3638574"/>
              <a:gd name="connsiteY21-6816" fmla="*/ 3370521 h 4492350"/>
              <a:gd name="connsiteX22-6817" fmla="*/ 2113081 w 3638574"/>
              <a:gd name="connsiteY22-6818" fmla="*/ 3817088 h 4492350"/>
              <a:gd name="connsiteX23-6819" fmla="*/ 3261397 w 3638574"/>
              <a:gd name="connsiteY23-6820" fmla="*/ 3094074 h 4492350"/>
              <a:gd name="connsiteX24-6821" fmla="*/ 2138356 w 3638574"/>
              <a:gd name="connsiteY24-6822" fmla="*/ 4030951 h 4492350"/>
              <a:gd name="connsiteX25-6823" fmla="*/ 2176877 w 3638574"/>
              <a:gd name="connsiteY25-6824" fmla="*/ 4476307 h 4492350"/>
              <a:gd name="connsiteX26-6825" fmla="*/ 2162233 w 3638574"/>
              <a:gd name="connsiteY26-6826" fmla="*/ 4491415 h 4492350"/>
              <a:gd name="connsiteX27-6827" fmla="*/ 1687779 w 3638574"/>
              <a:gd name="connsiteY27-6828" fmla="*/ 4492350 h 4492350"/>
              <a:gd name="connsiteX0-6829" fmla="*/ 1687779 w 3638574"/>
              <a:gd name="connsiteY0-6830" fmla="*/ 4492350 h 4492350"/>
              <a:gd name="connsiteX1-6831" fmla="*/ 1740942 w 3638574"/>
              <a:gd name="connsiteY1-6832" fmla="*/ 3785190 h 4492350"/>
              <a:gd name="connsiteX2-6833" fmla="*/ 1239812 w 3638574"/>
              <a:gd name="connsiteY2-6834" fmla="*/ 3369121 h 4492350"/>
              <a:gd name="connsiteX3-6835" fmla="*/ 0 w 3638574"/>
              <a:gd name="connsiteY3-6836" fmla="*/ 2917145 h 4492350"/>
              <a:gd name="connsiteX4-6837" fmla="*/ 1087133 w 3638574"/>
              <a:gd name="connsiteY4-6838" fmla="*/ 3238920 h 4492350"/>
              <a:gd name="connsiteX5-6839" fmla="*/ 389581 w 3638574"/>
              <a:gd name="connsiteY5-6840" fmla="*/ 2412005 h 4492350"/>
              <a:gd name="connsiteX6-6841" fmla="*/ 1719677 w 3638574"/>
              <a:gd name="connsiteY6-6842" fmla="*/ 3519376 h 4492350"/>
              <a:gd name="connsiteX7-6843" fmla="*/ 1627995 w 3638574"/>
              <a:gd name="connsiteY7-6844" fmla="*/ 2400346 h 4492350"/>
              <a:gd name="connsiteX8-6845" fmla="*/ 4198 w 3638574"/>
              <a:gd name="connsiteY8-6846" fmla="*/ 742880 h 4492350"/>
              <a:gd name="connsiteX9-6847" fmla="*/ 932867 w 3638574"/>
              <a:gd name="connsiteY9-6848" fmla="*/ 1924493 h 4492350"/>
              <a:gd name="connsiteX10-6849" fmla="*/ 1037607 w 3638574"/>
              <a:gd name="connsiteY10-6850" fmla="*/ 857226 h 4492350"/>
              <a:gd name="connsiteX11-6851" fmla="*/ 1138710 w 3638574"/>
              <a:gd name="connsiteY11-6852" fmla="*/ 2026621 h 4492350"/>
              <a:gd name="connsiteX12-6853" fmla="*/ 1658679 w 3638574"/>
              <a:gd name="connsiteY12-6854" fmla="*/ 2194318 h 4492350"/>
              <a:gd name="connsiteX13-6855" fmla="*/ 1900430 w 3638574"/>
              <a:gd name="connsiteY13-6856" fmla="*/ 0 h 4492350"/>
              <a:gd name="connsiteX14-6857" fmla="*/ 1971873 w 3638574"/>
              <a:gd name="connsiteY14-6858" fmla="*/ 986216 h 4492350"/>
              <a:gd name="connsiteX15-6859" fmla="*/ 1826002 w 3638574"/>
              <a:gd name="connsiteY15-6860" fmla="*/ 2060385 h 4492350"/>
              <a:gd name="connsiteX16-6861" fmla="*/ 2001533 w 3638574"/>
              <a:gd name="connsiteY16-6862" fmla="*/ 3046321 h 4492350"/>
              <a:gd name="connsiteX17-6863" fmla="*/ 2591546 w 3638574"/>
              <a:gd name="connsiteY17-6864" fmla="*/ 2519916 h 4492350"/>
              <a:gd name="connsiteX18-6865" fmla="*/ 2857733 w 3638574"/>
              <a:gd name="connsiteY18-6866" fmla="*/ 1291762 h 4492350"/>
              <a:gd name="connsiteX19-6867" fmla="*/ 2750848 w 3638574"/>
              <a:gd name="connsiteY19-6868" fmla="*/ 2383091 h 4492350"/>
              <a:gd name="connsiteX20-6869" fmla="*/ 3638574 w 3638574"/>
              <a:gd name="connsiteY20-6870" fmla="*/ 1124252 h 4492350"/>
              <a:gd name="connsiteX21-6871" fmla="*/ 2166244 w 3638574"/>
              <a:gd name="connsiteY21-6872" fmla="*/ 3370521 h 4492350"/>
              <a:gd name="connsiteX22-6873" fmla="*/ 2113081 w 3638574"/>
              <a:gd name="connsiteY22-6874" fmla="*/ 3817088 h 4492350"/>
              <a:gd name="connsiteX23-6875" fmla="*/ 3261397 w 3638574"/>
              <a:gd name="connsiteY23-6876" fmla="*/ 3094074 h 4492350"/>
              <a:gd name="connsiteX24-6877" fmla="*/ 2138356 w 3638574"/>
              <a:gd name="connsiteY24-6878" fmla="*/ 4030951 h 4492350"/>
              <a:gd name="connsiteX25-6879" fmla="*/ 2176877 w 3638574"/>
              <a:gd name="connsiteY25-6880" fmla="*/ 4476307 h 4492350"/>
              <a:gd name="connsiteX26-6881" fmla="*/ 2162233 w 3638574"/>
              <a:gd name="connsiteY26-6882" fmla="*/ 4491415 h 4492350"/>
              <a:gd name="connsiteX27-6883" fmla="*/ 1687779 w 3638574"/>
              <a:gd name="connsiteY27-6884" fmla="*/ 4492350 h 4492350"/>
              <a:gd name="connsiteX0-6885" fmla="*/ 1687779 w 3638574"/>
              <a:gd name="connsiteY0-6886" fmla="*/ 4492350 h 4492350"/>
              <a:gd name="connsiteX1-6887" fmla="*/ 1740942 w 3638574"/>
              <a:gd name="connsiteY1-6888" fmla="*/ 3785190 h 4492350"/>
              <a:gd name="connsiteX2-6889" fmla="*/ 1239812 w 3638574"/>
              <a:gd name="connsiteY2-6890" fmla="*/ 3369121 h 4492350"/>
              <a:gd name="connsiteX3-6891" fmla="*/ 0 w 3638574"/>
              <a:gd name="connsiteY3-6892" fmla="*/ 2917145 h 4492350"/>
              <a:gd name="connsiteX4-6893" fmla="*/ 1087133 w 3638574"/>
              <a:gd name="connsiteY4-6894" fmla="*/ 3238920 h 4492350"/>
              <a:gd name="connsiteX5-6895" fmla="*/ 389581 w 3638574"/>
              <a:gd name="connsiteY5-6896" fmla="*/ 2412005 h 4492350"/>
              <a:gd name="connsiteX6-6897" fmla="*/ 1719677 w 3638574"/>
              <a:gd name="connsiteY6-6898" fmla="*/ 3519376 h 4492350"/>
              <a:gd name="connsiteX7-6899" fmla="*/ 1627995 w 3638574"/>
              <a:gd name="connsiteY7-6900" fmla="*/ 2400346 h 4492350"/>
              <a:gd name="connsiteX8-6901" fmla="*/ 4198 w 3638574"/>
              <a:gd name="connsiteY8-6902" fmla="*/ 742880 h 4492350"/>
              <a:gd name="connsiteX9-6903" fmla="*/ 932867 w 3638574"/>
              <a:gd name="connsiteY9-6904" fmla="*/ 1924493 h 4492350"/>
              <a:gd name="connsiteX10-6905" fmla="*/ 1037607 w 3638574"/>
              <a:gd name="connsiteY10-6906" fmla="*/ 857226 h 4492350"/>
              <a:gd name="connsiteX11-6907" fmla="*/ 1138710 w 3638574"/>
              <a:gd name="connsiteY11-6908" fmla="*/ 2026621 h 4492350"/>
              <a:gd name="connsiteX12-6909" fmla="*/ 1658679 w 3638574"/>
              <a:gd name="connsiteY12-6910" fmla="*/ 2194318 h 4492350"/>
              <a:gd name="connsiteX13-6911" fmla="*/ 1900430 w 3638574"/>
              <a:gd name="connsiteY13-6912" fmla="*/ 0 h 4492350"/>
              <a:gd name="connsiteX14-6913" fmla="*/ 1971873 w 3638574"/>
              <a:gd name="connsiteY14-6914" fmla="*/ 986216 h 4492350"/>
              <a:gd name="connsiteX15-6915" fmla="*/ 1826002 w 3638574"/>
              <a:gd name="connsiteY15-6916" fmla="*/ 2060385 h 4492350"/>
              <a:gd name="connsiteX16-6917" fmla="*/ 2001533 w 3638574"/>
              <a:gd name="connsiteY16-6918" fmla="*/ 3046321 h 4492350"/>
              <a:gd name="connsiteX17-6919" fmla="*/ 2591546 w 3638574"/>
              <a:gd name="connsiteY17-6920" fmla="*/ 2519916 h 4492350"/>
              <a:gd name="connsiteX18-6921" fmla="*/ 2857733 w 3638574"/>
              <a:gd name="connsiteY18-6922" fmla="*/ 1291762 h 4492350"/>
              <a:gd name="connsiteX19-6923" fmla="*/ 2750848 w 3638574"/>
              <a:gd name="connsiteY19-6924" fmla="*/ 2383091 h 4492350"/>
              <a:gd name="connsiteX20-6925" fmla="*/ 3638574 w 3638574"/>
              <a:gd name="connsiteY20-6926" fmla="*/ 1124252 h 4492350"/>
              <a:gd name="connsiteX21-6927" fmla="*/ 2166244 w 3638574"/>
              <a:gd name="connsiteY21-6928" fmla="*/ 3370521 h 4492350"/>
              <a:gd name="connsiteX22-6929" fmla="*/ 2113081 w 3638574"/>
              <a:gd name="connsiteY22-6930" fmla="*/ 3817088 h 4492350"/>
              <a:gd name="connsiteX23-6931" fmla="*/ 3261397 w 3638574"/>
              <a:gd name="connsiteY23-6932" fmla="*/ 3094074 h 4492350"/>
              <a:gd name="connsiteX24-6933" fmla="*/ 2138356 w 3638574"/>
              <a:gd name="connsiteY24-6934" fmla="*/ 4030951 h 4492350"/>
              <a:gd name="connsiteX25-6935" fmla="*/ 2176877 w 3638574"/>
              <a:gd name="connsiteY25-6936" fmla="*/ 4476307 h 4492350"/>
              <a:gd name="connsiteX26-6937" fmla="*/ 2162233 w 3638574"/>
              <a:gd name="connsiteY26-6938" fmla="*/ 4491415 h 4492350"/>
              <a:gd name="connsiteX27-6939" fmla="*/ 1687779 w 3638574"/>
              <a:gd name="connsiteY27-6940" fmla="*/ 4492350 h 4492350"/>
              <a:gd name="connsiteX0-6941" fmla="*/ 1687779 w 3638574"/>
              <a:gd name="connsiteY0-6942" fmla="*/ 4492350 h 4492350"/>
              <a:gd name="connsiteX1-6943" fmla="*/ 1740942 w 3638574"/>
              <a:gd name="connsiteY1-6944" fmla="*/ 3785190 h 4492350"/>
              <a:gd name="connsiteX2-6945" fmla="*/ 1239812 w 3638574"/>
              <a:gd name="connsiteY2-6946" fmla="*/ 3369121 h 4492350"/>
              <a:gd name="connsiteX3-6947" fmla="*/ 0 w 3638574"/>
              <a:gd name="connsiteY3-6948" fmla="*/ 2917145 h 4492350"/>
              <a:gd name="connsiteX4-6949" fmla="*/ 1087133 w 3638574"/>
              <a:gd name="connsiteY4-6950" fmla="*/ 3238920 h 4492350"/>
              <a:gd name="connsiteX5-6951" fmla="*/ 389581 w 3638574"/>
              <a:gd name="connsiteY5-6952" fmla="*/ 2412005 h 4492350"/>
              <a:gd name="connsiteX6-6953" fmla="*/ 1719677 w 3638574"/>
              <a:gd name="connsiteY6-6954" fmla="*/ 3519376 h 4492350"/>
              <a:gd name="connsiteX7-6955" fmla="*/ 1627995 w 3638574"/>
              <a:gd name="connsiteY7-6956" fmla="*/ 2400346 h 4492350"/>
              <a:gd name="connsiteX8-6957" fmla="*/ 4198 w 3638574"/>
              <a:gd name="connsiteY8-6958" fmla="*/ 742880 h 4492350"/>
              <a:gd name="connsiteX9-6959" fmla="*/ 932867 w 3638574"/>
              <a:gd name="connsiteY9-6960" fmla="*/ 1924493 h 4492350"/>
              <a:gd name="connsiteX10-6961" fmla="*/ 1037607 w 3638574"/>
              <a:gd name="connsiteY10-6962" fmla="*/ 857226 h 4492350"/>
              <a:gd name="connsiteX11-6963" fmla="*/ 1138710 w 3638574"/>
              <a:gd name="connsiteY11-6964" fmla="*/ 2026621 h 4492350"/>
              <a:gd name="connsiteX12-6965" fmla="*/ 1658679 w 3638574"/>
              <a:gd name="connsiteY12-6966" fmla="*/ 2194318 h 4492350"/>
              <a:gd name="connsiteX13-6967" fmla="*/ 1900430 w 3638574"/>
              <a:gd name="connsiteY13-6968" fmla="*/ 0 h 4492350"/>
              <a:gd name="connsiteX14-6969" fmla="*/ 1971873 w 3638574"/>
              <a:gd name="connsiteY14-6970" fmla="*/ 986216 h 4492350"/>
              <a:gd name="connsiteX15-6971" fmla="*/ 1826002 w 3638574"/>
              <a:gd name="connsiteY15-6972" fmla="*/ 2060385 h 4492350"/>
              <a:gd name="connsiteX16-6973" fmla="*/ 2001533 w 3638574"/>
              <a:gd name="connsiteY16-6974" fmla="*/ 3046321 h 4492350"/>
              <a:gd name="connsiteX17-6975" fmla="*/ 2591546 w 3638574"/>
              <a:gd name="connsiteY17-6976" fmla="*/ 2519916 h 4492350"/>
              <a:gd name="connsiteX18-6977" fmla="*/ 2857733 w 3638574"/>
              <a:gd name="connsiteY18-6978" fmla="*/ 1291762 h 4492350"/>
              <a:gd name="connsiteX19-6979" fmla="*/ 2750848 w 3638574"/>
              <a:gd name="connsiteY19-6980" fmla="*/ 2383091 h 4492350"/>
              <a:gd name="connsiteX20-6981" fmla="*/ 3638574 w 3638574"/>
              <a:gd name="connsiteY20-6982" fmla="*/ 1124252 h 4492350"/>
              <a:gd name="connsiteX21-6983" fmla="*/ 2166244 w 3638574"/>
              <a:gd name="connsiteY21-6984" fmla="*/ 3370521 h 4492350"/>
              <a:gd name="connsiteX22-6985" fmla="*/ 2113081 w 3638574"/>
              <a:gd name="connsiteY22-6986" fmla="*/ 3817088 h 4492350"/>
              <a:gd name="connsiteX23-6987" fmla="*/ 3261397 w 3638574"/>
              <a:gd name="connsiteY23-6988" fmla="*/ 3094074 h 4492350"/>
              <a:gd name="connsiteX24-6989" fmla="*/ 2138356 w 3638574"/>
              <a:gd name="connsiteY24-6990" fmla="*/ 4030951 h 4492350"/>
              <a:gd name="connsiteX25-6991" fmla="*/ 2176877 w 3638574"/>
              <a:gd name="connsiteY25-6992" fmla="*/ 4476307 h 4492350"/>
              <a:gd name="connsiteX26-6993" fmla="*/ 2162233 w 3638574"/>
              <a:gd name="connsiteY26-6994" fmla="*/ 4491415 h 4492350"/>
              <a:gd name="connsiteX27-6995" fmla="*/ 1687779 w 3638574"/>
              <a:gd name="connsiteY27-6996" fmla="*/ 4492350 h 4492350"/>
              <a:gd name="connsiteX0-6997" fmla="*/ 1687779 w 3638574"/>
              <a:gd name="connsiteY0-6998" fmla="*/ 4492350 h 4492350"/>
              <a:gd name="connsiteX1-6999" fmla="*/ 1740942 w 3638574"/>
              <a:gd name="connsiteY1-7000" fmla="*/ 3785190 h 4492350"/>
              <a:gd name="connsiteX2-7001" fmla="*/ 1239812 w 3638574"/>
              <a:gd name="connsiteY2-7002" fmla="*/ 3369121 h 4492350"/>
              <a:gd name="connsiteX3-7003" fmla="*/ 0 w 3638574"/>
              <a:gd name="connsiteY3-7004" fmla="*/ 2917145 h 4492350"/>
              <a:gd name="connsiteX4-7005" fmla="*/ 1087133 w 3638574"/>
              <a:gd name="connsiteY4-7006" fmla="*/ 3238920 h 4492350"/>
              <a:gd name="connsiteX5-7007" fmla="*/ 389581 w 3638574"/>
              <a:gd name="connsiteY5-7008" fmla="*/ 2412005 h 4492350"/>
              <a:gd name="connsiteX6-7009" fmla="*/ 1719677 w 3638574"/>
              <a:gd name="connsiteY6-7010" fmla="*/ 3519376 h 4492350"/>
              <a:gd name="connsiteX7-7011" fmla="*/ 1627995 w 3638574"/>
              <a:gd name="connsiteY7-7012" fmla="*/ 2400346 h 4492350"/>
              <a:gd name="connsiteX8-7013" fmla="*/ 4198 w 3638574"/>
              <a:gd name="connsiteY8-7014" fmla="*/ 742880 h 4492350"/>
              <a:gd name="connsiteX9-7015" fmla="*/ 932867 w 3638574"/>
              <a:gd name="connsiteY9-7016" fmla="*/ 1924493 h 4492350"/>
              <a:gd name="connsiteX10-7017" fmla="*/ 1037607 w 3638574"/>
              <a:gd name="connsiteY10-7018" fmla="*/ 857226 h 4492350"/>
              <a:gd name="connsiteX11-7019" fmla="*/ 1138710 w 3638574"/>
              <a:gd name="connsiteY11-7020" fmla="*/ 2026621 h 4492350"/>
              <a:gd name="connsiteX12-7021" fmla="*/ 1658679 w 3638574"/>
              <a:gd name="connsiteY12-7022" fmla="*/ 2194318 h 4492350"/>
              <a:gd name="connsiteX13-7023" fmla="*/ 1900430 w 3638574"/>
              <a:gd name="connsiteY13-7024" fmla="*/ 0 h 4492350"/>
              <a:gd name="connsiteX14-7025" fmla="*/ 1971873 w 3638574"/>
              <a:gd name="connsiteY14-7026" fmla="*/ 986216 h 4492350"/>
              <a:gd name="connsiteX15-7027" fmla="*/ 1826002 w 3638574"/>
              <a:gd name="connsiteY15-7028" fmla="*/ 2060385 h 4492350"/>
              <a:gd name="connsiteX16-7029" fmla="*/ 2001533 w 3638574"/>
              <a:gd name="connsiteY16-7030" fmla="*/ 3046321 h 4492350"/>
              <a:gd name="connsiteX17-7031" fmla="*/ 2591546 w 3638574"/>
              <a:gd name="connsiteY17-7032" fmla="*/ 2519916 h 4492350"/>
              <a:gd name="connsiteX18-7033" fmla="*/ 2857733 w 3638574"/>
              <a:gd name="connsiteY18-7034" fmla="*/ 1291762 h 4492350"/>
              <a:gd name="connsiteX19-7035" fmla="*/ 2750848 w 3638574"/>
              <a:gd name="connsiteY19-7036" fmla="*/ 2383091 h 4492350"/>
              <a:gd name="connsiteX20-7037" fmla="*/ 3638574 w 3638574"/>
              <a:gd name="connsiteY20-7038" fmla="*/ 1124252 h 4492350"/>
              <a:gd name="connsiteX21-7039" fmla="*/ 2166244 w 3638574"/>
              <a:gd name="connsiteY21-7040" fmla="*/ 3370521 h 4492350"/>
              <a:gd name="connsiteX22-7041" fmla="*/ 2113081 w 3638574"/>
              <a:gd name="connsiteY22-7042" fmla="*/ 3817088 h 4492350"/>
              <a:gd name="connsiteX23-7043" fmla="*/ 3261397 w 3638574"/>
              <a:gd name="connsiteY23-7044" fmla="*/ 3094074 h 4492350"/>
              <a:gd name="connsiteX24-7045" fmla="*/ 2138356 w 3638574"/>
              <a:gd name="connsiteY24-7046" fmla="*/ 4030951 h 4492350"/>
              <a:gd name="connsiteX25-7047" fmla="*/ 2176877 w 3638574"/>
              <a:gd name="connsiteY25-7048" fmla="*/ 4476307 h 4492350"/>
              <a:gd name="connsiteX26-7049" fmla="*/ 2162233 w 3638574"/>
              <a:gd name="connsiteY26-7050" fmla="*/ 4491415 h 4492350"/>
              <a:gd name="connsiteX27-7051" fmla="*/ 1687779 w 3638574"/>
              <a:gd name="connsiteY27-7052" fmla="*/ 4492350 h 4492350"/>
              <a:gd name="connsiteX0-7053" fmla="*/ 1687779 w 3638574"/>
              <a:gd name="connsiteY0-7054" fmla="*/ 4492350 h 4492350"/>
              <a:gd name="connsiteX1-7055" fmla="*/ 1740942 w 3638574"/>
              <a:gd name="connsiteY1-7056" fmla="*/ 3785190 h 4492350"/>
              <a:gd name="connsiteX2-7057" fmla="*/ 1239812 w 3638574"/>
              <a:gd name="connsiteY2-7058" fmla="*/ 3369121 h 4492350"/>
              <a:gd name="connsiteX3-7059" fmla="*/ 0 w 3638574"/>
              <a:gd name="connsiteY3-7060" fmla="*/ 2917145 h 4492350"/>
              <a:gd name="connsiteX4-7061" fmla="*/ 1087133 w 3638574"/>
              <a:gd name="connsiteY4-7062" fmla="*/ 3238920 h 4492350"/>
              <a:gd name="connsiteX5-7063" fmla="*/ 389581 w 3638574"/>
              <a:gd name="connsiteY5-7064" fmla="*/ 2412005 h 4492350"/>
              <a:gd name="connsiteX6-7065" fmla="*/ 1719677 w 3638574"/>
              <a:gd name="connsiteY6-7066" fmla="*/ 3519376 h 4492350"/>
              <a:gd name="connsiteX7-7067" fmla="*/ 1627995 w 3638574"/>
              <a:gd name="connsiteY7-7068" fmla="*/ 2400346 h 4492350"/>
              <a:gd name="connsiteX8-7069" fmla="*/ 4198 w 3638574"/>
              <a:gd name="connsiteY8-7070" fmla="*/ 742880 h 4492350"/>
              <a:gd name="connsiteX9-7071" fmla="*/ 932867 w 3638574"/>
              <a:gd name="connsiteY9-7072" fmla="*/ 1924493 h 4492350"/>
              <a:gd name="connsiteX10-7073" fmla="*/ 1037607 w 3638574"/>
              <a:gd name="connsiteY10-7074" fmla="*/ 857226 h 4492350"/>
              <a:gd name="connsiteX11-7075" fmla="*/ 1138710 w 3638574"/>
              <a:gd name="connsiteY11-7076" fmla="*/ 2026621 h 4492350"/>
              <a:gd name="connsiteX12-7077" fmla="*/ 1658679 w 3638574"/>
              <a:gd name="connsiteY12-7078" fmla="*/ 2194318 h 4492350"/>
              <a:gd name="connsiteX13-7079" fmla="*/ 1900430 w 3638574"/>
              <a:gd name="connsiteY13-7080" fmla="*/ 0 h 4492350"/>
              <a:gd name="connsiteX14-7081" fmla="*/ 1971873 w 3638574"/>
              <a:gd name="connsiteY14-7082" fmla="*/ 986216 h 4492350"/>
              <a:gd name="connsiteX15-7083" fmla="*/ 1826002 w 3638574"/>
              <a:gd name="connsiteY15-7084" fmla="*/ 2060385 h 4492350"/>
              <a:gd name="connsiteX16-7085" fmla="*/ 2001533 w 3638574"/>
              <a:gd name="connsiteY16-7086" fmla="*/ 3046321 h 4492350"/>
              <a:gd name="connsiteX17-7087" fmla="*/ 2591546 w 3638574"/>
              <a:gd name="connsiteY17-7088" fmla="*/ 2519916 h 4492350"/>
              <a:gd name="connsiteX18-7089" fmla="*/ 2857733 w 3638574"/>
              <a:gd name="connsiteY18-7090" fmla="*/ 1291762 h 4492350"/>
              <a:gd name="connsiteX19-7091" fmla="*/ 2750848 w 3638574"/>
              <a:gd name="connsiteY19-7092" fmla="*/ 2383091 h 4492350"/>
              <a:gd name="connsiteX20-7093" fmla="*/ 3638574 w 3638574"/>
              <a:gd name="connsiteY20-7094" fmla="*/ 1124252 h 4492350"/>
              <a:gd name="connsiteX21-7095" fmla="*/ 2166244 w 3638574"/>
              <a:gd name="connsiteY21-7096" fmla="*/ 3370521 h 4492350"/>
              <a:gd name="connsiteX22-7097" fmla="*/ 2113081 w 3638574"/>
              <a:gd name="connsiteY22-7098" fmla="*/ 3817088 h 4492350"/>
              <a:gd name="connsiteX23-7099" fmla="*/ 3261397 w 3638574"/>
              <a:gd name="connsiteY23-7100" fmla="*/ 3094074 h 4492350"/>
              <a:gd name="connsiteX24-7101" fmla="*/ 2138356 w 3638574"/>
              <a:gd name="connsiteY24-7102" fmla="*/ 4030951 h 4492350"/>
              <a:gd name="connsiteX25-7103" fmla="*/ 2176877 w 3638574"/>
              <a:gd name="connsiteY25-7104" fmla="*/ 4476307 h 4492350"/>
              <a:gd name="connsiteX26-7105" fmla="*/ 2162233 w 3638574"/>
              <a:gd name="connsiteY26-7106" fmla="*/ 4491415 h 4492350"/>
              <a:gd name="connsiteX27-7107" fmla="*/ 1687779 w 3638574"/>
              <a:gd name="connsiteY27-7108" fmla="*/ 4492350 h 4492350"/>
              <a:gd name="connsiteX0-7109" fmla="*/ 1687779 w 3638574"/>
              <a:gd name="connsiteY0-7110" fmla="*/ 4492350 h 4492350"/>
              <a:gd name="connsiteX1-7111" fmla="*/ 1740942 w 3638574"/>
              <a:gd name="connsiteY1-7112" fmla="*/ 3785190 h 4492350"/>
              <a:gd name="connsiteX2-7113" fmla="*/ 1239812 w 3638574"/>
              <a:gd name="connsiteY2-7114" fmla="*/ 3369121 h 4492350"/>
              <a:gd name="connsiteX3-7115" fmla="*/ 0 w 3638574"/>
              <a:gd name="connsiteY3-7116" fmla="*/ 2917145 h 4492350"/>
              <a:gd name="connsiteX4-7117" fmla="*/ 1087133 w 3638574"/>
              <a:gd name="connsiteY4-7118" fmla="*/ 3238920 h 4492350"/>
              <a:gd name="connsiteX5-7119" fmla="*/ 389581 w 3638574"/>
              <a:gd name="connsiteY5-7120" fmla="*/ 2412005 h 4492350"/>
              <a:gd name="connsiteX6-7121" fmla="*/ 1719677 w 3638574"/>
              <a:gd name="connsiteY6-7122" fmla="*/ 3519376 h 4492350"/>
              <a:gd name="connsiteX7-7123" fmla="*/ 1627995 w 3638574"/>
              <a:gd name="connsiteY7-7124" fmla="*/ 2400346 h 4492350"/>
              <a:gd name="connsiteX8-7125" fmla="*/ 4198 w 3638574"/>
              <a:gd name="connsiteY8-7126" fmla="*/ 742880 h 4492350"/>
              <a:gd name="connsiteX9-7127" fmla="*/ 932867 w 3638574"/>
              <a:gd name="connsiteY9-7128" fmla="*/ 1924493 h 4492350"/>
              <a:gd name="connsiteX10-7129" fmla="*/ 1037607 w 3638574"/>
              <a:gd name="connsiteY10-7130" fmla="*/ 857226 h 4492350"/>
              <a:gd name="connsiteX11-7131" fmla="*/ 1138710 w 3638574"/>
              <a:gd name="connsiteY11-7132" fmla="*/ 2026621 h 4492350"/>
              <a:gd name="connsiteX12-7133" fmla="*/ 1646038 w 3638574"/>
              <a:gd name="connsiteY12-7134" fmla="*/ 2198532 h 4492350"/>
              <a:gd name="connsiteX13-7135" fmla="*/ 1900430 w 3638574"/>
              <a:gd name="connsiteY13-7136" fmla="*/ 0 h 4492350"/>
              <a:gd name="connsiteX14-7137" fmla="*/ 1971873 w 3638574"/>
              <a:gd name="connsiteY14-7138" fmla="*/ 986216 h 4492350"/>
              <a:gd name="connsiteX15-7139" fmla="*/ 1826002 w 3638574"/>
              <a:gd name="connsiteY15-7140" fmla="*/ 2060385 h 4492350"/>
              <a:gd name="connsiteX16-7141" fmla="*/ 2001533 w 3638574"/>
              <a:gd name="connsiteY16-7142" fmla="*/ 3046321 h 4492350"/>
              <a:gd name="connsiteX17-7143" fmla="*/ 2591546 w 3638574"/>
              <a:gd name="connsiteY17-7144" fmla="*/ 2519916 h 4492350"/>
              <a:gd name="connsiteX18-7145" fmla="*/ 2857733 w 3638574"/>
              <a:gd name="connsiteY18-7146" fmla="*/ 1291762 h 4492350"/>
              <a:gd name="connsiteX19-7147" fmla="*/ 2750848 w 3638574"/>
              <a:gd name="connsiteY19-7148" fmla="*/ 2383091 h 4492350"/>
              <a:gd name="connsiteX20-7149" fmla="*/ 3638574 w 3638574"/>
              <a:gd name="connsiteY20-7150" fmla="*/ 1124252 h 4492350"/>
              <a:gd name="connsiteX21-7151" fmla="*/ 2166244 w 3638574"/>
              <a:gd name="connsiteY21-7152" fmla="*/ 3370521 h 4492350"/>
              <a:gd name="connsiteX22-7153" fmla="*/ 2113081 w 3638574"/>
              <a:gd name="connsiteY22-7154" fmla="*/ 3817088 h 4492350"/>
              <a:gd name="connsiteX23-7155" fmla="*/ 3261397 w 3638574"/>
              <a:gd name="connsiteY23-7156" fmla="*/ 3094074 h 4492350"/>
              <a:gd name="connsiteX24-7157" fmla="*/ 2138356 w 3638574"/>
              <a:gd name="connsiteY24-7158" fmla="*/ 4030951 h 4492350"/>
              <a:gd name="connsiteX25-7159" fmla="*/ 2176877 w 3638574"/>
              <a:gd name="connsiteY25-7160" fmla="*/ 4476307 h 4492350"/>
              <a:gd name="connsiteX26-7161" fmla="*/ 2162233 w 3638574"/>
              <a:gd name="connsiteY26-7162" fmla="*/ 4491415 h 4492350"/>
              <a:gd name="connsiteX27-7163" fmla="*/ 1687779 w 3638574"/>
              <a:gd name="connsiteY27-7164" fmla="*/ 4492350 h 4492350"/>
              <a:gd name="connsiteX0-7165" fmla="*/ 1687779 w 3638574"/>
              <a:gd name="connsiteY0-7166" fmla="*/ 4492350 h 4492350"/>
              <a:gd name="connsiteX1-7167" fmla="*/ 1719873 w 3638574"/>
              <a:gd name="connsiteY1-7168" fmla="*/ 3785190 h 4492350"/>
              <a:gd name="connsiteX2-7169" fmla="*/ 1239812 w 3638574"/>
              <a:gd name="connsiteY2-7170" fmla="*/ 3369121 h 4492350"/>
              <a:gd name="connsiteX3-7171" fmla="*/ 0 w 3638574"/>
              <a:gd name="connsiteY3-7172" fmla="*/ 2917145 h 4492350"/>
              <a:gd name="connsiteX4-7173" fmla="*/ 1087133 w 3638574"/>
              <a:gd name="connsiteY4-7174" fmla="*/ 3238920 h 4492350"/>
              <a:gd name="connsiteX5-7175" fmla="*/ 389581 w 3638574"/>
              <a:gd name="connsiteY5-7176" fmla="*/ 2412005 h 4492350"/>
              <a:gd name="connsiteX6-7177" fmla="*/ 1719677 w 3638574"/>
              <a:gd name="connsiteY6-7178" fmla="*/ 3519376 h 4492350"/>
              <a:gd name="connsiteX7-7179" fmla="*/ 1627995 w 3638574"/>
              <a:gd name="connsiteY7-7180" fmla="*/ 2400346 h 4492350"/>
              <a:gd name="connsiteX8-7181" fmla="*/ 4198 w 3638574"/>
              <a:gd name="connsiteY8-7182" fmla="*/ 742880 h 4492350"/>
              <a:gd name="connsiteX9-7183" fmla="*/ 932867 w 3638574"/>
              <a:gd name="connsiteY9-7184" fmla="*/ 1924493 h 4492350"/>
              <a:gd name="connsiteX10-7185" fmla="*/ 1037607 w 3638574"/>
              <a:gd name="connsiteY10-7186" fmla="*/ 857226 h 4492350"/>
              <a:gd name="connsiteX11-7187" fmla="*/ 1138710 w 3638574"/>
              <a:gd name="connsiteY11-7188" fmla="*/ 2026621 h 4492350"/>
              <a:gd name="connsiteX12-7189" fmla="*/ 1646038 w 3638574"/>
              <a:gd name="connsiteY12-7190" fmla="*/ 2198532 h 4492350"/>
              <a:gd name="connsiteX13-7191" fmla="*/ 1900430 w 3638574"/>
              <a:gd name="connsiteY13-7192" fmla="*/ 0 h 4492350"/>
              <a:gd name="connsiteX14-7193" fmla="*/ 1971873 w 3638574"/>
              <a:gd name="connsiteY14-7194" fmla="*/ 986216 h 4492350"/>
              <a:gd name="connsiteX15-7195" fmla="*/ 1826002 w 3638574"/>
              <a:gd name="connsiteY15-7196" fmla="*/ 2060385 h 4492350"/>
              <a:gd name="connsiteX16-7197" fmla="*/ 2001533 w 3638574"/>
              <a:gd name="connsiteY16-7198" fmla="*/ 3046321 h 4492350"/>
              <a:gd name="connsiteX17-7199" fmla="*/ 2591546 w 3638574"/>
              <a:gd name="connsiteY17-7200" fmla="*/ 2519916 h 4492350"/>
              <a:gd name="connsiteX18-7201" fmla="*/ 2857733 w 3638574"/>
              <a:gd name="connsiteY18-7202" fmla="*/ 1291762 h 4492350"/>
              <a:gd name="connsiteX19-7203" fmla="*/ 2750848 w 3638574"/>
              <a:gd name="connsiteY19-7204" fmla="*/ 2383091 h 4492350"/>
              <a:gd name="connsiteX20-7205" fmla="*/ 3638574 w 3638574"/>
              <a:gd name="connsiteY20-7206" fmla="*/ 1124252 h 4492350"/>
              <a:gd name="connsiteX21-7207" fmla="*/ 2166244 w 3638574"/>
              <a:gd name="connsiteY21-7208" fmla="*/ 3370521 h 4492350"/>
              <a:gd name="connsiteX22-7209" fmla="*/ 2113081 w 3638574"/>
              <a:gd name="connsiteY22-7210" fmla="*/ 3817088 h 4492350"/>
              <a:gd name="connsiteX23-7211" fmla="*/ 3261397 w 3638574"/>
              <a:gd name="connsiteY23-7212" fmla="*/ 3094074 h 4492350"/>
              <a:gd name="connsiteX24-7213" fmla="*/ 2138356 w 3638574"/>
              <a:gd name="connsiteY24-7214" fmla="*/ 4030951 h 4492350"/>
              <a:gd name="connsiteX25-7215" fmla="*/ 2176877 w 3638574"/>
              <a:gd name="connsiteY25-7216" fmla="*/ 4476307 h 4492350"/>
              <a:gd name="connsiteX26-7217" fmla="*/ 2162233 w 3638574"/>
              <a:gd name="connsiteY26-7218" fmla="*/ 4491415 h 4492350"/>
              <a:gd name="connsiteX27-7219" fmla="*/ 1687779 w 3638574"/>
              <a:gd name="connsiteY27-7220" fmla="*/ 4492350 h 4492350"/>
              <a:gd name="connsiteX0-7221" fmla="*/ 1687779 w 3638574"/>
              <a:gd name="connsiteY0-7222" fmla="*/ 4492350 h 4492350"/>
              <a:gd name="connsiteX1-7223" fmla="*/ 1703018 w 3638574"/>
              <a:gd name="connsiteY1-7224" fmla="*/ 3785190 h 4492350"/>
              <a:gd name="connsiteX2-7225" fmla="*/ 1239812 w 3638574"/>
              <a:gd name="connsiteY2-7226" fmla="*/ 3369121 h 4492350"/>
              <a:gd name="connsiteX3-7227" fmla="*/ 0 w 3638574"/>
              <a:gd name="connsiteY3-7228" fmla="*/ 2917145 h 4492350"/>
              <a:gd name="connsiteX4-7229" fmla="*/ 1087133 w 3638574"/>
              <a:gd name="connsiteY4-7230" fmla="*/ 3238920 h 4492350"/>
              <a:gd name="connsiteX5-7231" fmla="*/ 389581 w 3638574"/>
              <a:gd name="connsiteY5-7232" fmla="*/ 2412005 h 4492350"/>
              <a:gd name="connsiteX6-7233" fmla="*/ 1719677 w 3638574"/>
              <a:gd name="connsiteY6-7234" fmla="*/ 3519376 h 4492350"/>
              <a:gd name="connsiteX7-7235" fmla="*/ 1627995 w 3638574"/>
              <a:gd name="connsiteY7-7236" fmla="*/ 2400346 h 4492350"/>
              <a:gd name="connsiteX8-7237" fmla="*/ 4198 w 3638574"/>
              <a:gd name="connsiteY8-7238" fmla="*/ 742880 h 4492350"/>
              <a:gd name="connsiteX9-7239" fmla="*/ 932867 w 3638574"/>
              <a:gd name="connsiteY9-7240" fmla="*/ 1924493 h 4492350"/>
              <a:gd name="connsiteX10-7241" fmla="*/ 1037607 w 3638574"/>
              <a:gd name="connsiteY10-7242" fmla="*/ 857226 h 4492350"/>
              <a:gd name="connsiteX11-7243" fmla="*/ 1138710 w 3638574"/>
              <a:gd name="connsiteY11-7244" fmla="*/ 2026621 h 4492350"/>
              <a:gd name="connsiteX12-7245" fmla="*/ 1646038 w 3638574"/>
              <a:gd name="connsiteY12-7246" fmla="*/ 2198532 h 4492350"/>
              <a:gd name="connsiteX13-7247" fmla="*/ 1900430 w 3638574"/>
              <a:gd name="connsiteY13-7248" fmla="*/ 0 h 4492350"/>
              <a:gd name="connsiteX14-7249" fmla="*/ 1971873 w 3638574"/>
              <a:gd name="connsiteY14-7250" fmla="*/ 986216 h 4492350"/>
              <a:gd name="connsiteX15-7251" fmla="*/ 1826002 w 3638574"/>
              <a:gd name="connsiteY15-7252" fmla="*/ 2060385 h 4492350"/>
              <a:gd name="connsiteX16-7253" fmla="*/ 2001533 w 3638574"/>
              <a:gd name="connsiteY16-7254" fmla="*/ 3046321 h 4492350"/>
              <a:gd name="connsiteX17-7255" fmla="*/ 2591546 w 3638574"/>
              <a:gd name="connsiteY17-7256" fmla="*/ 2519916 h 4492350"/>
              <a:gd name="connsiteX18-7257" fmla="*/ 2857733 w 3638574"/>
              <a:gd name="connsiteY18-7258" fmla="*/ 1291762 h 4492350"/>
              <a:gd name="connsiteX19-7259" fmla="*/ 2750848 w 3638574"/>
              <a:gd name="connsiteY19-7260" fmla="*/ 2383091 h 4492350"/>
              <a:gd name="connsiteX20-7261" fmla="*/ 3638574 w 3638574"/>
              <a:gd name="connsiteY20-7262" fmla="*/ 1124252 h 4492350"/>
              <a:gd name="connsiteX21-7263" fmla="*/ 2166244 w 3638574"/>
              <a:gd name="connsiteY21-7264" fmla="*/ 3370521 h 4492350"/>
              <a:gd name="connsiteX22-7265" fmla="*/ 2113081 w 3638574"/>
              <a:gd name="connsiteY22-7266" fmla="*/ 3817088 h 4492350"/>
              <a:gd name="connsiteX23-7267" fmla="*/ 3261397 w 3638574"/>
              <a:gd name="connsiteY23-7268" fmla="*/ 3094074 h 4492350"/>
              <a:gd name="connsiteX24-7269" fmla="*/ 2138356 w 3638574"/>
              <a:gd name="connsiteY24-7270" fmla="*/ 4030951 h 4492350"/>
              <a:gd name="connsiteX25-7271" fmla="*/ 2176877 w 3638574"/>
              <a:gd name="connsiteY25-7272" fmla="*/ 4476307 h 4492350"/>
              <a:gd name="connsiteX26-7273" fmla="*/ 2162233 w 3638574"/>
              <a:gd name="connsiteY26-7274" fmla="*/ 4491415 h 4492350"/>
              <a:gd name="connsiteX27-7275" fmla="*/ 1687779 w 3638574"/>
              <a:gd name="connsiteY27-7276" fmla="*/ 4492350 h 4492350"/>
              <a:gd name="connsiteX0-7277" fmla="*/ 1687779 w 3638574"/>
              <a:gd name="connsiteY0-7278" fmla="*/ 4492350 h 4492350"/>
              <a:gd name="connsiteX1-7279" fmla="*/ 1703018 w 3638574"/>
              <a:gd name="connsiteY1-7280" fmla="*/ 3785190 h 4492350"/>
              <a:gd name="connsiteX2-7281" fmla="*/ 1239812 w 3638574"/>
              <a:gd name="connsiteY2-7282" fmla="*/ 3369121 h 4492350"/>
              <a:gd name="connsiteX3-7283" fmla="*/ 0 w 3638574"/>
              <a:gd name="connsiteY3-7284" fmla="*/ 2917145 h 4492350"/>
              <a:gd name="connsiteX4-7285" fmla="*/ 1087133 w 3638574"/>
              <a:gd name="connsiteY4-7286" fmla="*/ 3238920 h 4492350"/>
              <a:gd name="connsiteX5-7287" fmla="*/ 389581 w 3638574"/>
              <a:gd name="connsiteY5-7288" fmla="*/ 2412005 h 4492350"/>
              <a:gd name="connsiteX6-7289" fmla="*/ 1719677 w 3638574"/>
              <a:gd name="connsiteY6-7290" fmla="*/ 3519376 h 4492350"/>
              <a:gd name="connsiteX7-7291" fmla="*/ 1627995 w 3638574"/>
              <a:gd name="connsiteY7-7292" fmla="*/ 2400346 h 4492350"/>
              <a:gd name="connsiteX8-7293" fmla="*/ 4198 w 3638574"/>
              <a:gd name="connsiteY8-7294" fmla="*/ 742880 h 4492350"/>
              <a:gd name="connsiteX9-7295" fmla="*/ 932867 w 3638574"/>
              <a:gd name="connsiteY9-7296" fmla="*/ 1924493 h 4492350"/>
              <a:gd name="connsiteX10-7297" fmla="*/ 1037607 w 3638574"/>
              <a:gd name="connsiteY10-7298" fmla="*/ 857226 h 4492350"/>
              <a:gd name="connsiteX11-7299" fmla="*/ 1138710 w 3638574"/>
              <a:gd name="connsiteY11-7300" fmla="*/ 2026621 h 4492350"/>
              <a:gd name="connsiteX12-7301" fmla="*/ 1646038 w 3638574"/>
              <a:gd name="connsiteY12-7302" fmla="*/ 2198532 h 4492350"/>
              <a:gd name="connsiteX13-7303" fmla="*/ 1900430 w 3638574"/>
              <a:gd name="connsiteY13-7304" fmla="*/ 0 h 4492350"/>
              <a:gd name="connsiteX14-7305" fmla="*/ 1971873 w 3638574"/>
              <a:gd name="connsiteY14-7306" fmla="*/ 986216 h 4492350"/>
              <a:gd name="connsiteX15-7307" fmla="*/ 1826002 w 3638574"/>
              <a:gd name="connsiteY15-7308" fmla="*/ 2060385 h 4492350"/>
              <a:gd name="connsiteX16-7309" fmla="*/ 2001533 w 3638574"/>
              <a:gd name="connsiteY16-7310" fmla="*/ 3046321 h 4492350"/>
              <a:gd name="connsiteX17-7311" fmla="*/ 2591546 w 3638574"/>
              <a:gd name="connsiteY17-7312" fmla="*/ 2519916 h 4492350"/>
              <a:gd name="connsiteX18-7313" fmla="*/ 2857733 w 3638574"/>
              <a:gd name="connsiteY18-7314" fmla="*/ 1291762 h 4492350"/>
              <a:gd name="connsiteX19-7315" fmla="*/ 2750848 w 3638574"/>
              <a:gd name="connsiteY19-7316" fmla="*/ 2383091 h 4492350"/>
              <a:gd name="connsiteX20-7317" fmla="*/ 3638574 w 3638574"/>
              <a:gd name="connsiteY20-7318" fmla="*/ 1124252 h 4492350"/>
              <a:gd name="connsiteX21-7319" fmla="*/ 2166244 w 3638574"/>
              <a:gd name="connsiteY21-7320" fmla="*/ 3370521 h 4492350"/>
              <a:gd name="connsiteX22-7321" fmla="*/ 2121509 w 3638574"/>
              <a:gd name="connsiteY22-7322" fmla="*/ 3808660 h 4492350"/>
              <a:gd name="connsiteX23-7323" fmla="*/ 3261397 w 3638574"/>
              <a:gd name="connsiteY23-7324" fmla="*/ 3094074 h 4492350"/>
              <a:gd name="connsiteX24-7325" fmla="*/ 2138356 w 3638574"/>
              <a:gd name="connsiteY24-7326" fmla="*/ 4030951 h 4492350"/>
              <a:gd name="connsiteX25-7327" fmla="*/ 2176877 w 3638574"/>
              <a:gd name="connsiteY25-7328" fmla="*/ 4476307 h 4492350"/>
              <a:gd name="connsiteX26-7329" fmla="*/ 2162233 w 3638574"/>
              <a:gd name="connsiteY26-7330" fmla="*/ 4491415 h 4492350"/>
              <a:gd name="connsiteX27-7331" fmla="*/ 1687779 w 3638574"/>
              <a:gd name="connsiteY27-7332" fmla="*/ 4492350 h 4492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163" y="connsiteY27-164"/>
              </a:cxn>
            </a:cxnLst>
            <a:rect l="l" t="t" r="r" b="b"/>
            <a:pathLst>
              <a:path w="3638574" h="4492350">
                <a:moveTo>
                  <a:pt x="1687779" y="4492350"/>
                </a:moveTo>
                <a:cubicBezTo>
                  <a:pt x="1649353" y="4280693"/>
                  <a:pt x="1685297" y="4020910"/>
                  <a:pt x="1703018" y="3785190"/>
                </a:cubicBezTo>
                <a:lnTo>
                  <a:pt x="1239812" y="3369121"/>
                </a:lnTo>
                <a:cubicBezTo>
                  <a:pt x="710236" y="3436368"/>
                  <a:pt x="325039" y="3138656"/>
                  <a:pt x="0" y="2917145"/>
                </a:cubicBezTo>
                <a:cubicBezTo>
                  <a:pt x="370399" y="3119320"/>
                  <a:pt x="1037576" y="3333525"/>
                  <a:pt x="1087133" y="3238920"/>
                </a:cubicBezTo>
                <a:cubicBezTo>
                  <a:pt x="945521" y="3141082"/>
                  <a:pt x="539214" y="2730422"/>
                  <a:pt x="389581" y="2412005"/>
                </a:cubicBezTo>
                <a:cubicBezTo>
                  <a:pt x="859682" y="2946896"/>
                  <a:pt x="1430048" y="3277253"/>
                  <a:pt x="1719677" y="3519376"/>
                </a:cubicBezTo>
                <a:cubicBezTo>
                  <a:pt x="1735906" y="3304113"/>
                  <a:pt x="1659893" y="2776030"/>
                  <a:pt x="1627995" y="2400346"/>
                </a:cubicBezTo>
                <a:cubicBezTo>
                  <a:pt x="725782" y="2160678"/>
                  <a:pt x="172484" y="1536000"/>
                  <a:pt x="4198" y="742880"/>
                </a:cubicBezTo>
                <a:cubicBezTo>
                  <a:pt x="248250" y="1210277"/>
                  <a:pt x="456205" y="1649601"/>
                  <a:pt x="932867" y="1924493"/>
                </a:cubicBezTo>
                <a:cubicBezTo>
                  <a:pt x="1158949" y="1666327"/>
                  <a:pt x="1108304" y="1211645"/>
                  <a:pt x="1037607" y="857226"/>
                </a:cubicBezTo>
                <a:cubicBezTo>
                  <a:pt x="1222371" y="1153446"/>
                  <a:pt x="1266767" y="1586023"/>
                  <a:pt x="1138710" y="2026621"/>
                </a:cubicBezTo>
                <a:cubicBezTo>
                  <a:pt x="1250538" y="2109256"/>
                  <a:pt x="1570304" y="2252254"/>
                  <a:pt x="1646038" y="2198532"/>
                </a:cubicBezTo>
                <a:cubicBezTo>
                  <a:pt x="1690527" y="1476450"/>
                  <a:pt x="1904067" y="874481"/>
                  <a:pt x="1900430" y="0"/>
                </a:cubicBezTo>
                <a:cubicBezTo>
                  <a:pt x="1976693" y="192349"/>
                  <a:pt x="2015482" y="645373"/>
                  <a:pt x="1971873" y="986216"/>
                </a:cubicBezTo>
                <a:cubicBezTo>
                  <a:pt x="1947436" y="1177213"/>
                  <a:pt x="1846749" y="1657958"/>
                  <a:pt x="1826002" y="2060385"/>
                </a:cubicBezTo>
                <a:cubicBezTo>
                  <a:pt x="1811014" y="2351099"/>
                  <a:pt x="1951043" y="3007770"/>
                  <a:pt x="2001533" y="3046321"/>
                </a:cubicBezTo>
                <a:cubicBezTo>
                  <a:pt x="2041794" y="3055338"/>
                  <a:pt x="2575349" y="2567047"/>
                  <a:pt x="2591546" y="2519916"/>
                </a:cubicBezTo>
                <a:cubicBezTo>
                  <a:pt x="2482423" y="2107858"/>
                  <a:pt x="2569814" y="1503293"/>
                  <a:pt x="2857733" y="1291762"/>
                </a:cubicBezTo>
                <a:cubicBezTo>
                  <a:pt x="2648315" y="1639496"/>
                  <a:pt x="2663487" y="2195777"/>
                  <a:pt x="2750848" y="2383091"/>
                </a:cubicBezTo>
                <a:cubicBezTo>
                  <a:pt x="3066810" y="2282983"/>
                  <a:pt x="3503085" y="1513118"/>
                  <a:pt x="3638574" y="1124252"/>
                </a:cubicBezTo>
                <a:cubicBezTo>
                  <a:pt x="3492704" y="2254009"/>
                  <a:pt x="2460505" y="2814271"/>
                  <a:pt x="2166244" y="3370521"/>
                </a:cubicBezTo>
                <a:cubicBezTo>
                  <a:pt x="2148523" y="3519377"/>
                  <a:pt x="2147251" y="3667825"/>
                  <a:pt x="2121509" y="3808660"/>
                </a:cubicBezTo>
                <a:cubicBezTo>
                  <a:pt x="2452144" y="3808286"/>
                  <a:pt x="3159362" y="3298984"/>
                  <a:pt x="3261397" y="3094074"/>
                </a:cubicBezTo>
                <a:cubicBezTo>
                  <a:pt x="3262702" y="3429094"/>
                  <a:pt x="2493987" y="3820258"/>
                  <a:pt x="2138356" y="4030951"/>
                </a:cubicBezTo>
                <a:cubicBezTo>
                  <a:pt x="2116438" y="4040371"/>
                  <a:pt x="2182753" y="4334539"/>
                  <a:pt x="2176877" y="4476307"/>
                </a:cubicBezTo>
                <a:cubicBezTo>
                  <a:pt x="2170659" y="4477332"/>
                  <a:pt x="2168451" y="4490390"/>
                  <a:pt x="2162233" y="4491415"/>
                </a:cubicBezTo>
                <a:lnTo>
                  <a:pt x="1687779" y="4492350"/>
                </a:lnTo>
                <a:close/>
              </a:path>
            </a:pathLst>
          </a:cu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285702" y="715617"/>
            <a:ext cx="4128904" cy="3565450"/>
            <a:chOff x="5527231" y="954156"/>
            <a:chExt cx="5505205" cy="4753933"/>
          </a:xfrm>
        </p:grpSpPr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8193551" y="954156"/>
              <a:ext cx="664202" cy="664199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10401724" y="2303011"/>
              <a:ext cx="630712" cy="630709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5944742" y="1618354"/>
              <a:ext cx="858517" cy="858513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5527231" y="4287192"/>
              <a:ext cx="998452" cy="998448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9860358" y="4554151"/>
              <a:ext cx="864619" cy="864616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9044057" y="2279362"/>
              <a:ext cx="899459" cy="899455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7195723" y="1908312"/>
              <a:ext cx="749646" cy="749644"/>
            </a:xfrm>
            <a:prstGeom prst="ellipse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8574548" y="3372396"/>
              <a:ext cx="332101" cy="332100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808259" y="3278115"/>
              <a:ext cx="332101" cy="332100"/>
            </a:xfrm>
            <a:prstGeom prst="ellipse">
              <a:avLst/>
            </a:prstGeom>
            <a:solidFill>
              <a:srgbClr val="054487"/>
            </a:solid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8029639" y="2630392"/>
              <a:ext cx="332101" cy="3321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6931436" y="3100478"/>
              <a:ext cx="332101" cy="3321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676161" y="4125811"/>
              <a:ext cx="332101" cy="332100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7601317" y="4868007"/>
              <a:ext cx="332101" cy="3321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8672199" y="4482294"/>
              <a:ext cx="332101" cy="3321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9164903" y="5375989"/>
              <a:ext cx="332101" cy="3321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563397" y="2637187"/>
            <a:ext cx="3220140" cy="200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a:link 鼠标未点击前效果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a:hover 鼠标悬停效果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a:active 鼠标单击时效果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a:visited 鼠标单击后效果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text-decoration 是否为文字设置下划线，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(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可取值：none 没有下划线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underline：设置下划线效果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overline：上划线效果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線接點 35"/>
          <p:cNvCxnSpPr/>
          <p:nvPr/>
        </p:nvCxnSpPr>
        <p:spPr>
          <a:xfrm flipV="1">
            <a:off x="861255" y="2405595"/>
            <a:ext cx="3044954" cy="1"/>
          </a:xfrm>
          <a:prstGeom prst="line">
            <a:avLst/>
          </a:prstGeom>
          <a:noFill/>
          <a:ln w="19050" cap="flat" cmpd="sng" algn="ctr">
            <a:solidFill>
              <a:schemeClr val="bg1">
                <a:alpha val="30000"/>
              </a:schemeClr>
            </a:solidFill>
            <a:prstDash val="solid"/>
          </a:ln>
          <a:effectLst/>
          <a:scene3d>
            <a:camera prst="orthographicFront"/>
            <a:lightRig rig="chilly" dir="t">
              <a:rot lat="0" lon="0" rev="10200000"/>
            </a:lightRig>
          </a:scene3d>
          <a:sp3d>
            <a:bevelT w="152400" h="50800" prst="softRound"/>
          </a:sp3d>
        </p:spPr>
      </p:cxnSp>
      <p:sp>
        <p:nvSpPr>
          <p:cNvPr id="49" name="文本框 35"/>
          <p:cNvSpPr txBox="1"/>
          <p:nvPr/>
        </p:nvSpPr>
        <p:spPr>
          <a:xfrm>
            <a:off x="1063775" y="1842669"/>
            <a:ext cx="2929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blipFill dpi="0"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超链接样式属性</a:t>
            </a:r>
            <a:endParaRPr lang="zh-CN" altLang="en-US" sz="2400" b="1" dirty="0">
              <a:blipFill dpi="0"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文本框 25"/>
          <p:cNvSpPr txBox="1"/>
          <p:nvPr/>
        </p:nvSpPr>
        <p:spPr>
          <a:xfrm>
            <a:off x="708448" y="203158"/>
            <a:ext cx="2929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超链接样式属性</a:t>
            </a:r>
            <a:endParaRPr lang="zh-CN" altLang="en-US" sz="2400" b="1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文本框 26"/>
          <p:cNvSpPr txBox="1"/>
          <p:nvPr/>
        </p:nvSpPr>
        <p:spPr>
          <a:xfrm>
            <a:off x="145056" y="156991"/>
            <a:ext cx="6318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0</a:t>
            </a:r>
            <a:r>
              <a:rPr lang="en-US" sz="30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en-US" sz="30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5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65821 -0.68657 L 4.79167E-6 -1.48148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04" y="3432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68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bldLvl="0" animBg="1"/>
      <p:bldP spid="21" grpId="2" bldLvl="0" animBg="1"/>
      <p:bldP spid="21" grpId="3" bldLvl="0" animBg="1"/>
      <p:bldP spid="21" grpId="4" bldLvl="0" animBg="1"/>
      <p:bldP spid="22" grpId="0" bldLvl="0" animBg="1"/>
      <p:bldP spid="46" grpId="0"/>
      <p:bldP spid="49" grpId="0"/>
      <p:bldP spid="50" grpId="0"/>
      <p:bldP spid="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940152" y="3893688"/>
            <a:ext cx="1126616" cy="1126616"/>
          </a:xfrm>
          <a:prstGeom prst="ellipse">
            <a:avLst/>
          </a:prstGeom>
          <a:gradFill>
            <a:gsLst>
              <a:gs pos="15000">
                <a:srgbClr val="00B0F0"/>
              </a:gs>
              <a:gs pos="31000">
                <a:srgbClr val="0070C0"/>
              </a:gs>
              <a:gs pos="63000">
                <a:srgbClr val="FFFB6C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>
            <a:glow rad="127000">
              <a:srgbClr val="5D552C">
                <a:alpha val="4000"/>
              </a:srgbClr>
            </a:glow>
            <a:softEdge rad="0"/>
          </a:effectLst>
        </p:spPr>
        <p:txBody>
          <a:bodyPr lIns="68580" tIns="34290" rIns="68580" bIns="34290" rtlCol="0"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4892637" y="1255294"/>
            <a:ext cx="3146805" cy="3885177"/>
          </a:xfrm>
          <a:custGeom>
            <a:avLst/>
            <a:gdLst>
              <a:gd name="connsiteX0" fmla="*/ 1743740 w 3742661"/>
              <a:gd name="connsiteY0" fmla="*/ 4476307 h 4476307"/>
              <a:gd name="connsiteX1" fmla="*/ 1796903 w 3742661"/>
              <a:gd name="connsiteY1" fmla="*/ 3785190 h 4476307"/>
              <a:gd name="connsiteX2" fmla="*/ 1307805 w 3742661"/>
              <a:gd name="connsiteY2" fmla="*/ 3381153 h 4476307"/>
              <a:gd name="connsiteX3" fmla="*/ 31898 w 3742661"/>
              <a:gd name="connsiteY3" fmla="*/ 2945218 h 4476307"/>
              <a:gd name="connsiteX4" fmla="*/ 1127052 w 3742661"/>
              <a:gd name="connsiteY4" fmla="*/ 3242930 h 4476307"/>
              <a:gd name="connsiteX5" fmla="*/ 393405 w 3742661"/>
              <a:gd name="connsiteY5" fmla="*/ 2456121 h 4476307"/>
              <a:gd name="connsiteX6" fmla="*/ 1775638 w 3742661"/>
              <a:gd name="connsiteY6" fmla="*/ 3519376 h 4476307"/>
              <a:gd name="connsiteX7" fmla="*/ 1679945 w 3742661"/>
              <a:gd name="connsiteY7" fmla="*/ 2392325 h 4476307"/>
              <a:gd name="connsiteX8" fmla="*/ 0 w 3742661"/>
              <a:gd name="connsiteY8" fmla="*/ 754911 h 4476307"/>
              <a:gd name="connsiteX9" fmla="*/ 988828 w 3742661"/>
              <a:gd name="connsiteY9" fmla="*/ 1924493 h 4476307"/>
              <a:gd name="connsiteX10" fmla="*/ 1137684 w 3742661"/>
              <a:gd name="connsiteY10" fmla="*/ 861237 h 4476307"/>
              <a:gd name="connsiteX11" fmla="*/ 1222745 w 3742661"/>
              <a:gd name="connsiteY11" fmla="*/ 2062716 h 4476307"/>
              <a:gd name="connsiteX12" fmla="*/ 1690577 w 3742661"/>
              <a:gd name="connsiteY12" fmla="*/ 2190307 h 4476307"/>
              <a:gd name="connsiteX13" fmla="*/ 1956391 w 3742661"/>
              <a:gd name="connsiteY13" fmla="*/ 0 h 4476307"/>
              <a:gd name="connsiteX14" fmla="*/ 2083982 w 3742661"/>
              <a:gd name="connsiteY14" fmla="*/ 978195 h 4476307"/>
              <a:gd name="connsiteX15" fmla="*/ 1881963 w 3742661"/>
              <a:gd name="connsiteY15" fmla="*/ 2232837 h 4476307"/>
              <a:gd name="connsiteX16" fmla="*/ 2041452 w 3742661"/>
              <a:gd name="connsiteY16" fmla="*/ 3030279 h 4476307"/>
              <a:gd name="connsiteX17" fmla="*/ 2647507 w 3742661"/>
              <a:gd name="connsiteY17" fmla="*/ 2519916 h 4476307"/>
              <a:gd name="connsiteX18" fmla="*/ 2849526 w 3742661"/>
              <a:gd name="connsiteY18" fmla="*/ 1307804 h 4476307"/>
              <a:gd name="connsiteX19" fmla="*/ 2838893 w 3742661"/>
              <a:gd name="connsiteY19" fmla="*/ 2371060 h 4476307"/>
              <a:gd name="connsiteX20" fmla="*/ 3742661 w 3742661"/>
              <a:gd name="connsiteY20" fmla="*/ 1148316 h 4476307"/>
              <a:gd name="connsiteX21" fmla="*/ 2222205 w 3742661"/>
              <a:gd name="connsiteY21" fmla="*/ 3370521 h 4476307"/>
              <a:gd name="connsiteX22" fmla="*/ 2169042 w 3742661"/>
              <a:gd name="connsiteY22" fmla="*/ 3817088 h 4476307"/>
              <a:gd name="connsiteX23" fmla="*/ 3317358 w 3742661"/>
              <a:gd name="connsiteY23" fmla="*/ 3094074 h 4476307"/>
              <a:gd name="connsiteX24" fmla="*/ 2190307 w 3742661"/>
              <a:gd name="connsiteY24" fmla="*/ 4051004 h 4476307"/>
              <a:gd name="connsiteX25" fmla="*/ 2232838 w 3742661"/>
              <a:gd name="connsiteY25" fmla="*/ 4476307 h 4476307"/>
              <a:gd name="connsiteX26" fmla="*/ 1743740 w 3742661"/>
              <a:gd name="connsiteY26" fmla="*/ 4476307 h 4476307"/>
              <a:gd name="connsiteX0-1" fmla="*/ 1743740 w 3742661"/>
              <a:gd name="connsiteY0-2" fmla="*/ 4492350 h 4492350"/>
              <a:gd name="connsiteX1-3" fmla="*/ 1796903 w 3742661"/>
              <a:gd name="connsiteY1-4" fmla="*/ 3785190 h 4492350"/>
              <a:gd name="connsiteX2-5" fmla="*/ 1307805 w 3742661"/>
              <a:gd name="connsiteY2-6" fmla="*/ 3381153 h 4492350"/>
              <a:gd name="connsiteX3-7" fmla="*/ 31898 w 3742661"/>
              <a:gd name="connsiteY3-8" fmla="*/ 2945218 h 4492350"/>
              <a:gd name="connsiteX4-9" fmla="*/ 1127052 w 3742661"/>
              <a:gd name="connsiteY4-10" fmla="*/ 3242930 h 4492350"/>
              <a:gd name="connsiteX5-11" fmla="*/ 393405 w 3742661"/>
              <a:gd name="connsiteY5-12" fmla="*/ 2456121 h 4492350"/>
              <a:gd name="connsiteX6-13" fmla="*/ 1775638 w 3742661"/>
              <a:gd name="connsiteY6-14" fmla="*/ 3519376 h 4492350"/>
              <a:gd name="connsiteX7-15" fmla="*/ 1679945 w 3742661"/>
              <a:gd name="connsiteY7-16" fmla="*/ 2392325 h 4492350"/>
              <a:gd name="connsiteX8-17" fmla="*/ 0 w 3742661"/>
              <a:gd name="connsiteY8-18" fmla="*/ 754911 h 4492350"/>
              <a:gd name="connsiteX9-19" fmla="*/ 988828 w 3742661"/>
              <a:gd name="connsiteY9-20" fmla="*/ 1924493 h 4492350"/>
              <a:gd name="connsiteX10-21" fmla="*/ 1137684 w 3742661"/>
              <a:gd name="connsiteY10-22" fmla="*/ 861237 h 4492350"/>
              <a:gd name="connsiteX11-23" fmla="*/ 1222745 w 3742661"/>
              <a:gd name="connsiteY11-24" fmla="*/ 2062716 h 4492350"/>
              <a:gd name="connsiteX12-25" fmla="*/ 1690577 w 3742661"/>
              <a:gd name="connsiteY12-26" fmla="*/ 2190307 h 4492350"/>
              <a:gd name="connsiteX13-27" fmla="*/ 1956391 w 3742661"/>
              <a:gd name="connsiteY13-28" fmla="*/ 0 h 4492350"/>
              <a:gd name="connsiteX14-29" fmla="*/ 2083982 w 3742661"/>
              <a:gd name="connsiteY14-30" fmla="*/ 978195 h 4492350"/>
              <a:gd name="connsiteX15-31" fmla="*/ 1881963 w 3742661"/>
              <a:gd name="connsiteY15-32" fmla="*/ 2232837 h 4492350"/>
              <a:gd name="connsiteX16-33" fmla="*/ 2041452 w 3742661"/>
              <a:gd name="connsiteY16-34" fmla="*/ 3030279 h 4492350"/>
              <a:gd name="connsiteX17-35" fmla="*/ 2647507 w 3742661"/>
              <a:gd name="connsiteY17-36" fmla="*/ 2519916 h 4492350"/>
              <a:gd name="connsiteX18-37" fmla="*/ 2849526 w 3742661"/>
              <a:gd name="connsiteY18-38" fmla="*/ 1307804 h 4492350"/>
              <a:gd name="connsiteX19-39" fmla="*/ 2838893 w 3742661"/>
              <a:gd name="connsiteY19-40" fmla="*/ 2371060 h 4492350"/>
              <a:gd name="connsiteX20-41" fmla="*/ 3742661 w 3742661"/>
              <a:gd name="connsiteY20-42" fmla="*/ 1148316 h 4492350"/>
              <a:gd name="connsiteX21-43" fmla="*/ 2222205 w 3742661"/>
              <a:gd name="connsiteY21-44" fmla="*/ 3370521 h 4492350"/>
              <a:gd name="connsiteX22-45" fmla="*/ 2169042 w 3742661"/>
              <a:gd name="connsiteY22-46" fmla="*/ 3817088 h 4492350"/>
              <a:gd name="connsiteX23-47" fmla="*/ 3317358 w 3742661"/>
              <a:gd name="connsiteY23-48" fmla="*/ 3094074 h 4492350"/>
              <a:gd name="connsiteX24-49" fmla="*/ 2190307 w 3742661"/>
              <a:gd name="connsiteY24-50" fmla="*/ 4051004 h 4492350"/>
              <a:gd name="connsiteX25-51" fmla="*/ 2232838 w 3742661"/>
              <a:gd name="connsiteY25-52" fmla="*/ 4476307 h 4492350"/>
              <a:gd name="connsiteX26-53" fmla="*/ 1743740 w 3742661"/>
              <a:gd name="connsiteY26-54" fmla="*/ 4492350 h 4492350"/>
              <a:gd name="connsiteX0-55" fmla="*/ 1743740 w 3742661"/>
              <a:gd name="connsiteY0-56" fmla="*/ 4492350 h 4492350"/>
              <a:gd name="connsiteX1-57" fmla="*/ 1796903 w 3742661"/>
              <a:gd name="connsiteY1-58" fmla="*/ 3785190 h 4492350"/>
              <a:gd name="connsiteX2-59" fmla="*/ 1307805 w 3742661"/>
              <a:gd name="connsiteY2-60" fmla="*/ 3381153 h 4492350"/>
              <a:gd name="connsiteX3-61" fmla="*/ 31898 w 3742661"/>
              <a:gd name="connsiteY3-62" fmla="*/ 2945218 h 4492350"/>
              <a:gd name="connsiteX4-63" fmla="*/ 1127052 w 3742661"/>
              <a:gd name="connsiteY4-64" fmla="*/ 3242930 h 4492350"/>
              <a:gd name="connsiteX5-65" fmla="*/ 393405 w 3742661"/>
              <a:gd name="connsiteY5-66" fmla="*/ 2456121 h 4492350"/>
              <a:gd name="connsiteX6-67" fmla="*/ 1775638 w 3742661"/>
              <a:gd name="connsiteY6-68" fmla="*/ 3519376 h 4492350"/>
              <a:gd name="connsiteX7-69" fmla="*/ 1679945 w 3742661"/>
              <a:gd name="connsiteY7-70" fmla="*/ 2392325 h 4492350"/>
              <a:gd name="connsiteX8-71" fmla="*/ 0 w 3742661"/>
              <a:gd name="connsiteY8-72" fmla="*/ 754911 h 4492350"/>
              <a:gd name="connsiteX9-73" fmla="*/ 988828 w 3742661"/>
              <a:gd name="connsiteY9-74" fmla="*/ 1924493 h 4492350"/>
              <a:gd name="connsiteX10-75" fmla="*/ 1137684 w 3742661"/>
              <a:gd name="connsiteY10-76" fmla="*/ 861237 h 4492350"/>
              <a:gd name="connsiteX11-77" fmla="*/ 1222745 w 3742661"/>
              <a:gd name="connsiteY11-78" fmla="*/ 2062716 h 4492350"/>
              <a:gd name="connsiteX12-79" fmla="*/ 1690577 w 3742661"/>
              <a:gd name="connsiteY12-80" fmla="*/ 2190307 h 4492350"/>
              <a:gd name="connsiteX13-81" fmla="*/ 1956391 w 3742661"/>
              <a:gd name="connsiteY13-82" fmla="*/ 0 h 4492350"/>
              <a:gd name="connsiteX14-83" fmla="*/ 2083982 w 3742661"/>
              <a:gd name="connsiteY14-84" fmla="*/ 978195 h 4492350"/>
              <a:gd name="connsiteX15-85" fmla="*/ 1881963 w 3742661"/>
              <a:gd name="connsiteY15-86" fmla="*/ 2232837 h 4492350"/>
              <a:gd name="connsiteX16-87" fmla="*/ 2041452 w 3742661"/>
              <a:gd name="connsiteY16-88" fmla="*/ 3030279 h 4492350"/>
              <a:gd name="connsiteX17-89" fmla="*/ 2647507 w 3742661"/>
              <a:gd name="connsiteY17-90" fmla="*/ 2519916 h 4492350"/>
              <a:gd name="connsiteX18-91" fmla="*/ 2849526 w 3742661"/>
              <a:gd name="connsiteY18-92" fmla="*/ 1307804 h 4492350"/>
              <a:gd name="connsiteX19-93" fmla="*/ 2838893 w 3742661"/>
              <a:gd name="connsiteY19-94" fmla="*/ 2371060 h 4492350"/>
              <a:gd name="connsiteX20-95" fmla="*/ 3742661 w 3742661"/>
              <a:gd name="connsiteY20-96" fmla="*/ 1148316 h 4492350"/>
              <a:gd name="connsiteX21-97" fmla="*/ 2222205 w 3742661"/>
              <a:gd name="connsiteY21-98" fmla="*/ 3370521 h 4492350"/>
              <a:gd name="connsiteX22-99" fmla="*/ 2169042 w 3742661"/>
              <a:gd name="connsiteY22-100" fmla="*/ 3817088 h 4492350"/>
              <a:gd name="connsiteX23-101" fmla="*/ 3317358 w 3742661"/>
              <a:gd name="connsiteY23-102" fmla="*/ 3094074 h 4492350"/>
              <a:gd name="connsiteX24-103" fmla="*/ 2190307 w 3742661"/>
              <a:gd name="connsiteY24-104" fmla="*/ 4051004 h 4492350"/>
              <a:gd name="connsiteX25-105" fmla="*/ 2232838 w 3742661"/>
              <a:gd name="connsiteY25-106" fmla="*/ 4476307 h 4492350"/>
              <a:gd name="connsiteX26-107" fmla="*/ 2218194 w 3742661"/>
              <a:gd name="connsiteY26-108" fmla="*/ 4491415 h 4492350"/>
              <a:gd name="connsiteX27" fmla="*/ 1743740 w 3742661"/>
              <a:gd name="connsiteY27" fmla="*/ 4492350 h 4492350"/>
              <a:gd name="connsiteX0-109" fmla="*/ 1743740 w 3742661"/>
              <a:gd name="connsiteY0-110" fmla="*/ 4492350 h 4492350"/>
              <a:gd name="connsiteX1-111" fmla="*/ 1796903 w 3742661"/>
              <a:gd name="connsiteY1-112" fmla="*/ 3785190 h 4492350"/>
              <a:gd name="connsiteX2-113" fmla="*/ 1307805 w 3742661"/>
              <a:gd name="connsiteY2-114" fmla="*/ 3381153 h 4492350"/>
              <a:gd name="connsiteX3-115" fmla="*/ 31898 w 3742661"/>
              <a:gd name="connsiteY3-116" fmla="*/ 2945218 h 4492350"/>
              <a:gd name="connsiteX4-117" fmla="*/ 1127052 w 3742661"/>
              <a:gd name="connsiteY4-118" fmla="*/ 3242930 h 4492350"/>
              <a:gd name="connsiteX5-119" fmla="*/ 393405 w 3742661"/>
              <a:gd name="connsiteY5-120" fmla="*/ 2456121 h 4492350"/>
              <a:gd name="connsiteX6-121" fmla="*/ 1775638 w 3742661"/>
              <a:gd name="connsiteY6-122" fmla="*/ 3519376 h 4492350"/>
              <a:gd name="connsiteX7-123" fmla="*/ 1679945 w 3742661"/>
              <a:gd name="connsiteY7-124" fmla="*/ 2392325 h 4492350"/>
              <a:gd name="connsiteX8-125" fmla="*/ 0 w 3742661"/>
              <a:gd name="connsiteY8-126" fmla="*/ 754911 h 4492350"/>
              <a:gd name="connsiteX9-127" fmla="*/ 988828 w 3742661"/>
              <a:gd name="connsiteY9-128" fmla="*/ 1924493 h 4492350"/>
              <a:gd name="connsiteX10-129" fmla="*/ 1137684 w 3742661"/>
              <a:gd name="connsiteY10-130" fmla="*/ 861237 h 4492350"/>
              <a:gd name="connsiteX11-131" fmla="*/ 1222745 w 3742661"/>
              <a:gd name="connsiteY11-132" fmla="*/ 2062716 h 4492350"/>
              <a:gd name="connsiteX12-133" fmla="*/ 1690577 w 3742661"/>
              <a:gd name="connsiteY12-134" fmla="*/ 2190307 h 4492350"/>
              <a:gd name="connsiteX13-135" fmla="*/ 1956391 w 3742661"/>
              <a:gd name="connsiteY13-136" fmla="*/ 0 h 4492350"/>
              <a:gd name="connsiteX14-137" fmla="*/ 2083982 w 3742661"/>
              <a:gd name="connsiteY14-138" fmla="*/ 978195 h 4492350"/>
              <a:gd name="connsiteX15-139" fmla="*/ 1881963 w 3742661"/>
              <a:gd name="connsiteY15-140" fmla="*/ 2232837 h 4492350"/>
              <a:gd name="connsiteX16-141" fmla="*/ 2041452 w 3742661"/>
              <a:gd name="connsiteY16-142" fmla="*/ 3030279 h 4492350"/>
              <a:gd name="connsiteX17-143" fmla="*/ 2647507 w 3742661"/>
              <a:gd name="connsiteY17-144" fmla="*/ 2519916 h 4492350"/>
              <a:gd name="connsiteX18-145" fmla="*/ 2849526 w 3742661"/>
              <a:gd name="connsiteY18-146" fmla="*/ 1307804 h 4492350"/>
              <a:gd name="connsiteX19-147" fmla="*/ 2838893 w 3742661"/>
              <a:gd name="connsiteY19-148" fmla="*/ 2371060 h 4492350"/>
              <a:gd name="connsiteX20-149" fmla="*/ 3742661 w 3742661"/>
              <a:gd name="connsiteY20-150" fmla="*/ 1148316 h 4492350"/>
              <a:gd name="connsiteX21-151" fmla="*/ 2222205 w 3742661"/>
              <a:gd name="connsiteY21-152" fmla="*/ 3370521 h 4492350"/>
              <a:gd name="connsiteX22-153" fmla="*/ 2169042 w 3742661"/>
              <a:gd name="connsiteY22-154" fmla="*/ 3817088 h 4492350"/>
              <a:gd name="connsiteX23-155" fmla="*/ 3317358 w 3742661"/>
              <a:gd name="connsiteY23-156" fmla="*/ 3094074 h 4492350"/>
              <a:gd name="connsiteX24-157" fmla="*/ 2190307 w 3742661"/>
              <a:gd name="connsiteY24-158" fmla="*/ 4051004 h 4492350"/>
              <a:gd name="connsiteX25-159" fmla="*/ 2232838 w 3742661"/>
              <a:gd name="connsiteY25-160" fmla="*/ 4476307 h 4492350"/>
              <a:gd name="connsiteX26-161" fmla="*/ 2218194 w 3742661"/>
              <a:gd name="connsiteY26-162" fmla="*/ 4491415 h 4492350"/>
              <a:gd name="connsiteX27-163" fmla="*/ 1743740 w 3742661"/>
              <a:gd name="connsiteY27-164" fmla="*/ 4492350 h 4492350"/>
              <a:gd name="connsiteX0-165" fmla="*/ 1743740 w 3742661"/>
              <a:gd name="connsiteY0-166" fmla="*/ 4492350 h 4492350"/>
              <a:gd name="connsiteX1-167" fmla="*/ 1796903 w 3742661"/>
              <a:gd name="connsiteY1-168" fmla="*/ 3785190 h 4492350"/>
              <a:gd name="connsiteX2-169" fmla="*/ 1307805 w 3742661"/>
              <a:gd name="connsiteY2-170" fmla="*/ 3381153 h 4492350"/>
              <a:gd name="connsiteX3-171" fmla="*/ 31898 w 3742661"/>
              <a:gd name="connsiteY3-172" fmla="*/ 2945218 h 4492350"/>
              <a:gd name="connsiteX4-173" fmla="*/ 1127052 w 3742661"/>
              <a:gd name="connsiteY4-174" fmla="*/ 3242930 h 4492350"/>
              <a:gd name="connsiteX5-175" fmla="*/ 393405 w 3742661"/>
              <a:gd name="connsiteY5-176" fmla="*/ 2456121 h 4492350"/>
              <a:gd name="connsiteX6-177" fmla="*/ 1775638 w 3742661"/>
              <a:gd name="connsiteY6-178" fmla="*/ 3519376 h 4492350"/>
              <a:gd name="connsiteX7-179" fmla="*/ 1679945 w 3742661"/>
              <a:gd name="connsiteY7-180" fmla="*/ 2392325 h 4492350"/>
              <a:gd name="connsiteX8-181" fmla="*/ 0 w 3742661"/>
              <a:gd name="connsiteY8-182" fmla="*/ 754911 h 4492350"/>
              <a:gd name="connsiteX9-183" fmla="*/ 988828 w 3742661"/>
              <a:gd name="connsiteY9-184" fmla="*/ 1924493 h 4492350"/>
              <a:gd name="connsiteX10-185" fmla="*/ 1137684 w 3742661"/>
              <a:gd name="connsiteY10-186" fmla="*/ 861237 h 4492350"/>
              <a:gd name="connsiteX11-187" fmla="*/ 1222745 w 3742661"/>
              <a:gd name="connsiteY11-188" fmla="*/ 2062716 h 4492350"/>
              <a:gd name="connsiteX12-189" fmla="*/ 1690577 w 3742661"/>
              <a:gd name="connsiteY12-190" fmla="*/ 2190307 h 4492350"/>
              <a:gd name="connsiteX13-191" fmla="*/ 1956391 w 3742661"/>
              <a:gd name="connsiteY13-192" fmla="*/ 0 h 4492350"/>
              <a:gd name="connsiteX14-193" fmla="*/ 2083982 w 3742661"/>
              <a:gd name="connsiteY14-194" fmla="*/ 978195 h 4492350"/>
              <a:gd name="connsiteX15-195" fmla="*/ 1881963 w 3742661"/>
              <a:gd name="connsiteY15-196" fmla="*/ 2232837 h 4492350"/>
              <a:gd name="connsiteX16-197" fmla="*/ 2041452 w 3742661"/>
              <a:gd name="connsiteY16-198" fmla="*/ 3030279 h 4492350"/>
              <a:gd name="connsiteX17-199" fmla="*/ 2647507 w 3742661"/>
              <a:gd name="connsiteY17-200" fmla="*/ 2519916 h 4492350"/>
              <a:gd name="connsiteX18-201" fmla="*/ 2849526 w 3742661"/>
              <a:gd name="connsiteY18-202" fmla="*/ 1307804 h 4492350"/>
              <a:gd name="connsiteX19-203" fmla="*/ 2838893 w 3742661"/>
              <a:gd name="connsiteY19-204" fmla="*/ 2371060 h 4492350"/>
              <a:gd name="connsiteX20-205" fmla="*/ 3742661 w 3742661"/>
              <a:gd name="connsiteY20-206" fmla="*/ 1148316 h 4492350"/>
              <a:gd name="connsiteX21-207" fmla="*/ 2222205 w 3742661"/>
              <a:gd name="connsiteY21-208" fmla="*/ 3370521 h 4492350"/>
              <a:gd name="connsiteX22-209" fmla="*/ 2169042 w 3742661"/>
              <a:gd name="connsiteY22-210" fmla="*/ 3817088 h 4492350"/>
              <a:gd name="connsiteX23-211" fmla="*/ 3317358 w 3742661"/>
              <a:gd name="connsiteY23-212" fmla="*/ 3094074 h 4492350"/>
              <a:gd name="connsiteX24-213" fmla="*/ 2190307 w 3742661"/>
              <a:gd name="connsiteY24-214" fmla="*/ 4051004 h 4492350"/>
              <a:gd name="connsiteX25-215" fmla="*/ 2232838 w 3742661"/>
              <a:gd name="connsiteY25-216" fmla="*/ 4476307 h 4492350"/>
              <a:gd name="connsiteX26-217" fmla="*/ 2218194 w 3742661"/>
              <a:gd name="connsiteY26-218" fmla="*/ 4491415 h 4492350"/>
              <a:gd name="connsiteX27-219" fmla="*/ 1743740 w 3742661"/>
              <a:gd name="connsiteY27-220" fmla="*/ 4492350 h 4492350"/>
              <a:gd name="connsiteX0-221" fmla="*/ 1743740 w 3742661"/>
              <a:gd name="connsiteY0-222" fmla="*/ 4492350 h 4492350"/>
              <a:gd name="connsiteX1-223" fmla="*/ 1796903 w 3742661"/>
              <a:gd name="connsiteY1-224" fmla="*/ 3785190 h 4492350"/>
              <a:gd name="connsiteX2-225" fmla="*/ 1307805 w 3742661"/>
              <a:gd name="connsiteY2-226" fmla="*/ 3381153 h 4492350"/>
              <a:gd name="connsiteX3-227" fmla="*/ 31898 w 3742661"/>
              <a:gd name="connsiteY3-228" fmla="*/ 2945218 h 4492350"/>
              <a:gd name="connsiteX4-229" fmla="*/ 1127052 w 3742661"/>
              <a:gd name="connsiteY4-230" fmla="*/ 3242930 h 4492350"/>
              <a:gd name="connsiteX5-231" fmla="*/ 393405 w 3742661"/>
              <a:gd name="connsiteY5-232" fmla="*/ 2456121 h 4492350"/>
              <a:gd name="connsiteX6-233" fmla="*/ 1775638 w 3742661"/>
              <a:gd name="connsiteY6-234" fmla="*/ 3519376 h 4492350"/>
              <a:gd name="connsiteX7-235" fmla="*/ 1679945 w 3742661"/>
              <a:gd name="connsiteY7-236" fmla="*/ 2392325 h 4492350"/>
              <a:gd name="connsiteX8-237" fmla="*/ 0 w 3742661"/>
              <a:gd name="connsiteY8-238" fmla="*/ 754911 h 4492350"/>
              <a:gd name="connsiteX9-239" fmla="*/ 988828 w 3742661"/>
              <a:gd name="connsiteY9-240" fmla="*/ 1924493 h 4492350"/>
              <a:gd name="connsiteX10-241" fmla="*/ 1137684 w 3742661"/>
              <a:gd name="connsiteY10-242" fmla="*/ 861237 h 4492350"/>
              <a:gd name="connsiteX11-243" fmla="*/ 1222745 w 3742661"/>
              <a:gd name="connsiteY11-244" fmla="*/ 2062716 h 4492350"/>
              <a:gd name="connsiteX12-245" fmla="*/ 1690577 w 3742661"/>
              <a:gd name="connsiteY12-246" fmla="*/ 2190307 h 4492350"/>
              <a:gd name="connsiteX13-247" fmla="*/ 1956391 w 3742661"/>
              <a:gd name="connsiteY13-248" fmla="*/ 0 h 4492350"/>
              <a:gd name="connsiteX14-249" fmla="*/ 2083982 w 3742661"/>
              <a:gd name="connsiteY14-250" fmla="*/ 978195 h 4492350"/>
              <a:gd name="connsiteX15-251" fmla="*/ 1881963 w 3742661"/>
              <a:gd name="connsiteY15-252" fmla="*/ 2232837 h 4492350"/>
              <a:gd name="connsiteX16-253" fmla="*/ 2041452 w 3742661"/>
              <a:gd name="connsiteY16-254" fmla="*/ 3030279 h 4492350"/>
              <a:gd name="connsiteX17-255" fmla="*/ 2647507 w 3742661"/>
              <a:gd name="connsiteY17-256" fmla="*/ 2519916 h 4492350"/>
              <a:gd name="connsiteX18-257" fmla="*/ 2849526 w 3742661"/>
              <a:gd name="connsiteY18-258" fmla="*/ 1307804 h 4492350"/>
              <a:gd name="connsiteX19-259" fmla="*/ 2838893 w 3742661"/>
              <a:gd name="connsiteY19-260" fmla="*/ 2371060 h 4492350"/>
              <a:gd name="connsiteX20-261" fmla="*/ 3742661 w 3742661"/>
              <a:gd name="connsiteY20-262" fmla="*/ 1148316 h 4492350"/>
              <a:gd name="connsiteX21-263" fmla="*/ 2222205 w 3742661"/>
              <a:gd name="connsiteY21-264" fmla="*/ 3370521 h 4492350"/>
              <a:gd name="connsiteX22-265" fmla="*/ 2169042 w 3742661"/>
              <a:gd name="connsiteY22-266" fmla="*/ 3817088 h 4492350"/>
              <a:gd name="connsiteX23-267" fmla="*/ 3317358 w 3742661"/>
              <a:gd name="connsiteY23-268" fmla="*/ 3094074 h 4492350"/>
              <a:gd name="connsiteX24-269" fmla="*/ 2190307 w 3742661"/>
              <a:gd name="connsiteY24-270" fmla="*/ 4051004 h 4492350"/>
              <a:gd name="connsiteX25-271" fmla="*/ 2232838 w 3742661"/>
              <a:gd name="connsiteY25-272" fmla="*/ 4476307 h 4492350"/>
              <a:gd name="connsiteX26-273" fmla="*/ 2218194 w 3742661"/>
              <a:gd name="connsiteY26-274" fmla="*/ 4491415 h 4492350"/>
              <a:gd name="connsiteX27-275" fmla="*/ 1743740 w 3742661"/>
              <a:gd name="connsiteY27-276" fmla="*/ 4492350 h 4492350"/>
              <a:gd name="connsiteX0-277" fmla="*/ 1743740 w 3742661"/>
              <a:gd name="connsiteY0-278" fmla="*/ 4492350 h 4492350"/>
              <a:gd name="connsiteX1-279" fmla="*/ 1796903 w 3742661"/>
              <a:gd name="connsiteY1-280" fmla="*/ 3785190 h 4492350"/>
              <a:gd name="connsiteX2-281" fmla="*/ 1307805 w 3742661"/>
              <a:gd name="connsiteY2-282" fmla="*/ 3381153 h 4492350"/>
              <a:gd name="connsiteX3-283" fmla="*/ 31898 w 3742661"/>
              <a:gd name="connsiteY3-284" fmla="*/ 2945218 h 4492350"/>
              <a:gd name="connsiteX4-285" fmla="*/ 1127052 w 3742661"/>
              <a:gd name="connsiteY4-286" fmla="*/ 3242930 h 4492350"/>
              <a:gd name="connsiteX5-287" fmla="*/ 393405 w 3742661"/>
              <a:gd name="connsiteY5-288" fmla="*/ 2456121 h 4492350"/>
              <a:gd name="connsiteX6-289" fmla="*/ 1775638 w 3742661"/>
              <a:gd name="connsiteY6-290" fmla="*/ 3519376 h 4492350"/>
              <a:gd name="connsiteX7-291" fmla="*/ 1679945 w 3742661"/>
              <a:gd name="connsiteY7-292" fmla="*/ 2392325 h 4492350"/>
              <a:gd name="connsiteX8-293" fmla="*/ 0 w 3742661"/>
              <a:gd name="connsiteY8-294" fmla="*/ 754911 h 4492350"/>
              <a:gd name="connsiteX9-295" fmla="*/ 988828 w 3742661"/>
              <a:gd name="connsiteY9-296" fmla="*/ 1924493 h 4492350"/>
              <a:gd name="connsiteX10-297" fmla="*/ 1137684 w 3742661"/>
              <a:gd name="connsiteY10-298" fmla="*/ 861237 h 4492350"/>
              <a:gd name="connsiteX11-299" fmla="*/ 1222745 w 3742661"/>
              <a:gd name="connsiteY11-300" fmla="*/ 2062716 h 4492350"/>
              <a:gd name="connsiteX12-301" fmla="*/ 1690577 w 3742661"/>
              <a:gd name="connsiteY12-302" fmla="*/ 2190307 h 4492350"/>
              <a:gd name="connsiteX13-303" fmla="*/ 1956391 w 3742661"/>
              <a:gd name="connsiteY13-304" fmla="*/ 0 h 4492350"/>
              <a:gd name="connsiteX14-305" fmla="*/ 2083982 w 3742661"/>
              <a:gd name="connsiteY14-306" fmla="*/ 978195 h 4492350"/>
              <a:gd name="connsiteX15-307" fmla="*/ 1881963 w 3742661"/>
              <a:gd name="connsiteY15-308" fmla="*/ 2232837 h 4492350"/>
              <a:gd name="connsiteX16-309" fmla="*/ 2041452 w 3742661"/>
              <a:gd name="connsiteY16-310" fmla="*/ 3030279 h 4492350"/>
              <a:gd name="connsiteX17-311" fmla="*/ 2647507 w 3742661"/>
              <a:gd name="connsiteY17-312" fmla="*/ 2519916 h 4492350"/>
              <a:gd name="connsiteX18-313" fmla="*/ 2849526 w 3742661"/>
              <a:gd name="connsiteY18-314" fmla="*/ 1307804 h 4492350"/>
              <a:gd name="connsiteX19-315" fmla="*/ 2838893 w 3742661"/>
              <a:gd name="connsiteY19-316" fmla="*/ 2371060 h 4492350"/>
              <a:gd name="connsiteX20-317" fmla="*/ 3742661 w 3742661"/>
              <a:gd name="connsiteY20-318" fmla="*/ 1148316 h 4492350"/>
              <a:gd name="connsiteX21-319" fmla="*/ 2222205 w 3742661"/>
              <a:gd name="connsiteY21-320" fmla="*/ 3370521 h 4492350"/>
              <a:gd name="connsiteX22-321" fmla="*/ 2169042 w 3742661"/>
              <a:gd name="connsiteY22-322" fmla="*/ 3817088 h 4492350"/>
              <a:gd name="connsiteX23-323" fmla="*/ 3317358 w 3742661"/>
              <a:gd name="connsiteY23-324" fmla="*/ 3094074 h 4492350"/>
              <a:gd name="connsiteX24-325" fmla="*/ 2194317 w 3742661"/>
              <a:gd name="connsiteY24-326" fmla="*/ 4030951 h 4492350"/>
              <a:gd name="connsiteX25-327" fmla="*/ 2232838 w 3742661"/>
              <a:gd name="connsiteY25-328" fmla="*/ 4476307 h 4492350"/>
              <a:gd name="connsiteX26-329" fmla="*/ 2218194 w 3742661"/>
              <a:gd name="connsiteY26-330" fmla="*/ 4491415 h 4492350"/>
              <a:gd name="connsiteX27-331" fmla="*/ 1743740 w 3742661"/>
              <a:gd name="connsiteY27-332" fmla="*/ 4492350 h 4492350"/>
              <a:gd name="connsiteX0-333" fmla="*/ 1743740 w 3742661"/>
              <a:gd name="connsiteY0-334" fmla="*/ 4492350 h 4492350"/>
              <a:gd name="connsiteX1-335" fmla="*/ 1796903 w 3742661"/>
              <a:gd name="connsiteY1-336" fmla="*/ 3785190 h 4492350"/>
              <a:gd name="connsiteX2-337" fmla="*/ 1307805 w 3742661"/>
              <a:gd name="connsiteY2-338" fmla="*/ 3381153 h 4492350"/>
              <a:gd name="connsiteX3-339" fmla="*/ 31898 w 3742661"/>
              <a:gd name="connsiteY3-340" fmla="*/ 2945218 h 4492350"/>
              <a:gd name="connsiteX4-341" fmla="*/ 1127052 w 3742661"/>
              <a:gd name="connsiteY4-342" fmla="*/ 3242930 h 4492350"/>
              <a:gd name="connsiteX5-343" fmla="*/ 393405 w 3742661"/>
              <a:gd name="connsiteY5-344" fmla="*/ 2456121 h 4492350"/>
              <a:gd name="connsiteX6-345" fmla="*/ 1775638 w 3742661"/>
              <a:gd name="connsiteY6-346" fmla="*/ 3519376 h 4492350"/>
              <a:gd name="connsiteX7-347" fmla="*/ 1679945 w 3742661"/>
              <a:gd name="connsiteY7-348" fmla="*/ 2392325 h 4492350"/>
              <a:gd name="connsiteX8-349" fmla="*/ 0 w 3742661"/>
              <a:gd name="connsiteY8-350" fmla="*/ 754911 h 4492350"/>
              <a:gd name="connsiteX9-351" fmla="*/ 988828 w 3742661"/>
              <a:gd name="connsiteY9-352" fmla="*/ 1924493 h 4492350"/>
              <a:gd name="connsiteX10-353" fmla="*/ 1137684 w 3742661"/>
              <a:gd name="connsiteY10-354" fmla="*/ 861237 h 4492350"/>
              <a:gd name="connsiteX11-355" fmla="*/ 1222745 w 3742661"/>
              <a:gd name="connsiteY11-356" fmla="*/ 2062716 h 4492350"/>
              <a:gd name="connsiteX12-357" fmla="*/ 1690577 w 3742661"/>
              <a:gd name="connsiteY12-358" fmla="*/ 2190307 h 4492350"/>
              <a:gd name="connsiteX13-359" fmla="*/ 1956391 w 3742661"/>
              <a:gd name="connsiteY13-360" fmla="*/ 0 h 4492350"/>
              <a:gd name="connsiteX14-361" fmla="*/ 2083982 w 3742661"/>
              <a:gd name="connsiteY14-362" fmla="*/ 978195 h 4492350"/>
              <a:gd name="connsiteX15-363" fmla="*/ 1881963 w 3742661"/>
              <a:gd name="connsiteY15-364" fmla="*/ 2232837 h 4492350"/>
              <a:gd name="connsiteX16-365" fmla="*/ 2041452 w 3742661"/>
              <a:gd name="connsiteY16-366" fmla="*/ 3030279 h 4492350"/>
              <a:gd name="connsiteX17-367" fmla="*/ 2647507 w 3742661"/>
              <a:gd name="connsiteY17-368" fmla="*/ 2519916 h 4492350"/>
              <a:gd name="connsiteX18-369" fmla="*/ 2849526 w 3742661"/>
              <a:gd name="connsiteY18-370" fmla="*/ 1307804 h 4492350"/>
              <a:gd name="connsiteX19-371" fmla="*/ 2838893 w 3742661"/>
              <a:gd name="connsiteY19-372" fmla="*/ 2371060 h 4492350"/>
              <a:gd name="connsiteX20-373" fmla="*/ 3742661 w 3742661"/>
              <a:gd name="connsiteY20-374" fmla="*/ 1148316 h 4492350"/>
              <a:gd name="connsiteX21-375" fmla="*/ 2222205 w 3742661"/>
              <a:gd name="connsiteY21-376" fmla="*/ 3370521 h 4492350"/>
              <a:gd name="connsiteX22-377" fmla="*/ 2169042 w 3742661"/>
              <a:gd name="connsiteY22-378" fmla="*/ 3817088 h 4492350"/>
              <a:gd name="connsiteX23-379" fmla="*/ 3317358 w 3742661"/>
              <a:gd name="connsiteY23-380" fmla="*/ 3094074 h 4492350"/>
              <a:gd name="connsiteX24-381" fmla="*/ 2194317 w 3742661"/>
              <a:gd name="connsiteY24-382" fmla="*/ 4030951 h 4492350"/>
              <a:gd name="connsiteX25-383" fmla="*/ 2232838 w 3742661"/>
              <a:gd name="connsiteY25-384" fmla="*/ 4476307 h 4492350"/>
              <a:gd name="connsiteX26-385" fmla="*/ 2218194 w 3742661"/>
              <a:gd name="connsiteY26-386" fmla="*/ 4491415 h 4492350"/>
              <a:gd name="connsiteX27-387" fmla="*/ 1743740 w 3742661"/>
              <a:gd name="connsiteY27-388" fmla="*/ 4492350 h 4492350"/>
              <a:gd name="connsiteX0-389" fmla="*/ 1743740 w 3742661"/>
              <a:gd name="connsiteY0-390" fmla="*/ 4492350 h 4492350"/>
              <a:gd name="connsiteX1-391" fmla="*/ 1796903 w 3742661"/>
              <a:gd name="connsiteY1-392" fmla="*/ 3785190 h 4492350"/>
              <a:gd name="connsiteX2-393" fmla="*/ 1307805 w 3742661"/>
              <a:gd name="connsiteY2-394" fmla="*/ 3381153 h 4492350"/>
              <a:gd name="connsiteX3-395" fmla="*/ 31898 w 3742661"/>
              <a:gd name="connsiteY3-396" fmla="*/ 2945218 h 4492350"/>
              <a:gd name="connsiteX4-397" fmla="*/ 1127052 w 3742661"/>
              <a:gd name="connsiteY4-398" fmla="*/ 3242930 h 4492350"/>
              <a:gd name="connsiteX5-399" fmla="*/ 393405 w 3742661"/>
              <a:gd name="connsiteY5-400" fmla="*/ 2456121 h 4492350"/>
              <a:gd name="connsiteX6-401" fmla="*/ 1775638 w 3742661"/>
              <a:gd name="connsiteY6-402" fmla="*/ 3519376 h 4492350"/>
              <a:gd name="connsiteX7-403" fmla="*/ 1679945 w 3742661"/>
              <a:gd name="connsiteY7-404" fmla="*/ 2392325 h 4492350"/>
              <a:gd name="connsiteX8-405" fmla="*/ 0 w 3742661"/>
              <a:gd name="connsiteY8-406" fmla="*/ 754911 h 4492350"/>
              <a:gd name="connsiteX9-407" fmla="*/ 988828 w 3742661"/>
              <a:gd name="connsiteY9-408" fmla="*/ 1924493 h 4492350"/>
              <a:gd name="connsiteX10-409" fmla="*/ 1137684 w 3742661"/>
              <a:gd name="connsiteY10-410" fmla="*/ 861237 h 4492350"/>
              <a:gd name="connsiteX11-411" fmla="*/ 1222745 w 3742661"/>
              <a:gd name="connsiteY11-412" fmla="*/ 2062716 h 4492350"/>
              <a:gd name="connsiteX12-413" fmla="*/ 1690577 w 3742661"/>
              <a:gd name="connsiteY12-414" fmla="*/ 2190307 h 4492350"/>
              <a:gd name="connsiteX13-415" fmla="*/ 1956391 w 3742661"/>
              <a:gd name="connsiteY13-416" fmla="*/ 0 h 4492350"/>
              <a:gd name="connsiteX14-417" fmla="*/ 2083982 w 3742661"/>
              <a:gd name="connsiteY14-418" fmla="*/ 978195 h 4492350"/>
              <a:gd name="connsiteX15-419" fmla="*/ 1881963 w 3742661"/>
              <a:gd name="connsiteY15-420" fmla="*/ 2232837 h 4492350"/>
              <a:gd name="connsiteX16-421" fmla="*/ 2041452 w 3742661"/>
              <a:gd name="connsiteY16-422" fmla="*/ 3030279 h 4492350"/>
              <a:gd name="connsiteX17-423" fmla="*/ 2647507 w 3742661"/>
              <a:gd name="connsiteY17-424" fmla="*/ 2519916 h 4492350"/>
              <a:gd name="connsiteX18-425" fmla="*/ 2849526 w 3742661"/>
              <a:gd name="connsiteY18-426" fmla="*/ 1307804 h 4492350"/>
              <a:gd name="connsiteX19-427" fmla="*/ 2838893 w 3742661"/>
              <a:gd name="connsiteY19-428" fmla="*/ 2371060 h 4492350"/>
              <a:gd name="connsiteX20-429" fmla="*/ 3742661 w 3742661"/>
              <a:gd name="connsiteY20-430" fmla="*/ 1148316 h 4492350"/>
              <a:gd name="connsiteX21-431" fmla="*/ 2222205 w 3742661"/>
              <a:gd name="connsiteY21-432" fmla="*/ 3370521 h 4492350"/>
              <a:gd name="connsiteX22-433" fmla="*/ 2169042 w 3742661"/>
              <a:gd name="connsiteY22-434" fmla="*/ 3817088 h 4492350"/>
              <a:gd name="connsiteX23-435" fmla="*/ 3317358 w 3742661"/>
              <a:gd name="connsiteY23-436" fmla="*/ 3094074 h 4492350"/>
              <a:gd name="connsiteX24-437" fmla="*/ 2194317 w 3742661"/>
              <a:gd name="connsiteY24-438" fmla="*/ 4030951 h 4492350"/>
              <a:gd name="connsiteX25-439" fmla="*/ 2232838 w 3742661"/>
              <a:gd name="connsiteY25-440" fmla="*/ 4476307 h 4492350"/>
              <a:gd name="connsiteX26-441" fmla="*/ 2218194 w 3742661"/>
              <a:gd name="connsiteY26-442" fmla="*/ 4491415 h 4492350"/>
              <a:gd name="connsiteX27-443" fmla="*/ 1743740 w 3742661"/>
              <a:gd name="connsiteY27-444" fmla="*/ 4492350 h 4492350"/>
              <a:gd name="connsiteX0-445" fmla="*/ 1743740 w 3742661"/>
              <a:gd name="connsiteY0-446" fmla="*/ 4492350 h 4492350"/>
              <a:gd name="connsiteX1-447" fmla="*/ 1796903 w 3742661"/>
              <a:gd name="connsiteY1-448" fmla="*/ 3785190 h 4492350"/>
              <a:gd name="connsiteX2-449" fmla="*/ 1307805 w 3742661"/>
              <a:gd name="connsiteY2-450" fmla="*/ 3381153 h 4492350"/>
              <a:gd name="connsiteX3-451" fmla="*/ 31898 w 3742661"/>
              <a:gd name="connsiteY3-452" fmla="*/ 2945218 h 4492350"/>
              <a:gd name="connsiteX4-453" fmla="*/ 1127052 w 3742661"/>
              <a:gd name="connsiteY4-454" fmla="*/ 3242930 h 4492350"/>
              <a:gd name="connsiteX5-455" fmla="*/ 393405 w 3742661"/>
              <a:gd name="connsiteY5-456" fmla="*/ 2456121 h 4492350"/>
              <a:gd name="connsiteX6-457" fmla="*/ 1775638 w 3742661"/>
              <a:gd name="connsiteY6-458" fmla="*/ 3519376 h 4492350"/>
              <a:gd name="connsiteX7-459" fmla="*/ 1679945 w 3742661"/>
              <a:gd name="connsiteY7-460" fmla="*/ 2392325 h 4492350"/>
              <a:gd name="connsiteX8-461" fmla="*/ 0 w 3742661"/>
              <a:gd name="connsiteY8-462" fmla="*/ 754911 h 4492350"/>
              <a:gd name="connsiteX9-463" fmla="*/ 988828 w 3742661"/>
              <a:gd name="connsiteY9-464" fmla="*/ 1924493 h 4492350"/>
              <a:gd name="connsiteX10-465" fmla="*/ 1137684 w 3742661"/>
              <a:gd name="connsiteY10-466" fmla="*/ 861237 h 4492350"/>
              <a:gd name="connsiteX11-467" fmla="*/ 1222745 w 3742661"/>
              <a:gd name="connsiteY11-468" fmla="*/ 2062716 h 4492350"/>
              <a:gd name="connsiteX12-469" fmla="*/ 1690577 w 3742661"/>
              <a:gd name="connsiteY12-470" fmla="*/ 2190307 h 4492350"/>
              <a:gd name="connsiteX13-471" fmla="*/ 1956391 w 3742661"/>
              <a:gd name="connsiteY13-472" fmla="*/ 0 h 4492350"/>
              <a:gd name="connsiteX14-473" fmla="*/ 2083982 w 3742661"/>
              <a:gd name="connsiteY14-474" fmla="*/ 978195 h 4492350"/>
              <a:gd name="connsiteX15-475" fmla="*/ 1881963 w 3742661"/>
              <a:gd name="connsiteY15-476" fmla="*/ 2232837 h 4492350"/>
              <a:gd name="connsiteX16-477" fmla="*/ 2041452 w 3742661"/>
              <a:gd name="connsiteY16-478" fmla="*/ 3030279 h 4492350"/>
              <a:gd name="connsiteX17-479" fmla="*/ 2647507 w 3742661"/>
              <a:gd name="connsiteY17-480" fmla="*/ 2519916 h 4492350"/>
              <a:gd name="connsiteX18-481" fmla="*/ 2849526 w 3742661"/>
              <a:gd name="connsiteY18-482" fmla="*/ 1307804 h 4492350"/>
              <a:gd name="connsiteX19-483" fmla="*/ 2838893 w 3742661"/>
              <a:gd name="connsiteY19-484" fmla="*/ 2371060 h 4492350"/>
              <a:gd name="connsiteX20-485" fmla="*/ 3742661 w 3742661"/>
              <a:gd name="connsiteY20-486" fmla="*/ 1148316 h 4492350"/>
              <a:gd name="connsiteX21-487" fmla="*/ 2222205 w 3742661"/>
              <a:gd name="connsiteY21-488" fmla="*/ 3370521 h 4492350"/>
              <a:gd name="connsiteX22-489" fmla="*/ 2169042 w 3742661"/>
              <a:gd name="connsiteY22-490" fmla="*/ 3817088 h 4492350"/>
              <a:gd name="connsiteX23-491" fmla="*/ 3317358 w 3742661"/>
              <a:gd name="connsiteY23-492" fmla="*/ 3094074 h 4492350"/>
              <a:gd name="connsiteX24-493" fmla="*/ 2194317 w 3742661"/>
              <a:gd name="connsiteY24-494" fmla="*/ 4030951 h 4492350"/>
              <a:gd name="connsiteX25-495" fmla="*/ 2232838 w 3742661"/>
              <a:gd name="connsiteY25-496" fmla="*/ 4476307 h 4492350"/>
              <a:gd name="connsiteX26-497" fmla="*/ 2218194 w 3742661"/>
              <a:gd name="connsiteY26-498" fmla="*/ 4491415 h 4492350"/>
              <a:gd name="connsiteX27-499" fmla="*/ 1743740 w 3742661"/>
              <a:gd name="connsiteY27-500" fmla="*/ 4492350 h 4492350"/>
              <a:gd name="connsiteX0-501" fmla="*/ 1743740 w 3742661"/>
              <a:gd name="connsiteY0-502" fmla="*/ 4492350 h 4492350"/>
              <a:gd name="connsiteX1-503" fmla="*/ 1796903 w 3742661"/>
              <a:gd name="connsiteY1-504" fmla="*/ 3785190 h 4492350"/>
              <a:gd name="connsiteX2-505" fmla="*/ 1307805 w 3742661"/>
              <a:gd name="connsiteY2-506" fmla="*/ 3381153 h 4492350"/>
              <a:gd name="connsiteX3-507" fmla="*/ 31898 w 3742661"/>
              <a:gd name="connsiteY3-508" fmla="*/ 2945218 h 4492350"/>
              <a:gd name="connsiteX4-509" fmla="*/ 1127052 w 3742661"/>
              <a:gd name="connsiteY4-510" fmla="*/ 3242930 h 4492350"/>
              <a:gd name="connsiteX5-511" fmla="*/ 393405 w 3742661"/>
              <a:gd name="connsiteY5-512" fmla="*/ 2456121 h 4492350"/>
              <a:gd name="connsiteX6-513" fmla="*/ 1775638 w 3742661"/>
              <a:gd name="connsiteY6-514" fmla="*/ 3519376 h 4492350"/>
              <a:gd name="connsiteX7-515" fmla="*/ 1679945 w 3742661"/>
              <a:gd name="connsiteY7-516" fmla="*/ 2392325 h 4492350"/>
              <a:gd name="connsiteX8-517" fmla="*/ 0 w 3742661"/>
              <a:gd name="connsiteY8-518" fmla="*/ 754911 h 4492350"/>
              <a:gd name="connsiteX9-519" fmla="*/ 988828 w 3742661"/>
              <a:gd name="connsiteY9-520" fmla="*/ 1924493 h 4492350"/>
              <a:gd name="connsiteX10-521" fmla="*/ 1137684 w 3742661"/>
              <a:gd name="connsiteY10-522" fmla="*/ 861237 h 4492350"/>
              <a:gd name="connsiteX11-523" fmla="*/ 1222745 w 3742661"/>
              <a:gd name="connsiteY11-524" fmla="*/ 2062716 h 4492350"/>
              <a:gd name="connsiteX12-525" fmla="*/ 1690577 w 3742661"/>
              <a:gd name="connsiteY12-526" fmla="*/ 2190307 h 4492350"/>
              <a:gd name="connsiteX13-527" fmla="*/ 1956391 w 3742661"/>
              <a:gd name="connsiteY13-528" fmla="*/ 0 h 4492350"/>
              <a:gd name="connsiteX14-529" fmla="*/ 2083982 w 3742661"/>
              <a:gd name="connsiteY14-530" fmla="*/ 978195 h 4492350"/>
              <a:gd name="connsiteX15-531" fmla="*/ 1881963 w 3742661"/>
              <a:gd name="connsiteY15-532" fmla="*/ 2232837 h 4492350"/>
              <a:gd name="connsiteX16-533" fmla="*/ 2041452 w 3742661"/>
              <a:gd name="connsiteY16-534" fmla="*/ 3030279 h 4492350"/>
              <a:gd name="connsiteX17-535" fmla="*/ 2647507 w 3742661"/>
              <a:gd name="connsiteY17-536" fmla="*/ 2519916 h 4492350"/>
              <a:gd name="connsiteX18-537" fmla="*/ 2849526 w 3742661"/>
              <a:gd name="connsiteY18-538" fmla="*/ 1307804 h 4492350"/>
              <a:gd name="connsiteX19-539" fmla="*/ 2838893 w 3742661"/>
              <a:gd name="connsiteY19-540" fmla="*/ 2371060 h 4492350"/>
              <a:gd name="connsiteX20-541" fmla="*/ 3742661 w 3742661"/>
              <a:gd name="connsiteY20-542" fmla="*/ 1148316 h 4492350"/>
              <a:gd name="connsiteX21-543" fmla="*/ 2222205 w 3742661"/>
              <a:gd name="connsiteY21-544" fmla="*/ 3370521 h 4492350"/>
              <a:gd name="connsiteX22-545" fmla="*/ 2169042 w 3742661"/>
              <a:gd name="connsiteY22-546" fmla="*/ 3817088 h 4492350"/>
              <a:gd name="connsiteX23-547" fmla="*/ 3317358 w 3742661"/>
              <a:gd name="connsiteY23-548" fmla="*/ 3094074 h 4492350"/>
              <a:gd name="connsiteX24-549" fmla="*/ 2194317 w 3742661"/>
              <a:gd name="connsiteY24-550" fmla="*/ 4030951 h 4492350"/>
              <a:gd name="connsiteX25-551" fmla="*/ 2232838 w 3742661"/>
              <a:gd name="connsiteY25-552" fmla="*/ 4476307 h 4492350"/>
              <a:gd name="connsiteX26-553" fmla="*/ 2218194 w 3742661"/>
              <a:gd name="connsiteY26-554" fmla="*/ 4491415 h 4492350"/>
              <a:gd name="connsiteX27-555" fmla="*/ 1743740 w 3742661"/>
              <a:gd name="connsiteY27-556" fmla="*/ 4492350 h 4492350"/>
              <a:gd name="connsiteX0-557" fmla="*/ 1743740 w 3742661"/>
              <a:gd name="connsiteY0-558" fmla="*/ 4492350 h 4492350"/>
              <a:gd name="connsiteX1-559" fmla="*/ 1796903 w 3742661"/>
              <a:gd name="connsiteY1-560" fmla="*/ 3785190 h 4492350"/>
              <a:gd name="connsiteX2-561" fmla="*/ 1307805 w 3742661"/>
              <a:gd name="connsiteY2-562" fmla="*/ 3381153 h 4492350"/>
              <a:gd name="connsiteX3-563" fmla="*/ 31898 w 3742661"/>
              <a:gd name="connsiteY3-564" fmla="*/ 2945218 h 4492350"/>
              <a:gd name="connsiteX4-565" fmla="*/ 1127052 w 3742661"/>
              <a:gd name="connsiteY4-566" fmla="*/ 3242930 h 4492350"/>
              <a:gd name="connsiteX5-567" fmla="*/ 393405 w 3742661"/>
              <a:gd name="connsiteY5-568" fmla="*/ 2456121 h 4492350"/>
              <a:gd name="connsiteX6-569" fmla="*/ 1775638 w 3742661"/>
              <a:gd name="connsiteY6-570" fmla="*/ 3519376 h 4492350"/>
              <a:gd name="connsiteX7-571" fmla="*/ 1679945 w 3742661"/>
              <a:gd name="connsiteY7-572" fmla="*/ 2392325 h 4492350"/>
              <a:gd name="connsiteX8-573" fmla="*/ 0 w 3742661"/>
              <a:gd name="connsiteY8-574" fmla="*/ 754911 h 4492350"/>
              <a:gd name="connsiteX9-575" fmla="*/ 988828 w 3742661"/>
              <a:gd name="connsiteY9-576" fmla="*/ 1924493 h 4492350"/>
              <a:gd name="connsiteX10-577" fmla="*/ 1137684 w 3742661"/>
              <a:gd name="connsiteY10-578" fmla="*/ 861237 h 4492350"/>
              <a:gd name="connsiteX11-579" fmla="*/ 1222745 w 3742661"/>
              <a:gd name="connsiteY11-580" fmla="*/ 2062716 h 4492350"/>
              <a:gd name="connsiteX12-581" fmla="*/ 1690577 w 3742661"/>
              <a:gd name="connsiteY12-582" fmla="*/ 2190307 h 4492350"/>
              <a:gd name="connsiteX13-583" fmla="*/ 1956391 w 3742661"/>
              <a:gd name="connsiteY13-584" fmla="*/ 0 h 4492350"/>
              <a:gd name="connsiteX14-585" fmla="*/ 2083982 w 3742661"/>
              <a:gd name="connsiteY14-586" fmla="*/ 978195 h 4492350"/>
              <a:gd name="connsiteX15-587" fmla="*/ 1881963 w 3742661"/>
              <a:gd name="connsiteY15-588" fmla="*/ 2232837 h 4492350"/>
              <a:gd name="connsiteX16-589" fmla="*/ 2041452 w 3742661"/>
              <a:gd name="connsiteY16-590" fmla="*/ 3030279 h 4492350"/>
              <a:gd name="connsiteX17-591" fmla="*/ 2647507 w 3742661"/>
              <a:gd name="connsiteY17-592" fmla="*/ 2519916 h 4492350"/>
              <a:gd name="connsiteX18-593" fmla="*/ 2849526 w 3742661"/>
              <a:gd name="connsiteY18-594" fmla="*/ 1307804 h 4492350"/>
              <a:gd name="connsiteX19-595" fmla="*/ 2838893 w 3742661"/>
              <a:gd name="connsiteY19-596" fmla="*/ 2371060 h 4492350"/>
              <a:gd name="connsiteX20-597" fmla="*/ 3742661 w 3742661"/>
              <a:gd name="connsiteY20-598" fmla="*/ 1148316 h 4492350"/>
              <a:gd name="connsiteX21-599" fmla="*/ 2222205 w 3742661"/>
              <a:gd name="connsiteY21-600" fmla="*/ 3370521 h 4492350"/>
              <a:gd name="connsiteX22-601" fmla="*/ 2169042 w 3742661"/>
              <a:gd name="connsiteY22-602" fmla="*/ 3817088 h 4492350"/>
              <a:gd name="connsiteX23-603" fmla="*/ 3317358 w 3742661"/>
              <a:gd name="connsiteY23-604" fmla="*/ 3094074 h 4492350"/>
              <a:gd name="connsiteX24-605" fmla="*/ 2194317 w 3742661"/>
              <a:gd name="connsiteY24-606" fmla="*/ 4030951 h 4492350"/>
              <a:gd name="connsiteX25-607" fmla="*/ 2232838 w 3742661"/>
              <a:gd name="connsiteY25-608" fmla="*/ 4476307 h 4492350"/>
              <a:gd name="connsiteX26-609" fmla="*/ 2218194 w 3742661"/>
              <a:gd name="connsiteY26-610" fmla="*/ 4491415 h 4492350"/>
              <a:gd name="connsiteX27-611" fmla="*/ 1743740 w 3742661"/>
              <a:gd name="connsiteY27-612" fmla="*/ 4492350 h 4492350"/>
              <a:gd name="connsiteX0-613" fmla="*/ 1743740 w 3742661"/>
              <a:gd name="connsiteY0-614" fmla="*/ 4492350 h 4492350"/>
              <a:gd name="connsiteX1-615" fmla="*/ 1796903 w 3742661"/>
              <a:gd name="connsiteY1-616" fmla="*/ 3785190 h 4492350"/>
              <a:gd name="connsiteX2-617" fmla="*/ 1307805 w 3742661"/>
              <a:gd name="connsiteY2-618" fmla="*/ 3381153 h 4492350"/>
              <a:gd name="connsiteX3-619" fmla="*/ 31898 w 3742661"/>
              <a:gd name="connsiteY3-620" fmla="*/ 2945218 h 4492350"/>
              <a:gd name="connsiteX4-621" fmla="*/ 1127052 w 3742661"/>
              <a:gd name="connsiteY4-622" fmla="*/ 3242930 h 4492350"/>
              <a:gd name="connsiteX5-623" fmla="*/ 393405 w 3742661"/>
              <a:gd name="connsiteY5-624" fmla="*/ 2456121 h 4492350"/>
              <a:gd name="connsiteX6-625" fmla="*/ 1775638 w 3742661"/>
              <a:gd name="connsiteY6-626" fmla="*/ 3519376 h 4492350"/>
              <a:gd name="connsiteX7-627" fmla="*/ 1679945 w 3742661"/>
              <a:gd name="connsiteY7-628" fmla="*/ 2392325 h 4492350"/>
              <a:gd name="connsiteX8-629" fmla="*/ 0 w 3742661"/>
              <a:gd name="connsiteY8-630" fmla="*/ 754911 h 4492350"/>
              <a:gd name="connsiteX9-631" fmla="*/ 988828 w 3742661"/>
              <a:gd name="connsiteY9-632" fmla="*/ 1924493 h 4492350"/>
              <a:gd name="connsiteX10-633" fmla="*/ 1137684 w 3742661"/>
              <a:gd name="connsiteY10-634" fmla="*/ 861237 h 4492350"/>
              <a:gd name="connsiteX11-635" fmla="*/ 1222745 w 3742661"/>
              <a:gd name="connsiteY11-636" fmla="*/ 2062716 h 4492350"/>
              <a:gd name="connsiteX12-637" fmla="*/ 1690577 w 3742661"/>
              <a:gd name="connsiteY12-638" fmla="*/ 2190307 h 4492350"/>
              <a:gd name="connsiteX13-639" fmla="*/ 1956391 w 3742661"/>
              <a:gd name="connsiteY13-640" fmla="*/ 0 h 4492350"/>
              <a:gd name="connsiteX14-641" fmla="*/ 2083982 w 3742661"/>
              <a:gd name="connsiteY14-642" fmla="*/ 978195 h 4492350"/>
              <a:gd name="connsiteX15-643" fmla="*/ 1881963 w 3742661"/>
              <a:gd name="connsiteY15-644" fmla="*/ 2232837 h 4492350"/>
              <a:gd name="connsiteX16-645" fmla="*/ 2041452 w 3742661"/>
              <a:gd name="connsiteY16-646" fmla="*/ 3030279 h 4492350"/>
              <a:gd name="connsiteX17-647" fmla="*/ 2647507 w 3742661"/>
              <a:gd name="connsiteY17-648" fmla="*/ 2519916 h 4492350"/>
              <a:gd name="connsiteX18-649" fmla="*/ 2849526 w 3742661"/>
              <a:gd name="connsiteY18-650" fmla="*/ 1307804 h 4492350"/>
              <a:gd name="connsiteX19-651" fmla="*/ 2838893 w 3742661"/>
              <a:gd name="connsiteY19-652" fmla="*/ 2371060 h 4492350"/>
              <a:gd name="connsiteX20-653" fmla="*/ 3742661 w 3742661"/>
              <a:gd name="connsiteY20-654" fmla="*/ 1148316 h 4492350"/>
              <a:gd name="connsiteX21-655" fmla="*/ 2222205 w 3742661"/>
              <a:gd name="connsiteY21-656" fmla="*/ 3370521 h 4492350"/>
              <a:gd name="connsiteX22-657" fmla="*/ 2169042 w 3742661"/>
              <a:gd name="connsiteY22-658" fmla="*/ 3817088 h 4492350"/>
              <a:gd name="connsiteX23-659" fmla="*/ 3317358 w 3742661"/>
              <a:gd name="connsiteY23-660" fmla="*/ 3094074 h 4492350"/>
              <a:gd name="connsiteX24-661" fmla="*/ 2194317 w 3742661"/>
              <a:gd name="connsiteY24-662" fmla="*/ 4030951 h 4492350"/>
              <a:gd name="connsiteX25-663" fmla="*/ 2232838 w 3742661"/>
              <a:gd name="connsiteY25-664" fmla="*/ 4476307 h 4492350"/>
              <a:gd name="connsiteX26-665" fmla="*/ 2218194 w 3742661"/>
              <a:gd name="connsiteY26-666" fmla="*/ 4491415 h 4492350"/>
              <a:gd name="connsiteX27-667" fmla="*/ 1743740 w 3742661"/>
              <a:gd name="connsiteY27-668" fmla="*/ 4492350 h 4492350"/>
              <a:gd name="connsiteX0-669" fmla="*/ 1743740 w 3742661"/>
              <a:gd name="connsiteY0-670" fmla="*/ 4492350 h 4492350"/>
              <a:gd name="connsiteX1-671" fmla="*/ 1796903 w 3742661"/>
              <a:gd name="connsiteY1-672" fmla="*/ 3785190 h 4492350"/>
              <a:gd name="connsiteX2-673" fmla="*/ 1307805 w 3742661"/>
              <a:gd name="connsiteY2-674" fmla="*/ 3381153 h 4492350"/>
              <a:gd name="connsiteX3-675" fmla="*/ 31898 w 3742661"/>
              <a:gd name="connsiteY3-676" fmla="*/ 2945218 h 4492350"/>
              <a:gd name="connsiteX4-677" fmla="*/ 1127052 w 3742661"/>
              <a:gd name="connsiteY4-678" fmla="*/ 3242930 h 4492350"/>
              <a:gd name="connsiteX5-679" fmla="*/ 393405 w 3742661"/>
              <a:gd name="connsiteY5-680" fmla="*/ 2456121 h 4492350"/>
              <a:gd name="connsiteX6-681" fmla="*/ 1775638 w 3742661"/>
              <a:gd name="connsiteY6-682" fmla="*/ 3519376 h 4492350"/>
              <a:gd name="connsiteX7-683" fmla="*/ 1679945 w 3742661"/>
              <a:gd name="connsiteY7-684" fmla="*/ 2392325 h 4492350"/>
              <a:gd name="connsiteX8-685" fmla="*/ 0 w 3742661"/>
              <a:gd name="connsiteY8-686" fmla="*/ 754911 h 4492350"/>
              <a:gd name="connsiteX9-687" fmla="*/ 988828 w 3742661"/>
              <a:gd name="connsiteY9-688" fmla="*/ 1924493 h 4492350"/>
              <a:gd name="connsiteX10-689" fmla="*/ 1137684 w 3742661"/>
              <a:gd name="connsiteY10-690" fmla="*/ 861237 h 4492350"/>
              <a:gd name="connsiteX11-691" fmla="*/ 1222745 w 3742661"/>
              <a:gd name="connsiteY11-692" fmla="*/ 2062716 h 4492350"/>
              <a:gd name="connsiteX12-693" fmla="*/ 1690577 w 3742661"/>
              <a:gd name="connsiteY12-694" fmla="*/ 2190307 h 4492350"/>
              <a:gd name="connsiteX13-695" fmla="*/ 1956391 w 3742661"/>
              <a:gd name="connsiteY13-696" fmla="*/ 0 h 4492350"/>
              <a:gd name="connsiteX14-697" fmla="*/ 2083982 w 3742661"/>
              <a:gd name="connsiteY14-698" fmla="*/ 978195 h 4492350"/>
              <a:gd name="connsiteX15-699" fmla="*/ 1881963 w 3742661"/>
              <a:gd name="connsiteY15-700" fmla="*/ 2232837 h 4492350"/>
              <a:gd name="connsiteX16-701" fmla="*/ 2041452 w 3742661"/>
              <a:gd name="connsiteY16-702" fmla="*/ 3030279 h 4492350"/>
              <a:gd name="connsiteX17-703" fmla="*/ 2647507 w 3742661"/>
              <a:gd name="connsiteY17-704" fmla="*/ 2519916 h 4492350"/>
              <a:gd name="connsiteX18-705" fmla="*/ 2849526 w 3742661"/>
              <a:gd name="connsiteY18-706" fmla="*/ 1307804 h 4492350"/>
              <a:gd name="connsiteX19-707" fmla="*/ 2838893 w 3742661"/>
              <a:gd name="connsiteY19-708" fmla="*/ 2371060 h 4492350"/>
              <a:gd name="connsiteX20-709" fmla="*/ 3742661 w 3742661"/>
              <a:gd name="connsiteY20-710" fmla="*/ 1148316 h 4492350"/>
              <a:gd name="connsiteX21-711" fmla="*/ 2222205 w 3742661"/>
              <a:gd name="connsiteY21-712" fmla="*/ 3370521 h 4492350"/>
              <a:gd name="connsiteX22-713" fmla="*/ 2169042 w 3742661"/>
              <a:gd name="connsiteY22-714" fmla="*/ 3817088 h 4492350"/>
              <a:gd name="connsiteX23-715" fmla="*/ 3317358 w 3742661"/>
              <a:gd name="connsiteY23-716" fmla="*/ 3094074 h 4492350"/>
              <a:gd name="connsiteX24-717" fmla="*/ 2194317 w 3742661"/>
              <a:gd name="connsiteY24-718" fmla="*/ 4030951 h 4492350"/>
              <a:gd name="connsiteX25-719" fmla="*/ 2232838 w 3742661"/>
              <a:gd name="connsiteY25-720" fmla="*/ 4476307 h 4492350"/>
              <a:gd name="connsiteX26-721" fmla="*/ 2218194 w 3742661"/>
              <a:gd name="connsiteY26-722" fmla="*/ 4491415 h 4492350"/>
              <a:gd name="connsiteX27-723" fmla="*/ 1743740 w 3742661"/>
              <a:gd name="connsiteY27-724" fmla="*/ 4492350 h 4492350"/>
              <a:gd name="connsiteX0-725" fmla="*/ 1743740 w 3742661"/>
              <a:gd name="connsiteY0-726" fmla="*/ 4492350 h 4492350"/>
              <a:gd name="connsiteX1-727" fmla="*/ 1796903 w 3742661"/>
              <a:gd name="connsiteY1-728" fmla="*/ 3785190 h 4492350"/>
              <a:gd name="connsiteX2-729" fmla="*/ 1307805 w 3742661"/>
              <a:gd name="connsiteY2-730" fmla="*/ 3381153 h 4492350"/>
              <a:gd name="connsiteX3-731" fmla="*/ 31898 w 3742661"/>
              <a:gd name="connsiteY3-732" fmla="*/ 2945218 h 4492350"/>
              <a:gd name="connsiteX4-733" fmla="*/ 1127052 w 3742661"/>
              <a:gd name="connsiteY4-734" fmla="*/ 3242930 h 4492350"/>
              <a:gd name="connsiteX5-735" fmla="*/ 393405 w 3742661"/>
              <a:gd name="connsiteY5-736" fmla="*/ 2456121 h 4492350"/>
              <a:gd name="connsiteX6-737" fmla="*/ 1775638 w 3742661"/>
              <a:gd name="connsiteY6-738" fmla="*/ 3519376 h 4492350"/>
              <a:gd name="connsiteX7-739" fmla="*/ 1679945 w 3742661"/>
              <a:gd name="connsiteY7-740" fmla="*/ 2392325 h 4492350"/>
              <a:gd name="connsiteX8-741" fmla="*/ 0 w 3742661"/>
              <a:gd name="connsiteY8-742" fmla="*/ 754911 h 4492350"/>
              <a:gd name="connsiteX9-743" fmla="*/ 988828 w 3742661"/>
              <a:gd name="connsiteY9-744" fmla="*/ 1924493 h 4492350"/>
              <a:gd name="connsiteX10-745" fmla="*/ 1137684 w 3742661"/>
              <a:gd name="connsiteY10-746" fmla="*/ 861237 h 4492350"/>
              <a:gd name="connsiteX11-747" fmla="*/ 1222745 w 3742661"/>
              <a:gd name="connsiteY11-748" fmla="*/ 2062716 h 4492350"/>
              <a:gd name="connsiteX12-749" fmla="*/ 1690577 w 3742661"/>
              <a:gd name="connsiteY12-750" fmla="*/ 2190307 h 4492350"/>
              <a:gd name="connsiteX13-751" fmla="*/ 1956391 w 3742661"/>
              <a:gd name="connsiteY13-752" fmla="*/ 0 h 4492350"/>
              <a:gd name="connsiteX14-753" fmla="*/ 2083982 w 3742661"/>
              <a:gd name="connsiteY14-754" fmla="*/ 978195 h 4492350"/>
              <a:gd name="connsiteX15-755" fmla="*/ 1881963 w 3742661"/>
              <a:gd name="connsiteY15-756" fmla="*/ 2232837 h 4492350"/>
              <a:gd name="connsiteX16-757" fmla="*/ 2041452 w 3742661"/>
              <a:gd name="connsiteY16-758" fmla="*/ 3030279 h 4492350"/>
              <a:gd name="connsiteX17-759" fmla="*/ 2647507 w 3742661"/>
              <a:gd name="connsiteY17-760" fmla="*/ 2519916 h 4492350"/>
              <a:gd name="connsiteX18-761" fmla="*/ 2849526 w 3742661"/>
              <a:gd name="connsiteY18-762" fmla="*/ 1307804 h 4492350"/>
              <a:gd name="connsiteX19-763" fmla="*/ 2838893 w 3742661"/>
              <a:gd name="connsiteY19-764" fmla="*/ 2371060 h 4492350"/>
              <a:gd name="connsiteX20-765" fmla="*/ 3742661 w 3742661"/>
              <a:gd name="connsiteY20-766" fmla="*/ 1148316 h 4492350"/>
              <a:gd name="connsiteX21-767" fmla="*/ 2222205 w 3742661"/>
              <a:gd name="connsiteY21-768" fmla="*/ 3370521 h 4492350"/>
              <a:gd name="connsiteX22-769" fmla="*/ 2169042 w 3742661"/>
              <a:gd name="connsiteY22-770" fmla="*/ 3817088 h 4492350"/>
              <a:gd name="connsiteX23-771" fmla="*/ 3317358 w 3742661"/>
              <a:gd name="connsiteY23-772" fmla="*/ 3094074 h 4492350"/>
              <a:gd name="connsiteX24-773" fmla="*/ 2194317 w 3742661"/>
              <a:gd name="connsiteY24-774" fmla="*/ 4030951 h 4492350"/>
              <a:gd name="connsiteX25-775" fmla="*/ 2232838 w 3742661"/>
              <a:gd name="connsiteY25-776" fmla="*/ 4476307 h 4492350"/>
              <a:gd name="connsiteX26-777" fmla="*/ 2218194 w 3742661"/>
              <a:gd name="connsiteY26-778" fmla="*/ 4491415 h 4492350"/>
              <a:gd name="connsiteX27-779" fmla="*/ 1743740 w 3742661"/>
              <a:gd name="connsiteY27-780" fmla="*/ 4492350 h 4492350"/>
              <a:gd name="connsiteX0-781" fmla="*/ 1743740 w 3742661"/>
              <a:gd name="connsiteY0-782" fmla="*/ 4492350 h 4492350"/>
              <a:gd name="connsiteX1-783" fmla="*/ 1796903 w 3742661"/>
              <a:gd name="connsiteY1-784" fmla="*/ 3785190 h 4492350"/>
              <a:gd name="connsiteX2-785" fmla="*/ 1307805 w 3742661"/>
              <a:gd name="connsiteY2-786" fmla="*/ 3381153 h 4492350"/>
              <a:gd name="connsiteX3-787" fmla="*/ 31898 w 3742661"/>
              <a:gd name="connsiteY3-788" fmla="*/ 2945218 h 4492350"/>
              <a:gd name="connsiteX4-789" fmla="*/ 1127052 w 3742661"/>
              <a:gd name="connsiteY4-790" fmla="*/ 3242930 h 4492350"/>
              <a:gd name="connsiteX5-791" fmla="*/ 393405 w 3742661"/>
              <a:gd name="connsiteY5-792" fmla="*/ 2456121 h 4492350"/>
              <a:gd name="connsiteX6-793" fmla="*/ 1775638 w 3742661"/>
              <a:gd name="connsiteY6-794" fmla="*/ 3519376 h 4492350"/>
              <a:gd name="connsiteX7-795" fmla="*/ 1679945 w 3742661"/>
              <a:gd name="connsiteY7-796" fmla="*/ 2392325 h 4492350"/>
              <a:gd name="connsiteX8-797" fmla="*/ 0 w 3742661"/>
              <a:gd name="connsiteY8-798" fmla="*/ 754911 h 4492350"/>
              <a:gd name="connsiteX9-799" fmla="*/ 988828 w 3742661"/>
              <a:gd name="connsiteY9-800" fmla="*/ 1924493 h 4492350"/>
              <a:gd name="connsiteX10-801" fmla="*/ 1137684 w 3742661"/>
              <a:gd name="connsiteY10-802" fmla="*/ 861237 h 4492350"/>
              <a:gd name="connsiteX11-803" fmla="*/ 1222745 w 3742661"/>
              <a:gd name="connsiteY11-804" fmla="*/ 2062716 h 4492350"/>
              <a:gd name="connsiteX12-805" fmla="*/ 1690577 w 3742661"/>
              <a:gd name="connsiteY12-806" fmla="*/ 2190307 h 4492350"/>
              <a:gd name="connsiteX13-807" fmla="*/ 1956391 w 3742661"/>
              <a:gd name="connsiteY13-808" fmla="*/ 0 h 4492350"/>
              <a:gd name="connsiteX14-809" fmla="*/ 2083982 w 3742661"/>
              <a:gd name="connsiteY14-810" fmla="*/ 978195 h 4492350"/>
              <a:gd name="connsiteX15-811" fmla="*/ 1881963 w 3742661"/>
              <a:gd name="connsiteY15-812" fmla="*/ 2232837 h 4492350"/>
              <a:gd name="connsiteX16-813" fmla="*/ 2041452 w 3742661"/>
              <a:gd name="connsiteY16-814" fmla="*/ 3030279 h 4492350"/>
              <a:gd name="connsiteX17-815" fmla="*/ 2647507 w 3742661"/>
              <a:gd name="connsiteY17-816" fmla="*/ 2519916 h 4492350"/>
              <a:gd name="connsiteX18-817" fmla="*/ 2849526 w 3742661"/>
              <a:gd name="connsiteY18-818" fmla="*/ 1307804 h 4492350"/>
              <a:gd name="connsiteX19-819" fmla="*/ 2838893 w 3742661"/>
              <a:gd name="connsiteY19-820" fmla="*/ 2371060 h 4492350"/>
              <a:gd name="connsiteX20-821" fmla="*/ 3742661 w 3742661"/>
              <a:gd name="connsiteY20-822" fmla="*/ 1148316 h 4492350"/>
              <a:gd name="connsiteX21-823" fmla="*/ 2222205 w 3742661"/>
              <a:gd name="connsiteY21-824" fmla="*/ 3370521 h 4492350"/>
              <a:gd name="connsiteX22-825" fmla="*/ 2169042 w 3742661"/>
              <a:gd name="connsiteY22-826" fmla="*/ 3817088 h 4492350"/>
              <a:gd name="connsiteX23-827" fmla="*/ 3317358 w 3742661"/>
              <a:gd name="connsiteY23-828" fmla="*/ 3094074 h 4492350"/>
              <a:gd name="connsiteX24-829" fmla="*/ 2194317 w 3742661"/>
              <a:gd name="connsiteY24-830" fmla="*/ 4030951 h 4492350"/>
              <a:gd name="connsiteX25-831" fmla="*/ 2232838 w 3742661"/>
              <a:gd name="connsiteY25-832" fmla="*/ 4476307 h 4492350"/>
              <a:gd name="connsiteX26-833" fmla="*/ 2218194 w 3742661"/>
              <a:gd name="connsiteY26-834" fmla="*/ 4491415 h 4492350"/>
              <a:gd name="connsiteX27-835" fmla="*/ 1743740 w 3742661"/>
              <a:gd name="connsiteY27-836" fmla="*/ 4492350 h 4492350"/>
              <a:gd name="connsiteX0-837" fmla="*/ 1743740 w 3742661"/>
              <a:gd name="connsiteY0-838" fmla="*/ 4492350 h 4492350"/>
              <a:gd name="connsiteX1-839" fmla="*/ 1796903 w 3742661"/>
              <a:gd name="connsiteY1-840" fmla="*/ 3785190 h 4492350"/>
              <a:gd name="connsiteX2-841" fmla="*/ 1307805 w 3742661"/>
              <a:gd name="connsiteY2-842" fmla="*/ 3381153 h 4492350"/>
              <a:gd name="connsiteX3-843" fmla="*/ 31898 w 3742661"/>
              <a:gd name="connsiteY3-844" fmla="*/ 2945218 h 4492350"/>
              <a:gd name="connsiteX4-845" fmla="*/ 1127052 w 3742661"/>
              <a:gd name="connsiteY4-846" fmla="*/ 3242930 h 4492350"/>
              <a:gd name="connsiteX5-847" fmla="*/ 393405 w 3742661"/>
              <a:gd name="connsiteY5-848" fmla="*/ 2456121 h 4492350"/>
              <a:gd name="connsiteX6-849" fmla="*/ 1775638 w 3742661"/>
              <a:gd name="connsiteY6-850" fmla="*/ 3519376 h 4492350"/>
              <a:gd name="connsiteX7-851" fmla="*/ 1679945 w 3742661"/>
              <a:gd name="connsiteY7-852" fmla="*/ 2392325 h 4492350"/>
              <a:gd name="connsiteX8-853" fmla="*/ 0 w 3742661"/>
              <a:gd name="connsiteY8-854" fmla="*/ 754911 h 4492350"/>
              <a:gd name="connsiteX9-855" fmla="*/ 988828 w 3742661"/>
              <a:gd name="connsiteY9-856" fmla="*/ 1924493 h 4492350"/>
              <a:gd name="connsiteX10-857" fmla="*/ 1137684 w 3742661"/>
              <a:gd name="connsiteY10-858" fmla="*/ 861237 h 4492350"/>
              <a:gd name="connsiteX11-859" fmla="*/ 1222745 w 3742661"/>
              <a:gd name="connsiteY11-860" fmla="*/ 2062716 h 4492350"/>
              <a:gd name="connsiteX12-861" fmla="*/ 1690577 w 3742661"/>
              <a:gd name="connsiteY12-862" fmla="*/ 2190307 h 4492350"/>
              <a:gd name="connsiteX13-863" fmla="*/ 1956391 w 3742661"/>
              <a:gd name="connsiteY13-864" fmla="*/ 0 h 4492350"/>
              <a:gd name="connsiteX14-865" fmla="*/ 2083982 w 3742661"/>
              <a:gd name="connsiteY14-866" fmla="*/ 978195 h 4492350"/>
              <a:gd name="connsiteX15-867" fmla="*/ 1881963 w 3742661"/>
              <a:gd name="connsiteY15-868" fmla="*/ 2232837 h 4492350"/>
              <a:gd name="connsiteX16-869" fmla="*/ 2041452 w 3742661"/>
              <a:gd name="connsiteY16-870" fmla="*/ 3030279 h 4492350"/>
              <a:gd name="connsiteX17-871" fmla="*/ 2647507 w 3742661"/>
              <a:gd name="connsiteY17-872" fmla="*/ 2519916 h 4492350"/>
              <a:gd name="connsiteX18-873" fmla="*/ 2849526 w 3742661"/>
              <a:gd name="connsiteY18-874" fmla="*/ 1307804 h 4492350"/>
              <a:gd name="connsiteX19-875" fmla="*/ 2838893 w 3742661"/>
              <a:gd name="connsiteY19-876" fmla="*/ 2371060 h 4492350"/>
              <a:gd name="connsiteX20-877" fmla="*/ 3742661 w 3742661"/>
              <a:gd name="connsiteY20-878" fmla="*/ 1148316 h 4492350"/>
              <a:gd name="connsiteX21-879" fmla="*/ 2222205 w 3742661"/>
              <a:gd name="connsiteY21-880" fmla="*/ 3370521 h 4492350"/>
              <a:gd name="connsiteX22-881" fmla="*/ 2169042 w 3742661"/>
              <a:gd name="connsiteY22-882" fmla="*/ 3817088 h 4492350"/>
              <a:gd name="connsiteX23-883" fmla="*/ 3317358 w 3742661"/>
              <a:gd name="connsiteY23-884" fmla="*/ 3094074 h 4492350"/>
              <a:gd name="connsiteX24-885" fmla="*/ 2194317 w 3742661"/>
              <a:gd name="connsiteY24-886" fmla="*/ 4030951 h 4492350"/>
              <a:gd name="connsiteX25-887" fmla="*/ 2232838 w 3742661"/>
              <a:gd name="connsiteY25-888" fmla="*/ 4476307 h 4492350"/>
              <a:gd name="connsiteX26-889" fmla="*/ 2218194 w 3742661"/>
              <a:gd name="connsiteY26-890" fmla="*/ 4491415 h 4492350"/>
              <a:gd name="connsiteX27-891" fmla="*/ 1743740 w 3742661"/>
              <a:gd name="connsiteY27-892" fmla="*/ 4492350 h 4492350"/>
              <a:gd name="connsiteX0-893" fmla="*/ 1743740 w 3742661"/>
              <a:gd name="connsiteY0-894" fmla="*/ 4492350 h 4492350"/>
              <a:gd name="connsiteX1-895" fmla="*/ 1796903 w 3742661"/>
              <a:gd name="connsiteY1-896" fmla="*/ 3785190 h 4492350"/>
              <a:gd name="connsiteX2-897" fmla="*/ 1307805 w 3742661"/>
              <a:gd name="connsiteY2-898" fmla="*/ 3381153 h 4492350"/>
              <a:gd name="connsiteX3-899" fmla="*/ 31898 w 3742661"/>
              <a:gd name="connsiteY3-900" fmla="*/ 2945218 h 4492350"/>
              <a:gd name="connsiteX4-901" fmla="*/ 1127052 w 3742661"/>
              <a:gd name="connsiteY4-902" fmla="*/ 3242930 h 4492350"/>
              <a:gd name="connsiteX5-903" fmla="*/ 393405 w 3742661"/>
              <a:gd name="connsiteY5-904" fmla="*/ 2456121 h 4492350"/>
              <a:gd name="connsiteX6-905" fmla="*/ 1775638 w 3742661"/>
              <a:gd name="connsiteY6-906" fmla="*/ 3519376 h 4492350"/>
              <a:gd name="connsiteX7-907" fmla="*/ 1679945 w 3742661"/>
              <a:gd name="connsiteY7-908" fmla="*/ 2392325 h 4492350"/>
              <a:gd name="connsiteX8-909" fmla="*/ 0 w 3742661"/>
              <a:gd name="connsiteY8-910" fmla="*/ 754911 h 4492350"/>
              <a:gd name="connsiteX9-911" fmla="*/ 988828 w 3742661"/>
              <a:gd name="connsiteY9-912" fmla="*/ 1924493 h 4492350"/>
              <a:gd name="connsiteX10-913" fmla="*/ 1137684 w 3742661"/>
              <a:gd name="connsiteY10-914" fmla="*/ 861237 h 4492350"/>
              <a:gd name="connsiteX11-915" fmla="*/ 1222745 w 3742661"/>
              <a:gd name="connsiteY11-916" fmla="*/ 2062716 h 4492350"/>
              <a:gd name="connsiteX12-917" fmla="*/ 1690577 w 3742661"/>
              <a:gd name="connsiteY12-918" fmla="*/ 2190307 h 4492350"/>
              <a:gd name="connsiteX13-919" fmla="*/ 1956391 w 3742661"/>
              <a:gd name="connsiteY13-920" fmla="*/ 0 h 4492350"/>
              <a:gd name="connsiteX14-921" fmla="*/ 2083982 w 3742661"/>
              <a:gd name="connsiteY14-922" fmla="*/ 978195 h 4492350"/>
              <a:gd name="connsiteX15-923" fmla="*/ 1881963 w 3742661"/>
              <a:gd name="connsiteY15-924" fmla="*/ 2232837 h 4492350"/>
              <a:gd name="connsiteX16-925" fmla="*/ 2041452 w 3742661"/>
              <a:gd name="connsiteY16-926" fmla="*/ 3030279 h 4492350"/>
              <a:gd name="connsiteX17-927" fmla="*/ 2647507 w 3742661"/>
              <a:gd name="connsiteY17-928" fmla="*/ 2519916 h 4492350"/>
              <a:gd name="connsiteX18-929" fmla="*/ 2849526 w 3742661"/>
              <a:gd name="connsiteY18-930" fmla="*/ 1307804 h 4492350"/>
              <a:gd name="connsiteX19-931" fmla="*/ 2838893 w 3742661"/>
              <a:gd name="connsiteY19-932" fmla="*/ 2371060 h 4492350"/>
              <a:gd name="connsiteX20-933" fmla="*/ 3742661 w 3742661"/>
              <a:gd name="connsiteY20-934" fmla="*/ 1148316 h 4492350"/>
              <a:gd name="connsiteX21-935" fmla="*/ 2222205 w 3742661"/>
              <a:gd name="connsiteY21-936" fmla="*/ 3370521 h 4492350"/>
              <a:gd name="connsiteX22-937" fmla="*/ 2169042 w 3742661"/>
              <a:gd name="connsiteY22-938" fmla="*/ 3817088 h 4492350"/>
              <a:gd name="connsiteX23-939" fmla="*/ 3317358 w 3742661"/>
              <a:gd name="connsiteY23-940" fmla="*/ 3094074 h 4492350"/>
              <a:gd name="connsiteX24-941" fmla="*/ 2194317 w 3742661"/>
              <a:gd name="connsiteY24-942" fmla="*/ 4030951 h 4492350"/>
              <a:gd name="connsiteX25-943" fmla="*/ 2232838 w 3742661"/>
              <a:gd name="connsiteY25-944" fmla="*/ 4476307 h 4492350"/>
              <a:gd name="connsiteX26-945" fmla="*/ 2218194 w 3742661"/>
              <a:gd name="connsiteY26-946" fmla="*/ 4491415 h 4492350"/>
              <a:gd name="connsiteX27-947" fmla="*/ 1743740 w 3742661"/>
              <a:gd name="connsiteY27-948" fmla="*/ 4492350 h 4492350"/>
              <a:gd name="connsiteX0-949" fmla="*/ 1743740 w 3742661"/>
              <a:gd name="connsiteY0-950" fmla="*/ 4492350 h 4492350"/>
              <a:gd name="connsiteX1-951" fmla="*/ 1796903 w 3742661"/>
              <a:gd name="connsiteY1-952" fmla="*/ 3785190 h 4492350"/>
              <a:gd name="connsiteX2-953" fmla="*/ 1307805 w 3742661"/>
              <a:gd name="connsiteY2-954" fmla="*/ 3381153 h 4492350"/>
              <a:gd name="connsiteX3-955" fmla="*/ 31898 w 3742661"/>
              <a:gd name="connsiteY3-956" fmla="*/ 2945218 h 4492350"/>
              <a:gd name="connsiteX4-957" fmla="*/ 1127052 w 3742661"/>
              <a:gd name="connsiteY4-958" fmla="*/ 3242930 h 4492350"/>
              <a:gd name="connsiteX5-959" fmla="*/ 393405 w 3742661"/>
              <a:gd name="connsiteY5-960" fmla="*/ 2456121 h 4492350"/>
              <a:gd name="connsiteX6-961" fmla="*/ 1775638 w 3742661"/>
              <a:gd name="connsiteY6-962" fmla="*/ 3519376 h 4492350"/>
              <a:gd name="connsiteX7-963" fmla="*/ 1679945 w 3742661"/>
              <a:gd name="connsiteY7-964" fmla="*/ 2392325 h 4492350"/>
              <a:gd name="connsiteX8-965" fmla="*/ 0 w 3742661"/>
              <a:gd name="connsiteY8-966" fmla="*/ 754911 h 4492350"/>
              <a:gd name="connsiteX9-967" fmla="*/ 988828 w 3742661"/>
              <a:gd name="connsiteY9-968" fmla="*/ 1924493 h 4492350"/>
              <a:gd name="connsiteX10-969" fmla="*/ 1137684 w 3742661"/>
              <a:gd name="connsiteY10-970" fmla="*/ 861237 h 4492350"/>
              <a:gd name="connsiteX11-971" fmla="*/ 1222745 w 3742661"/>
              <a:gd name="connsiteY11-972" fmla="*/ 2062716 h 4492350"/>
              <a:gd name="connsiteX12-973" fmla="*/ 1690577 w 3742661"/>
              <a:gd name="connsiteY12-974" fmla="*/ 2190307 h 4492350"/>
              <a:gd name="connsiteX13-975" fmla="*/ 1956391 w 3742661"/>
              <a:gd name="connsiteY13-976" fmla="*/ 0 h 4492350"/>
              <a:gd name="connsiteX14-977" fmla="*/ 2083982 w 3742661"/>
              <a:gd name="connsiteY14-978" fmla="*/ 978195 h 4492350"/>
              <a:gd name="connsiteX15-979" fmla="*/ 1881963 w 3742661"/>
              <a:gd name="connsiteY15-980" fmla="*/ 2232837 h 4492350"/>
              <a:gd name="connsiteX16-981" fmla="*/ 2041452 w 3742661"/>
              <a:gd name="connsiteY16-982" fmla="*/ 3030279 h 4492350"/>
              <a:gd name="connsiteX17-983" fmla="*/ 2647507 w 3742661"/>
              <a:gd name="connsiteY17-984" fmla="*/ 2519916 h 4492350"/>
              <a:gd name="connsiteX18-985" fmla="*/ 2849526 w 3742661"/>
              <a:gd name="connsiteY18-986" fmla="*/ 1307804 h 4492350"/>
              <a:gd name="connsiteX19-987" fmla="*/ 2838893 w 3742661"/>
              <a:gd name="connsiteY19-988" fmla="*/ 2371060 h 4492350"/>
              <a:gd name="connsiteX20-989" fmla="*/ 3742661 w 3742661"/>
              <a:gd name="connsiteY20-990" fmla="*/ 1148316 h 4492350"/>
              <a:gd name="connsiteX21-991" fmla="*/ 2222205 w 3742661"/>
              <a:gd name="connsiteY21-992" fmla="*/ 3370521 h 4492350"/>
              <a:gd name="connsiteX22-993" fmla="*/ 2169042 w 3742661"/>
              <a:gd name="connsiteY22-994" fmla="*/ 3817088 h 4492350"/>
              <a:gd name="connsiteX23-995" fmla="*/ 3317358 w 3742661"/>
              <a:gd name="connsiteY23-996" fmla="*/ 3094074 h 4492350"/>
              <a:gd name="connsiteX24-997" fmla="*/ 2194317 w 3742661"/>
              <a:gd name="connsiteY24-998" fmla="*/ 4030951 h 4492350"/>
              <a:gd name="connsiteX25-999" fmla="*/ 2232838 w 3742661"/>
              <a:gd name="connsiteY25-1000" fmla="*/ 4476307 h 4492350"/>
              <a:gd name="connsiteX26-1001" fmla="*/ 2218194 w 3742661"/>
              <a:gd name="connsiteY26-1002" fmla="*/ 4491415 h 4492350"/>
              <a:gd name="connsiteX27-1003" fmla="*/ 1743740 w 3742661"/>
              <a:gd name="connsiteY27-1004" fmla="*/ 4492350 h 4492350"/>
              <a:gd name="connsiteX0-1005" fmla="*/ 1743740 w 3742661"/>
              <a:gd name="connsiteY0-1006" fmla="*/ 4492350 h 4492350"/>
              <a:gd name="connsiteX1-1007" fmla="*/ 1796903 w 3742661"/>
              <a:gd name="connsiteY1-1008" fmla="*/ 3785190 h 4492350"/>
              <a:gd name="connsiteX2-1009" fmla="*/ 1307805 w 3742661"/>
              <a:gd name="connsiteY2-1010" fmla="*/ 3381153 h 4492350"/>
              <a:gd name="connsiteX3-1011" fmla="*/ 31898 w 3742661"/>
              <a:gd name="connsiteY3-1012" fmla="*/ 2945218 h 4492350"/>
              <a:gd name="connsiteX4-1013" fmla="*/ 1127052 w 3742661"/>
              <a:gd name="connsiteY4-1014" fmla="*/ 3242930 h 4492350"/>
              <a:gd name="connsiteX5-1015" fmla="*/ 393405 w 3742661"/>
              <a:gd name="connsiteY5-1016" fmla="*/ 2456121 h 4492350"/>
              <a:gd name="connsiteX6-1017" fmla="*/ 1775638 w 3742661"/>
              <a:gd name="connsiteY6-1018" fmla="*/ 3519376 h 4492350"/>
              <a:gd name="connsiteX7-1019" fmla="*/ 1679945 w 3742661"/>
              <a:gd name="connsiteY7-1020" fmla="*/ 2392325 h 4492350"/>
              <a:gd name="connsiteX8-1021" fmla="*/ 0 w 3742661"/>
              <a:gd name="connsiteY8-1022" fmla="*/ 754911 h 4492350"/>
              <a:gd name="connsiteX9-1023" fmla="*/ 988828 w 3742661"/>
              <a:gd name="connsiteY9-1024" fmla="*/ 1924493 h 4492350"/>
              <a:gd name="connsiteX10-1025" fmla="*/ 1137684 w 3742661"/>
              <a:gd name="connsiteY10-1026" fmla="*/ 861237 h 4492350"/>
              <a:gd name="connsiteX11-1027" fmla="*/ 1222745 w 3742661"/>
              <a:gd name="connsiteY11-1028" fmla="*/ 2062716 h 4492350"/>
              <a:gd name="connsiteX12-1029" fmla="*/ 1690577 w 3742661"/>
              <a:gd name="connsiteY12-1030" fmla="*/ 2190307 h 4492350"/>
              <a:gd name="connsiteX13-1031" fmla="*/ 1956391 w 3742661"/>
              <a:gd name="connsiteY13-1032" fmla="*/ 0 h 4492350"/>
              <a:gd name="connsiteX14-1033" fmla="*/ 2083982 w 3742661"/>
              <a:gd name="connsiteY14-1034" fmla="*/ 978195 h 4492350"/>
              <a:gd name="connsiteX15-1035" fmla="*/ 1881963 w 3742661"/>
              <a:gd name="connsiteY15-1036" fmla="*/ 2232837 h 4492350"/>
              <a:gd name="connsiteX16-1037" fmla="*/ 2057494 w 3742661"/>
              <a:gd name="connsiteY16-1038" fmla="*/ 3046321 h 4492350"/>
              <a:gd name="connsiteX17-1039" fmla="*/ 2647507 w 3742661"/>
              <a:gd name="connsiteY17-1040" fmla="*/ 2519916 h 4492350"/>
              <a:gd name="connsiteX18-1041" fmla="*/ 2849526 w 3742661"/>
              <a:gd name="connsiteY18-1042" fmla="*/ 1307804 h 4492350"/>
              <a:gd name="connsiteX19-1043" fmla="*/ 2838893 w 3742661"/>
              <a:gd name="connsiteY19-1044" fmla="*/ 2371060 h 4492350"/>
              <a:gd name="connsiteX20-1045" fmla="*/ 3742661 w 3742661"/>
              <a:gd name="connsiteY20-1046" fmla="*/ 1148316 h 4492350"/>
              <a:gd name="connsiteX21-1047" fmla="*/ 2222205 w 3742661"/>
              <a:gd name="connsiteY21-1048" fmla="*/ 3370521 h 4492350"/>
              <a:gd name="connsiteX22-1049" fmla="*/ 2169042 w 3742661"/>
              <a:gd name="connsiteY22-1050" fmla="*/ 3817088 h 4492350"/>
              <a:gd name="connsiteX23-1051" fmla="*/ 3317358 w 3742661"/>
              <a:gd name="connsiteY23-1052" fmla="*/ 3094074 h 4492350"/>
              <a:gd name="connsiteX24-1053" fmla="*/ 2194317 w 3742661"/>
              <a:gd name="connsiteY24-1054" fmla="*/ 4030951 h 4492350"/>
              <a:gd name="connsiteX25-1055" fmla="*/ 2232838 w 3742661"/>
              <a:gd name="connsiteY25-1056" fmla="*/ 4476307 h 4492350"/>
              <a:gd name="connsiteX26-1057" fmla="*/ 2218194 w 3742661"/>
              <a:gd name="connsiteY26-1058" fmla="*/ 4491415 h 4492350"/>
              <a:gd name="connsiteX27-1059" fmla="*/ 1743740 w 3742661"/>
              <a:gd name="connsiteY27-1060" fmla="*/ 4492350 h 4492350"/>
              <a:gd name="connsiteX0-1061" fmla="*/ 1743740 w 3742661"/>
              <a:gd name="connsiteY0-1062" fmla="*/ 4492350 h 4492350"/>
              <a:gd name="connsiteX1-1063" fmla="*/ 1796903 w 3742661"/>
              <a:gd name="connsiteY1-1064" fmla="*/ 3785190 h 4492350"/>
              <a:gd name="connsiteX2-1065" fmla="*/ 1307805 w 3742661"/>
              <a:gd name="connsiteY2-1066" fmla="*/ 3381153 h 4492350"/>
              <a:gd name="connsiteX3-1067" fmla="*/ 31898 w 3742661"/>
              <a:gd name="connsiteY3-1068" fmla="*/ 2945218 h 4492350"/>
              <a:gd name="connsiteX4-1069" fmla="*/ 1127052 w 3742661"/>
              <a:gd name="connsiteY4-1070" fmla="*/ 3242930 h 4492350"/>
              <a:gd name="connsiteX5-1071" fmla="*/ 393405 w 3742661"/>
              <a:gd name="connsiteY5-1072" fmla="*/ 2456121 h 4492350"/>
              <a:gd name="connsiteX6-1073" fmla="*/ 1775638 w 3742661"/>
              <a:gd name="connsiteY6-1074" fmla="*/ 3519376 h 4492350"/>
              <a:gd name="connsiteX7-1075" fmla="*/ 1679945 w 3742661"/>
              <a:gd name="connsiteY7-1076" fmla="*/ 2392325 h 4492350"/>
              <a:gd name="connsiteX8-1077" fmla="*/ 0 w 3742661"/>
              <a:gd name="connsiteY8-1078" fmla="*/ 754911 h 4492350"/>
              <a:gd name="connsiteX9-1079" fmla="*/ 988828 w 3742661"/>
              <a:gd name="connsiteY9-1080" fmla="*/ 1924493 h 4492350"/>
              <a:gd name="connsiteX10-1081" fmla="*/ 1137684 w 3742661"/>
              <a:gd name="connsiteY10-1082" fmla="*/ 861237 h 4492350"/>
              <a:gd name="connsiteX11-1083" fmla="*/ 1222745 w 3742661"/>
              <a:gd name="connsiteY11-1084" fmla="*/ 2062716 h 4492350"/>
              <a:gd name="connsiteX12-1085" fmla="*/ 1690577 w 3742661"/>
              <a:gd name="connsiteY12-1086" fmla="*/ 2190307 h 4492350"/>
              <a:gd name="connsiteX13-1087" fmla="*/ 1956391 w 3742661"/>
              <a:gd name="connsiteY13-1088" fmla="*/ 0 h 4492350"/>
              <a:gd name="connsiteX14-1089" fmla="*/ 2083982 w 3742661"/>
              <a:gd name="connsiteY14-1090" fmla="*/ 978195 h 4492350"/>
              <a:gd name="connsiteX15-1091" fmla="*/ 1881963 w 3742661"/>
              <a:gd name="connsiteY15-1092" fmla="*/ 2232837 h 4492350"/>
              <a:gd name="connsiteX16-1093" fmla="*/ 2057494 w 3742661"/>
              <a:gd name="connsiteY16-1094" fmla="*/ 3046321 h 4492350"/>
              <a:gd name="connsiteX17-1095" fmla="*/ 2647507 w 3742661"/>
              <a:gd name="connsiteY17-1096" fmla="*/ 2519916 h 4492350"/>
              <a:gd name="connsiteX18-1097" fmla="*/ 2849526 w 3742661"/>
              <a:gd name="connsiteY18-1098" fmla="*/ 1307804 h 4492350"/>
              <a:gd name="connsiteX19-1099" fmla="*/ 2838893 w 3742661"/>
              <a:gd name="connsiteY19-1100" fmla="*/ 2371060 h 4492350"/>
              <a:gd name="connsiteX20-1101" fmla="*/ 3742661 w 3742661"/>
              <a:gd name="connsiteY20-1102" fmla="*/ 1148316 h 4492350"/>
              <a:gd name="connsiteX21-1103" fmla="*/ 2222205 w 3742661"/>
              <a:gd name="connsiteY21-1104" fmla="*/ 3370521 h 4492350"/>
              <a:gd name="connsiteX22-1105" fmla="*/ 2169042 w 3742661"/>
              <a:gd name="connsiteY22-1106" fmla="*/ 3817088 h 4492350"/>
              <a:gd name="connsiteX23-1107" fmla="*/ 3317358 w 3742661"/>
              <a:gd name="connsiteY23-1108" fmla="*/ 3094074 h 4492350"/>
              <a:gd name="connsiteX24-1109" fmla="*/ 2194317 w 3742661"/>
              <a:gd name="connsiteY24-1110" fmla="*/ 4030951 h 4492350"/>
              <a:gd name="connsiteX25-1111" fmla="*/ 2232838 w 3742661"/>
              <a:gd name="connsiteY25-1112" fmla="*/ 4476307 h 4492350"/>
              <a:gd name="connsiteX26-1113" fmla="*/ 2218194 w 3742661"/>
              <a:gd name="connsiteY26-1114" fmla="*/ 4491415 h 4492350"/>
              <a:gd name="connsiteX27-1115" fmla="*/ 1743740 w 3742661"/>
              <a:gd name="connsiteY27-1116" fmla="*/ 4492350 h 4492350"/>
              <a:gd name="connsiteX0-1117" fmla="*/ 1743740 w 3742661"/>
              <a:gd name="connsiteY0-1118" fmla="*/ 4492350 h 4492350"/>
              <a:gd name="connsiteX1-1119" fmla="*/ 1796903 w 3742661"/>
              <a:gd name="connsiteY1-1120" fmla="*/ 3785190 h 4492350"/>
              <a:gd name="connsiteX2-1121" fmla="*/ 1307805 w 3742661"/>
              <a:gd name="connsiteY2-1122" fmla="*/ 3381153 h 4492350"/>
              <a:gd name="connsiteX3-1123" fmla="*/ 31898 w 3742661"/>
              <a:gd name="connsiteY3-1124" fmla="*/ 2945218 h 4492350"/>
              <a:gd name="connsiteX4-1125" fmla="*/ 1127052 w 3742661"/>
              <a:gd name="connsiteY4-1126" fmla="*/ 3242930 h 4492350"/>
              <a:gd name="connsiteX5-1127" fmla="*/ 393405 w 3742661"/>
              <a:gd name="connsiteY5-1128" fmla="*/ 2456121 h 4492350"/>
              <a:gd name="connsiteX6-1129" fmla="*/ 1775638 w 3742661"/>
              <a:gd name="connsiteY6-1130" fmla="*/ 3519376 h 4492350"/>
              <a:gd name="connsiteX7-1131" fmla="*/ 1679945 w 3742661"/>
              <a:gd name="connsiteY7-1132" fmla="*/ 2392325 h 4492350"/>
              <a:gd name="connsiteX8-1133" fmla="*/ 0 w 3742661"/>
              <a:gd name="connsiteY8-1134" fmla="*/ 754911 h 4492350"/>
              <a:gd name="connsiteX9-1135" fmla="*/ 988828 w 3742661"/>
              <a:gd name="connsiteY9-1136" fmla="*/ 1924493 h 4492350"/>
              <a:gd name="connsiteX10-1137" fmla="*/ 1137684 w 3742661"/>
              <a:gd name="connsiteY10-1138" fmla="*/ 861237 h 4492350"/>
              <a:gd name="connsiteX11-1139" fmla="*/ 1222745 w 3742661"/>
              <a:gd name="connsiteY11-1140" fmla="*/ 2062716 h 4492350"/>
              <a:gd name="connsiteX12-1141" fmla="*/ 1690577 w 3742661"/>
              <a:gd name="connsiteY12-1142" fmla="*/ 2190307 h 4492350"/>
              <a:gd name="connsiteX13-1143" fmla="*/ 1956391 w 3742661"/>
              <a:gd name="connsiteY13-1144" fmla="*/ 0 h 4492350"/>
              <a:gd name="connsiteX14-1145" fmla="*/ 2083982 w 3742661"/>
              <a:gd name="connsiteY14-1146" fmla="*/ 978195 h 4492350"/>
              <a:gd name="connsiteX15-1147" fmla="*/ 1881963 w 3742661"/>
              <a:gd name="connsiteY15-1148" fmla="*/ 2232837 h 4492350"/>
              <a:gd name="connsiteX16-1149" fmla="*/ 2057494 w 3742661"/>
              <a:gd name="connsiteY16-1150" fmla="*/ 3046321 h 4492350"/>
              <a:gd name="connsiteX17-1151" fmla="*/ 2647507 w 3742661"/>
              <a:gd name="connsiteY17-1152" fmla="*/ 2519916 h 4492350"/>
              <a:gd name="connsiteX18-1153" fmla="*/ 2849526 w 3742661"/>
              <a:gd name="connsiteY18-1154" fmla="*/ 1307804 h 4492350"/>
              <a:gd name="connsiteX19-1155" fmla="*/ 2838893 w 3742661"/>
              <a:gd name="connsiteY19-1156" fmla="*/ 2371060 h 4492350"/>
              <a:gd name="connsiteX20-1157" fmla="*/ 3742661 w 3742661"/>
              <a:gd name="connsiteY20-1158" fmla="*/ 1148316 h 4492350"/>
              <a:gd name="connsiteX21-1159" fmla="*/ 2222205 w 3742661"/>
              <a:gd name="connsiteY21-1160" fmla="*/ 3370521 h 4492350"/>
              <a:gd name="connsiteX22-1161" fmla="*/ 2169042 w 3742661"/>
              <a:gd name="connsiteY22-1162" fmla="*/ 3817088 h 4492350"/>
              <a:gd name="connsiteX23-1163" fmla="*/ 3317358 w 3742661"/>
              <a:gd name="connsiteY23-1164" fmla="*/ 3094074 h 4492350"/>
              <a:gd name="connsiteX24-1165" fmla="*/ 2194317 w 3742661"/>
              <a:gd name="connsiteY24-1166" fmla="*/ 4030951 h 4492350"/>
              <a:gd name="connsiteX25-1167" fmla="*/ 2232838 w 3742661"/>
              <a:gd name="connsiteY25-1168" fmla="*/ 4476307 h 4492350"/>
              <a:gd name="connsiteX26-1169" fmla="*/ 2218194 w 3742661"/>
              <a:gd name="connsiteY26-1170" fmla="*/ 4491415 h 4492350"/>
              <a:gd name="connsiteX27-1171" fmla="*/ 1743740 w 3742661"/>
              <a:gd name="connsiteY27-1172" fmla="*/ 4492350 h 4492350"/>
              <a:gd name="connsiteX0-1173" fmla="*/ 1743740 w 3742661"/>
              <a:gd name="connsiteY0-1174" fmla="*/ 4492350 h 4492350"/>
              <a:gd name="connsiteX1-1175" fmla="*/ 1796903 w 3742661"/>
              <a:gd name="connsiteY1-1176" fmla="*/ 3785190 h 4492350"/>
              <a:gd name="connsiteX2-1177" fmla="*/ 1307805 w 3742661"/>
              <a:gd name="connsiteY2-1178" fmla="*/ 3381153 h 4492350"/>
              <a:gd name="connsiteX3-1179" fmla="*/ 31898 w 3742661"/>
              <a:gd name="connsiteY3-1180" fmla="*/ 2945218 h 4492350"/>
              <a:gd name="connsiteX4-1181" fmla="*/ 1127052 w 3742661"/>
              <a:gd name="connsiteY4-1182" fmla="*/ 3242930 h 4492350"/>
              <a:gd name="connsiteX5-1183" fmla="*/ 393405 w 3742661"/>
              <a:gd name="connsiteY5-1184" fmla="*/ 2456121 h 4492350"/>
              <a:gd name="connsiteX6-1185" fmla="*/ 1775638 w 3742661"/>
              <a:gd name="connsiteY6-1186" fmla="*/ 3519376 h 4492350"/>
              <a:gd name="connsiteX7-1187" fmla="*/ 1679945 w 3742661"/>
              <a:gd name="connsiteY7-1188" fmla="*/ 2392325 h 4492350"/>
              <a:gd name="connsiteX8-1189" fmla="*/ 0 w 3742661"/>
              <a:gd name="connsiteY8-1190" fmla="*/ 754911 h 4492350"/>
              <a:gd name="connsiteX9-1191" fmla="*/ 988828 w 3742661"/>
              <a:gd name="connsiteY9-1192" fmla="*/ 1924493 h 4492350"/>
              <a:gd name="connsiteX10-1193" fmla="*/ 1137684 w 3742661"/>
              <a:gd name="connsiteY10-1194" fmla="*/ 861237 h 4492350"/>
              <a:gd name="connsiteX11-1195" fmla="*/ 1222745 w 3742661"/>
              <a:gd name="connsiteY11-1196" fmla="*/ 2062716 h 4492350"/>
              <a:gd name="connsiteX12-1197" fmla="*/ 1690577 w 3742661"/>
              <a:gd name="connsiteY12-1198" fmla="*/ 2190307 h 4492350"/>
              <a:gd name="connsiteX13-1199" fmla="*/ 1956391 w 3742661"/>
              <a:gd name="connsiteY13-1200" fmla="*/ 0 h 4492350"/>
              <a:gd name="connsiteX14-1201" fmla="*/ 2083982 w 3742661"/>
              <a:gd name="connsiteY14-1202" fmla="*/ 978195 h 4492350"/>
              <a:gd name="connsiteX15-1203" fmla="*/ 1881963 w 3742661"/>
              <a:gd name="connsiteY15-1204" fmla="*/ 2232837 h 4492350"/>
              <a:gd name="connsiteX16-1205" fmla="*/ 2057494 w 3742661"/>
              <a:gd name="connsiteY16-1206" fmla="*/ 3046321 h 4492350"/>
              <a:gd name="connsiteX17-1207" fmla="*/ 2647507 w 3742661"/>
              <a:gd name="connsiteY17-1208" fmla="*/ 2519916 h 4492350"/>
              <a:gd name="connsiteX18-1209" fmla="*/ 2913694 w 3742661"/>
              <a:gd name="connsiteY18-1210" fmla="*/ 1291762 h 4492350"/>
              <a:gd name="connsiteX19-1211" fmla="*/ 2838893 w 3742661"/>
              <a:gd name="connsiteY19-1212" fmla="*/ 2371060 h 4492350"/>
              <a:gd name="connsiteX20-1213" fmla="*/ 3742661 w 3742661"/>
              <a:gd name="connsiteY20-1214" fmla="*/ 1148316 h 4492350"/>
              <a:gd name="connsiteX21-1215" fmla="*/ 2222205 w 3742661"/>
              <a:gd name="connsiteY21-1216" fmla="*/ 3370521 h 4492350"/>
              <a:gd name="connsiteX22-1217" fmla="*/ 2169042 w 3742661"/>
              <a:gd name="connsiteY22-1218" fmla="*/ 3817088 h 4492350"/>
              <a:gd name="connsiteX23-1219" fmla="*/ 3317358 w 3742661"/>
              <a:gd name="connsiteY23-1220" fmla="*/ 3094074 h 4492350"/>
              <a:gd name="connsiteX24-1221" fmla="*/ 2194317 w 3742661"/>
              <a:gd name="connsiteY24-1222" fmla="*/ 4030951 h 4492350"/>
              <a:gd name="connsiteX25-1223" fmla="*/ 2232838 w 3742661"/>
              <a:gd name="connsiteY25-1224" fmla="*/ 4476307 h 4492350"/>
              <a:gd name="connsiteX26-1225" fmla="*/ 2218194 w 3742661"/>
              <a:gd name="connsiteY26-1226" fmla="*/ 4491415 h 4492350"/>
              <a:gd name="connsiteX27-1227" fmla="*/ 1743740 w 3742661"/>
              <a:gd name="connsiteY27-1228" fmla="*/ 4492350 h 4492350"/>
              <a:gd name="connsiteX0-1229" fmla="*/ 1743740 w 3742661"/>
              <a:gd name="connsiteY0-1230" fmla="*/ 4492350 h 4492350"/>
              <a:gd name="connsiteX1-1231" fmla="*/ 1796903 w 3742661"/>
              <a:gd name="connsiteY1-1232" fmla="*/ 3785190 h 4492350"/>
              <a:gd name="connsiteX2-1233" fmla="*/ 1307805 w 3742661"/>
              <a:gd name="connsiteY2-1234" fmla="*/ 3381153 h 4492350"/>
              <a:gd name="connsiteX3-1235" fmla="*/ 31898 w 3742661"/>
              <a:gd name="connsiteY3-1236" fmla="*/ 2945218 h 4492350"/>
              <a:gd name="connsiteX4-1237" fmla="*/ 1127052 w 3742661"/>
              <a:gd name="connsiteY4-1238" fmla="*/ 3242930 h 4492350"/>
              <a:gd name="connsiteX5-1239" fmla="*/ 393405 w 3742661"/>
              <a:gd name="connsiteY5-1240" fmla="*/ 2456121 h 4492350"/>
              <a:gd name="connsiteX6-1241" fmla="*/ 1775638 w 3742661"/>
              <a:gd name="connsiteY6-1242" fmla="*/ 3519376 h 4492350"/>
              <a:gd name="connsiteX7-1243" fmla="*/ 1679945 w 3742661"/>
              <a:gd name="connsiteY7-1244" fmla="*/ 2392325 h 4492350"/>
              <a:gd name="connsiteX8-1245" fmla="*/ 0 w 3742661"/>
              <a:gd name="connsiteY8-1246" fmla="*/ 754911 h 4492350"/>
              <a:gd name="connsiteX9-1247" fmla="*/ 988828 w 3742661"/>
              <a:gd name="connsiteY9-1248" fmla="*/ 1924493 h 4492350"/>
              <a:gd name="connsiteX10-1249" fmla="*/ 1137684 w 3742661"/>
              <a:gd name="connsiteY10-1250" fmla="*/ 861237 h 4492350"/>
              <a:gd name="connsiteX11-1251" fmla="*/ 1222745 w 3742661"/>
              <a:gd name="connsiteY11-1252" fmla="*/ 2062716 h 4492350"/>
              <a:gd name="connsiteX12-1253" fmla="*/ 1690577 w 3742661"/>
              <a:gd name="connsiteY12-1254" fmla="*/ 2190307 h 4492350"/>
              <a:gd name="connsiteX13-1255" fmla="*/ 1956391 w 3742661"/>
              <a:gd name="connsiteY13-1256" fmla="*/ 0 h 4492350"/>
              <a:gd name="connsiteX14-1257" fmla="*/ 2083982 w 3742661"/>
              <a:gd name="connsiteY14-1258" fmla="*/ 978195 h 4492350"/>
              <a:gd name="connsiteX15-1259" fmla="*/ 1881963 w 3742661"/>
              <a:gd name="connsiteY15-1260" fmla="*/ 2232837 h 4492350"/>
              <a:gd name="connsiteX16-1261" fmla="*/ 2057494 w 3742661"/>
              <a:gd name="connsiteY16-1262" fmla="*/ 3046321 h 4492350"/>
              <a:gd name="connsiteX17-1263" fmla="*/ 2647507 w 3742661"/>
              <a:gd name="connsiteY17-1264" fmla="*/ 2519916 h 4492350"/>
              <a:gd name="connsiteX18-1265" fmla="*/ 2913694 w 3742661"/>
              <a:gd name="connsiteY18-1266" fmla="*/ 1291762 h 4492350"/>
              <a:gd name="connsiteX19-1267" fmla="*/ 2838893 w 3742661"/>
              <a:gd name="connsiteY19-1268" fmla="*/ 2371060 h 4492350"/>
              <a:gd name="connsiteX20-1269" fmla="*/ 3742661 w 3742661"/>
              <a:gd name="connsiteY20-1270" fmla="*/ 1148316 h 4492350"/>
              <a:gd name="connsiteX21-1271" fmla="*/ 2222205 w 3742661"/>
              <a:gd name="connsiteY21-1272" fmla="*/ 3370521 h 4492350"/>
              <a:gd name="connsiteX22-1273" fmla="*/ 2169042 w 3742661"/>
              <a:gd name="connsiteY22-1274" fmla="*/ 3817088 h 4492350"/>
              <a:gd name="connsiteX23-1275" fmla="*/ 3317358 w 3742661"/>
              <a:gd name="connsiteY23-1276" fmla="*/ 3094074 h 4492350"/>
              <a:gd name="connsiteX24-1277" fmla="*/ 2194317 w 3742661"/>
              <a:gd name="connsiteY24-1278" fmla="*/ 4030951 h 4492350"/>
              <a:gd name="connsiteX25-1279" fmla="*/ 2232838 w 3742661"/>
              <a:gd name="connsiteY25-1280" fmla="*/ 4476307 h 4492350"/>
              <a:gd name="connsiteX26-1281" fmla="*/ 2218194 w 3742661"/>
              <a:gd name="connsiteY26-1282" fmla="*/ 4491415 h 4492350"/>
              <a:gd name="connsiteX27-1283" fmla="*/ 1743740 w 3742661"/>
              <a:gd name="connsiteY27-1284" fmla="*/ 4492350 h 4492350"/>
              <a:gd name="connsiteX0-1285" fmla="*/ 1743740 w 3742661"/>
              <a:gd name="connsiteY0-1286" fmla="*/ 4492350 h 4492350"/>
              <a:gd name="connsiteX1-1287" fmla="*/ 1796903 w 3742661"/>
              <a:gd name="connsiteY1-1288" fmla="*/ 3785190 h 4492350"/>
              <a:gd name="connsiteX2-1289" fmla="*/ 1307805 w 3742661"/>
              <a:gd name="connsiteY2-1290" fmla="*/ 3381153 h 4492350"/>
              <a:gd name="connsiteX3-1291" fmla="*/ 31898 w 3742661"/>
              <a:gd name="connsiteY3-1292" fmla="*/ 2945218 h 4492350"/>
              <a:gd name="connsiteX4-1293" fmla="*/ 1127052 w 3742661"/>
              <a:gd name="connsiteY4-1294" fmla="*/ 3242930 h 4492350"/>
              <a:gd name="connsiteX5-1295" fmla="*/ 393405 w 3742661"/>
              <a:gd name="connsiteY5-1296" fmla="*/ 2456121 h 4492350"/>
              <a:gd name="connsiteX6-1297" fmla="*/ 1775638 w 3742661"/>
              <a:gd name="connsiteY6-1298" fmla="*/ 3519376 h 4492350"/>
              <a:gd name="connsiteX7-1299" fmla="*/ 1679945 w 3742661"/>
              <a:gd name="connsiteY7-1300" fmla="*/ 2392325 h 4492350"/>
              <a:gd name="connsiteX8-1301" fmla="*/ 0 w 3742661"/>
              <a:gd name="connsiteY8-1302" fmla="*/ 754911 h 4492350"/>
              <a:gd name="connsiteX9-1303" fmla="*/ 988828 w 3742661"/>
              <a:gd name="connsiteY9-1304" fmla="*/ 1924493 h 4492350"/>
              <a:gd name="connsiteX10-1305" fmla="*/ 1137684 w 3742661"/>
              <a:gd name="connsiteY10-1306" fmla="*/ 861237 h 4492350"/>
              <a:gd name="connsiteX11-1307" fmla="*/ 1222745 w 3742661"/>
              <a:gd name="connsiteY11-1308" fmla="*/ 2062716 h 4492350"/>
              <a:gd name="connsiteX12-1309" fmla="*/ 1690577 w 3742661"/>
              <a:gd name="connsiteY12-1310" fmla="*/ 2190307 h 4492350"/>
              <a:gd name="connsiteX13-1311" fmla="*/ 1956391 w 3742661"/>
              <a:gd name="connsiteY13-1312" fmla="*/ 0 h 4492350"/>
              <a:gd name="connsiteX14-1313" fmla="*/ 2083982 w 3742661"/>
              <a:gd name="connsiteY14-1314" fmla="*/ 978195 h 4492350"/>
              <a:gd name="connsiteX15-1315" fmla="*/ 1881963 w 3742661"/>
              <a:gd name="connsiteY15-1316" fmla="*/ 2232837 h 4492350"/>
              <a:gd name="connsiteX16-1317" fmla="*/ 2057494 w 3742661"/>
              <a:gd name="connsiteY16-1318" fmla="*/ 3046321 h 4492350"/>
              <a:gd name="connsiteX17-1319" fmla="*/ 2647507 w 3742661"/>
              <a:gd name="connsiteY17-1320" fmla="*/ 2519916 h 4492350"/>
              <a:gd name="connsiteX18-1321" fmla="*/ 2913694 w 3742661"/>
              <a:gd name="connsiteY18-1322" fmla="*/ 1291762 h 4492350"/>
              <a:gd name="connsiteX19-1323" fmla="*/ 2838893 w 3742661"/>
              <a:gd name="connsiteY19-1324" fmla="*/ 2371060 h 4492350"/>
              <a:gd name="connsiteX20-1325" fmla="*/ 3742661 w 3742661"/>
              <a:gd name="connsiteY20-1326" fmla="*/ 1148316 h 4492350"/>
              <a:gd name="connsiteX21-1327" fmla="*/ 2222205 w 3742661"/>
              <a:gd name="connsiteY21-1328" fmla="*/ 3370521 h 4492350"/>
              <a:gd name="connsiteX22-1329" fmla="*/ 2169042 w 3742661"/>
              <a:gd name="connsiteY22-1330" fmla="*/ 3817088 h 4492350"/>
              <a:gd name="connsiteX23-1331" fmla="*/ 3317358 w 3742661"/>
              <a:gd name="connsiteY23-1332" fmla="*/ 3094074 h 4492350"/>
              <a:gd name="connsiteX24-1333" fmla="*/ 2194317 w 3742661"/>
              <a:gd name="connsiteY24-1334" fmla="*/ 4030951 h 4492350"/>
              <a:gd name="connsiteX25-1335" fmla="*/ 2232838 w 3742661"/>
              <a:gd name="connsiteY25-1336" fmla="*/ 4476307 h 4492350"/>
              <a:gd name="connsiteX26-1337" fmla="*/ 2218194 w 3742661"/>
              <a:gd name="connsiteY26-1338" fmla="*/ 4491415 h 4492350"/>
              <a:gd name="connsiteX27-1339" fmla="*/ 1743740 w 3742661"/>
              <a:gd name="connsiteY27-1340" fmla="*/ 4492350 h 4492350"/>
              <a:gd name="connsiteX0-1341" fmla="*/ 1743740 w 3742661"/>
              <a:gd name="connsiteY0-1342" fmla="*/ 4492350 h 4492350"/>
              <a:gd name="connsiteX1-1343" fmla="*/ 1796903 w 3742661"/>
              <a:gd name="connsiteY1-1344" fmla="*/ 3785190 h 4492350"/>
              <a:gd name="connsiteX2-1345" fmla="*/ 1307805 w 3742661"/>
              <a:gd name="connsiteY2-1346" fmla="*/ 3381153 h 4492350"/>
              <a:gd name="connsiteX3-1347" fmla="*/ 31898 w 3742661"/>
              <a:gd name="connsiteY3-1348" fmla="*/ 2945218 h 4492350"/>
              <a:gd name="connsiteX4-1349" fmla="*/ 1127052 w 3742661"/>
              <a:gd name="connsiteY4-1350" fmla="*/ 3242930 h 4492350"/>
              <a:gd name="connsiteX5-1351" fmla="*/ 393405 w 3742661"/>
              <a:gd name="connsiteY5-1352" fmla="*/ 2456121 h 4492350"/>
              <a:gd name="connsiteX6-1353" fmla="*/ 1775638 w 3742661"/>
              <a:gd name="connsiteY6-1354" fmla="*/ 3519376 h 4492350"/>
              <a:gd name="connsiteX7-1355" fmla="*/ 1679945 w 3742661"/>
              <a:gd name="connsiteY7-1356" fmla="*/ 2392325 h 4492350"/>
              <a:gd name="connsiteX8-1357" fmla="*/ 0 w 3742661"/>
              <a:gd name="connsiteY8-1358" fmla="*/ 754911 h 4492350"/>
              <a:gd name="connsiteX9-1359" fmla="*/ 988828 w 3742661"/>
              <a:gd name="connsiteY9-1360" fmla="*/ 1924493 h 4492350"/>
              <a:gd name="connsiteX10-1361" fmla="*/ 1137684 w 3742661"/>
              <a:gd name="connsiteY10-1362" fmla="*/ 861237 h 4492350"/>
              <a:gd name="connsiteX11-1363" fmla="*/ 1222745 w 3742661"/>
              <a:gd name="connsiteY11-1364" fmla="*/ 2062716 h 4492350"/>
              <a:gd name="connsiteX12-1365" fmla="*/ 1690577 w 3742661"/>
              <a:gd name="connsiteY12-1366" fmla="*/ 2190307 h 4492350"/>
              <a:gd name="connsiteX13-1367" fmla="*/ 1956391 w 3742661"/>
              <a:gd name="connsiteY13-1368" fmla="*/ 0 h 4492350"/>
              <a:gd name="connsiteX14-1369" fmla="*/ 2083982 w 3742661"/>
              <a:gd name="connsiteY14-1370" fmla="*/ 978195 h 4492350"/>
              <a:gd name="connsiteX15-1371" fmla="*/ 1881963 w 3742661"/>
              <a:gd name="connsiteY15-1372" fmla="*/ 2232837 h 4492350"/>
              <a:gd name="connsiteX16-1373" fmla="*/ 2057494 w 3742661"/>
              <a:gd name="connsiteY16-1374" fmla="*/ 3046321 h 4492350"/>
              <a:gd name="connsiteX17-1375" fmla="*/ 2647507 w 3742661"/>
              <a:gd name="connsiteY17-1376" fmla="*/ 2519916 h 4492350"/>
              <a:gd name="connsiteX18-1377" fmla="*/ 2913694 w 3742661"/>
              <a:gd name="connsiteY18-1378" fmla="*/ 1291762 h 4492350"/>
              <a:gd name="connsiteX19-1379" fmla="*/ 2806809 w 3742661"/>
              <a:gd name="connsiteY19-1380" fmla="*/ 2383091 h 4492350"/>
              <a:gd name="connsiteX20-1381" fmla="*/ 3742661 w 3742661"/>
              <a:gd name="connsiteY20-1382" fmla="*/ 1148316 h 4492350"/>
              <a:gd name="connsiteX21-1383" fmla="*/ 2222205 w 3742661"/>
              <a:gd name="connsiteY21-1384" fmla="*/ 3370521 h 4492350"/>
              <a:gd name="connsiteX22-1385" fmla="*/ 2169042 w 3742661"/>
              <a:gd name="connsiteY22-1386" fmla="*/ 3817088 h 4492350"/>
              <a:gd name="connsiteX23-1387" fmla="*/ 3317358 w 3742661"/>
              <a:gd name="connsiteY23-1388" fmla="*/ 3094074 h 4492350"/>
              <a:gd name="connsiteX24-1389" fmla="*/ 2194317 w 3742661"/>
              <a:gd name="connsiteY24-1390" fmla="*/ 4030951 h 4492350"/>
              <a:gd name="connsiteX25-1391" fmla="*/ 2232838 w 3742661"/>
              <a:gd name="connsiteY25-1392" fmla="*/ 4476307 h 4492350"/>
              <a:gd name="connsiteX26-1393" fmla="*/ 2218194 w 3742661"/>
              <a:gd name="connsiteY26-1394" fmla="*/ 4491415 h 4492350"/>
              <a:gd name="connsiteX27-1395" fmla="*/ 1743740 w 3742661"/>
              <a:gd name="connsiteY27-1396" fmla="*/ 4492350 h 4492350"/>
              <a:gd name="connsiteX0-1397" fmla="*/ 1743740 w 3742661"/>
              <a:gd name="connsiteY0-1398" fmla="*/ 4492350 h 4492350"/>
              <a:gd name="connsiteX1-1399" fmla="*/ 1796903 w 3742661"/>
              <a:gd name="connsiteY1-1400" fmla="*/ 3785190 h 4492350"/>
              <a:gd name="connsiteX2-1401" fmla="*/ 1307805 w 3742661"/>
              <a:gd name="connsiteY2-1402" fmla="*/ 3381153 h 4492350"/>
              <a:gd name="connsiteX3-1403" fmla="*/ 31898 w 3742661"/>
              <a:gd name="connsiteY3-1404" fmla="*/ 2945218 h 4492350"/>
              <a:gd name="connsiteX4-1405" fmla="*/ 1127052 w 3742661"/>
              <a:gd name="connsiteY4-1406" fmla="*/ 3242930 h 4492350"/>
              <a:gd name="connsiteX5-1407" fmla="*/ 393405 w 3742661"/>
              <a:gd name="connsiteY5-1408" fmla="*/ 2456121 h 4492350"/>
              <a:gd name="connsiteX6-1409" fmla="*/ 1775638 w 3742661"/>
              <a:gd name="connsiteY6-1410" fmla="*/ 3519376 h 4492350"/>
              <a:gd name="connsiteX7-1411" fmla="*/ 1679945 w 3742661"/>
              <a:gd name="connsiteY7-1412" fmla="*/ 2392325 h 4492350"/>
              <a:gd name="connsiteX8-1413" fmla="*/ 0 w 3742661"/>
              <a:gd name="connsiteY8-1414" fmla="*/ 754911 h 4492350"/>
              <a:gd name="connsiteX9-1415" fmla="*/ 988828 w 3742661"/>
              <a:gd name="connsiteY9-1416" fmla="*/ 1924493 h 4492350"/>
              <a:gd name="connsiteX10-1417" fmla="*/ 1137684 w 3742661"/>
              <a:gd name="connsiteY10-1418" fmla="*/ 861237 h 4492350"/>
              <a:gd name="connsiteX11-1419" fmla="*/ 1222745 w 3742661"/>
              <a:gd name="connsiteY11-1420" fmla="*/ 2062716 h 4492350"/>
              <a:gd name="connsiteX12-1421" fmla="*/ 1690577 w 3742661"/>
              <a:gd name="connsiteY12-1422" fmla="*/ 2190307 h 4492350"/>
              <a:gd name="connsiteX13-1423" fmla="*/ 1956391 w 3742661"/>
              <a:gd name="connsiteY13-1424" fmla="*/ 0 h 4492350"/>
              <a:gd name="connsiteX14-1425" fmla="*/ 2083982 w 3742661"/>
              <a:gd name="connsiteY14-1426" fmla="*/ 978195 h 4492350"/>
              <a:gd name="connsiteX15-1427" fmla="*/ 1881963 w 3742661"/>
              <a:gd name="connsiteY15-1428" fmla="*/ 2232837 h 4492350"/>
              <a:gd name="connsiteX16-1429" fmla="*/ 2057494 w 3742661"/>
              <a:gd name="connsiteY16-1430" fmla="*/ 3046321 h 4492350"/>
              <a:gd name="connsiteX17-1431" fmla="*/ 2647507 w 3742661"/>
              <a:gd name="connsiteY17-1432" fmla="*/ 2519916 h 4492350"/>
              <a:gd name="connsiteX18-1433" fmla="*/ 2913694 w 3742661"/>
              <a:gd name="connsiteY18-1434" fmla="*/ 1291762 h 4492350"/>
              <a:gd name="connsiteX19-1435" fmla="*/ 2806809 w 3742661"/>
              <a:gd name="connsiteY19-1436" fmla="*/ 2383091 h 4492350"/>
              <a:gd name="connsiteX20-1437" fmla="*/ 3742661 w 3742661"/>
              <a:gd name="connsiteY20-1438" fmla="*/ 1148316 h 4492350"/>
              <a:gd name="connsiteX21-1439" fmla="*/ 2222205 w 3742661"/>
              <a:gd name="connsiteY21-1440" fmla="*/ 3370521 h 4492350"/>
              <a:gd name="connsiteX22-1441" fmla="*/ 2169042 w 3742661"/>
              <a:gd name="connsiteY22-1442" fmla="*/ 3817088 h 4492350"/>
              <a:gd name="connsiteX23-1443" fmla="*/ 3317358 w 3742661"/>
              <a:gd name="connsiteY23-1444" fmla="*/ 3094074 h 4492350"/>
              <a:gd name="connsiteX24-1445" fmla="*/ 2194317 w 3742661"/>
              <a:gd name="connsiteY24-1446" fmla="*/ 4030951 h 4492350"/>
              <a:gd name="connsiteX25-1447" fmla="*/ 2232838 w 3742661"/>
              <a:gd name="connsiteY25-1448" fmla="*/ 4476307 h 4492350"/>
              <a:gd name="connsiteX26-1449" fmla="*/ 2218194 w 3742661"/>
              <a:gd name="connsiteY26-1450" fmla="*/ 4491415 h 4492350"/>
              <a:gd name="connsiteX27-1451" fmla="*/ 1743740 w 3742661"/>
              <a:gd name="connsiteY27-1452" fmla="*/ 4492350 h 4492350"/>
              <a:gd name="connsiteX0-1453" fmla="*/ 1743740 w 3742661"/>
              <a:gd name="connsiteY0-1454" fmla="*/ 4492350 h 4492350"/>
              <a:gd name="connsiteX1-1455" fmla="*/ 1796903 w 3742661"/>
              <a:gd name="connsiteY1-1456" fmla="*/ 3785190 h 4492350"/>
              <a:gd name="connsiteX2-1457" fmla="*/ 1307805 w 3742661"/>
              <a:gd name="connsiteY2-1458" fmla="*/ 3381153 h 4492350"/>
              <a:gd name="connsiteX3-1459" fmla="*/ 31898 w 3742661"/>
              <a:gd name="connsiteY3-1460" fmla="*/ 2945218 h 4492350"/>
              <a:gd name="connsiteX4-1461" fmla="*/ 1127052 w 3742661"/>
              <a:gd name="connsiteY4-1462" fmla="*/ 3242930 h 4492350"/>
              <a:gd name="connsiteX5-1463" fmla="*/ 393405 w 3742661"/>
              <a:gd name="connsiteY5-1464" fmla="*/ 2456121 h 4492350"/>
              <a:gd name="connsiteX6-1465" fmla="*/ 1775638 w 3742661"/>
              <a:gd name="connsiteY6-1466" fmla="*/ 3519376 h 4492350"/>
              <a:gd name="connsiteX7-1467" fmla="*/ 1679945 w 3742661"/>
              <a:gd name="connsiteY7-1468" fmla="*/ 2392325 h 4492350"/>
              <a:gd name="connsiteX8-1469" fmla="*/ 0 w 3742661"/>
              <a:gd name="connsiteY8-1470" fmla="*/ 754911 h 4492350"/>
              <a:gd name="connsiteX9-1471" fmla="*/ 988828 w 3742661"/>
              <a:gd name="connsiteY9-1472" fmla="*/ 1924493 h 4492350"/>
              <a:gd name="connsiteX10-1473" fmla="*/ 1137684 w 3742661"/>
              <a:gd name="connsiteY10-1474" fmla="*/ 861237 h 4492350"/>
              <a:gd name="connsiteX11-1475" fmla="*/ 1222745 w 3742661"/>
              <a:gd name="connsiteY11-1476" fmla="*/ 2062716 h 4492350"/>
              <a:gd name="connsiteX12-1477" fmla="*/ 1690577 w 3742661"/>
              <a:gd name="connsiteY12-1478" fmla="*/ 2190307 h 4492350"/>
              <a:gd name="connsiteX13-1479" fmla="*/ 1956391 w 3742661"/>
              <a:gd name="connsiteY13-1480" fmla="*/ 0 h 4492350"/>
              <a:gd name="connsiteX14-1481" fmla="*/ 2083982 w 3742661"/>
              <a:gd name="connsiteY14-1482" fmla="*/ 978195 h 4492350"/>
              <a:gd name="connsiteX15-1483" fmla="*/ 1881963 w 3742661"/>
              <a:gd name="connsiteY15-1484" fmla="*/ 2232837 h 4492350"/>
              <a:gd name="connsiteX16-1485" fmla="*/ 2057494 w 3742661"/>
              <a:gd name="connsiteY16-1486" fmla="*/ 3046321 h 4492350"/>
              <a:gd name="connsiteX17-1487" fmla="*/ 2647507 w 3742661"/>
              <a:gd name="connsiteY17-1488" fmla="*/ 2519916 h 4492350"/>
              <a:gd name="connsiteX18-1489" fmla="*/ 2913694 w 3742661"/>
              <a:gd name="connsiteY18-1490" fmla="*/ 1291762 h 4492350"/>
              <a:gd name="connsiteX19-1491" fmla="*/ 2806809 w 3742661"/>
              <a:gd name="connsiteY19-1492" fmla="*/ 2383091 h 4492350"/>
              <a:gd name="connsiteX20-1493" fmla="*/ 3742661 w 3742661"/>
              <a:gd name="connsiteY20-1494" fmla="*/ 1148316 h 4492350"/>
              <a:gd name="connsiteX21-1495" fmla="*/ 2222205 w 3742661"/>
              <a:gd name="connsiteY21-1496" fmla="*/ 3370521 h 4492350"/>
              <a:gd name="connsiteX22-1497" fmla="*/ 2169042 w 3742661"/>
              <a:gd name="connsiteY22-1498" fmla="*/ 3817088 h 4492350"/>
              <a:gd name="connsiteX23-1499" fmla="*/ 3317358 w 3742661"/>
              <a:gd name="connsiteY23-1500" fmla="*/ 3094074 h 4492350"/>
              <a:gd name="connsiteX24-1501" fmla="*/ 2194317 w 3742661"/>
              <a:gd name="connsiteY24-1502" fmla="*/ 4030951 h 4492350"/>
              <a:gd name="connsiteX25-1503" fmla="*/ 2232838 w 3742661"/>
              <a:gd name="connsiteY25-1504" fmla="*/ 4476307 h 4492350"/>
              <a:gd name="connsiteX26-1505" fmla="*/ 2218194 w 3742661"/>
              <a:gd name="connsiteY26-1506" fmla="*/ 4491415 h 4492350"/>
              <a:gd name="connsiteX27-1507" fmla="*/ 1743740 w 3742661"/>
              <a:gd name="connsiteY27-1508" fmla="*/ 4492350 h 4492350"/>
              <a:gd name="connsiteX0-1509" fmla="*/ 1743740 w 3742661"/>
              <a:gd name="connsiteY0-1510" fmla="*/ 4492350 h 4492350"/>
              <a:gd name="connsiteX1-1511" fmla="*/ 1796903 w 3742661"/>
              <a:gd name="connsiteY1-1512" fmla="*/ 3785190 h 4492350"/>
              <a:gd name="connsiteX2-1513" fmla="*/ 1307805 w 3742661"/>
              <a:gd name="connsiteY2-1514" fmla="*/ 3381153 h 4492350"/>
              <a:gd name="connsiteX3-1515" fmla="*/ 31898 w 3742661"/>
              <a:gd name="connsiteY3-1516" fmla="*/ 2945218 h 4492350"/>
              <a:gd name="connsiteX4-1517" fmla="*/ 1127052 w 3742661"/>
              <a:gd name="connsiteY4-1518" fmla="*/ 3242930 h 4492350"/>
              <a:gd name="connsiteX5-1519" fmla="*/ 393405 w 3742661"/>
              <a:gd name="connsiteY5-1520" fmla="*/ 2456121 h 4492350"/>
              <a:gd name="connsiteX6-1521" fmla="*/ 1775638 w 3742661"/>
              <a:gd name="connsiteY6-1522" fmla="*/ 3519376 h 4492350"/>
              <a:gd name="connsiteX7-1523" fmla="*/ 1679945 w 3742661"/>
              <a:gd name="connsiteY7-1524" fmla="*/ 2392325 h 4492350"/>
              <a:gd name="connsiteX8-1525" fmla="*/ 0 w 3742661"/>
              <a:gd name="connsiteY8-1526" fmla="*/ 754911 h 4492350"/>
              <a:gd name="connsiteX9-1527" fmla="*/ 988828 w 3742661"/>
              <a:gd name="connsiteY9-1528" fmla="*/ 1924493 h 4492350"/>
              <a:gd name="connsiteX10-1529" fmla="*/ 1137684 w 3742661"/>
              <a:gd name="connsiteY10-1530" fmla="*/ 861237 h 4492350"/>
              <a:gd name="connsiteX11-1531" fmla="*/ 1222745 w 3742661"/>
              <a:gd name="connsiteY11-1532" fmla="*/ 2062716 h 4492350"/>
              <a:gd name="connsiteX12-1533" fmla="*/ 1690577 w 3742661"/>
              <a:gd name="connsiteY12-1534" fmla="*/ 2190307 h 4492350"/>
              <a:gd name="connsiteX13-1535" fmla="*/ 1956391 w 3742661"/>
              <a:gd name="connsiteY13-1536" fmla="*/ 0 h 4492350"/>
              <a:gd name="connsiteX14-1537" fmla="*/ 2083982 w 3742661"/>
              <a:gd name="connsiteY14-1538" fmla="*/ 978195 h 4492350"/>
              <a:gd name="connsiteX15-1539" fmla="*/ 1881963 w 3742661"/>
              <a:gd name="connsiteY15-1540" fmla="*/ 2232837 h 4492350"/>
              <a:gd name="connsiteX16-1541" fmla="*/ 2057494 w 3742661"/>
              <a:gd name="connsiteY16-1542" fmla="*/ 3046321 h 4492350"/>
              <a:gd name="connsiteX17-1543" fmla="*/ 2647507 w 3742661"/>
              <a:gd name="connsiteY17-1544" fmla="*/ 2519916 h 4492350"/>
              <a:gd name="connsiteX18-1545" fmla="*/ 2913694 w 3742661"/>
              <a:gd name="connsiteY18-1546" fmla="*/ 1291762 h 4492350"/>
              <a:gd name="connsiteX19-1547" fmla="*/ 2806809 w 3742661"/>
              <a:gd name="connsiteY19-1548" fmla="*/ 2383091 h 4492350"/>
              <a:gd name="connsiteX20-1549" fmla="*/ 3742661 w 3742661"/>
              <a:gd name="connsiteY20-1550" fmla="*/ 1148316 h 4492350"/>
              <a:gd name="connsiteX21-1551" fmla="*/ 2222205 w 3742661"/>
              <a:gd name="connsiteY21-1552" fmla="*/ 3370521 h 4492350"/>
              <a:gd name="connsiteX22-1553" fmla="*/ 2169042 w 3742661"/>
              <a:gd name="connsiteY22-1554" fmla="*/ 3817088 h 4492350"/>
              <a:gd name="connsiteX23-1555" fmla="*/ 3317358 w 3742661"/>
              <a:gd name="connsiteY23-1556" fmla="*/ 3094074 h 4492350"/>
              <a:gd name="connsiteX24-1557" fmla="*/ 2194317 w 3742661"/>
              <a:gd name="connsiteY24-1558" fmla="*/ 4030951 h 4492350"/>
              <a:gd name="connsiteX25-1559" fmla="*/ 2232838 w 3742661"/>
              <a:gd name="connsiteY25-1560" fmla="*/ 4476307 h 4492350"/>
              <a:gd name="connsiteX26-1561" fmla="*/ 2218194 w 3742661"/>
              <a:gd name="connsiteY26-1562" fmla="*/ 4491415 h 4492350"/>
              <a:gd name="connsiteX27-1563" fmla="*/ 1743740 w 3742661"/>
              <a:gd name="connsiteY27-1564" fmla="*/ 4492350 h 4492350"/>
              <a:gd name="connsiteX0-1565" fmla="*/ 1743740 w 3742661"/>
              <a:gd name="connsiteY0-1566" fmla="*/ 4492350 h 4492350"/>
              <a:gd name="connsiteX1-1567" fmla="*/ 1796903 w 3742661"/>
              <a:gd name="connsiteY1-1568" fmla="*/ 3785190 h 4492350"/>
              <a:gd name="connsiteX2-1569" fmla="*/ 1307805 w 3742661"/>
              <a:gd name="connsiteY2-1570" fmla="*/ 3381153 h 4492350"/>
              <a:gd name="connsiteX3-1571" fmla="*/ 31898 w 3742661"/>
              <a:gd name="connsiteY3-1572" fmla="*/ 2945218 h 4492350"/>
              <a:gd name="connsiteX4-1573" fmla="*/ 1127052 w 3742661"/>
              <a:gd name="connsiteY4-1574" fmla="*/ 3242930 h 4492350"/>
              <a:gd name="connsiteX5-1575" fmla="*/ 393405 w 3742661"/>
              <a:gd name="connsiteY5-1576" fmla="*/ 2456121 h 4492350"/>
              <a:gd name="connsiteX6-1577" fmla="*/ 1775638 w 3742661"/>
              <a:gd name="connsiteY6-1578" fmla="*/ 3519376 h 4492350"/>
              <a:gd name="connsiteX7-1579" fmla="*/ 1679945 w 3742661"/>
              <a:gd name="connsiteY7-1580" fmla="*/ 2392325 h 4492350"/>
              <a:gd name="connsiteX8-1581" fmla="*/ 0 w 3742661"/>
              <a:gd name="connsiteY8-1582" fmla="*/ 754911 h 4492350"/>
              <a:gd name="connsiteX9-1583" fmla="*/ 988828 w 3742661"/>
              <a:gd name="connsiteY9-1584" fmla="*/ 1924493 h 4492350"/>
              <a:gd name="connsiteX10-1585" fmla="*/ 1137684 w 3742661"/>
              <a:gd name="connsiteY10-1586" fmla="*/ 861237 h 4492350"/>
              <a:gd name="connsiteX11-1587" fmla="*/ 1222745 w 3742661"/>
              <a:gd name="connsiteY11-1588" fmla="*/ 2062716 h 4492350"/>
              <a:gd name="connsiteX12-1589" fmla="*/ 1690577 w 3742661"/>
              <a:gd name="connsiteY12-1590" fmla="*/ 2190307 h 4492350"/>
              <a:gd name="connsiteX13-1591" fmla="*/ 1956391 w 3742661"/>
              <a:gd name="connsiteY13-1592" fmla="*/ 0 h 4492350"/>
              <a:gd name="connsiteX14-1593" fmla="*/ 2083982 w 3742661"/>
              <a:gd name="connsiteY14-1594" fmla="*/ 978195 h 4492350"/>
              <a:gd name="connsiteX15-1595" fmla="*/ 1881963 w 3742661"/>
              <a:gd name="connsiteY15-1596" fmla="*/ 2232837 h 4492350"/>
              <a:gd name="connsiteX16-1597" fmla="*/ 2057494 w 3742661"/>
              <a:gd name="connsiteY16-1598" fmla="*/ 3046321 h 4492350"/>
              <a:gd name="connsiteX17-1599" fmla="*/ 2647507 w 3742661"/>
              <a:gd name="connsiteY17-1600" fmla="*/ 2519916 h 4492350"/>
              <a:gd name="connsiteX18-1601" fmla="*/ 2913694 w 3742661"/>
              <a:gd name="connsiteY18-1602" fmla="*/ 1291762 h 4492350"/>
              <a:gd name="connsiteX19-1603" fmla="*/ 2806809 w 3742661"/>
              <a:gd name="connsiteY19-1604" fmla="*/ 2383091 h 4492350"/>
              <a:gd name="connsiteX20-1605" fmla="*/ 3742661 w 3742661"/>
              <a:gd name="connsiteY20-1606" fmla="*/ 1148316 h 4492350"/>
              <a:gd name="connsiteX21-1607" fmla="*/ 2222205 w 3742661"/>
              <a:gd name="connsiteY21-1608" fmla="*/ 3370521 h 4492350"/>
              <a:gd name="connsiteX22-1609" fmla="*/ 2169042 w 3742661"/>
              <a:gd name="connsiteY22-1610" fmla="*/ 3817088 h 4492350"/>
              <a:gd name="connsiteX23-1611" fmla="*/ 3317358 w 3742661"/>
              <a:gd name="connsiteY23-1612" fmla="*/ 3094074 h 4492350"/>
              <a:gd name="connsiteX24-1613" fmla="*/ 2194317 w 3742661"/>
              <a:gd name="connsiteY24-1614" fmla="*/ 4030951 h 4492350"/>
              <a:gd name="connsiteX25-1615" fmla="*/ 2232838 w 3742661"/>
              <a:gd name="connsiteY25-1616" fmla="*/ 4476307 h 4492350"/>
              <a:gd name="connsiteX26-1617" fmla="*/ 2218194 w 3742661"/>
              <a:gd name="connsiteY26-1618" fmla="*/ 4491415 h 4492350"/>
              <a:gd name="connsiteX27-1619" fmla="*/ 1743740 w 3742661"/>
              <a:gd name="connsiteY27-1620" fmla="*/ 4492350 h 4492350"/>
              <a:gd name="connsiteX0-1621" fmla="*/ 1743740 w 3718598"/>
              <a:gd name="connsiteY0-1622" fmla="*/ 4492350 h 4492350"/>
              <a:gd name="connsiteX1-1623" fmla="*/ 1796903 w 3718598"/>
              <a:gd name="connsiteY1-1624" fmla="*/ 3785190 h 4492350"/>
              <a:gd name="connsiteX2-1625" fmla="*/ 1307805 w 3718598"/>
              <a:gd name="connsiteY2-1626" fmla="*/ 3381153 h 4492350"/>
              <a:gd name="connsiteX3-1627" fmla="*/ 31898 w 3718598"/>
              <a:gd name="connsiteY3-1628" fmla="*/ 2945218 h 4492350"/>
              <a:gd name="connsiteX4-1629" fmla="*/ 1127052 w 3718598"/>
              <a:gd name="connsiteY4-1630" fmla="*/ 3242930 h 4492350"/>
              <a:gd name="connsiteX5-1631" fmla="*/ 393405 w 3718598"/>
              <a:gd name="connsiteY5-1632" fmla="*/ 2456121 h 4492350"/>
              <a:gd name="connsiteX6-1633" fmla="*/ 1775638 w 3718598"/>
              <a:gd name="connsiteY6-1634" fmla="*/ 3519376 h 4492350"/>
              <a:gd name="connsiteX7-1635" fmla="*/ 1679945 w 3718598"/>
              <a:gd name="connsiteY7-1636" fmla="*/ 2392325 h 4492350"/>
              <a:gd name="connsiteX8-1637" fmla="*/ 0 w 3718598"/>
              <a:gd name="connsiteY8-1638" fmla="*/ 754911 h 4492350"/>
              <a:gd name="connsiteX9-1639" fmla="*/ 988828 w 3718598"/>
              <a:gd name="connsiteY9-1640" fmla="*/ 1924493 h 4492350"/>
              <a:gd name="connsiteX10-1641" fmla="*/ 1137684 w 3718598"/>
              <a:gd name="connsiteY10-1642" fmla="*/ 861237 h 4492350"/>
              <a:gd name="connsiteX11-1643" fmla="*/ 1222745 w 3718598"/>
              <a:gd name="connsiteY11-1644" fmla="*/ 2062716 h 4492350"/>
              <a:gd name="connsiteX12-1645" fmla="*/ 1690577 w 3718598"/>
              <a:gd name="connsiteY12-1646" fmla="*/ 2190307 h 4492350"/>
              <a:gd name="connsiteX13-1647" fmla="*/ 1956391 w 3718598"/>
              <a:gd name="connsiteY13-1648" fmla="*/ 0 h 4492350"/>
              <a:gd name="connsiteX14-1649" fmla="*/ 2083982 w 3718598"/>
              <a:gd name="connsiteY14-1650" fmla="*/ 978195 h 4492350"/>
              <a:gd name="connsiteX15-1651" fmla="*/ 1881963 w 3718598"/>
              <a:gd name="connsiteY15-1652" fmla="*/ 2232837 h 4492350"/>
              <a:gd name="connsiteX16-1653" fmla="*/ 2057494 w 3718598"/>
              <a:gd name="connsiteY16-1654" fmla="*/ 3046321 h 4492350"/>
              <a:gd name="connsiteX17-1655" fmla="*/ 2647507 w 3718598"/>
              <a:gd name="connsiteY17-1656" fmla="*/ 2519916 h 4492350"/>
              <a:gd name="connsiteX18-1657" fmla="*/ 2913694 w 3718598"/>
              <a:gd name="connsiteY18-1658" fmla="*/ 1291762 h 4492350"/>
              <a:gd name="connsiteX19-1659" fmla="*/ 2806809 w 3718598"/>
              <a:gd name="connsiteY19-1660" fmla="*/ 2383091 h 4492350"/>
              <a:gd name="connsiteX20-1661" fmla="*/ 3718598 w 3718598"/>
              <a:gd name="connsiteY20-1662" fmla="*/ 1120242 h 4492350"/>
              <a:gd name="connsiteX21-1663" fmla="*/ 2222205 w 3718598"/>
              <a:gd name="connsiteY21-1664" fmla="*/ 3370521 h 4492350"/>
              <a:gd name="connsiteX22-1665" fmla="*/ 2169042 w 3718598"/>
              <a:gd name="connsiteY22-1666" fmla="*/ 3817088 h 4492350"/>
              <a:gd name="connsiteX23-1667" fmla="*/ 3317358 w 3718598"/>
              <a:gd name="connsiteY23-1668" fmla="*/ 3094074 h 4492350"/>
              <a:gd name="connsiteX24-1669" fmla="*/ 2194317 w 3718598"/>
              <a:gd name="connsiteY24-1670" fmla="*/ 4030951 h 4492350"/>
              <a:gd name="connsiteX25-1671" fmla="*/ 2232838 w 3718598"/>
              <a:gd name="connsiteY25-1672" fmla="*/ 4476307 h 4492350"/>
              <a:gd name="connsiteX26-1673" fmla="*/ 2218194 w 3718598"/>
              <a:gd name="connsiteY26-1674" fmla="*/ 4491415 h 4492350"/>
              <a:gd name="connsiteX27-1675" fmla="*/ 1743740 w 3718598"/>
              <a:gd name="connsiteY27-1676" fmla="*/ 4492350 h 4492350"/>
              <a:gd name="connsiteX0-1677" fmla="*/ 1743740 w 3718598"/>
              <a:gd name="connsiteY0-1678" fmla="*/ 4492350 h 4492350"/>
              <a:gd name="connsiteX1-1679" fmla="*/ 1796903 w 3718598"/>
              <a:gd name="connsiteY1-1680" fmla="*/ 3785190 h 4492350"/>
              <a:gd name="connsiteX2-1681" fmla="*/ 1307805 w 3718598"/>
              <a:gd name="connsiteY2-1682" fmla="*/ 3381153 h 4492350"/>
              <a:gd name="connsiteX3-1683" fmla="*/ 31898 w 3718598"/>
              <a:gd name="connsiteY3-1684" fmla="*/ 2945218 h 4492350"/>
              <a:gd name="connsiteX4-1685" fmla="*/ 1127052 w 3718598"/>
              <a:gd name="connsiteY4-1686" fmla="*/ 3242930 h 4492350"/>
              <a:gd name="connsiteX5-1687" fmla="*/ 393405 w 3718598"/>
              <a:gd name="connsiteY5-1688" fmla="*/ 2456121 h 4492350"/>
              <a:gd name="connsiteX6-1689" fmla="*/ 1775638 w 3718598"/>
              <a:gd name="connsiteY6-1690" fmla="*/ 3519376 h 4492350"/>
              <a:gd name="connsiteX7-1691" fmla="*/ 1679945 w 3718598"/>
              <a:gd name="connsiteY7-1692" fmla="*/ 2392325 h 4492350"/>
              <a:gd name="connsiteX8-1693" fmla="*/ 0 w 3718598"/>
              <a:gd name="connsiteY8-1694" fmla="*/ 754911 h 4492350"/>
              <a:gd name="connsiteX9-1695" fmla="*/ 988828 w 3718598"/>
              <a:gd name="connsiteY9-1696" fmla="*/ 1924493 h 4492350"/>
              <a:gd name="connsiteX10-1697" fmla="*/ 1137684 w 3718598"/>
              <a:gd name="connsiteY10-1698" fmla="*/ 861237 h 4492350"/>
              <a:gd name="connsiteX11-1699" fmla="*/ 1222745 w 3718598"/>
              <a:gd name="connsiteY11-1700" fmla="*/ 2062716 h 4492350"/>
              <a:gd name="connsiteX12-1701" fmla="*/ 1690577 w 3718598"/>
              <a:gd name="connsiteY12-1702" fmla="*/ 2190307 h 4492350"/>
              <a:gd name="connsiteX13-1703" fmla="*/ 1956391 w 3718598"/>
              <a:gd name="connsiteY13-1704" fmla="*/ 0 h 4492350"/>
              <a:gd name="connsiteX14-1705" fmla="*/ 2083982 w 3718598"/>
              <a:gd name="connsiteY14-1706" fmla="*/ 978195 h 4492350"/>
              <a:gd name="connsiteX15-1707" fmla="*/ 1881963 w 3718598"/>
              <a:gd name="connsiteY15-1708" fmla="*/ 2232837 h 4492350"/>
              <a:gd name="connsiteX16-1709" fmla="*/ 2057494 w 3718598"/>
              <a:gd name="connsiteY16-1710" fmla="*/ 3046321 h 4492350"/>
              <a:gd name="connsiteX17-1711" fmla="*/ 2647507 w 3718598"/>
              <a:gd name="connsiteY17-1712" fmla="*/ 2519916 h 4492350"/>
              <a:gd name="connsiteX18-1713" fmla="*/ 2913694 w 3718598"/>
              <a:gd name="connsiteY18-1714" fmla="*/ 1291762 h 4492350"/>
              <a:gd name="connsiteX19-1715" fmla="*/ 2806809 w 3718598"/>
              <a:gd name="connsiteY19-1716" fmla="*/ 2383091 h 4492350"/>
              <a:gd name="connsiteX20-1717" fmla="*/ 3718598 w 3718598"/>
              <a:gd name="connsiteY20-1718" fmla="*/ 1120242 h 4492350"/>
              <a:gd name="connsiteX21-1719" fmla="*/ 2222205 w 3718598"/>
              <a:gd name="connsiteY21-1720" fmla="*/ 3370521 h 4492350"/>
              <a:gd name="connsiteX22-1721" fmla="*/ 2169042 w 3718598"/>
              <a:gd name="connsiteY22-1722" fmla="*/ 3817088 h 4492350"/>
              <a:gd name="connsiteX23-1723" fmla="*/ 3317358 w 3718598"/>
              <a:gd name="connsiteY23-1724" fmla="*/ 3094074 h 4492350"/>
              <a:gd name="connsiteX24-1725" fmla="*/ 2194317 w 3718598"/>
              <a:gd name="connsiteY24-1726" fmla="*/ 4030951 h 4492350"/>
              <a:gd name="connsiteX25-1727" fmla="*/ 2232838 w 3718598"/>
              <a:gd name="connsiteY25-1728" fmla="*/ 4476307 h 4492350"/>
              <a:gd name="connsiteX26-1729" fmla="*/ 2218194 w 3718598"/>
              <a:gd name="connsiteY26-1730" fmla="*/ 4491415 h 4492350"/>
              <a:gd name="connsiteX27-1731" fmla="*/ 1743740 w 3718598"/>
              <a:gd name="connsiteY27-1732" fmla="*/ 4492350 h 4492350"/>
              <a:gd name="connsiteX0-1733" fmla="*/ 1743740 w 3718598"/>
              <a:gd name="connsiteY0-1734" fmla="*/ 4492350 h 4492350"/>
              <a:gd name="connsiteX1-1735" fmla="*/ 1796903 w 3718598"/>
              <a:gd name="connsiteY1-1736" fmla="*/ 3785190 h 4492350"/>
              <a:gd name="connsiteX2-1737" fmla="*/ 1307805 w 3718598"/>
              <a:gd name="connsiteY2-1738" fmla="*/ 3381153 h 4492350"/>
              <a:gd name="connsiteX3-1739" fmla="*/ 31898 w 3718598"/>
              <a:gd name="connsiteY3-1740" fmla="*/ 2945218 h 4492350"/>
              <a:gd name="connsiteX4-1741" fmla="*/ 1127052 w 3718598"/>
              <a:gd name="connsiteY4-1742" fmla="*/ 3242930 h 4492350"/>
              <a:gd name="connsiteX5-1743" fmla="*/ 393405 w 3718598"/>
              <a:gd name="connsiteY5-1744" fmla="*/ 2456121 h 4492350"/>
              <a:gd name="connsiteX6-1745" fmla="*/ 1775638 w 3718598"/>
              <a:gd name="connsiteY6-1746" fmla="*/ 3519376 h 4492350"/>
              <a:gd name="connsiteX7-1747" fmla="*/ 1679945 w 3718598"/>
              <a:gd name="connsiteY7-1748" fmla="*/ 2392325 h 4492350"/>
              <a:gd name="connsiteX8-1749" fmla="*/ 0 w 3718598"/>
              <a:gd name="connsiteY8-1750" fmla="*/ 754911 h 4492350"/>
              <a:gd name="connsiteX9-1751" fmla="*/ 988828 w 3718598"/>
              <a:gd name="connsiteY9-1752" fmla="*/ 1924493 h 4492350"/>
              <a:gd name="connsiteX10-1753" fmla="*/ 1137684 w 3718598"/>
              <a:gd name="connsiteY10-1754" fmla="*/ 861237 h 4492350"/>
              <a:gd name="connsiteX11-1755" fmla="*/ 1222745 w 3718598"/>
              <a:gd name="connsiteY11-1756" fmla="*/ 2062716 h 4492350"/>
              <a:gd name="connsiteX12-1757" fmla="*/ 1690577 w 3718598"/>
              <a:gd name="connsiteY12-1758" fmla="*/ 2190307 h 4492350"/>
              <a:gd name="connsiteX13-1759" fmla="*/ 1956391 w 3718598"/>
              <a:gd name="connsiteY13-1760" fmla="*/ 0 h 4492350"/>
              <a:gd name="connsiteX14-1761" fmla="*/ 2083982 w 3718598"/>
              <a:gd name="connsiteY14-1762" fmla="*/ 978195 h 4492350"/>
              <a:gd name="connsiteX15-1763" fmla="*/ 1881963 w 3718598"/>
              <a:gd name="connsiteY15-1764" fmla="*/ 2232837 h 4492350"/>
              <a:gd name="connsiteX16-1765" fmla="*/ 2057494 w 3718598"/>
              <a:gd name="connsiteY16-1766" fmla="*/ 3046321 h 4492350"/>
              <a:gd name="connsiteX17-1767" fmla="*/ 2647507 w 3718598"/>
              <a:gd name="connsiteY17-1768" fmla="*/ 2519916 h 4492350"/>
              <a:gd name="connsiteX18-1769" fmla="*/ 2913694 w 3718598"/>
              <a:gd name="connsiteY18-1770" fmla="*/ 1291762 h 4492350"/>
              <a:gd name="connsiteX19-1771" fmla="*/ 2806809 w 3718598"/>
              <a:gd name="connsiteY19-1772" fmla="*/ 2383091 h 4492350"/>
              <a:gd name="connsiteX20-1773" fmla="*/ 3718598 w 3718598"/>
              <a:gd name="connsiteY20-1774" fmla="*/ 1120242 h 4492350"/>
              <a:gd name="connsiteX21-1775" fmla="*/ 2222205 w 3718598"/>
              <a:gd name="connsiteY21-1776" fmla="*/ 3370521 h 4492350"/>
              <a:gd name="connsiteX22-1777" fmla="*/ 2169042 w 3718598"/>
              <a:gd name="connsiteY22-1778" fmla="*/ 3817088 h 4492350"/>
              <a:gd name="connsiteX23-1779" fmla="*/ 3317358 w 3718598"/>
              <a:gd name="connsiteY23-1780" fmla="*/ 3094074 h 4492350"/>
              <a:gd name="connsiteX24-1781" fmla="*/ 2194317 w 3718598"/>
              <a:gd name="connsiteY24-1782" fmla="*/ 4030951 h 4492350"/>
              <a:gd name="connsiteX25-1783" fmla="*/ 2232838 w 3718598"/>
              <a:gd name="connsiteY25-1784" fmla="*/ 4476307 h 4492350"/>
              <a:gd name="connsiteX26-1785" fmla="*/ 2218194 w 3718598"/>
              <a:gd name="connsiteY26-1786" fmla="*/ 4491415 h 4492350"/>
              <a:gd name="connsiteX27-1787" fmla="*/ 1743740 w 3718598"/>
              <a:gd name="connsiteY27-1788" fmla="*/ 4492350 h 4492350"/>
              <a:gd name="connsiteX0-1789" fmla="*/ 1743740 w 3718598"/>
              <a:gd name="connsiteY0-1790" fmla="*/ 4492350 h 4492350"/>
              <a:gd name="connsiteX1-1791" fmla="*/ 1796903 w 3718598"/>
              <a:gd name="connsiteY1-1792" fmla="*/ 3785190 h 4492350"/>
              <a:gd name="connsiteX2-1793" fmla="*/ 1307805 w 3718598"/>
              <a:gd name="connsiteY2-1794" fmla="*/ 3381153 h 4492350"/>
              <a:gd name="connsiteX3-1795" fmla="*/ 31898 w 3718598"/>
              <a:gd name="connsiteY3-1796" fmla="*/ 2945218 h 4492350"/>
              <a:gd name="connsiteX4-1797" fmla="*/ 1127052 w 3718598"/>
              <a:gd name="connsiteY4-1798" fmla="*/ 3242930 h 4492350"/>
              <a:gd name="connsiteX5-1799" fmla="*/ 393405 w 3718598"/>
              <a:gd name="connsiteY5-1800" fmla="*/ 2456121 h 4492350"/>
              <a:gd name="connsiteX6-1801" fmla="*/ 1775638 w 3718598"/>
              <a:gd name="connsiteY6-1802" fmla="*/ 3519376 h 4492350"/>
              <a:gd name="connsiteX7-1803" fmla="*/ 1679945 w 3718598"/>
              <a:gd name="connsiteY7-1804" fmla="*/ 2392325 h 4492350"/>
              <a:gd name="connsiteX8-1805" fmla="*/ 0 w 3718598"/>
              <a:gd name="connsiteY8-1806" fmla="*/ 754911 h 4492350"/>
              <a:gd name="connsiteX9-1807" fmla="*/ 988828 w 3718598"/>
              <a:gd name="connsiteY9-1808" fmla="*/ 1924493 h 4492350"/>
              <a:gd name="connsiteX10-1809" fmla="*/ 1137684 w 3718598"/>
              <a:gd name="connsiteY10-1810" fmla="*/ 861237 h 4492350"/>
              <a:gd name="connsiteX11-1811" fmla="*/ 1222745 w 3718598"/>
              <a:gd name="connsiteY11-1812" fmla="*/ 2062716 h 4492350"/>
              <a:gd name="connsiteX12-1813" fmla="*/ 1690577 w 3718598"/>
              <a:gd name="connsiteY12-1814" fmla="*/ 2190307 h 4492350"/>
              <a:gd name="connsiteX13-1815" fmla="*/ 1956391 w 3718598"/>
              <a:gd name="connsiteY13-1816" fmla="*/ 0 h 4492350"/>
              <a:gd name="connsiteX14-1817" fmla="*/ 2083982 w 3718598"/>
              <a:gd name="connsiteY14-1818" fmla="*/ 978195 h 4492350"/>
              <a:gd name="connsiteX15-1819" fmla="*/ 1881963 w 3718598"/>
              <a:gd name="connsiteY15-1820" fmla="*/ 2232837 h 4492350"/>
              <a:gd name="connsiteX16-1821" fmla="*/ 2057494 w 3718598"/>
              <a:gd name="connsiteY16-1822" fmla="*/ 3046321 h 4492350"/>
              <a:gd name="connsiteX17-1823" fmla="*/ 2647507 w 3718598"/>
              <a:gd name="connsiteY17-1824" fmla="*/ 2519916 h 4492350"/>
              <a:gd name="connsiteX18-1825" fmla="*/ 2913694 w 3718598"/>
              <a:gd name="connsiteY18-1826" fmla="*/ 1291762 h 4492350"/>
              <a:gd name="connsiteX19-1827" fmla="*/ 2806809 w 3718598"/>
              <a:gd name="connsiteY19-1828" fmla="*/ 2383091 h 4492350"/>
              <a:gd name="connsiteX20-1829" fmla="*/ 3718598 w 3718598"/>
              <a:gd name="connsiteY20-1830" fmla="*/ 1120242 h 4492350"/>
              <a:gd name="connsiteX21-1831" fmla="*/ 2222205 w 3718598"/>
              <a:gd name="connsiteY21-1832" fmla="*/ 3370521 h 4492350"/>
              <a:gd name="connsiteX22-1833" fmla="*/ 2169042 w 3718598"/>
              <a:gd name="connsiteY22-1834" fmla="*/ 3817088 h 4492350"/>
              <a:gd name="connsiteX23-1835" fmla="*/ 3317358 w 3718598"/>
              <a:gd name="connsiteY23-1836" fmla="*/ 3094074 h 4492350"/>
              <a:gd name="connsiteX24-1837" fmla="*/ 2194317 w 3718598"/>
              <a:gd name="connsiteY24-1838" fmla="*/ 4030951 h 4492350"/>
              <a:gd name="connsiteX25-1839" fmla="*/ 2232838 w 3718598"/>
              <a:gd name="connsiteY25-1840" fmla="*/ 4476307 h 4492350"/>
              <a:gd name="connsiteX26-1841" fmla="*/ 2218194 w 3718598"/>
              <a:gd name="connsiteY26-1842" fmla="*/ 4491415 h 4492350"/>
              <a:gd name="connsiteX27-1843" fmla="*/ 1743740 w 3718598"/>
              <a:gd name="connsiteY27-1844" fmla="*/ 4492350 h 4492350"/>
              <a:gd name="connsiteX0-1845" fmla="*/ 1743740 w 3718598"/>
              <a:gd name="connsiteY0-1846" fmla="*/ 4492350 h 4492350"/>
              <a:gd name="connsiteX1-1847" fmla="*/ 1796903 w 3718598"/>
              <a:gd name="connsiteY1-1848" fmla="*/ 3785190 h 4492350"/>
              <a:gd name="connsiteX2-1849" fmla="*/ 1307805 w 3718598"/>
              <a:gd name="connsiteY2-1850" fmla="*/ 3381153 h 4492350"/>
              <a:gd name="connsiteX3-1851" fmla="*/ 31898 w 3718598"/>
              <a:gd name="connsiteY3-1852" fmla="*/ 2945218 h 4492350"/>
              <a:gd name="connsiteX4-1853" fmla="*/ 1127052 w 3718598"/>
              <a:gd name="connsiteY4-1854" fmla="*/ 3242930 h 4492350"/>
              <a:gd name="connsiteX5-1855" fmla="*/ 393405 w 3718598"/>
              <a:gd name="connsiteY5-1856" fmla="*/ 2456121 h 4492350"/>
              <a:gd name="connsiteX6-1857" fmla="*/ 1775638 w 3718598"/>
              <a:gd name="connsiteY6-1858" fmla="*/ 3519376 h 4492350"/>
              <a:gd name="connsiteX7-1859" fmla="*/ 1679945 w 3718598"/>
              <a:gd name="connsiteY7-1860" fmla="*/ 2392325 h 4492350"/>
              <a:gd name="connsiteX8-1861" fmla="*/ 0 w 3718598"/>
              <a:gd name="connsiteY8-1862" fmla="*/ 754911 h 4492350"/>
              <a:gd name="connsiteX9-1863" fmla="*/ 988828 w 3718598"/>
              <a:gd name="connsiteY9-1864" fmla="*/ 1924493 h 4492350"/>
              <a:gd name="connsiteX10-1865" fmla="*/ 1137684 w 3718598"/>
              <a:gd name="connsiteY10-1866" fmla="*/ 861237 h 4492350"/>
              <a:gd name="connsiteX11-1867" fmla="*/ 1222745 w 3718598"/>
              <a:gd name="connsiteY11-1868" fmla="*/ 2062716 h 4492350"/>
              <a:gd name="connsiteX12-1869" fmla="*/ 1690577 w 3718598"/>
              <a:gd name="connsiteY12-1870" fmla="*/ 2190307 h 4492350"/>
              <a:gd name="connsiteX13-1871" fmla="*/ 1956391 w 3718598"/>
              <a:gd name="connsiteY13-1872" fmla="*/ 0 h 4492350"/>
              <a:gd name="connsiteX14-1873" fmla="*/ 2083982 w 3718598"/>
              <a:gd name="connsiteY14-1874" fmla="*/ 978195 h 4492350"/>
              <a:gd name="connsiteX15-1875" fmla="*/ 1881963 w 3718598"/>
              <a:gd name="connsiteY15-1876" fmla="*/ 2232837 h 4492350"/>
              <a:gd name="connsiteX16-1877" fmla="*/ 2057494 w 3718598"/>
              <a:gd name="connsiteY16-1878" fmla="*/ 3046321 h 4492350"/>
              <a:gd name="connsiteX17-1879" fmla="*/ 2647507 w 3718598"/>
              <a:gd name="connsiteY17-1880" fmla="*/ 2519916 h 4492350"/>
              <a:gd name="connsiteX18-1881" fmla="*/ 2913694 w 3718598"/>
              <a:gd name="connsiteY18-1882" fmla="*/ 1291762 h 4492350"/>
              <a:gd name="connsiteX19-1883" fmla="*/ 2806809 w 3718598"/>
              <a:gd name="connsiteY19-1884" fmla="*/ 2383091 h 4492350"/>
              <a:gd name="connsiteX20-1885" fmla="*/ 3718598 w 3718598"/>
              <a:gd name="connsiteY20-1886" fmla="*/ 1120242 h 4492350"/>
              <a:gd name="connsiteX21-1887" fmla="*/ 2222205 w 3718598"/>
              <a:gd name="connsiteY21-1888" fmla="*/ 3370521 h 4492350"/>
              <a:gd name="connsiteX22-1889" fmla="*/ 2169042 w 3718598"/>
              <a:gd name="connsiteY22-1890" fmla="*/ 3817088 h 4492350"/>
              <a:gd name="connsiteX23-1891" fmla="*/ 3317358 w 3718598"/>
              <a:gd name="connsiteY23-1892" fmla="*/ 3094074 h 4492350"/>
              <a:gd name="connsiteX24-1893" fmla="*/ 2194317 w 3718598"/>
              <a:gd name="connsiteY24-1894" fmla="*/ 4030951 h 4492350"/>
              <a:gd name="connsiteX25-1895" fmla="*/ 2232838 w 3718598"/>
              <a:gd name="connsiteY25-1896" fmla="*/ 4476307 h 4492350"/>
              <a:gd name="connsiteX26-1897" fmla="*/ 2218194 w 3718598"/>
              <a:gd name="connsiteY26-1898" fmla="*/ 4491415 h 4492350"/>
              <a:gd name="connsiteX27-1899" fmla="*/ 1743740 w 3718598"/>
              <a:gd name="connsiteY27-1900" fmla="*/ 4492350 h 4492350"/>
              <a:gd name="connsiteX0-1901" fmla="*/ 1743740 w 3718598"/>
              <a:gd name="connsiteY0-1902" fmla="*/ 4492350 h 4492350"/>
              <a:gd name="connsiteX1-1903" fmla="*/ 1796903 w 3718598"/>
              <a:gd name="connsiteY1-1904" fmla="*/ 3785190 h 4492350"/>
              <a:gd name="connsiteX2-1905" fmla="*/ 1307805 w 3718598"/>
              <a:gd name="connsiteY2-1906" fmla="*/ 3381153 h 4492350"/>
              <a:gd name="connsiteX3-1907" fmla="*/ 31898 w 3718598"/>
              <a:gd name="connsiteY3-1908" fmla="*/ 2945218 h 4492350"/>
              <a:gd name="connsiteX4-1909" fmla="*/ 1127052 w 3718598"/>
              <a:gd name="connsiteY4-1910" fmla="*/ 3242930 h 4492350"/>
              <a:gd name="connsiteX5-1911" fmla="*/ 393405 w 3718598"/>
              <a:gd name="connsiteY5-1912" fmla="*/ 2456121 h 4492350"/>
              <a:gd name="connsiteX6-1913" fmla="*/ 1775638 w 3718598"/>
              <a:gd name="connsiteY6-1914" fmla="*/ 3519376 h 4492350"/>
              <a:gd name="connsiteX7-1915" fmla="*/ 1679945 w 3718598"/>
              <a:gd name="connsiteY7-1916" fmla="*/ 2392325 h 4492350"/>
              <a:gd name="connsiteX8-1917" fmla="*/ 0 w 3718598"/>
              <a:gd name="connsiteY8-1918" fmla="*/ 754911 h 4492350"/>
              <a:gd name="connsiteX9-1919" fmla="*/ 988828 w 3718598"/>
              <a:gd name="connsiteY9-1920" fmla="*/ 1924493 h 4492350"/>
              <a:gd name="connsiteX10-1921" fmla="*/ 1137684 w 3718598"/>
              <a:gd name="connsiteY10-1922" fmla="*/ 861237 h 4492350"/>
              <a:gd name="connsiteX11-1923" fmla="*/ 1222745 w 3718598"/>
              <a:gd name="connsiteY11-1924" fmla="*/ 2062716 h 4492350"/>
              <a:gd name="connsiteX12-1925" fmla="*/ 1690577 w 3718598"/>
              <a:gd name="connsiteY12-1926" fmla="*/ 2190307 h 4492350"/>
              <a:gd name="connsiteX13-1927" fmla="*/ 1956391 w 3718598"/>
              <a:gd name="connsiteY13-1928" fmla="*/ 0 h 4492350"/>
              <a:gd name="connsiteX14-1929" fmla="*/ 2083982 w 3718598"/>
              <a:gd name="connsiteY14-1930" fmla="*/ 978195 h 4492350"/>
              <a:gd name="connsiteX15-1931" fmla="*/ 1881963 w 3718598"/>
              <a:gd name="connsiteY15-1932" fmla="*/ 2232837 h 4492350"/>
              <a:gd name="connsiteX16-1933" fmla="*/ 2057494 w 3718598"/>
              <a:gd name="connsiteY16-1934" fmla="*/ 3046321 h 4492350"/>
              <a:gd name="connsiteX17-1935" fmla="*/ 2647507 w 3718598"/>
              <a:gd name="connsiteY17-1936" fmla="*/ 2519916 h 4492350"/>
              <a:gd name="connsiteX18-1937" fmla="*/ 2913694 w 3718598"/>
              <a:gd name="connsiteY18-1938" fmla="*/ 1291762 h 4492350"/>
              <a:gd name="connsiteX19-1939" fmla="*/ 2806809 w 3718598"/>
              <a:gd name="connsiteY19-1940" fmla="*/ 2383091 h 4492350"/>
              <a:gd name="connsiteX20-1941" fmla="*/ 3718598 w 3718598"/>
              <a:gd name="connsiteY20-1942" fmla="*/ 1120242 h 4492350"/>
              <a:gd name="connsiteX21-1943" fmla="*/ 2222205 w 3718598"/>
              <a:gd name="connsiteY21-1944" fmla="*/ 3370521 h 4492350"/>
              <a:gd name="connsiteX22-1945" fmla="*/ 2169042 w 3718598"/>
              <a:gd name="connsiteY22-1946" fmla="*/ 3817088 h 4492350"/>
              <a:gd name="connsiteX23-1947" fmla="*/ 3317358 w 3718598"/>
              <a:gd name="connsiteY23-1948" fmla="*/ 3094074 h 4492350"/>
              <a:gd name="connsiteX24-1949" fmla="*/ 2194317 w 3718598"/>
              <a:gd name="connsiteY24-1950" fmla="*/ 4030951 h 4492350"/>
              <a:gd name="connsiteX25-1951" fmla="*/ 2232838 w 3718598"/>
              <a:gd name="connsiteY25-1952" fmla="*/ 4476307 h 4492350"/>
              <a:gd name="connsiteX26-1953" fmla="*/ 2218194 w 3718598"/>
              <a:gd name="connsiteY26-1954" fmla="*/ 4491415 h 4492350"/>
              <a:gd name="connsiteX27-1955" fmla="*/ 1743740 w 3718598"/>
              <a:gd name="connsiteY27-1956" fmla="*/ 4492350 h 4492350"/>
              <a:gd name="connsiteX0-1957" fmla="*/ 1743740 w 3718598"/>
              <a:gd name="connsiteY0-1958" fmla="*/ 4492350 h 4492350"/>
              <a:gd name="connsiteX1-1959" fmla="*/ 1796903 w 3718598"/>
              <a:gd name="connsiteY1-1960" fmla="*/ 3785190 h 4492350"/>
              <a:gd name="connsiteX2-1961" fmla="*/ 1307805 w 3718598"/>
              <a:gd name="connsiteY2-1962" fmla="*/ 3381153 h 4492350"/>
              <a:gd name="connsiteX3-1963" fmla="*/ 31898 w 3718598"/>
              <a:gd name="connsiteY3-1964" fmla="*/ 2945218 h 4492350"/>
              <a:gd name="connsiteX4-1965" fmla="*/ 1127052 w 3718598"/>
              <a:gd name="connsiteY4-1966" fmla="*/ 3242930 h 4492350"/>
              <a:gd name="connsiteX5-1967" fmla="*/ 393405 w 3718598"/>
              <a:gd name="connsiteY5-1968" fmla="*/ 2456121 h 4492350"/>
              <a:gd name="connsiteX6-1969" fmla="*/ 1775638 w 3718598"/>
              <a:gd name="connsiteY6-1970" fmla="*/ 3519376 h 4492350"/>
              <a:gd name="connsiteX7-1971" fmla="*/ 1679945 w 3718598"/>
              <a:gd name="connsiteY7-1972" fmla="*/ 2392325 h 4492350"/>
              <a:gd name="connsiteX8-1973" fmla="*/ 0 w 3718598"/>
              <a:gd name="connsiteY8-1974" fmla="*/ 754911 h 4492350"/>
              <a:gd name="connsiteX9-1975" fmla="*/ 988828 w 3718598"/>
              <a:gd name="connsiteY9-1976" fmla="*/ 1924493 h 4492350"/>
              <a:gd name="connsiteX10-1977" fmla="*/ 1137684 w 3718598"/>
              <a:gd name="connsiteY10-1978" fmla="*/ 861237 h 4492350"/>
              <a:gd name="connsiteX11-1979" fmla="*/ 1222745 w 3718598"/>
              <a:gd name="connsiteY11-1980" fmla="*/ 2062716 h 4492350"/>
              <a:gd name="connsiteX12-1981" fmla="*/ 1690577 w 3718598"/>
              <a:gd name="connsiteY12-1982" fmla="*/ 2190307 h 4492350"/>
              <a:gd name="connsiteX13-1983" fmla="*/ 1956391 w 3718598"/>
              <a:gd name="connsiteY13-1984" fmla="*/ 0 h 4492350"/>
              <a:gd name="connsiteX14-1985" fmla="*/ 2083982 w 3718598"/>
              <a:gd name="connsiteY14-1986" fmla="*/ 978195 h 4492350"/>
              <a:gd name="connsiteX15-1987" fmla="*/ 1881963 w 3718598"/>
              <a:gd name="connsiteY15-1988" fmla="*/ 2232837 h 4492350"/>
              <a:gd name="connsiteX16-1989" fmla="*/ 2057494 w 3718598"/>
              <a:gd name="connsiteY16-1990" fmla="*/ 3046321 h 4492350"/>
              <a:gd name="connsiteX17-1991" fmla="*/ 2647507 w 3718598"/>
              <a:gd name="connsiteY17-1992" fmla="*/ 2519916 h 4492350"/>
              <a:gd name="connsiteX18-1993" fmla="*/ 2913694 w 3718598"/>
              <a:gd name="connsiteY18-1994" fmla="*/ 1291762 h 4492350"/>
              <a:gd name="connsiteX19-1995" fmla="*/ 2806809 w 3718598"/>
              <a:gd name="connsiteY19-1996" fmla="*/ 2383091 h 4492350"/>
              <a:gd name="connsiteX20-1997" fmla="*/ 3718598 w 3718598"/>
              <a:gd name="connsiteY20-1998" fmla="*/ 1120242 h 4492350"/>
              <a:gd name="connsiteX21-1999" fmla="*/ 2222205 w 3718598"/>
              <a:gd name="connsiteY21-2000" fmla="*/ 3370521 h 4492350"/>
              <a:gd name="connsiteX22-2001" fmla="*/ 2169042 w 3718598"/>
              <a:gd name="connsiteY22-2002" fmla="*/ 3817088 h 4492350"/>
              <a:gd name="connsiteX23-2003" fmla="*/ 3317358 w 3718598"/>
              <a:gd name="connsiteY23-2004" fmla="*/ 3094074 h 4492350"/>
              <a:gd name="connsiteX24-2005" fmla="*/ 2194317 w 3718598"/>
              <a:gd name="connsiteY24-2006" fmla="*/ 4030951 h 4492350"/>
              <a:gd name="connsiteX25-2007" fmla="*/ 2232838 w 3718598"/>
              <a:gd name="connsiteY25-2008" fmla="*/ 4476307 h 4492350"/>
              <a:gd name="connsiteX26-2009" fmla="*/ 2218194 w 3718598"/>
              <a:gd name="connsiteY26-2010" fmla="*/ 4491415 h 4492350"/>
              <a:gd name="connsiteX27-2011" fmla="*/ 1743740 w 3718598"/>
              <a:gd name="connsiteY27-2012" fmla="*/ 4492350 h 4492350"/>
              <a:gd name="connsiteX0-2013" fmla="*/ 1743740 w 3694535"/>
              <a:gd name="connsiteY0-2014" fmla="*/ 4492350 h 4492350"/>
              <a:gd name="connsiteX1-2015" fmla="*/ 1796903 w 3694535"/>
              <a:gd name="connsiteY1-2016" fmla="*/ 3785190 h 4492350"/>
              <a:gd name="connsiteX2-2017" fmla="*/ 1307805 w 3694535"/>
              <a:gd name="connsiteY2-2018" fmla="*/ 3381153 h 4492350"/>
              <a:gd name="connsiteX3-2019" fmla="*/ 31898 w 3694535"/>
              <a:gd name="connsiteY3-2020" fmla="*/ 2945218 h 4492350"/>
              <a:gd name="connsiteX4-2021" fmla="*/ 1127052 w 3694535"/>
              <a:gd name="connsiteY4-2022" fmla="*/ 3242930 h 4492350"/>
              <a:gd name="connsiteX5-2023" fmla="*/ 393405 w 3694535"/>
              <a:gd name="connsiteY5-2024" fmla="*/ 2456121 h 4492350"/>
              <a:gd name="connsiteX6-2025" fmla="*/ 1775638 w 3694535"/>
              <a:gd name="connsiteY6-2026" fmla="*/ 3519376 h 4492350"/>
              <a:gd name="connsiteX7-2027" fmla="*/ 1679945 w 3694535"/>
              <a:gd name="connsiteY7-2028" fmla="*/ 2392325 h 4492350"/>
              <a:gd name="connsiteX8-2029" fmla="*/ 0 w 3694535"/>
              <a:gd name="connsiteY8-2030" fmla="*/ 754911 h 4492350"/>
              <a:gd name="connsiteX9-2031" fmla="*/ 988828 w 3694535"/>
              <a:gd name="connsiteY9-2032" fmla="*/ 1924493 h 4492350"/>
              <a:gd name="connsiteX10-2033" fmla="*/ 1137684 w 3694535"/>
              <a:gd name="connsiteY10-2034" fmla="*/ 861237 h 4492350"/>
              <a:gd name="connsiteX11-2035" fmla="*/ 1222745 w 3694535"/>
              <a:gd name="connsiteY11-2036" fmla="*/ 2062716 h 4492350"/>
              <a:gd name="connsiteX12-2037" fmla="*/ 1690577 w 3694535"/>
              <a:gd name="connsiteY12-2038" fmla="*/ 2190307 h 4492350"/>
              <a:gd name="connsiteX13-2039" fmla="*/ 1956391 w 3694535"/>
              <a:gd name="connsiteY13-2040" fmla="*/ 0 h 4492350"/>
              <a:gd name="connsiteX14-2041" fmla="*/ 2083982 w 3694535"/>
              <a:gd name="connsiteY14-2042" fmla="*/ 978195 h 4492350"/>
              <a:gd name="connsiteX15-2043" fmla="*/ 1881963 w 3694535"/>
              <a:gd name="connsiteY15-2044" fmla="*/ 2232837 h 4492350"/>
              <a:gd name="connsiteX16-2045" fmla="*/ 2057494 w 3694535"/>
              <a:gd name="connsiteY16-2046" fmla="*/ 3046321 h 4492350"/>
              <a:gd name="connsiteX17-2047" fmla="*/ 2647507 w 3694535"/>
              <a:gd name="connsiteY17-2048" fmla="*/ 2519916 h 4492350"/>
              <a:gd name="connsiteX18-2049" fmla="*/ 2913694 w 3694535"/>
              <a:gd name="connsiteY18-2050" fmla="*/ 1291762 h 4492350"/>
              <a:gd name="connsiteX19-2051" fmla="*/ 2806809 w 3694535"/>
              <a:gd name="connsiteY19-2052" fmla="*/ 2383091 h 4492350"/>
              <a:gd name="connsiteX20-2053" fmla="*/ 3694535 w 3694535"/>
              <a:gd name="connsiteY20-2054" fmla="*/ 1124252 h 4492350"/>
              <a:gd name="connsiteX21-2055" fmla="*/ 2222205 w 3694535"/>
              <a:gd name="connsiteY21-2056" fmla="*/ 3370521 h 4492350"/>
              <a:gd name="connsiteX22-2057" fmla="*/ 2169042 w 3694535"/>
              <a:gd name="connsiteY22-2058" fmla="*/ 3817088 h 4492350"/>
              <a:gd name="connsiteX23-2059" fmla="*/ 3317358 w 3694535"/>
              <a:gd name="connsiteY23-2060" fmla="*/ 3094074 h 4492350"/>
              <a:gd name="connsiteX24-2061" fmla="*/ 2194317 w 3694535"/>
              <a:gd name="connsiteY24-2062" fmla="*/ 4030951 h 4492350"/>
              <a:gd name="connsiteX25-2063" fmla="*/ 2232838 w 3694535"/>
              <a:gd name="connsiteY25-2064" fmla="*/ 4476307 h 4492350"/>
              <a:gd name="connsiteX26-2065" fmla="*/ 2218194 w 3694535"/>
              <a:gd name="connsiteY26-2066" fmla="*/ 4491415 h 4492350"/>
              <a:gd name="connsiteX27-2067" fmla="*/ 1743740 w 3694535"/>
              <a:gd name="connsiteY27-2068" fmla="*/ 4492350 h 4492350"/>
              <a:gd name="connsiteX0-2069" fmla="*/ 1743740 w 3694535"/>
              <a:gd name="connsiteY0-2070" fmla="*/ 4492350 h 4492350"/>
              <a:gd name="connsiteX1-2071" fmla="*/ 1796903 w 3694535"/>
              <a:gd name="connsiteY1-2072" fmla="*/ 3785190 h 4492350"/>
              <a:gd name="connsiteX2-2073" fmla="*/ 1307805 w 3694535"/>
              <a:gd name="connsiteY2-2074" fmla="*/ 3381153 h 4492350"/>
              <a:gd name="connsiteX3-2075" fmla="*/ 31898 w 3694535"/>
              <a:gd name="connsiteY3-2076" fmla="*/ 2945218 h 4492350"/>
              <a:gd name="connsiteX4-2077" fmla="*/ 1127052 w 3694535"/>
              <a:gd name="connsiteY4-2078" fmla="*/ 3242930 h 4492350"/>
              <a:gd name="connsiteX5-2079" fmla="*/ 393405 w 3694535"/>
              <a:gd name="connsiteY5-2080" fmla="*/ 2456121 h 4492350"/>
              <a:gd name="connsiteX6-2081" fmla="*/ 1775638 w 3694535"/>
              <a:gd name="connsiteY6-2082" fmla="*/ 3519376 h 4492350"/>
              <a:gd name="connsiteX7-2083" fmla="*/ 1679945 w 3694535"/>
              <a:gd name="connsiteY7-2084" fmla="*/ 2392325 h 4492350"/>
              <a:gd name="connsiteX8-2085" fmla="*/ 0 w 3694535"/>
              <a:gd name="connsiteY8-2086" fmla="*/ 754911 h 4492350"/>
              <a:gd name="connsiteX9-2087" fmla="*/ 988828 w 3694535"/>
              <a:gd name="connsiteY9-2088" fmla="*/ 1924493 h 4492350"/>
              <a:gd name="connsiteX10-2089" fmla="*/ 1137684 w 3694535"/>
              <a:gd name="connsiteY10-2090" fmla="*/ 861237 h 4492350"/>
              <a:gd name="connsiteX11-2091" fmla="*/ 1222745 w 3694535"/>
              <a:gd name="connsiteY11-2092" fmla="*/ 2062716 h 4492350"/>
              <a:gd name="connsiteX12-2093" fmla="*/ 1690577 w 3694535"/>
              <a:gd name="connsiteY12-2094" fmla="*/ 2190307 h 4492350"/>
              <a:gd name="connsiteX13-2095" fmla="*/ 1956391 w 3694535"/>
              <a:gd name="connsiteY13-2096" fmla="*/ 0 h 4492350"/>
              <a:gd name="connsiteX14-2097" fmla="*/ 2083982 w 3694535"/>
              <a:gd name="connsiteY14-2098" fmla="*/ 978195 h 4492350"/>
              <a:gd name="connsiteX15-2099" fmla="*/ 1881963 w 3694535"/>
              <a:gd name="connsiteY15-2100" fmla="*/ 2232837 h 4492350"/>
              <a:gd name="connsiteX16-2101" fmla="*/ 2057494 w 3694535"/>
              <a:gd name="connsiteY16-2102" fmla="*/ 3046321 h 4492350"/>
              <a:gd name="connsiteX17-2103" fmla="*/ 2647507 w 3694535"/>
              <a:gd name="connsiteY17-2104" fmla="*/ 2519916 h 4492350"/>
              <a:gd name="connsiteX18-2105" fmla="*/ 2913694 w 3694535"/>
              <a:gd name="connsiteY18-2106" fmla="*/ 1291762 h 4492350"/>
              <a:gd name="connsiteX19-2107" fmla="*/ 2806809 w 3694535"/>
              <a:gd name="connsiteY19-2108" fmla="*/ 2383091 h 4492350"/>
              <a:gd name="connsiteX20-2109" fmla="*/ 3694535 w 3694535"/>
              <a:gd name="connsiteY20-2110" fmla="*/ 1124252 h 4492350"/>
              <a:gd name="connsiteX21-2111" fmla="*/ 2222205 w 3694535"/>
              <a:gd name="connsiteY21-2112" fmla="*/ 3370521 h 4492350"/>
              <a:gd name="connsiteX22-2113" fmla="*/ 2169042 w 3694535"/>
              <a:gd name="connsiteY22-2114" fmla="*/ 3817088 h 4492350"/>
              <a:gd name="connsiteX23-2115" fmla="*/ 3317358 w 3694535"/>
              <a:gd name="connsiteY23-2116" fmla="*/ 3094074 h 4492350"/>
              <a:gd name="connsiteX24-2117" fmla="*/ 2194317 w 3694535"/>
              <a:gd name="connsiteY24-2118" fmla="*/ 4030951 h 4492350"/>
              <a:gd name="connsiteX25-2119" fmla="*/ 2232838 w 3694535"/>
              <a:gd name="connsiteY25-2120" fmla="*/ 4476307 h 4492350"/>
              <a:gd name="connsiteX26-2121" fmla="*/ 2218194 w 3694535"/>
              <a:gd name="connsiteY26-2122" fmla="*/ 4491415 h 4492350"/>
              <a:gd name="connsiteX27-2123" fmla="*/ 1743740 w 3694535"/>
              <a:gd name="connsiteY27-2124" fmla="*/ 4492350 h 4492350"/>
              <a:gd name="connsiteX0-2125" fmla="*/ 1743740 w 3694535"/>
              <a:gd name="connsiteY0-2126" fmla="*/ 4492350 h 4492350"/>
              <a:gd name="connsiteX1-2127" fmla="*/ 1796903 w 3694535"/>
              <a:gd name="connsiteY1-2128" fmla="*/ 3785190 h 4492350"/>
              <a:gd name="connsiteX2-2129" fmla="*/ 1307805 w 3694535"/>
              <a:gd name="connsiteY2-2130" fmla="*/ 3381153 h 4492350"/>
              <a:gd name="connsiteX3-2131" fmla="*/ 31898 w 3694535"/>
              <a:gd name="connsiteY3-2132" fmla="*/ 2945218 h 4492350"/>
              <a:gd name="connsiteX4-2133" fmla="*/ 1127052 w 3694535"/>
              <a:gd name="connsiteY4-2134" fmla="*/ 3242930 h 4492350"/>
              <a:gd name="connsiteX5-2135" fmla="*/ 393405 w 3694535"/>
              <a:gd name="connsiteY5-2136" fmla="*/ 2456121 h 4492350"/>
              <a:gd name="connsiteX6-2137" fmla="*/ 1775638 w 3694535"/>
              <a:gd name="connsiteY6-2138" fmla="*/ 3519376 h 4492350"/>
              <a:gd name="connsiteX7-2139" fmla="*/ 1679945 w 3694535"/>
              <a:gd name="connsiteY7-2140" fmla="*/ 2392325 h 4492350"/>
              <a:gd name="connsiteX8-2141" fmla="*/ 0 w 3694535"/>
              <a:gd name="connsiteY8-2142" fmla="*/ 754911 h 4492350"/>
              <a:gd name="connsiteX9-2143" fmla="*/ 988828 w 3694535"/>
              <a:gd name="connsiteY9-2144" fmla="*/ 1924493 h 4492350"/>
              <a:gd name="connsiteX10-2145" fmla="*/ 1137684 w 3694535"/>
              <a:gd name="connsiteY10-2146" fmla="*/ 861237 h 4492350"/>
              <a:gd name="connsiteX11-2147" fmla="*/ 1222745 w 3694535"/>
              <a:gd name="connsiteY11-2148" fmla="*/ 2062716 h 4492350"/>
              <a:gd name="connsiteX12-2149" fmla="*/ 1690577 w 3694535"/>
              <a:gd name="connsiteY12-2150" fmla="*/ 2190307 h 4492350"/>
              <a:gd name="connsiteX13-2151" fmla="*/ 1956391 w 3694535"/>
              <a:gd name="connsiteY13-2152" fmla="*/ 0 h 4492350"/>
              <a:gd name="connsiteX14-2153" fmla="*/ 2083982 w 3694535"/>
              <a:gd name="connsiteY14-2154" fmla="*/ 978195 h 4492350"/>
              <a:gd name="connsiteX15-2155" fmla="*/ 1881963 w 3694535"/>
              <a:gd name="connsiteY15-2156" fmla="*/ 2232837 h 4492350"/>
              <a:gd name="connsiteX16-2157" fmla="*/ 2057494 w 3694535"/>
              <a:gd name="connsiteY16-2158" fmla="*/ 3046321 h 4492350"/>
              <a:gd name="connsiteX17-2159" fmla="*/ 2647507 w 3694535"/>
              <a:gd name="connsiteY17-2160" fmla="*/ 2519916 h 4492350"/>
              <a:gd name="connsiteX18-2161" fmla="*/ 2913694 w 3694535"/>
              <a:gd name="connsiteY18-2162" fmla="*/ 1291762 h 4492350"/>
              <a:gd name="connsiteX19-2163" fmla="*/ 2806809 w 3694535"/>
              <a:gd name="connsiteY19-2164" fmla="*/ 2383091 h 4492350"/>
              <a:gd name="connsiteX20-2165" fmla="*/ 3694535 w 3694535"/>
              <a:gd name="connsiteY20-2166" fmla="*/ 1124252 h 4492350"/>
              <a:gd name="connsiteX21-2167" fmla="*/ 2222205 w 3694535"/>
              <a:gd name="connsiteY21-2168" fmla="*/ 3370521 h 4492350"/>
              <a:gd name="connsiteX22-2169" fmla="*/ 2169042 w 3694535"/>
              <a:gd name="connsiteY22-2170" fmla="*/ 3817088 h 4492350"/>
              <a:gd name="connsiteX23-2171" fmla="*/ 3317358 w 3694535"/>
              <a:gd name="connsiteY23-2172" fmla="*/ 3094074 h 4492350"/>
              <a:gd name="connsiteX24-2173" fmla="*/ 2194317 w 3694535"/>
              <a:gd name="connsiteY24-2174" fmla="*/ 4030951 h 4492350"/>
              <a:gd name="connsiteX25-2175" fmla="*/ 2232838 w 3694535"/>
              <a:gd name="connsiteY25-2176" fmla="*/ 4476307 h 4492350"/>
              <a:gd name="connsiteX26-2177" fmla="*/ 2218194 w 3694535"/>
              <a:gd name="connsiteY26-2178" fmla="*/ 4491415 h 4492350"/>
              <a:gd name="connsiteX27-2179" fmla="*/ 1743740 w 3694535"/>
              <a:gd name="connsiteY27-2180" fmla="*/ 4492350 h 4492350"/>
              <a:gd name="connsiteX0-2181" fmla="*/ 1743740 w 3694535"/>
              <a:gd name="connsiteY0-2182" fmla="*/ 4492350 h 4492350"/>
              <a:gd name="connsiteX1-2183" fmla="*/ 1796903 w 3694535"/>
              <a:gd name="connsiteY1-2184" fmla="*/ 3785190 h 4492350"/>
              <a:gd name="connsiteX2-2185" fmla="*/ 1307805 w 3694535"/>
              <a:gd name="connsiteY2-2186" fmla="*/ 3381153 h 4492350"/>
              <a:gd name="connsiteX3-2187" fmla="*/ 31898 w 3694535"/>
              <a:gd name="connsiteY3-2188" fmla="*/ 2945218 h 4492350"/>
              <a:gd name="connsiteX4-2189" fmla="*/ 1127052 w 3694535"/>
              <a:gd name="connsiteY4-2190" fmla="*/ 3242930 h 4492350"/>
              <a:gd name="connsiteX5-2191" fmla="*/ 393405 w 3694535"/>
              <a:gd name="connsiteY5-2192" fmla="*/ 2456121 h 4492350"/>
              <a:gd name="connsiteX6-2193" fmla="*/ 1775638 w 3694535"/>
              <a:gd name="connsiteY6-2194" fmla="*/ 3519376 h 4492350"/>
              <a:gd name="connsiteX7-2195" fmla="*/ 1679945 w 3694535"/>
              <a:gd name="connsiteY7-2196" fmla="*/ 2392325 h 4492350"/>
              <a:gd name="connsiteX8-2197" fmla="*/ 0 w 3694535"/>
              <a:gd name="connsiteY8-2198" fmla="*/ 754911 h 4492350"/>
              <a:gd name="connsiteX9-2199" fmla="*/ 988828 w 3694535"/>
              <a:gd name="connsiteY9-2200" fmla="*/ 1924493 h 4492350"/>
              <a:gd name="connsiteX10-2201" fmla="*/ 1137684 w 3694535"/>
              <a:gd name="connsiteY10-2202" fmla="*/ 861237 h 4492350"/>
              <a:gd name="connsiteX11-2203" fmla="*/ 1222745 w 3694535"/>
              <a:gd name="connsiteY11-2204" fmla="*/ 2062716 h 4492350"/>
              <a:gd name="connsiteX12-2205" fmla="*/ 1690577 w 3694535"/>
              <a:gd name="connsiteY12-2206" fmla="*/ 2190307 h 4492350"/>
              <a:gd name="connsiteX13-2207" fmla="*/ 1956391 w 3694535"/>
              <a:gd name="connsiteY13-2208" fmla="*/ 0 h 4492350"/>
              <a:gd name="connsiteX14-2209" fmla="*/ 2083982 w 3694535"/>
              <a:gd name="connsiteY14-2210" fmla="*/ 978195 h 4492350"/>
              <a:gd name="connsiteX15-2211" fmla="*/ 1881963 w 3694535"/>
              <a:gd name="connsiteY15-2212" fmla="*/ 2232837 h 4492350"/>
              <a:gd name="connsiteX16-2213" fmla="*/ 2057494 w 3694535"/>
              <a:gd name="connsiteY16-2214" fmla="*/ 3046321 h 4492350"/>
              <a:gd name="connsiteX17-2215" fmla="*/ 2647507 w 3694535"/>
              <a:gd name="connsiteY17-2216" fmla="*/ 2519916 h 4492350"/>
              <a:gd name="connsiteX18-2217" fmla="*/ 2913694 w 3694535"/>
              <a:gd name="connsiteY18-2218" fmla="*/ 1291762 h 4492350"/>
              <a:gd name="connsiteX19-2219" fmla="*/ 2806809 w 3694535"/>
              <a:gd name="connsiteY19-2220" fmla="*/ 2383091 h 4492350"/>
              <a:gd name="connsiteX20-2221" fmla="*/ 3694535 w 3694535"/>
              <a:gd name="connsiteY20-2222" fmla="*/ 1124252 h 4492350"/>
              <a:gd name="connsiteX21-2223" fmla="*/ 2222205 w 3694535"/>
              <a:gd name="connsiteY21-2224" fmla="*/ 3370521 h 4492350"/>
              <a:gd name="connsiteX22-2225" fmla="*/ 2169042 w 3694535"/>
              <a:gd name="connsiteY22-2226" fmla="*/ 3817088 h 4492350"/>
              <a:gd name="connsiteX23-2227" fmla="*/ 3317358 w 3694535"/>
              <a:gd name="connsiteY23-2228" fmla="*/ 3094074 h 4492350"/>
              <a:gd name="connsiteX24-2229" fmla="*/ 2194317 w 3694535"/>
              <a:gd name="connsiteY24-2230" fmla="*/ 4030951 h 4492350"/>
              <a:gd name="connsiteX25-2231" fmla="*/ 2232838 w 3694535"/>
              <a:gd name="connsiteY25-2232" fmla="*/ 4476307 h 4492350"/>
              <a:gd name="connsiteX26-2233" fmla="*/ 2218194 w 3694535"/>
              <a:gd name="connsiteY26-2234" fmla="*/ 4491415 h 4492350"/>
              <a:gd name="connsiteX27-2235" fmla="*/ 1743740 w 3694535"/>
              <a:gd name="connsiteY27-2236" fmla="*/ 4492350 h 4492350"/>
              <a:gd name="connsiteX0-2237" fmla="*/ 1743740 w 3694535"/>
              <a:gd name="connsiteY0-2238" fmla="*/ 4492350 h 4492350"/>
              <a:gd name="connsiteX1-2239" fmla="*/ 1796903 w 3694535"/>
              <a:gd name="connsiteY1-2240" fmla="*/ 3785190 h 4492350"/>
              <a:gd name="connsiteX2-2241" fmla="*/ 1307805 w 3694535"/>
              <a:gd name="connsiteY2-2242" fmla="*/ 3381153 h 4492350"/>
              <a:gd name="connsiteX3-2243" fmla="*/ 31898 w 3694535"/>
              <a:gd name="connsiteY3-2244" fmla="*/ 2945218 h 4492350"/>
              <a:gd name="connsiteX4-2245" fmla="*/ 1127052 w 3694535"/>
              <a:gd name="connsiteY4-2246" fmla="*/ 3242930 h 4492350"/>
              <a:gd name="connsiteX5-2247" fmla="*/ 393405 w 3694535"/>
              <a:gd name="connsiteY5-2248" fmla="*/ 2456121 h 4492350"/>
              <a:gd name="connsiteX6-2249" fmla="*/ 1775638 w 3694535"/>
              <a:gd name="connsiteY6-2250" fmla="*/ 3519376 h 4492350"/>
              <a:gd name="connsiteX7-2251" fmla="*/ 1679945 w 3694535"/>
              <a:gd name="connsiteY7-2252" fmla="*/ 2392325 h 4492350"/>
              <a:gd name="connsiteX8-2253" fmla="*/ 0 w 3694535"/>
              <a:gd name="connsiteY8-2254" fmla="*/ 754911 h 4492350"/>
              <a:gd name="connsiteX9-2255" fmla="*/ 988828 w 3694535"/>
              <a:gd name="connsiteY9-2256" fmla="*/ 1924493 h 4492350"/>
              <a:gd name="connsiteX10-2257" fmla="*/ 1137684 w 3694535"/>
              <a:gd name="connsiteY10-2258" fmla="*/ 861237 h 4492350"/>
              <a:gd name="connsiteX11-2259" fmla="*/ 1222745 w 3694535"/>
              <a:gd name="connsiteY11-2260" fmla="*/ 2062716 h 4492350"/>
              <a:gd name="connsiteX12-2261" fmla="*/ 1690577 w 3694535"/>
              <a:gd name="connsiteY12-2262" fmla="*/ 2190307 h 4492350"/>
              <a:gd name="connsiteX13-2263" fmla="*/ 1956391 w 3694535"/>
              <a:gd name="connsiteY13-2264" fmla="*/ 0 h 4492350"/>
              <a:gd name="connsiteX14-2265" fmla="*/ 2083982 w 3694535"/>
              <a:gd name="connsiteY14-2266" fmla="*/ 978195 h 4492350"/>
              <a:gd name="connsiteX15-2267" fmla="*/ 1881963 w 3694535"/>
              <a:gd name="connsiteY15-2268" fmla="*/ 2232837 h 4492350"/>
              <a:gd name="connsiteX16-2269" fmla="*/ 2057494 w 3694535"/>
              <a:gd name="connsiteY16-2270" fmla="*/ 3046321 h 4492350"/>
              <a:gd name="connsiteX17-2271" fmla="*/ 2647507 w 3694535"/>
              <a:gd name="connsiteY17-2272" fmla="*/ 2519916 h 4492350"/>
              <a:gd name="connsiteX18-2273" fmla="*/ 2913694 w 3694535"/>
              <a:gd name="connsiteY18-2274" fmla="*/ 1291762 h 4492350"/>
              <a:gd name="connsiteX19-2275" fmla="*/ 2806809 w 3694535"/>
              <a:gd name="connsiteY19-2276" fmla="*/ 2383091 h 4492350"/>
              <a:gd name="connsiteX20-2277" fmla="*/ 3694535 w 3694535"/>
              <a:gd name="connsiteY20-2278" fmla="*/ 1124252 h 4492350"/>
              <a:gd name="connsiteX21-2279" fmla="*/ 2222205 w 3694535"/>
              <a:gd name="connsiteY21-2280" fmla="*/ 3370521 h 4492350"/>
              <a:gd name="connsiteX22-2281" fmla="*/ 2169042 w 3694535"/>
              <a:gd name="connsiteY22-2282" fmla="*/ 3817088 h 4492350"/>
              <a:gd name="connsiteX23-2283" fmla="*/ 3317358 w 3694535"/>
              <a:gd name="connsiteY23-2284" fmla="*/ 3094074 h 4492350"/>
              <a:gd name="connsiteX24-2285" fmla="*/ 2194317 w 3694535"/>
              <a:gd name="connsiteY24-2286" fmla="*/ 4030951 h 4492350"/>
              <a:gd name="connsiteX25-2287" fmla="*/ 2232838 w 3694535"/>
              <a:gd name="connsiteY25-2288" fmla="*/ 4476307 h 4492350"/>
              <a:gd name="connsiteX26-2289" fmla="*/ 2218194 w 3694535"/>
              <a:gd name="connsiteY26-2290" fmla="*/ 4491415 h 4492350"/>
              <a:gd name="connsiteX27-2291" fmla="*/ 1743740 w 3694535"/>
              <a:gd name="connsiteY27-2292" fmla="*/ 4492350 h 4492350"/>
              <a:gd name="connsiteX0-2293" fmla="*/ 1743740 w 3694535"/>
              <a:gd name="connsiteY0-2294" fmla="*/ 4492350 h 4492350"/>
              <a:gd name="connsiteX1-2295" fmla="*/ 1796903 w 3694535"/>
              <a:gd name="connsiteY1-2296" fmla="*/ 3785190 h 4492350"/>
              <a:gd name="connsiteX2-2297" fmla="*/ 1307805 w 3694535"/>
              <a:gd name="connsiteY2-2298" fmla="*/ 3381153 h 4492350"/>
              <a:gd name="connsiteX3-2299" fmla="*/ 31898 w 3694535"/>
              <a:gd name="connsiteY3-2300" fmla="*/ 2945218 h 4492350"/>
              <a:gd name="connsiteX4-2301" fmla="*/ 1127052 w 3694535"/>
              <a:gd name="connsiteY4-2302" fmla="*/ 3242930 h 4492350"/>
              <a:gd name="connsiteX5-2303" fmla="*/ 393405 w 3694535"/>
              <a:gd name="connsiteY5-2304" fmla="*/ 2456121 h 4492350"/>
              <a:gd name="connsiteX6-2305" fmla="*/ 1775638 w 3694535"/>
              <a:gd name="connsiteY6-2306" fmla="*/ 3519376 h 4492350"/>
              <a:gd name="connsiteX7-2307" fmla="*/ 1679945 w 3694535"/>
              <a:gd name="connsiteY7-2308" fmla="*/ 2392325 h 4492350"/>
              <a:gd name="connsiteX8-2309" fmla="*/ 0 w 3694535"/>
              <a:gd name="connsiteY8-2310" fmla="*/ 754911 h 4492350"/>
              <a:gd name="connsiteX9-2311" fmla="*/ 988828 w 3694535"/>
              <a:gd name="connsiteY9-2312" fmla="*/ 1924493 h 4492350"/>
              <a:gd name="connsiteX10-2313" fmla="*/ 1137684 w 3694535"/>
              <a:gd name="connsiteY10-2314" fmla="*/ 861237 h 4492350"/>
              <a:gd name="connsiteX11-2315" fmla="*/ 1222745 w 3694535"/>
              <a:gd name="connsiteY11-2316" fmla="*/ 2062716 h 4492350"/>
              <a:gd name="connsiteX12-2317" fmla="*/ 1690577 w 3694535"/>
              <a:gd name="connsiteY12-2318" fmla="*/ 2190307 h 4492350"/>
              <a:gd name="connsiteX13-2319" fmla="*/ 1956391 w 3694535"/>
              <a:gd name="connsiteY13-2320" fmla="*/ 0 h 4492350"/>
              <a:gd name="connsiteX14-2321" fmla="*/ 2083982 w 3694535"/>
              <a:gd name="connsiteY14-2322" fmla="*/ 978195 h 4492350"/>
              <a:gd name="connsiteX15-2323" fmla="*/ 1881963 w 3694535"/>
              <a:gd name="connsiteY15-2324" fmla="*/ 2232837 h 4492350"/>
              <a:gd name="connsiteX16-2325" fmla="*/ 2057494 w 3694535"/>
              <a:gd name="connsiteY16-2326" fmla="*/ 3046321 h 4492350"/>
              <a:gd name="connsiteX17-2327" fmla="*/ 2647507 w 3694535"/>
              <a:gd name="connsiteY17-2328" fmla="*/ 2519916 h 4492350"/>
              <a:gd name="connsiteX18-2329" fmla="*/ 2913694 w 3694535"/>
              <a:gd name="connsiteY18-2330" fmla="*/ 1291762 h 4492350"/>
              <a:gd name="connsiteX19-2331" fmla="*/ 2806809 w 3694535"/>
              <a:gd name="connsiteY19-2332" fmla="*/ 2383091 h 4492350"/>
              <a:gd name="connsiteX20-2333" fmla="*/ 3694535 w 3694535"/>
              <a:gd name="connsiteY20-2334" fmla="*/ 1124252 h 4492350"/>
              <a:gd name="connsiteX21-2335" fmla="*/ 2222205 w 3694535"/>
              <a:gd name="connsiteY21-2336" fmla="*/ 3370521 h 4492350"/>
              <a:gd name="connsiteX22-2337" fmla="*/ 2169042 w 3694535"/>
              <a:gd name="connsiteY22-2338" fmla="*/ 3817088 h 4492350"/>
              <a:gd name="connsiteX23-2339" fmla="*/ 3317358 w 3694535"/>
              <a:gd name="connsiteY23-2340" fmla="*/ 3094074 h 4492350"/>
              <a:gd name="connsiteX24-2341" fmla="*/ 2194317 w 3694535"/>
              <a:gd name="connsiteY24-2342" fmla="*/ 4030951 h 4492350"/>
              <a:gd name="connsiteX25-2343" fmla="*/ 2232838 w 3694535"/>
              <a:gd name="connsiteY25-2344" fmla="*/ 4476307 h 4492350"/>
              <a:gd name="connsiteX26-2345" fmla="*/ 2218194 w 3694535"/>
              <a:gd name="connsiteY26-2346" fmla="*/ 4491415 h 4492350"/>
              <a:gd name="connsiteX27-2347" fmla="*/ 1743740 w 3694535"/>
              <a:gd name="connsiteY27-2348" fmla="*/ 4492350 h 4492350"/>
              <a:gd name="connsiteX0-2349" fmla="*/ 1743740 w 3694535"/>
              <a:gd name="connsiteY0-2350" fmla="*/ 4492350 h 4492350"/>
              <a:gd name="connsiteX1-2351" fmla="*/ 1796903 w 3694535"/>
              <a:gd name="connsiteY1-2352" fmla="*/ 3785190 h 4492350"/>
              <a:gd name="connsiteX2-2353" fmla="*/ 1307805 w 3694535"/>
              <a:gd name="connsiteY2-2354" fmla="*/ 3381153 h 4492350"/>
              <a:gd name="connsiteX3-2355" fmla="*/ 31898 w 3694535"/>
              <a:gd name="connsiteY3-2356" fmla="*/ 2945218 h 4492350"/>
              <a:gd name="connsiteX4-2357" fmla="*/ 1127052 w 3694535"/>
              <a:gd name="connsiteY4-2358" fmla="*/ 3242930 h 4492350"/>
              <a:gd name="connsiteX5-2359" fmla="*/ 393405 w 3694535"/>
              <a:gd name="connsiteY5-2360" fmla="*/ 2456121 h 4492350"/>
              <a:gd name="connsiteX6-2361" fmla="*/ 1775638 w 3694535"/>
              <a:gd name="connsiteY6-2362" fmla="*/ 3519376 h 4492350"/>
              <a:gd name="connsiteX7-2363" fmla="*/ 1679945 w 3694535"/>
              <a:gd name="connsiteY7-2364" fmla="*/ 2392325 h 4492350"/>
              <a:gd name="connsiteX8-2365" fmla="*/ 0 w 3694535"/>
              <a:gd name="connsiteY8-2366" fmla="*/ 754911 h 4492350"/>
              <a:gd name="connsiteX9-2367" fmla="*/ 988828 w 3694535"/>
              <a:gd name="connsiteY9-2368" fmla="*/ 1924493 h 4492350"/>
              <a:gd name="connsiteX10-2369" fmla="*/ 1137684 w 3694535"/>
              <a:gd name="connsiteY10-2370" fmla="*/ 861237 h 4492350"/>
              <a:gd name="connsiteX11-2371" fmla="*/ 1222745 w 3694535"/>
              <a:gd name="connsiteY11-2372" fmla="*/ 2062716 h 4492350"/>
              <a:gd name="connsiteX12-2373" fmla="*/ 1690577 w 3694535"/>
              <a:gd name="connsiteY12-2374" fmla="*/ 2190307 h 4492350"/>
              <a:gd name="connsiteX13-2375" fmla="*/ 1956391 w 3694535"/>
              <a:gd name="connsiteY13-2376" fmla="*/ 0 h 4492350"/>
              <a:gd name="connsiteX14-2377" fmla="*/ 2083982 w 3694535"/>
              <a:gd name="connsiteY14-2378" fmla="*/ 978195 h 4492350"/>
              <a:gd name="connsiteX15-2379" fmla="*/ 1881963 w 3694535"/>
              <a:gd name="connsiteY15-2380" fmla="*/ 2232837 h 4492350"/>
              <a:gd name="connsiteX16-2381" fmla="*/ 2057494 w 3694535"/>
              <a:gd name="connsiteY16-2382" fmla="*/ 3046321 h 4492350"/>
              <a:gd name="connsiteX17-2383" fmla="*/ 2647507 w 3694535"/>
              <a:gd name="connsiteY17-2384" fmla="*/ 2519916 h 4492350"/>
              <a:gd name="connsiteX18-2385" fmla="*/ 2913694 w 3694535"/>
              <a:gd name="connsiteY18-2386" fmla="*/ 1291762 h 4492350"/>
              <a:gd name="connsiteX19-2387" fmla="*/ 2806809 w 3694535"/>
              <a:gd name="connsiteY19-2388" fmla="*/ 2383091 h 4492350"/>
              <a:gd name="connsiteX20-2389" fmla="*/ 3694535 w 3694535"/>
              <a:gd name="connsiteY20-2390" fmla="*/ 1124252 h 4492350"/>
              <a:gd name="connsiteX21-2391" fmla="*/ 2222205 w 3694535"/>
              <a:gd name="connsiteY21-2392" fmla="*/ 3370521 h 4492350"/>
              <a:gd name="connsiteX22-2393" fmla="*/ 2169042 w 3694535"/>
              <a:gd name="connsiteY22-2394" fmla="*/ 3817088 h 4492350"/>
              <a:gd name="connsiteX23-2395" fmla="*/ 3317358 w 3694535"/>
              <a:gd name="connsiteY23-2396" fmla="*/ 3094074 h 4492350"/>
              <a:gd name="connsiteX24-2397" fmla="*/ 2194317 w 3694535"/>
              <a:gd name="connsiteY24-2398" fmla="*/ 4030951 h 4492350"/>
              <a:gd name="connsiteX25-2399" fmla="*/ 2232838 w 3694535"/>
              <a:gd name="connsiteY25-2400" fmla="*/ 4476307 h 4492350"/>
              <a:gd name="connsiteX26-2401" fmla="*/ 2218194 w 3694535"/>
              <a:gd name="connsiteY26-2402" fmla="*/ 4491415 h 4492350"/>
              <a:gd name="connsiteX27-2403" fmla="*/ 1743740 w 3694535"/>
              <a:gd name="connsiteY27-2404" fmla="*/ 4492350 h 4492350"/>
              <a:gd name="connsiteX0-2405" fmla="*/ 1743740 w 3694535"/>
              <a:gd name="connsiteY0-2406" fmla="*/ 4492350 h 4492350"/>
              <a:gd name="connsiteX1-2407" fmla="*/ 1796903 w 3694535"/>
              <a:gd name="connsiteY1-2408" fmla="*/ 3785190 h 4492350"/>
              <a:gd name="connsiteX2-2409" fmla="*/ 1307805 w 3694535"/>
              <a:gd name="connsiteY2-2410" fmla="*/ 3381153 h 4492350"/>
              <a:gd name="connsiteX3-2411" fmla="*/ 31898 w 3694535"/>
              <a:gd name="connsiteY3-2412" fmla="*/ 2945218 h 4492350"/>
              <a:gd name="connsiteX4-2413" fmla="*/ 1127052 w 3694535"/>
              <a:gd name="connsiteY4-2414" fmla="*/ 3242930 h 4492350"/>
              <a:gd name="connsiteX5-2415" fmla="*/ 393405 w 3694535"/>
              <a:gd name="connsiteY5-2416" fmla="*/ 2456121 h 4492350"/>
              <a:gd name="connsiteX6-2417" fmla="*/ 1775638 w 3694535"/>
              <a:gd name="connsiteY6-2418" fmla="*/ 3519376 h 4492350"/>
              <a:gd name="connsiteX7-2419" fmla="*/ 1679945 w 3694535"/>
              <a:gd name="connsiteY7-2420" fmla="*/ 2392325 h 4492350"/>
              <a:gd name="connsiteX8-2421" fmla="*/ 0 w 3694535"/>
              <a:gd name="connsiteY8-2422" fmla="*/ 754911 h 4492350"/>
              <a:gd name="connsiteX9-2423" fmla="*/ 988828 w 3694535"/>
              <a:gd name="connsiteY9-2424" fmla="*/ 1924493 h 4492350"/>
              <a:gd name="connsiteX10-2425" fmla="*/ 1137684 w 3694535"/>
              <a:gd name="connsiteY10-2426" fmla="*/ 861237 h 4492350"/>
              <a:gd name="connsiteX11-2427" fmla="*/ 1222745 w 3694535"/>
              <a:gd name="connsiteY11-2428" fmla="*/ 2062716 h 4492350"/>
              <a:gd name="connsiteX12-2429" fmla="*/ 1690577 w 3694535"/>
              <a:gd name="connsiteY12-2430" fmla="*/ 2190307 h 4492350"/>
              <a:gd name="connsiteX13-2431" fmla="*/ 1956391 w 3694535"/>
              <a:gd name="connsiteY13-2432" fmla="*/ 0 h 4492350"/>
              <a:gd name="connsiteX14-2433" fmla="*/ 2083982 w 3694535"/>
              <a:gd name="connsiteY14-2434" fmla="*/ 978195 h 4492350"/>
              <a:gd name="connsiteX15-2435" fmla="*/ 1881963 w 3694535"/>
              <a:gd name="connsiteY15-2436" fmla="*/ 2232837 h 4492350"/>
              <a:gd name="connsiteX16-2437" fmla="*/ 2057494 w 3694535"/>
              <a:gd name="connsiteY16-2438" fmla="*/ 3046321 h 4492350"/>
              <a:gd name="connsiteX17-2439" fmla="*/ 2647507 w 3694535"/>
              <a:gd name="connsiteY17-2440" fmla="*/ 2519916 h 4492350"/>
              <a:gd name="connsiteX18-2441" fmla="*/ 2913694 w 3694535"/>
              <a:gd name="connsiteY18-2442" fmla="*/ 1291762 h 4492350"/>
              <a:gd name="connsiteX19-2443" fmla="*/ 2806809 w 3694535"/>
              <a:gd name="connsiteY19-2444" fmla="*/ 2383091 h 4492350"/>
              <a:gd name="connsiteX20-2445" fmla="*/ 3694535 w 3694535"/>
              <a:gd name="connsiteY20-2446" fmla="*/ 1124252 h 4492350"/>
              <a:gd name="connsiteX21-2447" fmla="*/ 2222205 w 3694535"/>
              <a:gd name="connsiteY21-2448" fmla="*/ 3370521 h 4492350"/>
              <a:gd name="connsiteX22-2449" fmla="*/ 2169042 w 3694535"/>
              <a:gd name="connsiteY22-2450" fmla="*/ 3817088 h 4492350"/>
              <a:gd name="connsiteX23-2451" fmla="*/ 3317358 w 3694535"/>
              <a:gd name="connsiteY23-2452" fmla="*/ 3094074 h 4492350"/>
              <a:gd name="connsiteX24-2453" fmla="*/ 2194317 w 3694535"/>
              <a:gd name="connsiteY24-2454" fmla="*/ 4030951 h 4492350"/>
              <a:gd name="connsiteX25-2455" fmla="*/ 2232838 w 3694535"/>
              <a:gd name="connsiteY25-2456" fmla="*/ 4476307 h 4492350"/>
              <a:gd name="connsiteX26-2457" fmla="*/ 2218194 w 3694535"/>
              <a:gd name="connsiteY26-2458" fmla="*/ 4491415 h 4492350"/>
              <a:gd name="connsiteX27-2459" fmla="*/ 1743740 w 3694535"/>
              <a:gd name="connsiteY27-2460" fmla="*/ 4492350 h 4492350"/>
              <a:gd name="connsiteX0-2461" fmla="*/ 1743740 w 3694535"/>
              <a:gd name="connsiteY0-2462" fmla="*/ 4492350 h 4492350"/>
              <a:gd name="connsiteX1-2463" fmla="*/ 1796903 w 3694535"/>
              <a:gd name="connsiteY1-2464" fmla="*/ 3785190 h 4492350"/>
              <a:gd name="connsiteX2-2465" fmla="*/ 1307805 w 3694535"/>
              <a:gd name="connsiteY2-2466" fmla="*/ 3381153 h 4492350"/>
              <a:gd name="connsiteX3-2467" fmla="*/ 31898 w 3694535"/>
              <a:gd name="connsiteY3-2468" fmla="*/ 2945218 h 4492350"/>
              <a:gd name="connsiteX4-2469" fmla="*/ 1127052 w 3694535"/>
              <a:gd name="connsiteY4-2470" fmla="*/ 3242930 h 4492350"/>
              <a:gd name="connsiteX5-2471" fmla="*/ 393405 w 3694535"/>
              <a:gd name="connsiteY5-2472" fmla="*/ 2456121 h 4492350"/>
              <a:gd name="connsiteX6-2473" fmla="*/ 1775638 w 3694535"/>
              <a:gd name="connsiteY6-2474" fmla="*/ 3519376 h 4492350"/>
              <a:gd name="connsiteX7-2475" fmla="*/ 1679945 w 3694535"/>
              <a:gd name="connsiteY7-2476" fmla="*/ 2392325 h 4492350"/>
              <a:gd name="connsiteX8-2477" fmla="*/ 0 w 3694535"/>
              <a:gd name="connsiteY8-2478" fmla="*/ 754911 h 4492350"/>
              <a:gd name="connsiteX9-2479" fmla="*/ 988828 w 3694535"/>
              <a:gd name="connsiteY9-2480" fmla="*/ 1924493 h 4492350"/>
              <a:gd name="connsiteX10-2481" fmla="*/ 1137684 w 3694535"/>
              <a:gd name="connsiteY10-2482" fmla="*/ 861237 h 4492350"/>
              <a:gd name="connsiteX11-2483" fmla="*/ 1222745 w 3694535"/>
              <a:gd name="connsiteY11-2484" fmla="*/ 2062716 h 4492350"/>
              <a:gd name="connsiteX12-2485" fmla="*/ 1690577 w 3694535"/>
              <a:gd name="connsiteY12-2486" fmla="*/ 2190307 h 4492350"/>
              <a:gd name="connsiteX13-2487" fmla="*/ 1956391 w 3694535"/>
              <a:gd name="connsiteY13-2488" fmla="*/ 0 h 4492350"/>
              <a:gd name="connsiteX14-2489" fmla="*/ 2083982 w 3694535"/>
              <a:gd name="connsiteY14-2490" fmla="*/ 978195 h 4492350"/>
              <a:gd name="connsiteX15-2491" fmla="*/ 1881963 w 3694535"/>
              <a:gd name="connsiteY15-2492" fmla="*/ 2232837 h 4492350"/>
              <a:gd name="connsiteX16-2493" fmla="*/ 2057494 w 3694535"/>
              <a:gd name="connsiteY16-2494" fmla="*/ 3046321 h 4492350"/>
              <a:gd name="connsiteX17-2495" fmla="*/ 2647507 w 3694535"/>
              <a:gd name="connsiteY17-2496" fmla="*/ 2519916 h 4492350"/>
              <a:gd name="connsiteX18-2497" fmla="*/ 2913694 w 3694535"/>
              <a:gd name="connsiteY18-2498" fmla="*/ 1291762 h 4492350"/>
              <a:gd name="connsiteX19-2499" fmla="*/ 2806809 w 3694535"/>
              <a:gd name="connsiteY19-2500" fmla="*/ 2383091 h 4492350"/>
              <a:gd name="connsiteX20-2501" fmla="*/ 3694535 w 3694535"/>
              <a:gd name="connsiteY20-2502" fmla="*/ 1124252 h 4492350"/>
              <a:gd name="connsiteX21-2503" fmla="*/ 2222205 w 3694535"/>
              <a:gd name="connsiteY21-2504" fmla="*/ 3370521 h 4492350"/>
              <a:gd name="connsiteX22-2505" fmla="*/ 2169042 w 3694535"/>
              <a:gd name="connsiteY22-2506" fmla="*/ 3817088 h 4492350"/>
              <a:gd name="connsiteX23-2507" fmla="*/ 3317358 w 3694535"/>
              <a:gd name="connsiteY23-2508" fmla="*/ 3094074 h 4492350"/>
              <a:gd name="connsiteX24-2509" fmla="*/ 2194317 w 3694535"/>
              <a:gd name="connsiteY24-2510" fmla="*/ 4030951 h 4492350"/>
              <a:gd name="connsiteX25-2511" fmla="*/ 2232838 w 3694535"/>
              <a:gd name="connsiteY25-2512" fmla="*/ 4476307 h 4492350"/>
              <a:gd name="connsiteX26-2513" fmla="*/ 2218194 w 3694535"/>
              <a:gd name="connsiteY26-2514" fmla="*/ 4491415 h 4492350"/>
              <a:gd name="connsiteX27-2515" fmla="*/ 1743740 w 3694535"/>
              <a:gd name="connsiteY27-2516" fmla="*/ 4492350 h 4492350"/>
              <a:gd name="connsiteX0-2517" fmla="*/ 1743740 w 3694535"/>
              <a:gd name="connsiteY0-2518" fmla="*/ 4492350 h 4492350"/>
              <a:gd name="connsiteX1-2519" fmla="*/ 1796903 w 3694535"/>
              <a:gd name="connsiteY1-2520" fmla="*/ 3785190 h 4492350"/>
              <a:gd name="connsiteX2-2521" fmla="*/ 1307805 w 3694535"/>
              <a:gd name="connsiteY2-2522" fmla="*/ 3381153 h 4492350"/>
              <a:gd name="connsiteX3-2523" fmla="*/ 31898 w 3694535"/>
              <a:gd name="connsiteY3-2524" fmla="*/ 2945218 h 4492350"/>
              <a:gd name="connsiteX4-2525" fmla="*/ 1127052 w 3694535"/>
              <a:gd name="connsiteY4-2526" fmla="*/ 3242930 h 4492350"/>
              <a:gd name="connsiteX5-2527" fmla="*/ 393405 w 3694535"/>
              <a:gd name="connsiteY5-2528" fmla="*/ 2456121 h 4492350"/>
              <a:gd name="connsiteX6-2529" fmla="*/ 1775638 w 3694535"/>
              <a:gd name="connsiteY6-2530" fmla="*/ 3519376 h 4492350"/>
              <a:gd name="connsiteX7-2531" fmla="*/ 1679945 w 3694535"/>
              <a:gd name="connsiteY7-2532" fmla="*/ 2392325 h 4492350"/>
              <a:gd name="connsiteX8-2533" fmla="*/ 0 w 3694535"/>
              <a:gd name="connsiteY8-2534" fmla="*/ 754911 h 4492350"/>
              <a:gd name="connsiteX9-2535" fmla="*/ 988828 w 3694535"/>
              <a:gd name="connsiteY9-2536" fmla="*/ 1924493 h 4492350"/>
              <a:gd name="connsiteX10-2537" fmla="*/ 1137684 w 3694535"/>
              <a:gd name="connsiteY10-2538" fmla="*/ 861237 h 4492350"/>
              <a:gd name="connsiteX11-2539" fmla="*/ 1222745 w 3694535"/>
              <a:gd name="connsiteY11-2540" fmla="*/ 2062716 h 4492350"/>
              <a:gd name="connsiteX12-2541" fmla="*/ 1690577 w 3694535"/>
              <a:gd name="connsiteY12-2542" fmla="*/ 2190307 h 4492350"/>
              <a:gd name="connsiteX13-2543" fmla="*/ 1956391 w 3694535"/>
              <a:gd name="connsiteY13-2544" fmla="*/ 0 h 4492350"/>
              <a:gd name="connsiteX14-2545" fmla="*/ 2083982 w 3694535"/>
              <a:gd name="connsiteY14-2546" fmla="*/ 978195 h 4492350"/>
              <a:gd name="connsiteX15-2547" fmla="*/ 1881963 w 3694535"/>
              <a:gd name="connsiteY15-2548" fmla="*/ 2232837 h 4492350"/>
              <a:gd name="connsiteX16-2549" fmla="*/ 2057494 w 3694535"/>
              <a:gd name="connsiteY16-2550" fmla="*/ 3046321 h 4492350"/>
              <a:gd name="connsiteX17-2551" fmla="*/ 2647507 w 3694535"/>
              <a:gd name="connsiteY17-2552" fmla="*/ 2519916 h 4492350"/>
              <a:gd name="connsiteX18-2553" fmla="*/ 2913694 w 3694535"/>
              <a:gd name="connsiteY18-2554" fmla="*/ 1291762 h 4492350"/>
              <a:gd name="connsiteX19-2555" fmla="*/ 2806809 w 3694535"/>
              <a:gd name="connsiteY19-2556" fmla="*/ 2383091 h 4492350"/>
              <a:gd name="connsiteX20-2557" fmla="*/ 3694535 w 3694535"/>
              <a:gd name="connsiteY20-2558" fmla="*/ 1124252 h 4492350"/>
              <a:gd name="connsiteX21-2559" fmla="*/ 2222205 w 3694535"/>
              <a:gd name="connsiteY21-2560" fmla="*/ 3370521 h 4492350"/>
              <a:gd name="connsiteX22-2561" fmla="*/ 2169042 w 3694535"/>
              <a:gd name="connsiteY22-2562" fmla="*/ 3817088 h 4492350"/>
              <a:gd name="connsiteX23-2563" fmla="*/ 3317358 w 3694535"/>
              <a:gd name="connsiteY23-2564" fmla="*/ 3094074 h 4492350"/>
              <a:gd name="connsiteX24-2565" fmla="*/ 2194317 w 3694535"/>
              <a:gd name="connsiteY24-2566" fmla="*/ 4030951 h 4492350"/>
              <a:gd name="connsiteX25-2567" fmla="*/ 2232838 w 3694535"/>
              <a:gd name="connsiteY25-2568" fmla="*/ 4476307 h 4492350"/>
              <a:gd name="connsiteX26-2569" fmla="*/ 2218194 w 3694535"/>
              <a:gd name="connsiteY26-2570" fmla="*/ 4491415 h 4492350"/>
              <a:gd name="connsiteX27-2571" fmla="*/ 1743740 w 3694535"/>
              <a:gd name="connsiteY27-2572" fmla="*/ 4492350 h 4492350"/>
              <a:gd name="connsiteX0-2573" fmla="*/ 1743740 w 3694535"/>
              <a:gd name="connsiteY0-2574" fmla="*/ 4492350 h 4492350"/>
              <a:gd name="connsiteX1-2575" fmla="*/ 1796903 w 3694535"/>
              <a:gd name="connsiteY1-2576" fmla="*/ 3785190 h 4492350"/>
              <a:gd name="connsiteX2-2577" fmla="*/ 1307805 w 3694535"/>
              <a:gd name="connsiteY2-2578" fmla="*/ 3381153 h 4492350"/>
              <a:gd name="connsiteX3-2579" fmla="*/ 31898 w 3694535"/>
              <a:gd name="connsiteY3-2580" fmla="*/ 2945218 h 4492350"/>
              <a:gd name="connsiteX4-2581" fmla="*/ 1127052 w 3694535"/>
              <a:gd name="connsiteY4-2582" fmla="*/ 3242930 h 4492350"/>
              <a:gd name="connsiteX5-2583" fmla="*/ 393405 w 3694535"/>
              <a:gd name="connsiteY5-2584" fmla="*/ 2456121 h 4492350"/>
              <a:gd name="connsiteX6-2585" fmla="*/ 1775638 w 3694535"/>
              <a:gd name="connsiteY6-2586" fmla="*/ 3519376 h 4492350"/>
              <a:gd name="connsiteX7-2587" fmla="*/ 1679945 w 3694535"/>
              <a:gd name="connsiteY7-2588" fmla="*/ 2392325 h 4492350"/>
              <a:gd name="connsiteX8-2589" fmla="*/ 0 w 3694535"/>
              <a:gd name="connsiteY8-2590" fmla="*/ 754911 h 4492350"/>
              <a:gd name="connsiteX9-2591" fmla="*/ 988828 w 3694535"/>
              <a:gd name="connsiteY9-2592" fmla="*/ 1924493 h 4492350"/>
              <a:gd name="connsiteX10-2593" fmla="*/ 1137684 w 3694535"/>
              <a:gd name="connsiteY10-2594" fmla="*/ 861237 h 4492350"/>
              <a:gd name="connsiteX11-2595" fmla="*/ 1222745 w 3694535"/>
              <a:gd name="connsiteY11-2596" fmla="*/ 2062716 h 4492350"/>
              <a:gd name="connsiteX12-2597" fmla="*/ 1690577 w 3694535"/>
              <a:gd name="connsiteY12-2598" fmla="*/ 2190307 h 4492350"/>
              <a:gd name="connsiteX13-2599" fmla="*/ 1956391 w 3694535"/>
              <a:gd name="connsiteY13-2600" fmla="*/ 0 h 4492350"/>
              <a:gd name="connsiteX14-2601" fmla="*/ 2083982 w 3694535"/>
              <a:gd name="connsiteY14-2602" fmla="*/ 978195 h 4492350"/>
              <a:gd name="connsiteX15-2603" fmla="*/ 1881963 w 3694535"/>
              <a:gd name="connsiteY15-2604" fmla="*/ 2232837 h 4492350"/>
              <a:gd name="connsiteX16-2605" fmla="*/ 2057494 w 3694535"/>
              <a:gd name="connsiteY16-2606" fmla="*/ 3046321 h 4492350"/>
              <a:gd name="connsiteX17-2607" fmla="*/ 2647507 w 3694535"/>
              <a:gd name="connsiteY17-2608" fmla="*/ 2519916 h 4492350"/>
              <a:gd name="connsiteX18-2609" fmla="*/ 2913694 w 3694535"/>
              <a:gd name="connsiteY18-2610" fmla="*/ 1291762 h 4492350"/>
              <a:gd name="connsiteX19-2611" fmla="*/ 2806809 w 3694535"/>
              <a:gd name="connsiteY19-2612" fmla="*/ 2383091 h 4492350"/>
              <a:gd name="connsiteX20-2613" fmla="*/ 3694535 w 3694535"/>
              <a:gd name="connsiteY20-2614" fmla="*/ 1124252 h 4492350"/>
              <a:gd name="connsiteX21-2615" fmla="*/ 2222205 w 3694535"/>
              <a:gd name="connsiteY21-2616" fmla="*/ 3370521 h 4492350"/>
              <a:gd name="connsiteX22-2617" fmla="*/ 2169042 w 3694535"/>
              <a:gd name="connsiteY22-2618" fmla="*/ 3817088 h 4492350"/>
              <a:gd name="connsiteX23-2619" fmla="*/ 3317358 w 3694535"/>
              <a:gd name="connsiteY23-2620" fmla="*/ 3094074 h 4492350"/>
              <a:gd name="connsiteX24-2621" fmla="*/ 2194317 w 3694535"/>
              <a:gd name="connsiteY24-2622" fmla="*/ 4030951 h 4492350"/>
              <a:gd name="connsiteX25-2623" fmla="*/ 2232838 w 3694535"/>
              <a:gd name="connsiteY25-2624" fmla="*/ 4476307 h 4492350"/>
              <a:gd name="connsiteX26-2625" fmla="*/ 2218194 w 3694535"/>
              <a:gd name="connsiteY26-2626" fmla="*/ 4491415 h 4492350"/>
              <a:gd name="connsiteX27-2627" fmla="*/ 1743740 w 3694535"/>
              <a:gd name="connsiteY27-2628" fmla="*/ 4492350 h 4492350"/>
              <a:gd name="connsiteX0-2629" fmla="*/ 1743740 w 3694535"/>
              <a:gd name="connsiteY0-2630" fmla="*/ 4492350 h 4492350"/>
              <a:gd name="connsiteX1-2631" fmla="*/ 1796903 w 3694535"/>
              <a:gd name="connsiteY1-2632" fmla="*/ 3785190 h 4492350"/>
              <a:gd name="connsiteX2-2633" fmla="*/ 1307805 w 3694535"/>
              <a:gd name="connsiteY2-2634" fmla="*/ 3381153 h 4492350"/>
              <a:gd name="connsiteX3-2635" fmla="*/ 31898 w 3694535"/>
              <a:gd name="connsiteY3-2636" fmla="*/ 2945218 h 4492350"/>
              <a:gd name="connsiteX4-2637" fmla="*/ 1127052 w 3694535"/>
              <a:gd name="connsiteY4-2638" fmla="*/ 3242930 h 4492350"/>
              <a:gd name="connsiteX5-2639" fmla="*/ 393405 w 3694535"/>
              <a:gd name="connsiteY5-2640" fmla="*/ 2456121 h 4492350"/>
              <a:gd name="connsiteX6-2641" fmla="*/ 1775638 w 3694535"/>
              <a:gd name="connsiteY6-2642" fmla="*/ 3519376 h 4492350"/>
              <a:gd name="connsiteX7-2643" fmla="*/ 1679945 w 3694535"/>
              <a:gd name="connsiteY7-2644" fmla="*/ 2392325 h 4492350"/>
              <a:gd name="connsiteX8-2645" fmla="*/ 0 w 3694535"/>
              <a:gd name="connsiteY8-2646" fmla="*/ 754911 h 4492350"/>
              <a:gd name="connsiteX9-2647" fmla="*/ 988828 w 3694535"/>
              <a:gd name="connsiteY9-2648" fmla="*/ 1924493 h 4492350"/>
              <a:gd name="connsiteX10-2649" fmla="*/ 1137684 w 3694535"/>
              <a:gd name="connsiteY10-2650" fmla="*/ 861237 h 4492350"/>
              <a:gd name="connsiteX11-2651" fmla="*/ 1222745 w 3694535"/>
              <a:gd name="connsiteY11-2652" fmla="*/ 2062716 h 4492350"/>
              <a:gd name="connsiteX12-2653" fmla="*/ 1690577 w 3694535"/>
              <a:gd name="connsiteY12-2654" fmla="*/ 2190307 h 4492350"/>
              <a:gd name="connsiteX13-2655" fmla="*/ 1956391 w 3694535"/>
              <a:gd name="connsiteY13-2656" fmla="*/ 0 h 4492350"/>
              <a:gd name="connsiteX14-2657" fmla="*/ 2083982 w 3694535"/>
              <a:gd name="connsiteY14-2658" fmla="*/ 978195 h 4492350"/>
              <a:gd name="connsiteX15-2659" fmla="*/ 1881963 w 3694535"/>
              <a:gd name="connsiteY15-2660" fmla="*/ 2232837 h 4492350"/>
              <a:gd name="connsiteX16-2661" fmla="*/ 2057494 w 3694535"/>
              <a:gd name="connsiteY16-2662" fmla="*/ 3046321 h 4492350"/>
              <a:gd name="connsiteX17-2663" fmla="*/ 2647507 w 3694535"/>
              <a:gd name="connsiteY17-2664" fmla="*/ 2519916 h 4492350"/>
              <a:gd name="connsiteX18-2665" fmla="*/ 2913694 w 3694535"/>
              <a:gd name="connsiteY18-2666" fmla="*/ 1291762 h 4492350"/>
              <a:gd name="connsiteX19-2667" fmla="*/ 2806809 w 3694535"/>
              <a:gd name="connsiteY19-2668" fmla="*/ 2383091 h 4492350"/>
              <a:gd name="connsiteX20-2669" fmla="*/ 3694535 w 3694535"/>
              <a:gd name="connsiteY20-2670" fmla="*/ 1124252 h 4492350"/>
              <a:gd name="connsiteX21-2671" fmla="*/ 2222205 w 3694535"/>
              <a:gd name="connsiteY21-2672" fmla="*/ 3370521 h 4492350"/>
              <a:gd name="connsiteX22-2673" fmla="*/ 2169042 w 3694535"/>
              <a:gd name="connsiteY22-2674" fmla="*/ 3817088 h 4492350"/>
              <a:gd name="connsiteX23-2675" fmla="*/ 3317358 w 3694535"/>
              <a:gd name="connsiteY23-2676" fmla="*/ 3094074 h 4492350"/>
              <a:gd name="connsiteX24-2677" fmla="*/ 2194317 w 3694535"/>
              <a:gd name="connsiteY24-2678" fmla="*/ 4030951 h 4492350"/>
              <a:gd name="connsiteX25-2679" fmla="*/ 2232838 w 3694535"/>
              <a:gd name="connsiteY25-2680" fmla="*/ 4476307 h 4492350"/>
              <a:gd name="connsiteX26-2681" fmla="*/ 2218194 w 3694535"/>
              <a:gd name="connsiteY26-2682" fmla="*/ 4491415 h 4492350"/>
              <a:gd name="connsiteX27-2683" fmla="*/ 1743740 w 3694535"/>
              <a:gd name="connsiteY27-2684" fmla="*/ 4492350 h 4492350"/>
              <a:gd name="connsiteX0-2685" fmla="*/ 1743740 w 3694535"/>
              <a:gd name="connsiteY0-2686" fmla="*/ 4492350 h 4492350"/>
              <a:gd name="connsiteX1-2687" fmla="*/ 1796903 w 3694535"/>
              <a:gd name="connsiteY1-2688" fmla="*/ 3785190 h 4492350"/>
              <a:gd name="connsiteX2-2689" fmla="*/ 1307805 w 3694535"/>
              <a:gd name="connsiteY2-2690" fmla="*/ 3381153 h 4492350"/>
              <a:gd name="connsiteX3-2691" fmla="*/ 31898 w 3694535"/>
              <a:gd name="connsiteY3-2692" fmla="*/ 2945218 h 4492350"/>
              <a:gd name="connsiteX4-2693" fmla="*/ 1127052 w 3694535"/>
              <a:gd name="connsiteY4-2694" fmla="*/ 3242930 h 4492350"/>
              <a:gd name="connsiteX5-2695" fmla="*/ 393405 w 3694535"/>
              <a:gd name="connsiteY5-2696" fmla="*/ 2456121 h 4492350"/>
              <a:gd name="connsiteX6-2697" fmla="*/ 1775638 w 3694535"/>
              <a:gd name="connsiteY6-2698" fmla="*/ 3519376 h 4492350"/>
              <a:gd name="connsiteX7-2699" fmla="*/ 1679945 w 3694535"/>
              <a:gd name="connsiteY7-2700" fmla="*/ 2392325 h 4492350"/>
              <a:gd name="connsiteX8-2701" fmla="*/ 0 w 3694535"/>
              <a:gd name="connsiteY8-2702" fmla="*/ 754911 h 4492350"/>
              <a:gd name="connsiteX9-2703" fmla="*/ 988828 w 3694535"/>
              <a:gd name="connsiteY9-2704" fmla="*/ 1924493 h 4492350"/>
              <a:gd name="connsiteX10-2705" fmla="*/ 1137684 w 3694535"/>
              <a:gd name="connsiteY10-2706" fmla="*/ 861237 h 4492350"/>
              <a:gd name="connsiteX11-2707" fmla="*/ 1222745 w 3694535"/>
              <a:gd name="connsiteY11-2708" fmla="*/ 2062716 h 4492350"/>
              <a:gd name="connsiteX12-2709" fmla="*/ 1690577 w 3694535"/>
              <a:gd name="connsiteY12-2710" fmla="*/ 2190307 h 4492350"/>
              <a:gd name="connsiteX13-2711" fmla="*/ 1956391 w 3694535"/>
              <a:gd name="connsiteY13-2712" fmla="*/ 0 h 4492350"/>
              <a:gd name="connsiteX14-2713" fmla="*/ 2083982 w 3694535"/>
              <a:gd name="connsiteY14-2714" fmla="*/ 978195 h 4492350"/>
              <a:gd name="connsiteX15-2715" fmla="*/ 1881963 w 3694535"/>
              <a:gd name="connsiteY15-2716" fmla="*/ 2232837 h 4492350"/>
              <a:gd name="connsiteX16-2717" fmla="*/ 2057494 w 3694535"/>
              <a:gd name="connsiteY16-2718" fmla="*/ 3046321 h 4492350"/>
              <a:gd name="connsiteX17-2719" fmla="*/ 2647507 w 3694535"/>
              <a:gd name="connsiteY17-2720" fmla="*/ 2519916 h 4492350"/>
              <a:gd name="connsiteX18-2721" fmla="*/ 2913694 w 3694535"/>
              <a:gd name="connsiteY18-2722" fmla="*/ 1291762 h 4492350"/>
              <a:gd name="connsiteX19-2723" fmla="*/ 2806809 w 3694535"/>
              <a:gd name="connsiteY19-2724" fmla="*/ 2383091 h 4492350"/>
              <a:gd name="connsiteX20-2725" fmla="*/ 3694535 w 3694535"/>
              <a:gd name="connsiteY20-2726" fmla="*/ 1124252 h 4492350"/>
              <a:gd name="connsiteX21-2727" fmla="*/ 2222205 w 3694535"/>
              <a:gd name="connsiteY21-2728" fmla="*/ 3370521 h 4492350"/>
              <a:gd name="connsiteX22-2729" fmla="*/ 2169042 w 3694535"/>
              <a:gd name="connsiteY22-2730" fmla="*/ 3817088 h 4492350"/>
              <a:gd name="connsiteX23-2731" fmla="*/ 3317358 w 3694535"/>
              <a:gd name="connsiteY23-2732" fmla="*/ 3094074 h 4492350"/>
              <a:gd name="connsiteX24-2733" fmla="*/ 2194317 w 3694535"/>
              <a:gd name="connsiteY24-2734" fmla="*/ 4030951 h 4492350"/>
              <a:gd name="connsiteX25-2735" fmla="*/ 2232838 w 3694535"/>
              <a:gd name="connsiteY25-2736" fmla="*/ 4476307 h 4492350"/>
              <a:gd name="connsiteX26-2737" fmla="*/ 2218194 w 3694535"/>
              <a:gd name="connsiteY26-2738" fmla="*/ 4491415 h 4492350"/>
              <a:gd name="connsiteX27-2739" fmla="*/ 1743740 w 3694535"/>
              <a:gd name="connsiteY27-2740" fmla="*/ 4492350 h 4492350"/>
              <a:gd name="connsiteX0-2741" fmla="*/ 1743740 w 3694535"/>
              <a:gd name="connsiteY0-2742" fmla="*/ 4492350 h 4492350"/>
              <a:gd name="connsiteX1-2743" fmla="*/ 1796903 w 3694535"/>
              <a:gd name="connsiteY1-2744" fmla="*/ 3785190 h 4492350"/>
              <a:gd name="connsiteX2-2745" fmla="*/ 1307805 w 3694535"/>
              <a:gd name="connsiteY2-2746" fmla="*/ 3381153 h 4492350"/>
              <a:gd name="connsiteX3-2747" fmla="*/ 31898 w 3694535"/>
              <a:gd name="connsiteY3-2748" fmla="*/ 2945218 h 4492350"/>
              <a:gd name="connsiteX4-2749" fmla="*/ 1127052 w 3694535"/>
              <a:gd name="connsiteY4-2750" fmla="*/ 3242930 h 4492350"/>
              <a:gd name="connsiteX5-2751" fmla="*/ 393405 w 3694535"/>
              <a:gd name="connsiteY5-2752" fmla="*/ 2456121 h 4492350"/>
              <a:gd name="connsiteX6-2753" fmla="*/ 1775638 w 3694535"/>
              <a:gd name="connsiteY6-2754" fmla="*/ 3519376 h 4492350"/>
              <a:gd name="connsiteX7-2755" fmla="*/ 1679945 w 3694535"/>
              <a:gd name="connsiteY7-2756" fmla="*/ 2392325 h 4492350"/>
              <a:gd name="connsiteX8-2757" fmla="*/ 0 w 3694535"/>
              <a:gd name="connsiteY8-2758" fmla="*/ 754911 h 4492350"/>
              <a:gd name="connsiteX9-2759" fmla="*/ 988828 w 3694535"/>
              <a:gd name="connsiteY9-2760" fmla="*/ 1924493 h 4492350"/>
              <a:gd name="connsiteX10-2761" fmla="*/ 1137684 w 3694535"/>
              <a:gd name="connsiteY10-2762" fmla="*/ 861237 h 4492350"/>
              <a:gd name="connsiteX11-2763" fmla="*/ 1222745 w 3694535"/>
              <a:gd name="connsiteY11-2764" fmla="*/ 2062716 h 4492350"/>
              <a:gd name="connsiteX12-2765" fmla="*/ 1690577 w 3694535"/>
              <a:gd name="connsiteY12-2766" fmla="*/ 2190307 h 4492350"/>
              <a:gd name="connsiteX13-2767" fmla="*/ 1956391 w 3694535"/>
              <a:gd name="connsiteY13-2768" fmla="*/ 0 h 4492350"/>
              <a:gd name="connsiteX14-2769" fmla="*/ 2027834 w 3694535"/>
              <a:gd name="connsiteY14-2770" fmla="*/ 986216 h 4492350"/>
              <a:gd name="connsiteX15-2771" fmla="*/ 1881963 w 3694535"/>
              <a:gd name="connsiteY15-2772" fmla="*/ 2232837 h 4492350"/>
              <a:gd name="connsiteX16-2773" fmla="*/ 2057494 w 3694535"/>
              <a:gd name="connsiteY16-2774" fmla="*/ 3046321 h 4492350"/>
              <a:gd name="connsiteX17-2775" fmla="*/ 2647507 w 3694535"/>
              <a:gd name="connsiteY17-2776" fmla="*/ 2519916 h 4492350"/>
              <a:gd name="connsiteX18-2777" fmla="*/ 2913694 w 3694535"/>
              <a:gd name="connsiteY18-2778" fmla="*/ 1291762 h 4492350"/>
              <a:gd name="connsiteX19-2779" fmla="*/ 2806809 w 3694535"/>
              <a:gd name="connsiteY19-2780" fmla="*/ 2383091 h 4492350"/>
              <a:gd name="connsiteX20-2781" fmla="*/ 3694535 w 3694535"/>
              <a:gd name="connsiteY20-2782" fmla="*/ 1124252 h 4492350"/>
              <a:gd name="connsiteX21-2783" fmla="*/ 2222205 w 3694535"/>
              <a:gd name="connsiteY21-2784" fmla="*/ 3370521 h 4492350"/>
              <a:gd name="connsiteX22-2785" fmla="*/ 2169042 w 3694535"/>
              <a:gd name="connsiteY22-2786" fmla="*/ 3817088 h 4492350"/>
              <a:gd name="connsiteX23-2787" fmla="*/ 3317358 w 3694535"/>
              <a:gd name="connsiteY23-2788" fmla="*/ 3094074 h 4492350"/>
              <a:gd name="connsiteX24-2789" fmla="*/ 2194317 w 3694535"/>
              <a:gd name="connsiteY24-2790" fmla="*/ 4030951 h 4492350"/>
              <a:gd name="connsiteX25-2791" fmla="*/ 2232838 w 3694535"/>
              <a:gd name="connsiteY25-2792" fmla="*/ 4476307 h 4492350"/>
              <a:gd name="connsiteX26-2793" fmla="*/ 2218194 w 3694535"/>
              <a:gd name="connsiteY26-2794" fmla="*/ 4491415 h 4492350"/>
              <a:gd name="connsiteX27-2795" fmla="*/ 1743740 w 3694535"/>
              <a:gd name="connsiteY27-2796" fmla="*/ 4492350 h 4492350"/>
              <a:gd name="connsiteX0-2797" fmla="*/ 1743740 w 3694535"/>
              <a:gd name="connsiteY0-2798" fmla="*/ 4492350 h 4492350"/>
              <a:gd name="connsiteX1-2799" fmla="*/ 1796903 w 3694535"/>
              <a:gd name="connsiteY1-2800" fmla="*/ 3785190 h 4492350"/>
              <a:gd name="connsiteX2-2801" fmla="*/ 1307805 w 3694535"/>
              <a:gd name="connsiteY2-2802" fmla="*/ 3381153 h 4492350"/>
              <a:gd name="connsiteX3-2803" fmla="*/ 31898 w 3694535"/>
              <a:gd name="connsiteY3-2804" fmla="*/ 2945218 h 4492350"/>
              <a:gd name="connsiteX4-2805" fmla="*/ 1127052 w 3694535"/>
              <a:gd name="connsiteY4-2806" fmla="*/ 3242930 h 4492350"/>
              <a:gd name="connsiteX5-2807" fmla="*/ 393405 w 3694535"/>
              <a:gd name="connsiteY5-2808" fmla="*/ 2456121 h 4492350"/>
              <a:gd name="connsiteX6-2809" fmla="*/ 1775638 w 3694535"/>
              <a:gd name="connsiteY6-2810" fmla="*/ 3519376 h 4492350"/>
              <a:gd name="connsiteX7-2811" fmla="*/ 1679945 w 3694535"/>
              <a:gd name="connsiteY7-2812" fmla="*/ 2392325 h 4492350"/>
              <a:gd name="connsiteX8-2813" fmla="*/ 0 w 3694535"/>
              <a:gd name="connsiteY8-2814" fmla="*/ 754911 h 4492350"/>
              <a:gd name="connsiteX9-2815" fmla="*/ 988828 w 3694535"/>
              <a:gd name="connsiteY9-2816" fmla="*/ 1924493 h 4492350"/>
              <a:gd name="connsiteX10-2817" fmla="*/ 1137684 w 3694535"/>
              <a:gd name="connsiteY10-2818" fmla="*/ 861237 h 4492350"/>
              <a:gd name="connsiteX11-2819" fmla="*/ 1222745 w 3694535"/>
              <a:gd name="connsiteY11-2820" fmla="*/ 2062716 h 4492350"/>
              <a:gd name="connsiteX12-2821" fmla="*/ 1690577 w 3694535"/>
              <a:gd name="connsiteY12-2822" fmla="*/ 2190307 h 4492350"/>
              <a:gd name="connsiteX13-2823" fmla="*/ 1956391 w 3694535"/>
              <a:gd name="connsiteY13-2824" fmla="*/ 0 h 4492350"/>
              <a:gd name="connsiteX14-2825" fmla="*/ 2027834 w 3694535"/>
              <a:gd name="connsiteY14-2826" fmla="*/ 986216 h 4492350"/>
              <a:gd name="connsiteX15-2827" fmla="*/ 1881963 w 3694535"/>
              <a:gd name="connsiteY15-2828" fmla="*/ 2232837 h 4492350"/>
              <a:gd name="connsiteX16-2829" fmla="*/ 2057494 w 3694535"/>
              <a:gd name="connsiteY16-2830" fmla="*/ 3046321 h 4492350"/>
              <a:gd name="connsiteX17-2831" fmla="*/ 2647507 w 3694535"/>
              <a:gd name="connsiteY17-2832" fmla="*/ 2519916 h 4492350"/>
              <a:gd name="connsiteX18-2833" fmla="*/ 2913694 w 3694535"/>
              <a:gd name="connsiteY18-2834" fmla="*/ 1291762 h 4492350"/>
              <a:gd name="connsiteX19-2835" fmla="*/ 2806809 w 3694535"/>
              <a:gd name="connsiteY19-2836" fmla="*/ 2383091 h 4492350"/>
              <a:gd name="connsiteX20-2837" fmla="*/ 3694535 w 3694535"/>
              <a:gd name="connsiteY20-2838" fmla="*/ 1124252 h 4492350"/>
              <a:gd name="connsiteX21-2839" fmla="*/ 2222205 w 3694535"/>
              <a:gd name="connsiteY21-2840" fmla="*/ 3370521 h 4492350"/>
              <a:gd name="connsiteX22-2841" fmla="*/ 2169042 w 3694535"/>
              <a:gd name="connsiteY22-2842" fmla="*/ 3817088 h 4492350"/>
              <a:gd name="connsiteX23-2843" fmla="*/ 3317358 w 3694535"/>
              <a:gd name="connsiteY23-2844" fmla="*/ 3094074 h 4492350"/>
              <a:gd name="connsiteX24-2845" fmla="*/ 2194317 w 3694535"/>
              <a:gd name="connsiteY24-2846" fmla="*/ 4030951 h 4492350"/>
              <a:gd name="connsiteX25-2847" fmla="*/ 2232838 w 3694535"/>
              <a:gd name="connsiteY25-2848" fmla="*/ 4476307 h 4492350"/>
              <a:gd name="connsiteX26-2849" fmla="*/ 2218194 w 3694535"/>
              <a:gd name="connsiteY26-2850" fmla="*/ 4491415 h 4492350"/>
              <a:gd name="connsiteX27-2851" fmla="*/ 1743740 w 3694535"/>
              <a:gd name="connsiteY27-2852" fmla="*/ 4492350 h 4492350"/>
              <a:gd name="connsiteX0-2853" fmla="*/ 1743740 w 3694535"/>
              <a:gd name="connsiteY0-2854" fmla="*/ 4492350 h 4492350"/>
              <a:gd name="connsiteX1-2855" fmla="*/ 1796903 w 3694535"/>
              <a:gd name="connsiteY1-2856" fmla="*/ 3785190 h 4492350"/>
              <a:gd name="connsiteX2-2857" fmla="*/ 1307805 w 3694535"/>
              <a:gd name="connsiteY2-2858" fmla="*/ 3381153 h 4492350"/>
              <a:gd name="connsiteX3-2859" fmla="*/ 31898 w 3694535"/>
              <a:gd name="connsiteY3-2860" fmla="*/ 2945218 h 4492350"/>
              <a:gd name="connsiteX4-2861" fmla="*/ 1127052 w 3694535"/>
              <a:gd name="connsiteY4-2862" fmla="*/ 3242930 h 4492350"/>
              <a:gd name="connsiteX5-2863" fmla="*/ 393405 w 3694535"/>
              <a:gd name="connsiteY5-2864" fmla="*/ 2456121 h 4492350"/>
              <a:gd name="connsiteX6-2865" fmla="*/ 1775638 w 3694535"/>
              <a:gd name="connsiteY6-2866" fmla="*/ 3519376 h 4492350"/>
              <a:gd name="connsiteX7-2867" fmla="*/ 1679945 w 3694535"/>
              <a:gd name="connsiteY7-2868" fmla="*/ 2392325 h 4492350"/>
              <a:gd name="connsiteX8-2869" fmla="*/ 0 w 3694535"/>
              <a:gd name="connsiteY8-2870" fmla="*/ 754911 h 4492350"/>
              <a:gd name="connsiteX9-2871" fmla="*/ 988828 w 3694535"/>
              <a:gd name="connsiteY9-2872" fmla="*/ 1924493 h 4492350"/>
              <a:gd name="connsiteX10-2873" fmla="*/ 1137684 w 3694535"/>
              <a:gd name="connsiteY10-2874" fmla="*/ 861237 h 4492350"/>
              <a:gd name="connsiteX11-2875" fmla="*/ 1222745 w 3694535"/>
              <a:gd name="connsiteY11-2876" fmla="*/ 2062716 h 4492350"/>
              <a:gd name="connsiteX12-2877" fmla="*/ 1690577 w 3694535"/>
              <a:gd name="connsiteY12-2878" fmla="*/ 2190307 h 4492350"/>
              <a:gd name="connsiteX13-2879" fmla="*/ 1956391 w 3694535"/>
              <a:gd name="connsiteY13-2880" fmla="*/ 0 h 4492350"/>
              <a:gd name="connsiteX14-2881" fmla="*/ 2027834 w 3694535"/>
              <a:gd name="connsiteY14-2882" fmla="*/ 986216 h 4492350"/>
              <a:gd name="connsiteX15-2883" fmla="*/ 1881963 w 3694535"/>
              <a:gd name="connsiteY15-2884" fmla="*/ 2232837 h 4492350"/>
              <a:gd name="connsiteX16-2885" fmla="*/ 2057494 w 3694535"/>
              <a:gd name="connsiteY16-2886" fmla="*/ 3046321 h 4492350"/>
              <a:gd name="connsiteX17-2887" fmla="*/ 2647507 w 3694535"/>
              <a:gd name="connsiteY17-2888" fmla="*/ 2519916 h 4492350"/>
              <a:gd name="connsiteX18-2889" fmla="*/ 2913694 w 3694535"/>
              <a:gd name="connsiteY18-2890" fmla="*/ 1291762 h 4492350"/>
              <a:gd name="connsiteX19-2891" fmla="*/ 2806809 w 3694535"/>
              <a:gd name="connsiteY19-2892" fmla="*/ 2383091 h 4492350"/>
              <a:gd name="connsiteX20-2893" fmla="*/ 3694535 w 3694535"/>
              <a:gd name="connsiteY20-2894" fmla="*/ 1124252 h 4492350"/>
              <a:gd name="connsiteX21-2895" fmla="*/ 2222205 w 3694535"/>
              <a:gd name="connsiteY21-2896" fmla="*/ 3370521 h 4492350"/>
              <a:gd name="connsiteX22-2897" fmla="*/ 2169042 w 3694535"/>
              <a:gd name="connsiteY22-2898" fmla="*/ 3817088 h 4492350"/>
              <a:gd name="connsiteX23-2899" fmla="*/ 3317358 w 3694535"/>
              <a:gd name="connsiteY23-2900" fmla="*/ 3094074 h 4492350"/>
              <a:gd name="connsiteX24-2901" fmla="*/ 2194317 w 3694535"/>
              <a:gd name="connsiteY24-2902" fmla="*/ 4030951 h 4492350"/>
              <a:gd name="connsiteX25-2903" fmla="*/ 2232838 w 3694535"/>
              <a:gd name="connsiteY25-2904" fmla="*/ 4476307 h 4492350"/>
              <a:gd name="connsiteX26-2905" fmla="*/ 2218194 w 3694535"/>
              <a:gd name="connsiteY26-2906" fmla="*/ 4491415 h 4492350"/>
              <a:gd name="connsiteX27-2907" fmla="*/ 1743740 w 3694535"/>
              <a:gd name="connsiteY27-2908" fmla="*/ 4492350 h 4492350"/>
              <a:gd name="connsiteX0-2909" fmla="*/ 1743740 w 3694535"/>
              <a:gd name="connsiteY0-2910" fmla="*/ 4523651 h 4523651"/>
              <a:gd name="connsiteX1-2911" fmla="*/ 1796903 w 3694535"/>
              <a:gd name="connsiteY1-2912" fmla="*/ 3816491 h 4523651"/>
              <a:gd name="connsiteX2-2913" fmla="*/ 1307805 w 3694535"/>
              <a:gd name="connsiteY2-2914" fmla="*/ 3412454 h 4523651"/>
              <a:gd name="connsiteX3-2915" fmla="*/ 31898 w 3694535"/>
              <a:gd name="connsiteY3-2916" fmla="*/ 2976519 h 4523651"/>
              <a:gd name="connsiteX4-2917" fmla="*/ 1127052 w 3694535"/>
              <a:gd name="connsiteY4-2918" fmla="*/ 3274231 h 4523651"/>
              <a:gd name="connsiteX5-2919" fmla="*/ 393405 w 3694535"/>
              <a:gd name="connsiteY5-2920" fmla="*/ 2487422 h 4523651"/>
              <a:gd name="connsiteX6-2921" fmla="*/ 1775638 w 3694535"/>
              <a:gd name="connsiteY6-2922" fmla="*/ 3550677 h 4523651"/>
              <a:gd name="connsiteX7-2923" fmla="*/ 1679945 w 3694535"/>
              <a:gd name="connsiteY7-2924" fmla="*/ 2423626 h 4523651"/>
              <a:gd name="connsiteX8-2925" fmla="*/ 0 w 3694535"/>
              <a:gd name="connsiteY8-2926" fmla="*/ 786212 h 4523651"/>
              <a:gd name="connsiteX9-2927" fmla="*/ 988828 w 3694535"/>
              <a:gd name="connsiteY9-2928" fmla="*/ 1955794 h 4523651"/>
              <a:gd name="connsiteX10-2929" fmla="*/ 1137684 w 3694535"/>
              <a:gd name="connsiteY10-2930" fmla="*/ 892538 h 4523651"/>
              <a:gd name="connsiteX11-2931" fmla="*/ 1222745 w 3694535"/>
              <a:gd name="connsiteY11-2932" fmla="*/ 2094017 h 4523651"/>
              <a:gd name="connsiteX12-2933" fmla="*/ 1690577 w 3694535"/>
              <a:gd name="connsiteY12-2934" fmla="*/ 2221608 h 4523651"/>
              <a:gd name="connsiteX13-2935" fmla="*/ 1956391 w 3694535"/>
              <a:gd name="connsiteY13-2936" fmla="*/ 31301 h 4523651"/>
              <a:gd name="connsiteX14-2937" fmla="*/ 2027834 w 3694535"/>
              <a:gd name="connsiteY14-2938" fmla="*/ 1017517 h 4523651"/>
              <a:gd name="connsiteX15-2939" fmla="*/ 1881963 w 3694535"/>
              <a:gd name="connsiteY15-2940" fmla="*/ 2264138 h 4523651"/>
              <a:gd name="connsiteX16-2941" fmla="*/ 2057494 w 3694535"/>
              <a:gd name="connsiteY16-2942" fmla="*/ 3077622 h 4523651"/>
              <a:gd name="connsiteX17-2943" fmla="*/ 2647507 w 3694535"/>
              <a:gd name="connsiteY17-2944" fmla="*/ 2551217 h 4523651"/>
              <a:gd name="connsiteX18-2945" fmla="*/ 2913694 w 3694535"/>
              <a:gd name="connsiteY18-2946" fmla="*/ 1323063 h 4523651"/>
              <a:gd name="connsiteX19-2947" fmla="*/ 2806809 w 3694535"/>
              <a:gd name="connsiteY19-2948" fmla="*/ 2414392 h 4523651"/>
              <a:gd name="connsiteX20-2949" fmla="*/ 3694535 w 3694535"/>
              <a:gd name="connsiteY20-2950" fmla="*/ 1155553 h 4523651"/>
              <a:gd name="connsiteX21-2951" fmla="*/ 2222205 w 3694535"/>
              <a:gd name="connsiteY21-2952" fmla="*/ 3401822 h 4523651"/>
              <a:gd name="connsiteX22-2953" fmla="*/ 2169042 w 3694535"/>
              <a:gd name="connsiteY22-2954" fmla="*/ 3848389 h 4523651"/>
              <a:gd name="connsiteX23-2955" fmla="*/ 3317358 w 3694535"/>
              <a:gd name="connsiteY23-2956" fmla="*/ 3125375 h 4523651"/>
              <a:gd name="connsiteX24-2957" fmla="*/ 2194317 w 3694535"/>
              <a:gd name="connsiteY24-2958" fmla="*/ 4062252 h 4523651"/>
              <a:gd name="connsiteX25-2959" fmla="*/ 2232838 w 3694535"/>
              <a:gd name="connsiteY25-2960" fmla="*/ 4507608 h 4523651"/>
              <a:gd name="connsiteX26-2961" fmla="*/ 2218194 w 3694535"/>
              <a:gd name="connsiteY26-2962" fmla="*/ 4522716 h 4523651"/>
              <a:gd name="connsiteX27-2963" fmla="*/ 1743740 w 3694535"/>
              <a:gd name="connsiteY27-2964" fmla="*/ 4523651 h 4523651"/>
              <a:gd name="connsiteX0-2965" fmla="*/ 1743740 w 3694535"/>
              <a:gd name="connsiteY0-2966" fmla="*/ 4523651 h 4523651"/>
              <a:gd name="connsiteX1-2967" fmla="*/ 1796903 w 3694535"/>
              <a:gd name="connsiteY1-2968" fmla="*/ 3816491 h 4523651"/>
              <a:gd name="connsiteX2-2969" fmla="*/ 1307805 w 3694535"/>
              <a:gd name="connsiteY2-2970" fmla="*/ 3412454 h 4523651"/>
              <a:gd name="connsiteX3-2971" fmla="*/ 31898 w 3694535"/>
              <a:gd name="connsiteY3-2972" fmla="*/ 2976519 h 4523651"/>
              <a:gd name="connsiteX4-2973" fmla="*/ 1127052 w 3694535"/>
              <a:gd name="connsiteY4-2974" fmla="*/ 3274231 h 4523651"/>
              <a:gd name="connsiteX5-2975" fmla="*/ 393405 w 3694535"/>
              <a:gd name="connsiteY5-2976" fmla="*/ 2487422 h 4523651"/>
              <a:gd name="connsiteX6-2977" fmla="*/ 1775638 w 3694535"/>
              <a:gd name="connsiteY6-2978" fmla="*/ 3550677 h 4523651"/>
              <a:gd name="connsiteX7-2979" fmla="*/ 1679945 w 3694535"/>
              <a:gd name="connsiteY7-2980" fmla="*/ 2423626 h 4523651"/>
              <a:gd name="connsiteX8-2981" fmla="*/ 0 w 3694535"/>
              <a:gd name="connsiteY8-2982" fmla="*/ 786212 h 4523651"/>
              <a:gd name="connsiteX9-2983" fmla="*/ 988828 w 3694535"/>
              <a:gd name="connsiteY9-2984" fmla="*/ 1955794 h 4523651"/>
              <a:gd name="connsiteX10-2985" fmla="*/ 1137684 w 3694535"/>
              <a:gd name="connsiteY10-2986" fmla="*/ 892538 h 4523651"/>
              <a:gd name="connsiteX11-2987" fmla="*/ 1222745 w 3694535"/>
              <a:gd name="connsiteY11-2988" fmla="*/ 2094017 h 4523651"/>
              <a:gd name="connsiteX12-2989" fmla="*/ 1690577 w 3694535"/>
              <a:gd name="connsiteY12-2990" fmla="*/ 2221608 h 4523651"/>
              <a:gd name="connsiteX13-2991" fmla="*/ 1956391 w 3694535"/>
              <a:gd name="connsiteY13-2992" fmla="*/ 31301 h 4523651"/>
              <a:gd name="connsiteX14-2993" fmla="*/ 2027834 w 3694535"/>
              <a:gd name="connsiteY14-2994" fmla="*/ 1017517 h 4523651"/>
              <a:gd name="connsiteX15-2995" fmla="*/ 1881963 w 3694535"/>
              <a:gd name="connsiteY15-2996" fmla="*/ 2264138 h 4523651"/>
              <a:gd name="connsiteX16-2997" fmla="*/ 2057494 w 3694535"/>
              <a:gd name="connsiteY16-2998" fmla="*/ 3077622 h 4523651"/>
              <a:gd name="connsiteX17-2999" fmla="*/ 2647507 w 3694535"/>
              <a:gd name="connsiteY17-3000" fmla="*/ 2551217 h 4523651"/>
              <a:gd name="connsiteX18-3001" fmla="*/ 2913694 w 3694535"/>
              <a:gd name="connsiteY18-3002" fmla="*/ 1323063 h 4523651"/>
              <a:gd name="connsiteX19-3003" fmla="*/ 2806809 w 3694535"/>
              <a:gd name="connsiteY19-3004" fmla="*/ 2414392 h 4523651"/>
              <a:gd name="connsiteX20-3005" fmla="*/ 3694535 w 3694535"/>
              <a:gd name="connsiteY20-3006" fmla="*/ 1155553 h 4523651"/>
              <a:gd name="connsiteX21-3007" fmla="*/ 2222205 w 3694535"/>
              <a:gd name="connsiteY21-3008" fmla="*/ 3401822 h 4523651"/>
              <a:gd name="connsiteX22-3009" fmla="*/ 2169042 w 3694535"/>
              <a:gd name="connsiteY22-3010" fmla="*/ 3848389 h 4523651"/>
              <a:gd name="connsiteX23-3011" fmla="*/ 3317358 w 3694535"/>
              <a:gd name="connsiteY23-3012" fmla="*/ 3125375 h 4523651"/>
              <a:gd name="connsiteX24-3013" fmla="*/ 2194317 w 3694535"/>
              <a:gd name="connsiteY24-3014" fmla="*/ 4062252 h 4523651"/>
              <a:gd name="connsiteX25-3015" fmla="*/ 2232838 w 3694535"/>
              <a:gd name="connsiteY25-3016" fmla="*/ 4507608 h 4523651"/>
              <a:gd name="connsiteX26-3017" fmla="*/ 2218194 w 3694535"/>
              <a:gd name="connsiteY26-3018" fmla="*/ 4522716 h 4523651"/>
              <a:gd name="connsiteX27-3019" fmla="*/ 1743740 w 3694535"/>
              <a:gd name="connsiteY27-3020" fmla="*/ 4523651 h 4523651"/>
              <a:gd name="connsiteX0-3021" fmla="*/ 1743740 w 3694535"/>
              <a:gd name="connsiteY0-3022" fmla="*/ 4523651 h 4523651"/>
              <a:gd name="connsiteX1-3023" fmla="*/ 1796903 w 3694535"/>
              <a:gd name="connsiteY1-3024" fmla="*/ 3816491 h 4523651"/>
              <a:gd name="connsiteX2-3025" fmla="*/ 1307805 w 3694535"/>
              <a:gd name="connsiteY2-3026" fmla="*/ 3412454 h 4523651"/>
              <a:gd name="connsiteX3-3027" fmla="*/ 31898 w 3694535"/>
              <a:gd name="connsiteY3-3028" fmla="*/ 2976519 h 4523651"/>
              <a:gd name="connsiteX4-3029" fmla="*/ 1127052 w 3694535"/>
              <a:gd name="connsiteY4-3030" fmla="*/ 3274231 h 4523651"/>
              <a:gd name="connsiteX5-3031" fmla="*/ 393405 w 3694535"/>
              <a:gd name="connsiteY5-3032" fmla="*/ 2487422 h 4523651"/>
              <a:gd name="connsiteX6-3033" fmla="*/ 1775638 w 3694535"/>
              <a:gd name="connsiteY6-3034" fmla="*/ 3550677 h 4523651"/>
              <a:gd name="connsiteX7-3035" fmla="*/ 1679945 w 3694535"/>
              <a:gd name="connsiteY7-3036" fmla="*/ 2423626 h 4523651"/>
              <a:gd name="connsiteX8-3037" fmla="*/ 0 w 3694535"/>
              <a:gd name="connsiteY8-3038" fmla="*/ 786212 h 4523651"/>
              <a:gd name="connsiteX9-3039" fmla="*/ 988828 w 3694535"/>
              <a:gd name="connsiteY9-3040" fmla="*/ 1955794 h 4523651"/>
              <a:gd name="connsiteX10-3041" fmla="*/ 1137684 w 3694535"/>
              <a:gd name="connsiteY10-3042" fmla="*/ 892538 h 4523651"/>
              <a:gd name="connsiteX11-3043" fmla="*/ 1222745 w 3694535"/>
              <a:gd name="connsiteY11-3044" fmla="*/ 2094017 h 4523651"/>
              <a:gd name="connsiteX12-3045" fmla="*/ 1690577 w 3694535"/>
              <a:gd name="connsiteY12-3046" fmla="*/ 2221608 h 4523651"/>
              <a:gd name="connsiteX13-3047" fmla="*/ 1956391 w 3694535"/>
              <a:gd name="connsiteY13-3048" fmla="*/ 31301 h 4523651"/>
              <a:gd name="connsiteX14-3049" fmla="*/ 2027834 w 3694535"/>
              <a:gd name="connsiteY14-3050" fmla="*/ 1017517 h 4523651"/>
              <a:gd name="connsiteX15-3051" fmla="*/ 1881963 w 3694535"/>
              <a:gd name="connsiteY15-3052" fmla="*/ 2264138 h 4523651"/>
              <a:gd name="connsiteX16-3053" fmla="*/ 2057494 w 3694535"/>
              <a:gd name="connsiteY16-3054" fmla="*/ 3077622 h 4523651"/>
              <a:gd name="connsiteX17-3055" fmla="*/ 2647507 w 3694535"/>
              <a:gd name="connsiteY17-3056" fmla="*/ 2551217 h 4523651"/>
              <a:gd name="connsiteX18-3057" fmla="*/ 2913694 w 3694535"/>
              <a:gd name="connsiteY18-3058" fmla="*/ 1323063 h 4523651"/>
              <a:gd name="connsiteX19-3059" fmla="*/ 2806809 w 3694535"/>
              <a:gd name="connsiteY19-3060" fmla="*/ 2414392 h 4523651"/>
              <a:gd name="connsiteX20-3061" fmla="*/ 3694535 w 3694535"/>
              <a:gd name="connsiteY20-3062" fmla="*/ 1155553 h 4523651"/>
              <a:gd name="connsiteX21-3063" fmla="*/ 2222205 w 3694535"/>
              <a:gd name="connsiteY21-3064" fmla="*/ 3401822 h 4523651"/>
              <a:gd name="connsiteX22-3065" fmla="*/ 2169042 w 3694535"/>
              <a:gd name="connsiteY22-3066" fmla="*/ 3848389 h 4523651"/>
              <a:gd name="connsiteX23-3067" fmla="*/ 3317358 w 3694535"/>
              <a:gd name="connsiteY23-3068" fmla="*/ 3125375 h 4523651"/>
              <a:gd name="connsiteX24-3069" fmla="*/ 2194317 w 3694535"/>
              <a:gd name="connsiteY24-3070" fmla="*/ 4062252 h 4523651"/>
              <a:gd name="connsiteX25-3071" fmla="*/ 2232838 w 3694535"/>
              <a:gd name="connsiteY25-3072" fmla="*/ 4507608 h 4523651"/>
              <a:gd name="connsiteX26-3073" fmla="*/ 2218194 w 3694535"/>
              <a:gd name="connsiteY26-3074" fmla="*/ 4522716 h 4523651"/>
              <a:gd name="connsiteX27-3075" fmla="*/ 1743740 w 3694535"/>
              <a:gd name="connsiteY27-3076" fmla="*/ 4523651 h 4523651"/>
              <a:gd name="connsiteX0-3077" fmla="*/ 1743740 w 3694535"/>
              <a:gd name="connsiteY0-3078" fmla="*/ 4523651 h 4523651"/>
              <a:gd name="connsiteX1-3079" fmla="*/ 1796903 w 3694535"/>
              <a:gd name="connsiteY1-3080" fmla="*/ 3816491 h 4523651"/>
              <a:gd name="connsiteX2-3081" fmla="*/ 1307805 w 3694535"/>
              <a:gd name="connsiteY2-3082" fmla="*/ 3412454 h 4523651"/>
              <a:gd name="connsiteX3-3083" fmla="*/ 31898 w 3694535"/>
              <a:gd name="connsiteY3-3084" fmla="*/ 2976519 h 4523651"/>
              <a:gd name="connsiteX4-3085" fmla="*/ 1127052 w 3694535"/>
              <a:gd name="connsiteY4-3086" fmla="*/ 3274231 h 4523651"/>
              <a:gd name="connsiteX5-3087" fmla="*/ 393405 w 3694535"/>
              <a:gd name="connsiteY5-3088" fmla="*/ 2487422 h 4523651"/>
              <a:gd name="connsiteX6-3089" fmla="*/ 1775638 w 3694535"/>
              <a:gd name="connsiteY6-3090" fmla="*/ 3550677 h 4523651"/>
              <a:gd name="connsiteX7-3091" fmla="*/ 1679945 w 3694535"/>
              <a:gd name="connsiteY7-3092" fmla="*/ 2423626 h 4523651"/>
              <a:gd name="connsiteX8-3093" fmla="*/ 0 w 3694535"/>
              <a:gd name="connsiteY8-3094" fmla="*/ 786212 h 4523651"/>
              <a:gd name="connsiteX9-3095" fmla="*/ 988828 w 3694535"/>
              <a:gd name="connsiteY9-3096" fmla="*/ 1955794 h 4523651"/>
              <a:gd name="connsiteX10-3097" fmla="*/ 1137684 w 3694535"/>
              <a:gd name="connsiteY10-3098" fmla="*/ 892538 h 4523651"/>
              <a:gd name="connsiteX11-3099" fmla="*/ 1222745 w 3694535"/>
              <a:gd name="connsiteY11-3100" fmla="*/ 2094017 h 4523651"/>
              <a:gd name="connsiteX12-3101" fmla="*/ 1690577 w 3694535"/>
              <a:gd name="connsiteY12-3102" fmla="*/ 2221608 h 4523651"/>
              <a:gd name="connsiteX13-3103" fmla="*/ 1956391 w 3694535"/>
              <a:gd name="connsiteY13-3104" fmla="*/ 31301 h 4523651"/>
              <a:gd name="connsiteX14-3105" fmla="*/ 2027834 w 3694535"/>
              <a:gd name="connsiteY14-3106" fmla="*/ 1017517 h 4523651"/>
              <a:gd name="connsiteX15-3107" fmla="*/ 1881963 w 3694535"/>
              <a:gd name="connsiteY15-3108" fmla="*/ 2264138 h 4523651"/>
              <a:gd name="connsiteX16-3109" fmla="*/ 2057494 w 3694535"/>
              <a:gd name="connsiteY16-3110" fmla="*/ 3077622 h 4523651"/>
              <a:gd name="connsiteX17-3111" fmla="*/ 2647507 w 3694535"/>
              <a:gd name="connsiteY17-3112" fmla="*/ 2551217 h 4523651"/>
              <a:gd name="connsiteX18-3113" fmla="*/ 2913694 w 3694535"/>
              <a:gd name="connsiteY18-3114" fmla="*/ 1323063 h 4523651"/>
              <a:gd name="connsiteX19-3115" fmla="*/ 2806809 w 3694535"/>
              <a:gd name="connsiteY19-3116" fmla="*/ 2414392 h 4523651"/>
              <a:gd name="connsiteX20-3117" fmla="*/ 3694535 w 3694535"/>
              <a:gd name="connsiteY20-3118" fmla="*/ 1155553 h 4523651"/>
              <a:gd name="connsiteX21-3119" fmla="*/ 2222205 w 3694535"/>
              <a:gd name="connsiteY21-3120" fmla="*/ 3401822 h 4523651"/>
              <a:gd name="connsiteX22-3121" fmla="*/ 2169042 w 3694535"/>
              <a:gd name="connsiteY22-3122" fmla="*/ 3848389 h 4523651"/>
              <a:gd name="connsiteX23-3123" fmla="*/ 3317358 w 3694535"/>
              <a:gd name="connsiteY23-3124" fmla="*/ 3125375 h 4523651"/>
              <a:gd name="connsiteX24-3125" fmla="*/ 2194317 w 3694535"/>
              <a:gd name="connsiteY24-3126" fmla="*/ 4062252 h 4523651"/>
              <a:gd name="connsiteX25-3127" fmla="*/ 2232838 w 3694535"/>
              <a:gd name="connsiteY25-3128" fmla="*/ 4507608 h 4523651"/>
              <a:gd name="connsiteX26-3129" fmla="*/ 2218194 w 3694535"/>
              <a:gd name="connsiteY26-3130" fmla="*/ 4522716 h 4523651"/>
              <a:gd name="connsiteX27-3131" fmla="*/ 1743740 w 3694535"/>
              <a:gd name="connsiteY27-3132" fmla="*/ 4523651 h 4523651"/>
              <a:gd name="connsiteX0-3133" fmla="*/ 1743740 w 3694535"/>
              <a:gd name="connsiteY0-3134" fmla="*/ 4523651 h 4523651"/>
              <a:gd name="connsiteX1-3135" fmla="*/ 1796903 w 3694535"/>
              <a:gd name="connsiteY1-3136" fmla="*/ 3816491 h 4523651"/>
              <a:gd name="connsiteX2-3137" fmla="*/ 1307805 w 3694535"/>
              <a:gd name="connsiteY2-3138" fmla="*/ 3412454 h 4523651"/>
              <a:gd name="connsiteX3-3139" fmla="*/ 31898 w 3694535"/>
              <a:gd name="connsiteY3-3140" fmla="*/ 2976519 h 4523651"/>
              <a:gd name="connsiteX4-3141" fmla="*/ 1127052 w 3694535"/>
              <a:gd name="connsiteY4-3142" fmla="*/ 3274231 h 4523651"/>
              <a:gd name="connsiteX5-3143" fmla="*/ 393405 w 3694535"/>
              <a:gd name="connsiteY5-3144" fmla="*/ 2487422 h 4523651"/>
              <a:gd name="connsiteX6-3145" fmla="*/ 1775638 w 3694535"/>
              <a:gd name="connsiteY6-3146" fmla="*/ 3550677 h 4523651"/>
              <a:gd name="connsiteX7-3147" fmla="*/ 1679945 w 3694535"/>
              <a:gd name="connsiteY7-3148" fmla="*/ 2423626 h 4523651"/>
              <a:gd name="connsiteX8-3149" fmla="*/ 0 w 3694535"/>
              <a:gd name="connsiteY8-3150" fmla="*/ 786212 h 4523651"/>
              <a:gd name="connsiteX9-3151" fmla="*/ 988828 w 3694535"/>
              <a:gd name="connsiteY9-3152" fmla="*/ 1955794 h 4523651"/>
              <a:gd name="connsiteX10-3153" fmla="*/ 1137684 w 3694535"/>
              <a:gd name="connsiteY10-3154" fmla="*/ 892538 h 4523651"/>
              <a:gd name="connsiteX11-3155" fmla="*/ 1222745 w 3694535"/>
              <a:gd name="connsiteY11-3156" fmla="*/ 2094017 h 4523651"/>
              <a:gd name="connsiteX12-3157" fmla="*/ 1690577 w 3694535"/>
              <a:gd name="connsiteY12-3158" fmla="*/ 2221608 h 4523651"/>
              <a:gd name="connsiteX13-3159" fmla="*/ 1956391 w 3694535"/>
              <a:gd name="connsiteY13-3160" fmla="*/ 31301 h 4523651"/>
              <a:gd name="connsiteX14-3161" fmla="*/ 2027834 w 3694535"/>
              <a:gd name="connsiteY14-3162" fmla="*/ 1017517 h 4523651"/>
              <a:gd name="connsiteX15-3163" fmla="*/ 1881963 w 3694535"/>
              <a:gd name="connsiteY15-3164" fmla="*/ 2264138 h 4523651"/>
              <a:gd name="connsiteX16-3165" fmla="*/ 2057494 w 3694535"/>
              <a:gd name="connsiteY16-3166" fmla="*/ 3077622 h 4523651"/>
              <a:gd name="connsiteX17-3167" fmla="*/ 2647507 w 3694535"/>
              <a:gd name="connsiteY17-3168" fmla="*/ 2551217 h 4523651"/>
              <a:gd name="connsiteX18-3169" fmla="*/ 2913694 w 3694535"/>
              <a:gd name="connsiteY18-3170" fmla="*/ 1323063 h 4523651"/>
              <a:gd name="connsiteX19-3171" fmla="*/ 2806809 w 3694535"/>
              <a:gd name="connsiteY19-3172" fmla="*/ 2414392 h 4523651"/>
              <a:gd name="connsiteX20-3173" fmla="*/ 3694535 w 3694535"/>
              <a:gd name="connsiteY20-3174" fmla="*/ 1155553 h 4523651"/>
              <a:gd name="connsiteX21-3175" fmla="*/ 2222205 w 3694535"/>
              <a:gd name="connsiteY21-3176" fmla="*/ 3401822 h 4523651"/>
              <a:gd name="connsiteX22-3177" fmla="*/ 2169042 w 3694535"/>
              <a:gd name="connsiteY22-3178" fmla="*/ 3848389 h 4523651"/>
              <a:gd name="connsiteX23-3179" fmla="*/ 3317358 w 3694535"/>
              <a:gd name="connsiteY23-3180" fmla="*/ 3125375 h 4523651"/>
              <a:gd name="connsiteX24-3181" fmla="*/ 2194317 w 3694535"/>
              <a:gd name="connsiteY24-3182" fmla="*/ 4062252 h 4523651"/>
              <a:gd name="connsiteX25-3183" fmla="*/ 2232838 w 3694535"/>
              <a:gd name="connsiteY25-3184" fmla="*/ 4507608 h 4523651"/>
              <a:gd name="connsiteX26-3185" fmla="*/ 2218194 w 3694535"/>
              <a:gd name="connsiteY26-3186" fmla="*/ 4522716 h 4523651"/>
              <a:gd name="connsiteX27-3187" fmla="*/ 1743740 w 3694535"/>
              <a:gd name="connsiteY27-3188" fmla="*/ 4523651 h 4523651"/>
              <a:gd name="connsiteX0-3189" fmla="*/ 1743740 w 3694535"/>
              <a:gd name="connsiteY0-3190" fmla="*/ 4523651 h 4523651"/>
              <a:gd name="connsiteX1-3191" fmla="*/ 1796903 w 3694535"/>
              <a:gd name="connsiteY1-3192" fmla="*/ 3816491 h 4523651"/>
              <a:gd name="connsiteX2-3193" fmla="*/ 1307805 w 3694535"/>
              <a:gd name="connsiteY2-3194" fmla="*/ 3412454 h 4523651"/>
              <a:gd name="connsiteX3-3195" fmla="*/ 31898 w 3694535"/>
              <a:gd name="connsiteY3-3196" fmla="*/ 2976519 h 4523651"/>
              <a:gd name="connsiteX4-3197" fmla="*/ 1127052 w 3694535"/>
              <a:gd name="connsiteY4-3198" fmla="*/ 3274231 h 4523651"/>
              <a:gd name="connsiteX5-3199" fmla="*/ 393405 w 3694535"/>
              <a:gd name="connsiteY5-3200" fmla="*/ 2487422 h 4523651"/>
              <a:gd name="connsiteX6-3201" fmla="*/ 1775638 w 3694535"/>
              <a:gd name="connsiteY6-3202" fmla="*/ 3550677 h 4523651"/>
              <a:gd name="connsiteX7-3203" fmla="*/ 1679945 w 3694535"/>
              <a:gd name="connsiteY7-3204" fmla="*/ 2423626 h 4523651"/>
              <a:gd name="connsiteX8-3205" fmla="*/ 0 w 3694535"/>
              <a:gd name="connsiteY8-3206" fmla="*/ 786212 h 4523651"/>
              <a:gd name="connsiteX9-3207" fmla="*/ 988828 w 3694535"/>
              <a:gd name="connsiteY9-3208" fmla="*/ 1955794 h 4523651"/>
              <a:gd name="connsiteX10-3209" fmla="*/ 1137684 w 3694535"/>
              <a:gd name="connsiteY10-3210" fmla="*/ 892538 h 4523651"/>
              <a:gd name="connsiteX11-3211" fmla="*/ 1222745 w 3694535"/>
              <a:gd name="connsiteY11-3212" fmla="*/ 2094017 h 4523651"/>
              <a:gd name="connsiteX12-3213" fmla="*/ 1690577 w 3694535"/>
              <a:gd name="connsiteY12-3214" fmla="*/ 2221608 h 4523651"/>
              <a:gd name="connsiteX13-3215" fmla="*/ 1956391 w 3694535"/>
              <a:gd name="connsiteY13-3216" fmla="*/ 31301 h 4523651"/>
              <a:gd name="connsiteX14-3217" fmla="*/ 2027834 w 3694535"/>
              <a:gd name="connsiteY14-3218" fmla="*/ 1017517 h 4523651"/>
              <a:gd name="connsiteX15-3219" fmla="*/ 1881963 w 3694535"/>
              <a:gd name="connsiteY15-3220" fmla="*/ 2264138 h 4523651"/>
              <a:gd name="connsiteX16-3221" fmla="*/ 2057494 w 3694535"/>
              <a:gd name="connsiteY16-3222" fmla="*/ 3077622 h 4523651"/>
              <a:gd name="connsiteX17-3223" fmla="*/ 2647507 w 3694535"/>
              <a:gd name="connsiteY17-3224" fmla="*/ 2551217 h 4523651"/>
              <a:gd name="connsiteX18-3225" fmla="*/ 2913694 w 3694535"/>
              <a:gd name="connsiteY18-3226" fmla="*/ 1323063 h 4523651"/>
              <a:gd name="connsiteX19-3227" fmla="*/ 2806809 w 3694535"/>
              <a:gd name="connsiteY19-3228" fmla="*/ 2414392 h 4523651"/>
              <a:gd name="connsiteX20-3229" fmla="*/ 3694535 w 3694535"/>
              <a:gd name="connsiteY20-3230" fmla="*/ 1155553 h 4523651"/>
              <a:gd name="connsiteX21-3231" fmla="*/ 2222205 w 3694535"/>
              <a:gd name="connsiteY21-3232" fmla="*/ 3401822 h 4523651"/>
              <a:gd name="connsiteX22-3233" fmla="*/ 2169042 w 3694535"/>
              <a:gd name="connsiteY22-3234" fmla="*/ 3848389 h 4523651"/>
              <a:gd name="connsiteX23-3235" fmla="*/ 3317358 w 3694535"/>
              <a:gd name="connsiteY23-3236" fmla="*/ 3125375 h 4523651"/>
              <a:gd name="connsiteX24-3237" fmla="*/ 2194317 w 3694535"/>
              <a:gd name="connsiteY24-3238" fmla="*/ 4062252 h 4523651"/>
              <a:gd name="connsiteX25-3239" fmla="*/ 2232838 w 3694535"/>
              <a:gd name="connsiteY25-3240" fmla="*/ 4507608 h 4523651"/>
              <a:gd name="connsiteX26-3241" fmla="*/ 2218194 w 3694535"/>
              <a:gd name="connsiteY26-3242" fmla="*/ 4522716 h 4523651"/>
              <a:gd name="connsiteX27-3243" fmla="*/ 1743740 w 3694535"/>
              <a:gd name="connsiteY27-3244" fmla="*/ 4523651 h 4523651"/>
              <a:gd name="connsiteX0-3245" fmla="*/ 1743740 w 3694535"/>
              <a:gd name="connsiteY0-3246" fmla="*/ 4522819 h 4522819"/>
              <a:gd name="connsiteX1-3247" fmla="*/ 1796903 w 3694535"/>
              <a:gd name="connsiteY1-3248" fmla="*/ 3815659 h 4522819"/>
              <a:gd name="connsiteX2-3249" fmla="*/ 1307805 w 3694535"/>
              <a:gd name="connsiteY2-3250" fmla="*/ 3411622 h 4522819"/>
              <a:gd name="connsiteX3-3251" fmla="*/ 31898 w 3694535"/>
              <a:gd name="connsiteY3-3252" fmla="*/ 2975687 h 4522819"/>
              <a:gd name="connsiteX4-3253" fmla="*/ 1127052 w 3694535"/>
              <a:gd name="connsiteY4-3254" fmla="*/ 3273399 h 4522819"/>
              <a:gd name="connsiteX5-3255" fmla="*/ 393405 w 3694535"/>
              <a:gd name="connsiteY5-3256" fmla="*/ 2486590 h 4522819"/>
              <a:gd name="connsiteX6-3257" fmla="*/ 1775638 w 3694535"/>
              <a:gd name="connsiteY6-3258" fmla="*/ 3549845 h 4522819"/>
              <a:gd name="connsiteX7-3259" fmla="*/ 1679945 w 3694535"/>
              <a:gd name="connsiteY7-3260" fmla="*/ 2422794 h 4522819"/>
              <a:gd name="connsiteX8-3261" fmla="*/ 0 w 3694535"/>
              <a:gd name="connsiteY8-3262" fmla="*/ 785380 h 4522819"/>
              <a:gd name="connsiteX9-3263" fmla="*/ 988828 w 3694535"/>
              <a:gd name="connsiteY9-3264" fmla="*/ 1954962 h 4522819"/>
              <a:gd name="connsiteX10-3265" fmla="*/ 1137684 w 3694535"/>
              <a:gd name="connsiteY10-3266" fmla="*/ 891706 h 4522819"/>
              <a:gd name="connsiteX11-3267" fmla="*/ 1222745 w 3694535"/>
              <a:gd name="connsiteY11-3268" fmla="*/ 2093185 h 4522819"/>
              <a:gd name="connsiteX12-3269" fmla="*/ 1690577 w 3694535"/>
              <a:gd name="connsiteY12-3270" fmla="*/ 2220776 h 4522819"/>
              <a:gd name="connsiteX13-3271" fmla="*/ 1956391 w 3694535"/>
              <a:gd name="connsiteY13-3272" fmla="*/ 30469 h 4522819"/>
              <a:gd name="connsiteX14-3273" fmla="*/ 2027834 w 3694535"/>
              <a:gd name="connsiteY14-3274" fmla="*/ 1016685 h 4522819"/>
              <a:gd name="connsiteX15-3275" fmla="*/ 1881963 w 3694535"/>
              <a:gd name="connsiteY15-3276" fmla="*/ 2090854 h 4522819"/>
              <a:gd name="connsiteX16-3277" fmla="*/ 2057494 w 3694535"/>
              <a:gd name="connsiteY16-3278" fmla="*/ 3076790 h 4522819"/>
              <a:gd name="connsiteX17-3279" fmla="*/ 2647507 w 3694535"/>
              <a:gd name="connsiteY17-3280" fmla="*/ 2550385 h 4522819"/>
              <a:gd name="connsiteX18-3281" fmla="*/ 2913694 w 3694535"/>
              <a:gd name="connsiteY18-3282" fmla="*/ 1322231 h 4522819"/>
              <a:gd name="connsiteX19-3283" fmla="*/ 2806809 w 3694535"/>
              <a:gd name="connsiteY19-3284" fmla="*/ 2413560 h 4522819"/>
              <a:gd name="connsiteX20-3285" fmla="*/ 3694535 w 3694535"/>
              <a:gd name="connsiteY20-3286" fmla="*/ 1154721 h 4522819"/>
              <a:gd name="connsiteX21-3287" fmla="*/ 2222205 w 3694535"/>
              <a:gd name="connsiteY21-3288" fmla="*/ 3400990 h 4522819"/>
              <a:gd name="connsiteX22-3289" fmla="*/ 2169042 w 3694535"/>
              <a:gd name="connsiteY22-3290" fmla="*/ 3847557 h 4522819"/>
              <a:gd name="connsiteX23-3291" fmla="*/ 3317358 w 3694535"/>
              <a:gd name="connsiteY23-3292" fmla="*/ 3124543 h 4522819"/>
              <a:gd name="connsiteX24-3293" fmla="*/ 2194317 w 3694535"/>
              <a:gd name="connsiteY24-3294" fmla="*/ 4061420 h 4522819"/>
              <a:gd name="connsiteX25-3295" fmla="*/ 2232838 w 3694535"/>
              <a:gd name="connsiteY25-3296" fmla="*/ 4506776 h 4522819"/>
              <a:gd name="connsiteX26-3297" fmla="*/ 2218194 w 3694535"/>
              <a:gd name="connsiteY26-3298" fmla="*/ 4521884 h 4522819"/>
              <a:gd name="connsiteX27-3299" fmla="*/ 1743740 w 3694535"/>
              <a:gd name="connsiteY27-3300" fmla="*/ 4522819 h 4522819"/>
              <a:gd name="connsiteX0-3301" fmla="*/ 1743740 w 3694535"/>
              <a:gd name="connsiteY0-3302" fmla="*/ 4522819 h 4522819"/>
              <a:gd name="connsiteX1-3303" fmla="*/ 1796903 w 3694535"/>
              <a:gd name="connsiteY1-3304" fmla="*/ 3815659 h 4522819"/>
              <a:gd name="connsiteX2-3305" fmla="*/ 1307805 w 3694535"/>
              <a:gd name="connsiteY2-3306" fmla="*/ 3411622 h 4522819"/>
              <a:gd name="connsiteX3-3307" fmla="*/ 31898 w 3694535"/>
              <a:gd name="connsiteY3-3308" fmla="*/ 2975687 h 4522819"/>
              <a:gd name="connsiteX4-3309" fmla="*/ 1127052 w 3694535"/>
              <a:gd name="connsiteY4-3310" fmla="*/ 3273399 h 4522819"/>
              <a:gd name="connsiteX5-3311" fmla="*/ 393405 w 3694535"/>
              <a:gd name="connsiteY5-3312" fmla="*/ 2486590 h 4522819"/>
              <a:gd name="connsiteX6-3313" fmla="*/ 1775638 w 3694535"/>
              <a:gd name="connsiteY6-3314" fmla="*/ 3549845 h 4522819"/>
              <a:gd name="connsiteX7-3315" fmla="*/ 1679945 w 3694535"/>
              <a:gd name="connsiteY7-3316" fmla="*/ 2422794 h 4522819"/>
              <a:gd name="connsiteX8-3317" fmla="*/ 0 w 3694535"/>
              <a:gd name="connsiteY8-3318" fmla="*/ 785380 h 4522819"/>
              <a:gd name="connsiteX9-3319" fmla="*/ 988828 w 3694535"/>
              <a:gd name="connsiteY9-3320" fmla="*/ 1954962 h 4522819"/>
              <a:gd name="connsiteX10-3321" fmla="*/ 1137684 w 3694535"/>
              <a:gd name="connsiteY10-3322" fmla="*/ 891706 h 4522819"/>
              <a:gd name="connsiteX11-3323" fmla="*/ 1222745 w 3694535"/>
              <a:gd name="connsiteY11-3324" fmla="*/ 2093185 h 4522819"/>
              <a:gd name="connsiteX12-3325" fmla="*/ 1690577 w 3694535"/>
              <a:gd name="connsiteY12-3326" fmla="*/ 2220776 h 4522819"/>
              <a:gd name="connsiteX13-3327" fmla="*/ 1956391 w 3694535"/>
              <a:gd name="connsiteY13-3328" fmla="*/ 30469 h 4522819"/>
              <a:gd name="connsiteX14-3329" fmla="*/ 2027834 w 3694535"/>
              <a:gd name="connsiteY14-3330" fmla="*/ 1016685 h 4522819"/>
              <a:gd name="connsiteX15-3331" fmla="*/ 1881963 w 3694535"/>
              <a:gd name="connsiteY15-3332" fmla="*/ 2090854 h 4522819"/>
              <a:gd name="connsiteX16-3333" fmla="*/ 2057494 w 3694535"/>
              <a:gd name="connsiteY16-3334" fmla="*/ 3076790 h 4522819"/>
              <a:gd name="connsiteX17-3335" fmla="*/ 2647507 w 3694535"/>
              <a:gd name="connsiteY17-3336" fmla="*/ 2550385 h 4522819"/>
              <a:gd name="connsiteX18-3337" fmla="*/ 2913694 w 3694535"/>
              <a:gd name="connsiteY18-3338" fmla="*/ 1322231 h 4522819"/>
              <a:gd name="connsiteX19-3339" fmla="*/ 2806809 w 3694535"/>
              <a:gd name="connsiteY19-3340" fmla="*/ 2413560 h 4522819"/>
              <a:gd name="connsiteX20-3341" fmla="*/ 3694535 w 3694535"/>
              <a:gd name="connsiteY20-3342" fmla="*/ 1154721 h 4522819"/>
              <a:gd name="connsiteX21-3343" fmla="*/ 2222205 w 3694535"/>
              <a:gd name="connsiteY21-3344" fmla="*/ 3400990 h 4522819"/>
              <a:gd name="connsiteX22-3345" fmla="*/ 2169042 w 3694535"/>
              <a:gd name="connsiteY22-3346" fmla="*/ 3847557 h 4522819"/>
              <a:gd name="connsiteX23-3347" fmla="*/ 3317358 w 3694535"/>
              <a:gd name="connsiteY23-3348" fmla="*/ 3124543 h 4522819"/>
              <a:gd name="connsiteX24-3349" fmla="*/ 2194317 w 3694535"/>
              <a:gd name="connsiteY24-3350" fmla="*/ 4061420 h 4522819"/>
              <a:gd name="connsiteX25-3351" fmla="*/ 2232838 w 3694535"/>
              <a:gd name="connsiteY25-3352" fmla="*/ 4506776 h 4522819"/>
              <a:gd name="connsiteX26-3353" fmla="*/ 2218194 w 3694535"/>
              <a:gd name="connsiteY26-3354" fmla="*/ 4521884 h 4522819"/>
              <a:gd name="connsiteX27-3355" fmla="*/ 1743740 w 3694535"/>
              <a:gd name="connsiteY27-3356" fmla="*/ 4522819 h 4522819"/>
              <a:gd name="connsiteX0-3357" fmla="*/ 1743740 w 3694535"/>
              <a:gd name="connsiteY0-3358" fmla="*/ 4522814 h 4522814"/>
              <a:gd name="connsiteX1-3359" fmla="*/ 1796903 w 3694535"/>
              <a:gd name="connsiteY1-3360" fmla="*/ 3815654 h 4522814"/>
              <a:gd name="connsiteX2-3361" fmla="*/ 1307805 w 3694535"/>
              <a:gd name="connsiteY2-3362" fmla="*/ 3411617 h 4522814"/>
              <a:gd name="connsiteX3-3363" fmla="*/ 31898 w 3694535"/>
              <a:gd name="connsiteY3-3364" fmla="*/ 2975682 h 4522814"/>
              <a:gd name="connsiteX4-3365" fmla="*/ 1127052 w 3694535"/>
              <a:gd name="connsiteY4-3366" fmla="*/ 3273394 h 4522814"/>
              <a:gd name="connsiteX5-3367" fmla="*/ 393405 w 3694535"/>
              <a:gd name="connsiteY5-3368" fmla="*/ 2486585 h 4522814"/>
              <a:gd name="connsiteX6-3369" fmla="*/ 1775638 w 3694535"/>
              <a:gd name="connsiteY6-3370" fmla="*/ 3549840 h 4522814"/>
              <a:gd name="connsiteX7-3371" fmla="*/ 1679945 w 3694535"/>
              <a:gd name="connsiteY7-3372" fmla="*/ 2422789 h 4522814"/>
              <a:gd name="connsiteX8-3373" fmla="*/ 0 w 3694535"/>
              <a:gd name="connsiteY8-3374" fmla="*/ 785375 h 4522814"/>
              <a:gd name="connsiteX9-3375" fmla="*/ 988828 w 3694535"/>
              <a:gd name="connsiteY9-3376" fmla="*/ 1954957 h 4522814"/>
              <a:gd name="connsiteX10-3377" fmla="*/ 1137684 w 3694535"/>
              <a:gd name="connsiteY10-3378" fmla="*/ 891701 h 4522814"/>
              <a:gd name="connsiteX11-3379" fmla="*/ 1222745 w 3694535"/>
              <a:gd name="connsiteY11-3380" fmla="*/ 2093180 h 4522814"/>
              <a:gd name="connsiteX12-3381" fmla="*/ 1690577 w 3694535"/>
              <a:gd name="connsiteY12-3382" fmla="*/ 2220771 h 4522814"/>
              <a:gd name="connsiteX13-3383" fmla="*/ 1956391 w 3694535"/>
              <a:gd name="connsiteY13-3384" fmla="*/ 30464 h 4522814"/>
              <a:gd name="connsiteX14-3385" fmla="*/ 2027834 w 3694535"/>
              <a:gd name="connsiteY14-3386" fmla="*/ 1016680 h 4522814"/>
              <a:gd name="connsiteX15-3387" fmla="*/ 1881963 w 3694535"/>
              <a:gd name="connsiteY15-3388" fmla="*/ 2090849 h 4522814"/>
              <a:gd name="connsiteX16-3389" fmla="*/ 2057494 w 3694535"/>
              <a:gd name="connsiteY16-3390" fmla="*/ 3076785 h 4522814"/>
              <a:gd name="connsiteX17-3391" fmla="*/ 2647507 w 3694535"/>
              <a:gd name="connsiteY17-3392" fmla="*/ 2550380 h 4522814"/>
              <a:gd name="connsiteX18-3393" fmla="*/ 2913694 w 3694535"/>
              <a:gd name="connsiteY18-3394" fmla="*/ 1322226 h 4522814"/>
              <a:gd name="connsiteX19-3395" fmla="*/ 2806809 w 3694535"/>
              <a:gd name="connsiteY19-3396" fmla="*/ 2413555 h 4522814"/>
              <a:gd name="connsiteX20-3397" fmla="*/ 3694535 w 3694535"/>
              <a:gd name="connsiteY20-3398" fmla="*/ 1154716 h 4522814"/>
              <a:gd name="connsiteX21-3399" fmla="*/ 2222205 w 3694535"/>
              <a:gd name="connsiteY21-3400" fmla="*/ 3400985 h 4522814"/>
              <a:gd name="connsiteX22-3401" fmla="*/ 2169042 w 3694535"/>
              <a:gd name="connsiteY22-3402" fmla="*/ 3847552 h 4522814"/>
              <a:gd name="connsiteX23-3403" fmla="*/ 3317358 w 3694535"/>
              <a:gd name="connsiteY23-3404" fmla="*/ 3124538 h 4522814"/>
              <a:gd name="connsiteX24-3405" fmla="*/ 2194317 w 3694535"/>
              <a:gd name="connsiteY24-3406" fmla="*/ 4061415 h 4522814"/>
              <a:gd name="connsiteX25-3407" fmla="*/ 2232838 w 3694535"/>
              <a:gd name="connsiteY25-3408" fmla="*/ 4506771 h 4522814"/>
              <a:gd name="connsiteX26-3409" fmla="*/ 2218194 w 3694535"/>
              <a:gd name="connsiteY26-3410" fmla="*/ 4521879 h 4522814"/>
              <a:gd name="connsiteX27-3411" fmla="*/ 1743740 w 3694535"/>
              <a:gd name="connsiteY27-3412" fmla="*/ 4522814 h 4522814"/>
              <a:gd name="connsiteX0-3413" fmla="*/ 1743740 w 3694535"/>
              <a:gd name="connsiteY0-3414" fmla="*/ 4492350 h 4492350"/>
              <a:gd name="connsiteX1-3415" fmla="*/ 1796903 w 3694535"/>
              <a:gd name="connsiteY1-3416" fmla="*/ 3785190 h 4492350"/>
              <a:gd name="connsiteX2-3417" fmla="*/ 1307805 w 3694535"/>
              <a:gd name="connsiteY2-3418" fmla="*/ 3381153 h 4492350"/>
              <a:gd name="connsiteX3-3419" fmla="*/ 31898 w 3694535"/>
              <a:gd name="connsiteY3-3420" fmla="*/ 2945218 h 4492350"/>
              <a:gd name="connsiteX4-3421" fmla="*/ 1127052 w 3694535"/>
              <a:gd name="connsiteY4-3422" fmla="*/ 3242930 h 4492350"/>
              <a:gd name="connsiteX5-3423" fmla="*/ 393405 w 3694535"/>
              <a:gd name="connsiteY5-3424" fmla="*/ 2456121 h 4492350"/>
              <a:gd name="connsiteX6-3425" fmla="*/ 1775638 w 3694535"/>
              <a:gd name="connsiteY6-3426" fmla="*/ 3519376 h 4492350"/>
              <a:gd name="connsiteX7-3427" fmla="*/ 1679945 w 3694535"/>
              <a:gd name="connsiteY7-3428" fmla="*/ 2392325 h 4492350"/>
              <a:gd name="connsiteX8-3429" fmla="*/ 0 w 3694535"/>
              <a:gd name="connsiteY8-3430" fmla="*/ 754911 h 4492350"/>
              <a:gd name="connsiteX9-3431" fmla="*/ 988828 w 3694535"/>
              <a:gd name="connsiteY9-3432" fmla="*/ 1924493 h 4492350"/>
              <a:gd name="connsiteX10-3433" fmla="*/ 1137684 w 3694535"/>
              <a:gd name="connsiteY10-3434" fmla="*/ 861237 h 4492350"/>
              <a:gd name="connsiteX11-3435" fmla="*/ 1222745 w 3694535"/>
              <a:gd name="connsiteY11-3436" fmla="*/ 2062716 h 4492350"/>
              <a:gd name="connsiteX12-3437" fmla="*/ 1690577 w 3694535"/>
              <a:gd name="connsiteY12-3438" fmla="*/ 2190307 h 4492350"/>
              <a:gd name="connsiteX13-3439" fmla="*/ 1956391 w 3694535"/>
              <a:gd name="connsiteY13-3440" fmla="*/ 0 h 4492350"/>
              <a:gd name="connsiteX14-3441" fmla="*/ 2027834 w 3694535"/>
              <a:gd name="connsiteY14-3442" fmla="*/ 986216 h 4492350"/>
              <a:gd name="connsiteX15-3443" fmla="*/ 1881963 w 3694535"/>
              <a:gd name="connsiteY15-3444" fmla="*/ 2060385 h 4492350"/>
              <a:gd name="connsiteX16-3445" fmla="*/ 2057494 w 3694535"/>
              <a:gd name="connsiteY16-3446" fmla="*/ 3046321 h 4492350"/>
              <a:gd name="connsiteX17-3447" fmla="*/ 2647507 w 3694535"/>
              <a:gd name="connsiteY17-3448" fmla="*/ 2519916 h 4492350"/>
              <a:gd name="connsiteX18-3449" fmla="*/ 2913694 w 3694535"/>
              <a:gd name="connsiteY18-3450" fmla="*/ 1291762 h 4492350"/>
              <a:gd name="connsiteX19-3451" fmla="*/ 2806809 w 3694535"/>
              <a:gd name="connsiteY19-3452" fmla="*/ 2383091 h 4492350"/>
              <a:gd name="connsiteX20-3453" fmla="*/ 3694535 w 3694535"/>
              <a:gd name="connsiteY20-3454" fmla="*/ 1124252 h 4492350"/>
              <a:gd name="connsiteX21-3455" fmla="*/ 2222205 w 3694535"/>
              <a:gd name="connsiteY21-3456" fmla="*/ 3370521 h 4492350"/>
              <a:gd name="connsiteX22-3457" fmla="*/ 2169042 w 3694535"/>
              <a:gd name="connsiteY22-3458" fmla="*/ 3817088 h 4492350"/>
              <a:gd name="connsiteX23-3459" fmla="*/ 3317358 w 3694535"/>
              <a:gd name="connsiteY23-3460" fmla="*/ 3094074 h 4492350"/>
              <a:gd name="connsiteX24-3461" fmla="*/ 2194317 w 3694535"/>
              <a:gd name="connsiteY24-3462" fmla="*/ 4030951 h 4492350"/>
              <a:gd name="connsiteX25-3463" fmla="*/ 2232838 w 3694535"/>
              <a:gd name="connsiteY25-3464" fmla="*/ 4476307 h 4492350"/>
              <a:gd name="connsiteX26-3465" fmla="*/ 2218194 w 3694535"/>
              <a:gd name="connsiteY26-3466" fmla="*/ 4491415 h 4492350"/>
              <a:gd name="connsiteX27-3467" fmla="*/ 1743740 w 3694535"/>
              <a:gd name="connsiteY27-3468" fmla="*/ 4492350 h 4492350"/>
              <a:gd name="connsiteX0-3469" fmla="*/ 1743740 w 3694535"/>
              <a:gd name="connsiteY0-3470" fmla="*/ 4492350 h 4492350"/>
              <a:gd name="connsiteX1-3471" fmla="*/ 1796903 w 3694535"/>
              <a:gd name="connsiteY1-3472" fmla="*/ 3785190 h 4492350"/>
              <a:gd name="connsiteX2-3473" fmla="*/ 1307805 w 3694535"/>
              <a:gd name="connsiteY2-3474" fmla="*/ 3381153 h 4492350"/>
              <a:gd name="connsiteX3-3475" fmla="*/ 31898 w 3694535"/>
              <a:gd name="connsiteY3-3476" fmla="*/ 2945218 h 4492350"/>
              <a:gd name="connsiteX4-3477" fmla="*/ 1127052 w 3694535"/>
              <a:gd name="connsiteY4-3478" fmla="*/ 3242930 h 4492350"/>
              <a:gd name="connsiteX5-3479" fmla="*/ 393405 w 3694535"/>
              <a:gd name="connsiteY5-3480" fmla="*/ 2456121 h 4492350"/>
              <a:gd name="connsiteX6-3481" fmla="*/ 1775638 w 3694535"/>
              <a:gd name="connsiteY6-3482" fmla="*/ 3519376 h 4492350"/>
              <a:gd name="connsiteX7-3483" fmla="*/ 1679945 w 3694535"/>
              <a:gd name="connsiteY7-3484" fmla="*/ 2392325 h 4492350"/>
              <a:gd name="connsiteX8-3485" fmla="*/ 0 w 3694535"/>
              <a:gd name="connsiteY8-3486" fmla="*/ 754911 h 4492350"/>
              <a:gd name="connsiteX9-3487" fmla="*/ 988828 w 3694535"/>
              <a:gd name="connsiteY9-3488" fmla="*/ 1924493 h 4492350"/>
              <a:gd name="connsiteX10-3489" fmla="*/ 1137684 w 3694535"/>
              <a:gd name="connsiteY10-3490" fmla="*/ 861237 h 4492350"/>
              <a:gd name="connsiteX11-3491" fmla="*/ 1222745 w 3694535"/>
              <a:gd name="connsiteY11-3492" fmla="*/ 2062716 h 4492350"/>
              <a:gd name="connsiteX12-3493" fmla="*/ 1690577 w 3694535"/>
              <a:gd name="connsiteY12-3494" fmla="*/ 2190307 h 4492350"/>
              <a:gd name="connsiteX13-3495" fmla="*/ 1956391 w 3694535"/>
              <a:gd name="connsiteY13-3496" fmla="*/ 0 h 4492350"/>
              <a:gd name="connsiteX14-3497" fmla="*/ 2027834 w 3694535"/>
              <a:gd name="connsiteY14-3498" fmla="*/ 986216 h 4492350"/>
              <a:gd name="connsiteX15-3499" fmla="*/ 1881963 w 3694535"/>
              <a:gd name="connsiteY15-3500" fmla="*/ 2060385 h 4492350"/>
              <a:gd name="connsiteX16-3501" fmla="*/ 2057494 w 3694535"/>
              <a:gd name="connsiteY16-3502" fmla="*/ 3046321 h 4492350"/>
              <a:gd name="connsiteX17-3503" fmla="*/ 2647507 w 3694535"/>
              <a:gd name="connsiteY17-3504" fmla="*/ 2519916 h 4492350"/>
              <a:gd name="connsiteX18-3505" fmla="*/ 2913694 w 3694535"/>
              <a:gd name="connsiteY18-3506" fmla="*/ 1291762 h 4492350"/>
              <a:gd name="connsiteX19-3507" fmla="*/ 2806809 w 3694535"/>
              <a:gd name="connsiteY19-3508" fmla="*/ 2383091 h 4492350"/>
              <a:gd name="connsiteX20-3509" fmla="*/ 3694535 w 3694535"/>
              <a:gd name="connsiteY20-3510" fmla="*/ 1124252 h 4492350"/>
              <a:gd name="connsiteX21-3511" fmla="*/ 2222205 w 3694535"/>
              <a:gd name="connsiteY21-3512" fmla="*/ 3370521 h 4492350"/>
              <a:gd name="connsiteX22-3513" fmla="*/ 2169042 w 3694535"/>
              <a:gd name="connsiteY22-3514" fmla="*/ 3817088 h 4492350"/>
              <a:gd name="connsiteX23-3515" fmla="*/ 3317358 w 3694535"/>
              <a:gd name="connsiteY23-3516" fmla="*/ 3094074 h 4492350"/>
              <a:gd name="connsiteX24-3517" fmla="*/ 2194317 w 3694535"/>
              <a:gd name="connsiteY24-3518" fmla="*/ 4030951 h 4492350"/>
              <a:gd name="connsiteX25-3519" fmla="*/ 2232838 w 3694535"/>
              <a:gd name="connsiteY25-3520" fmla="*/ 4476307 h 4492350"/>
              <a:gd name="connsiteX26-3521" fmla="*/ 2218194 w 3694535"/>
              <a:gd name="connsiteY26-3522" fmla="*/ 4491415 h 4492350"/>
              <a:gd name="connsiteX27-3523" fmla="*/ 1743740 w 3694535"/>
              <a:gd name="connsiteY27-3524" fmla="*/ 4492350 h 4492350"/>
              <a:gd name="connsiteX0-3525" fmla="*/ 1743740 w 3694535"/>
              <a:gd name="connsiteY0-3526" fmla="*/ 4492350 h 4492350"/>
              <a:gd name="connsiteX1-3527" fmla="*/ 1796903 w 3694535"/>
              <a:gd name="connsiteY1-3528" fmla="*/ 3785190 h 4492350"/>
              <a:gd name="connsiteX2-3529" fmla="*/ 1307805 w 3694535"/>
              <a:gd name="connsiteY2-3530" fmla="*/ 3381153 h 4492350"/>
              <a:gd name="connsiteX3-3531" fmla="*/ 31898 w 3694535"/>
              <a:gd name="connsiteY3-3532" fmla="*/ 2945218 h 4492350"/>
              <a:gd name="connsiteX4-3533" fmla="*/ 1127052 w 3694535"/>
              <a:gd name="connsiteY4-3534" fmla="*/ 3242930 h 4492350"/>
              <a:gd name="connsiteX5-3535" fmla="*/ 393405 w 3694535"/>
              <a:gd name="connsiteY5-3536" fmla="*/ 2456121 h 4492350"/>
              <a:gd name="connsiteX6-3537" fmla="*/ 1775638 w 3694535"/>
              <a:gd name="connsiteY6-3538" fmla="*/ 3519376 h 4492350"/>
              <a:gd name="connsiteX7-3539" fmla="*/ 1679945 w 3694535"/>
              <a:gd name="connsiteY7-3540" fmla="*/ 2392325 h 4492350"/>
              <a:gd name="connsiteX8-3541" fmla="*/ 0 w 3694535"/>
              <a:gd name="connsiteY8-3542" fmla="*/ 754911 h 4492350"/>
              <a:gd name="connsiteX9-3543" fmla="*/ 988828 w 3694535"/>
              <a:gd name="connsiteY9-3544" fmla="*/ 1924493 h 4492350"/>
              <a:gd name="connsiteX10-3545" fmla="*/ 1137684 w 3694535"/>
              <a:gd name="connsiteY10-3546" fmla="*/ 861237 h 4492350"/>
              <a:gd name="connsiteX11-3547" fmla="*/ 1222745 w 3694535"/>
              <a:gd name="connsiteY11-3548" fmla="*/ 2062716 h 4492350"/>
              <a:gd name="connsiteX12-3549" fmla="*/ 1690577 w 3694535"/>
              <a:gd name="connsiteY12-3550" fmla="*/ 2190307 h 4492350"/>
              <a:gd name="connsiteX13-3551" fmla="*/ 1956391 w 3694535"/>
              <a:gd name="connsiteY13-3552" fmla="*/ 0 h 4492350"/>
              <a:gd name="connsiteX14-3553" fmla="*/ 2027834 w 3694535"/>
              <a:gd name="connsiteY14-3554" fmla="*/ 986216 h 4492350"/>
              <a:gd name="connsiteX15-3555" fmla="*/ 1881963 w 3694535"/>
              <a:gd name="connsiteY15-3556" fmla="*/ 2060385 h 4492350"/>
              <a:gd name="connsiteX16-3557" fmla="*/ 2057494 w 3694535"/>
              <a:gd name="connsiteY16-3558" fmla="*/ 3046321 h 4492350"/>
              <a:gd name="connsiteX17-3559" fmla="*/ 2647507 w 3694535"/>
              <a:gd name="connsiteY17-3560" fmla="*/ 2519916 h 4492350"/>
              <a:gd name="connsiteX18-3561" fmla="*/ 2913694 w 3694535"/>
              <a:gd name="connsiteY18-3562" fmla="*/ 1291762 h 4492350"/>
              <a:gd name="connsiteX19-3563" fmla="*/ 2806809 w 3694535"/>
              <a:gd name="connsiteY19-3564" fmla="*/ 2383091 h 4492350"/>
              <a:gd name="connsiteX20-3565" fmla="*/ 3694535 w 3694535"/>
              <a:gd name="connsiteY20-3566" fmla="*/ 1124252 h 4492350"/>
              <a:gd name="connsiteX21-3567" fmla="*/ 2222205 w 3694535"/>
              <a:gd name="connsiteY21-3568" fmla="*/ 3370521 h 4492350"/>
              <a:gd name="connsiteX22-3569" fmla="*/ 2169042 w 3694535"/>
              <a:gd name="connsiteY22-3570" fmla="*/ 3817088 h 4492350"/>
              <a:gd name="connsiteX23-3571" fmla="*/ 3317358 w 3694535"/>
              <a:gd name="connsiteY23-3572" fmla="*/ 3094074 h 4492350"/>
              <a:gd name="connsiteX24-3573" fmla="*/ 2194317 w 3694535"/>
              <a:gd name="connsiteY24-3574" fmla="*/ 4030951 h 4492350"/>
              <a:gd name="connsiteX25-3575" fmla="*/ 2232838 w 3694535"/>
              <a:gd name="connsiteY25-3576" fmla="*/ 4476307 h 4492350"/>
              <a:gd name="connsiteX26-3577" fmla="*/ 2218194 w 3694535"/>
              <a:gd name="connsiteY26-3578" fmla="*/ 4491415 h 4492350"/>
              <a:gd name="connsiteX27-3579" fmla="*/ 1743740 w 3694535"/>
              <a:gd name="connsiteY27-3580" fmla="*/ 4492350 h 4492350"/>
              <a:gd name="connsiteX0-3581" fmla="*/ 1743740 w 3694535"/>
              <a:gd name="connsiteY0-3582" fmla="*/ 4492350 h 4492350"/>
              <a:gd name="connsiteX1-3583" fmla="*/ 1796903 w 3694535"/>
              <a:gd name="connsiteY1-3584" fmla="*/ 3785190 h 4492350"/>
              <a:gd name="connsiteX2-3585" fmla="*/ 1307805 w 3694535"/>
              <a:gd name="connsiteY2-3586" fmla="*/ 3381153 h 4492350"/>
              <a:gd name="connsiteX3-3587" fmla="*/ 31898 w 3694535"/>
              <a:gd name="connsiteY3-3588" fmla="*/ 2945218 h 4492350"/>
              <a:gd name="connsiteX4-3589" fmla="*/ 1127052 w 3694535"/>
              <a:gd name="connsiteY4-3590" fmla="*/ 3242930 h 4492350"/>
              <a:gd name="connsiteX5-3591" fmla="*/ 393405 w 3694535"/>
              <a:gd name="connsiteY5-3592" fmla="*/ 2456121 h 4492350"/>
              <a:gd name="connsiteX6-3593" fmla="*/ 1775638 w 3694535"/>
              <a:gd name="connsiteY6-3594" fmla="*/ 3519376 h 4492350"/>
              <a:gd name="connsiteX7-3595" fmla="*/ 1679945 w 3694535"/>
              <a:gd name="connsiteY7-3596" fmla="*/ 2392325 h 4492350"/>
              <a:gd name="connsiteX8-3597" fmla="*/ 0 w 3694535"/>
              <a:gd name="connsiteY8-3598" fmla="*/ 754911 h 4492350"/>
              <a:gd name="connsiteX9-3599" fmla="*/ 988828 w 3694535"/>
              <a:gd name="connsiteY9-3600" fmla="*/ 1924493 h 4492350"/>
              <a:gd name="connsiteX10-3601" fmla="*/ 1137684 w 3694535"/>
              <a:gd name="connsiteY10-3602" fmla="*/ 861237 h 4492350"/>
              <a:gd name="connsiteX11-3603" fmla="*/ 1222745 w 3694535"/>
              <a:gd name="connsiteY11-3604" fmla="*/ 2062716 h 4492350"/>
              <a:gd name="connsiteX12-3605" fmla="*/ 1690577 w 3694535"/>
              <a:gd name="connsiteY12-3606" fmla="*/ 2190307 h 4492350"/>
              <a:gd name="connsiteX13-3607" fmla="*/ 1956391 w 3694535"/>
              <a:gd name="connsiteY13-3608" fmla="*/ 0 h 4492350"/>
              <a:gd name="connsiteX14-3609" fmla="*/ 2027834 w 3694535"/>
              <a:gd name="connsiteY14-3610" fmla="*/ 986216 h 4492350"/>
              <a:gd name="connsiteX15-3611" fmla="*/ 1881963 w 3694535"/>
              <a:gd name="connsiteY15-3612" fmla="*/ 2060385 h 4492350"/>
              <a:gd name="connsiteX16-3613" fmla="*/ 2057494 w 3694535"/>
              <a:gd name="connsiteY16-3614" fmla="*/ 3046321 h 4492350"/>
              <a:gd name="connsiteX17-3615" fmla="*/ 2647507 w 3694535"/>
              <a:gd name="connsiteY17-3616" fmla="*/ 2519916 h 4492350"/>
              <a:gd name="connsiteX18-3617" fmla="*/ 2913694 w 3694535"/>
              <a:gd name="connsiteY18-3618" fmla="*/ 1291762 h 4492350"/>
              <a:gd name="connsiteX19-3619" fmla="*/ 2806809 w 3694535"/>
              <a:gd name="connsiteY19-3620" fmla="*/ 2383091 h 4492350"/>
              <a:gd name="connsiteX20-3621" fmla="*/ 3694535 w 3694535"/>
              <a:gd name="connsiteY20-3622" fmla="*/ 1124252 h 4492350"/>
              <a:gd name="connsiteX21-3623" fmla="*/ 2222205 w 3694535"/>
              <a:gd name="connsiteY21-3624" fmla="*/ 3370521 h 4492350"/>
              <a:gd name="connsiteX22-3625" fmla="*/ 2169042 w 3694535"/>
              <a:gd name="connsiteY22-3626" fmla="*/ 3817088 h 4492350"/>
              <a:gd name="connsiteX23-3627" fmla="*/ 3317358 w 3694535"/>
              <a:gd name="connsiteY23-3628" fmla="*/ 3094074 h 4492350"/>
              <a:gd name="connsiteX24-3629" fmla="*/ 2194317 w 3694535"/>
              <a:gd name="connsiteY24-3630" fmla="*/ 4030951 h 4492350"/>
              <a:gd name="connsiteX25-3631" fmla="*/ 2232838 w 3694535"/>
              <a:gd name="connsiteY25-3632" fmla="*/ 4476307 h 4492350"/>
              <a:gd name="connsiteX26-3633" fmla="*/ 2218194 w 3694535"/>
              <a:gd name="connsiteY26-3634" fmla="*/ 4491415 h 4492350"/>
              <a:gd name="connsiteX27-3635" fmla="*/ 1743740 w 3694535"/>
              <a:gd name="connsiteY27-3636" fmla="*/ 4492350 h 4492350"/>
              <a:gd name="connsiteX0-3637" fmla="*/ 1743740 w 3694535"/>
              <a:gd name="connsiteY0-3638" fmla="*/ 4492350 h 4492350"/>
              <a:gd name="connsiteX1-3639" fmla="*/ 1796903 w 3694535"/>
              <a:gd name="connsiteY1-3640" fmla="*/ 3785190 h 4492350"/>
              <a:gd name="connsiteX2-3641" fmla="*/ 1307805 w 3694535"/>
              <a:gd name="connsiteY2-3642" fmla="*/ 3381153 h 4492350"/>
              <a:gd name="connsiteX3-3643" fmla="*/ 31898 w 3694535"/>
              <a:gd name="connsiteY3-3644" fmla="*/ 2945218 h 4492350"/>
              <a:gd name="connsiteX4-3645" fmla="*/ 1127052 w 3694535"/>
              <a:gd name="connsiteY4-3646" fmla="*/ 3242930 h 4492350"/>
              <a:gd name="connsiteX5-3647" fmla="*/ 393405 w 3694535"/>
              <a:gd name="connsiteY5-3648" fmla="*/ 2456121 h 4492350"/>
              <a:gd name="connsiteX6-3649" fmla="*/ 1775638 w 3694535"/>
              <a:gd name="connsiteY6-3650" fmla="*/ 3519376 h 4492350"/>
              <a:gd name="connsiteX7-3651" fmla="*/ 1679945 w 3694535"/>
              <a:gd name="connsiteY7-3652" fmla="*/ 2392325 h 4492350"/>
              <a:gd name="connsiteX8-3653" fmla="*/ 0 w 3694535"/>
              <a:gd name="connsiteY8-3654" fmla="*/ 754911 h 4492350"/>
              <a:gd name="connsiteX9-3655" fmla="*/ 988828 w 3694535"/>
              <a:gd name="connsiteY9-3656" fmla="*/ 1924493 h 4492350"/>
              <a:gd name="connsiteX10-3657" fmla="*/ 1137684 w 3694535"/>
              <a:gd name="connsiteY10-3658" fmla="*/ 861237 h 4492350"/>
              <a:gd name="connsiteX11-3659" fmla="*/ 1222745 w 3694535"/>
              <a:gd name="connsiteY11-3660" fmla="*/ 2062716 h 4492350"/>
              <a:gd name="connsiteX12-3661" fmla="*/ 1690577 w 3694535"/>
              <a:gd name="connsiteY12-3662" fmla="*/ 2190307 h 4492350"/>
              <a:gd name="connsiteX13-3663" fmla="*/ 1956391 w 3694535"/>
              <a:gd name="connsiteY13-3664" fmla="*/ 0 h 4492350"/>
              <a:gd name="connsiteX14-3665" fmla="*/ 2027834 w 3694535"/>
              <a:gd name="connsiteY14-3666" fmla="*/ 986216 h 4492350"/>
              <a:gd name="connsiteX15-3667" fmla="*/ 1881963 w 3694535"/>
              <a:gd name="connsiteY15-3668" fmla="*/ 2060385 h 4492350"/>
              <a:gd name="connsiteX16-3669" fmla="*/ 2057494 w 3694535"/>
              <a:gd name="connsiteY16-3670" fmla="*/ 3046321 h 4492350"/>
              <a:gd name="connsiteX17-3671" fmla="*/ 2647507 w 3694535"/>
              <a:gd name="connsiteY17-3672" fmla="*/ 2519916 h 4492350"/>
              <a:gd name="connsiteX18-3673" fmla="*/ 2913694 w 3694535"/>
              <a:gd name="connsiteY18-3674" fmla="*/ 1291762 h 4492350"/>
              <a:gd name="connsiteX19-3675" fmla="*/ 2806809 w 3694535"/>
              <a:gd name="connsiteY19-3676" fmla="*/ 2383091 h 4492350"/>
              <a:gd name="connsiteX20-3677" fmla="*/ 3694535 w 3694535"/>
              <a:gd name="connsiteY20-3678" fmla="*/ 1124252 h 4492350"/>
              <a:gd name="connsiteX21-3679" fmla="*/ 2222205 w 3694535"/>
              <a:gd name="connsiteY21-3680" fmla="*/ 3370521 h 4492350"/>
              <a:gd name="connsiteX22-3681" fmla="*/ 2169042 w 3694535"/>
              <a:gd name="connsiteY22-3682" fmla="*/ 3817088 h 4492350"/>
              <a:gd name="connsiteX23-3683" fmla="*/ 3317358 w 3694535"/>
              <a:gd name="connsiteY23-3684" fmla="*/ 3094074 h 4492350"/>
              <a:gd name="connsiteX24-3685" fmla="*/ 2194317 w 3694535"/>
              <a:gd name="connsiteY24-3686" fmla="*/ 4030951 h 4492350"/>
              <a:gd name="connsiteX25-3687" fmla="*/ 2232838 w 3694535"/>
              <a:gd name="connsiteY25-3688" fmla="*/ 4476307 h 4492350"/>
              <a:gd name="connsiteX26-3689" fmla="*/ 2218194 w 3694535"/>
              <a:gd name="connsiteY26-3690" fmla="*/ 4491415 h 4492350"/>
              <a:gd name="connsiteX27-3691" fmla="*/ 1743740 w 3694535"/>
              <a:gd name="connsiteY27-3692" fmla="*/ 4492350 h 4492350"/>
              <a:gd name="connsiteX0-3693" fmla="*/ 1743740 w 3694535"/>
              <a:gd name="connsiteY0-3694" fmla="*/ 4492350 h 4492350"/>
              <a:gd name="connsiteX1-3695" fmla="*/ 1796903 w 3694535"/>
              <a:gd name="connsiteY1-3696" fmla="*/ 3785190 h 4492350"/>
              <a:gd name="connsiteX2-3697" fmla="*/ 1307805 w 3694535"/>
              <a:gd name="connsiteY2-3698" fmla="*/ 3381153 h 4492350"/>
              <a:gd name="connsiteX3-3699" fmla="*/ 31898 w 3694535"/>
              <a:gd name="connsiteY3-3700" fmla="*/ 2945218 h 4492350"/>
              <a:gd name="connsiteX4-3701" fmla="*/ 1127052 w 3694535"/>
              <a:gd name="connsiteY4-3702" fmla="*/ 3242930 h 4492350"/>
              <a:gd name="connsiteX5-3703" fmla="*/ 393405 w 3694535"/>
              <a:gd name="connsiteY5-3704" fmla="*/ 2456121 h 4492350"/>
              <a:gd name="connsiteX6-3705" fmla="*/ 1775638 w 3694535"/>
              <a:gd name="connsiteY6-3706" fmla="*/ 3519376 h 4492350"/>
              <a:gd name="connsiteX7-3707" fmla="*/ 1679945 w 3694535"/>
              <a:gd name="connsiteY7-3708" fmla="*/ 2392325 h 4492350"/>
              <a:gd name="connsiteX8-3709" fmla="*/ 0 w 3694535"/>
              <a:gd name="connsiteY8-3710" fmla="*/ 754911 h 4492350"/>
              <a:gd name="connsiteX9-3711" fmla="*/ 988828 w 3694535"/>
              <a:gd name="connsiteY9-3712" fmla="*/ 1924493 h 4492350"/>
              <a:gd name="connsiteX10-3713" fmla="*/ 1137684 w 3694535"/>
              <a:gd name="connsiteY10-3714" fmla="*/ 861237 h 4492350"/>
              <a:gd name="connsiteX11-3715" fmla="*/ 1222745 w 3694535"/>
              <a:gd name="connsiteY11-3716" fmla="*/ 2062716 h 4492350"/>
              <a:gd name="connsiteX12-3717" fmla="*/ 1690577 w 3694535"/>
              <a:gd name="connsiteY12-3718" fmla="*/ 2190307 h 4492350"/>
              <a:gd name="connsiteX13-3719" fmla="*/ 1956391 w 3694535"/>
              <a:gd name="connsiteY13-3720" fmla="*/ 0 h 4492350"/>
              <a:gd name="connsiteX14-3721" fmla="*/ 2027834 w 3694535"/>
              <a:gd name="connsiteY14-3722" fmla="*/ 986216 h 4492350"/>
              <a:gd name="connsiteX15-3723" fmla="*/ 1881963 w 3694535"/>
              <a:gd name="connsiteY15-3724" fmla="*/ 2060385 h 4492350"/>
              <a:gd name="connsiteX16-3725" fmla="*/ 2057494 w 3694535"/>
              <a:gd name="connsiteY16-3726" fmla="*/ 3046321 h 4492350"/>
              <a:gd name="connsiteX17-3727" fmla="*/ 2647507 w 3694535"/>
              <a:gd name="connsiteY17-3728" fmla="*/ 2519916 h 4492350"/>
              <a:gd name="connsiteX18-3729" fmla="*/ 2913694 w 3694535"/>
              <a:gd name="connsiteY18-3730" fmla="*/ 1291762 h 4492350"/>
              <a:gd name="connsiteX19-3731" fmla="*/ 2806809 w 3694535"/>
              <a:gd name="connsiteY19-3732" fmla="*/ 2383091 h 4492350"/>
              <a:gd name="connsiteX20-3733" fmla="*/ 3694535 w 3694535"/>
              <a:gd name="connsiteY20-3734" fmla="*/ 1124252 h 4492350"/>
              <a:gd name="connsiteX21-3735" fmla="*/ 2222205 w 3694535"/>
              <a:gd name="connsiteY21-3736" fmla="*/ 3370521 h 4492350"/>
              <a:gd name="connsiteX22-3737" fmla="*/ 2169042 w 3694535"/>
              <a:gd name="connsiteY22-3738" fmla="*/ 3817088 h 4492350"/>
              <a:gd name="connsiteX23-3739" fmla="*/ 3317358 w 3694535"/>
              <a:gd name="connsiteY23-3740" fmla="*/ 3094074 h 4492350"/>
              <a:gd name="connsiteX24-3741" fmla="*/ 2194317 w 3694535"/>
              <a:gd name="connsiteY24-3742" fmla="*/ 4030951 h 4492350"/>
              <a:gd name="connsiteX25-3743" fmla="*/ 2232838 w 3694535"/>
              <a:gd name="connsiteY25-3744" fmla="*/ 4476307 h 4492350"/>
              <a:gd name="connsiteX26-3745" fmla="*/ 2218194 w 3694535"/>
              <a:gd name="connsiteY26-3746" fmla="*/ 4491415 h 4492350"/>
              <a:gd name="connsiteX27-3747" fmla="*/ 1743740 w 3694535"/>
              <a:gd name="connsiteY27-3748" fmla="*/ 4492350 h 4492350"/>
              <a:gd name="connsiteX0-3749" fmla="*/ 1743740 w 3694535"/>
              <a:gd name="connsiteY0-3750" fmla="*/ 4492350 h 4492350"/>
              <a:gd name="connsiteX1-3751" fmla="*/ 1796903 w 3694535"/>
              <a:gd name="connsiteY1-3752" fmla="*/ 3785190 h 4492350"/>
              <a:gd name="connsiteX2-3753" fmla="*/ 1307805 w 3694535"/>
              <a:gd name="connsiteY2-3754" fmla="*/ 3381153 h 4492350"/>
              <a:gd name="connsiteX3-3755" fmla="*/ 31898 w 3694535"/>
              <a:gd name="connsiteY3-3756" fmla="*/ 2945218 h 4492350"/>
              <a:gd name="connsiteX4-3757" fmla="*/ 1127052 w 3694535"/>
              <a:gd name="connsiteY4-3758" fmla="*/ 3242930 h 4492350"/>
              <a:gd name="connsiteX5-3759" fmla="*/ 393405 w 3694535"/>
              <a:gd name="connsiteY5-3760" fmla="*/ 2456121 h 4492350"/>
              <a:gd name="connsiteX6-3761" fmla="*/ 1775638 w 3694535"/>
              <a:gd name="connsiteY6-3762" fmla="*/ 3519376 h 4492350"/>
              <a:gd name="connsiteX7-3763" fmla="*/ 1679945 w 3694535"/>
              <a:gd name="connsiteY7-3764" fmla="*/ 2392325 h 4492350"/>
              <a:gd name="connsiteX8-3765" fmla="*/ 0 w 3694535"/>
              <a:gd name="connsiteY8-3766" fmla="*/ 754911 h 4492350"/>
              <a:gd name="connsiteX9-3767" fmla="*/ 988828 w 3694535"/>
              <a:gd name="connsiteY9-3768" fmla="*/ 1924493 h 4492350"/>
              <a:gd name="connsiteX10-3769" fmla="*/ 1137684 w 3694535"/>
              <a:gd name="connsiteY10-3770" fmla="*/ 861237 h 4492350"/>
              <a:gd name="connsiteX11-3771" fmla="*/ 1222745 w 3694535"/>
              <a:gd name="connsiteY11-3772" fmla="*/ 2062716 h 4492350"/>
              <a:gd name="connsiteX12-3773" fmla="*/ 1690577 w 3694535"/>
              <a:gd name="connsiteY12-3774" fmla="*/ 2190307 h 4492350"/>
              <a:gd name="connsiteX13-3775" fmla="*/ 1956391 w 3694535"/>
              <a:gd name="connsiteY13-3776" fmla="*/ 0 h 4492350"/>
              <a:gd name="connsiteX14-3777" fmla="*/ 2027834 w 3694535"/>
              <a:gd name="connsiteY14-3778" fmla="*/ 986216 h 4492350"/>
              <a:gd name="connsiteX15-3779" fmla="*/ 1881963 w 3694535"/>
              <a:gd name="connsiteY15-3780" fmla="*/ 2060385 h 4492350"/>
              <a:gd name="connsiteX16-3781" fmla="*/ 2057494 w 3694535"/>
              <a:gd name="connsiteY16-3782" fmla="*/ 3046321 h 4492350"/>
              <a:gd name="connsiteX17-3783" fmla="*/ 2647507 w 3694535"/>
              <a:gd name="connsiteY17-3784" fmla="*/ 2519916 h 4492350"/>
              <a:gd name="connsiteX18-3785" fmla="*/ 2913694 w 3694535"/>
              <a:gd name="connsiteY18-3786" fmla="*/ 1291762 h 4492350"/>
              <a:gd name="connsiteX19-3787" fmla="*/ 2806809 w 3694535"/>
              <a:gd name="connsiteY19-3788" fmla="*/ 2383091 h 4492350"/>
              <a:gd name="connsiteX20-3789" fmla="*/ 3694535 w 3694535"/>
              <a:gd name="connsiteY20-3790" fmla="*/ 1124252 h 4492350"/>
              <a:gd name="connsiteX21-3791" fmla="*/ 2222205 w 3694535"/>
              <a:gd name="connsiteY21-3792" fmla="*/ 3370521 h 4492350"/>
              <a:gd name="connsiteX22-3793" fmla="*/ 2169042 w 3694535"/>
              <a:gd name="connsiteY22-3794" fmla="*/ 3817088 h 4492350"/>
              <a:gd name="connsiteX23-3795" fmla="*/ 3317358 w 3694535"/>
              <a:gd name="connsiteY23-3796" fmla="*/ 3094074 h 4492350"/>
              <a:gd name="connsiteX24-3797" fmla="*/ 2194317 w 3694535"/>
              <a:gd name="connsiteY24-3798" fmla="*/ 4030951 h 4492350"/>
              <a:gd name="connsiteX25-3799" fmla="*/ 2232838 w 3694535"/>
              <a:gd name="connsiteY25-3800" fmla="*/ 4476307 h 4492350"/>
              <a:gd name="connsiteX26-3801" fmla="*/ 2218194 w 3694535"/>
              <a:gd name="connsiteY26-3802" fmla="*/ 4491415 h 4492350"/>
              <a:gd name="connsiteX27-3803" fmla="*/ 1743740 w 3694535"/>
              <a:gd name="connsiteY27-3804" fmla="*/ 4492350 h 4492350"/>
              <a:gd name="connsiteX0-3805" fmla="*/ 1743740 w 3694535"/>
              <a:gd name="connsiteY0-3806" fmla="*/ 4492350 h 4492350"/>
              <a:gd name="connsiteX1-3807" fmla="*/ 1796903 w 3694535"/>
              <a:gd name="connsiteY1-3808" fmla="*/ 3785190 h 4492350"/>
              <a:gd name="connsiteX2-3809" fmla="*/ 1307805 w 3694535"/>
              <a:gd name="connsiteY2-3810" fmla="*/ 3381153 h 4492350"/>
              <a:gd name="connsiteX3-3811" fmla="*/ 31898 w 3694535"/>
              <a:gd name="connsiteY3-3812" fmla="*/ 2945218 h 4492350"/>
              <a:gd name="connsiteX4-3813" fmla="*/ 1127052 w 3694535"/>
              <a:gd name="connsiteY4-3814" fmla="*/ 3242930 h 4492350"/>
              <a:gd name="connsiteX5-3815" fmla="*/ 393405 w 3694535"/>
              <a:gd name="connsiteY5-3816" fmla="*/ 2456121 h 4492350"/>
              <a:gd name="connsiteX6-3817" fmla="*/ 1775638 w 3694535"/>
              <a:gd name="connsiteY6-3818" fmla="*/ 3519376 h 4492350"/>
              <a:gd name="connsiteX7-3819" fmla="*/ 1683956 w 3694535"/>
              <a:gd name="connsiteY7-3820" fmla="*/ 2424409 h 4492350"/>
              <a:gd name="connsiteX8-3821" fmla="*/ 0 w 3694535"/>
              <a:gd name="connsiteY8-3822" fmla="*/ 754911 h 4492350"/>
              <a:gd name="connsiteX9-3823" fmla="*/ 988828 w 3694535"/>
              <a:gd name="connsiteY9-3824" fmla="*/ 1924493 h 4492350"/>
              <a:gd name="connsiteX10-3825" fmla="*/ 1137684 w 3694535"/>
              <a:gd name="connsiteY10-3826" fmla="*/ 861237 h 4492350"/>
              <a:gd name="connsiteX11-3827" fmla="*/ 1222745 w 3694535"/>
              <a:gd name="connsiteY11-3828" fmla="*/ 2062716 h 4492350"/>
              <a:gd name="connsiteX12-3829" fmla="*/ 1690577 w 3694535"/>
              <a:gd name="connsiteY12-3830" fmla="*/ 2190307 h 4492350"/>
              <a:gd name="connsiteX13-3831" fmla="*/ 1956391 w 3694535"/>
              <a:gd name="connsiteY13-3832" fmla="*/ 0 h 4492350"/>
              <a:gd name="connsiteX14-3833" fmla="*/ 2027834 w 3694535"/>
              <a:gd name="connsiteY14-3834" fmla="*/ 986216 h 4492350"/>
              <a:gd name="connsiteX15-3835" fmla="*/ 1881963 w 3694535"/>
              <a:gd name="connsiteY15-3836" fmla="*/ 2060385 h 4492350"/>
              <a:gd name="connsiteX16-3837" fmla="*/ 2057494 w 3694535"/>
              <a:gd name="connsiteY16-3838" fmla="*/ 3046321 h 4492350"/>
              <a:gd name="connsiteX17-3839" fmla="*/ 2647507 w 3694535"/>
              <a:gd name="connsiteY17-3840" fmla="*/ 2519916 h 4492350"/>
              <a:gd name="connsiteX18-3841" fmla="*/ 2913694 w 3694535"/>
              <a:gd name="connsiteY18-3842" fmla="*/ 1291762 h 4492350"/>
              <a:gd name="connsiteX19-3843" fmla="*/ 2806809 w 3694535"/>
              <a:gd name="connsiteY19-3844" fmla="*/ 2383091 h 4492350"/>
              <a:gd name="connsiteX20-3845" fmla="*/ 3694535 w 3694535"/>
              <a:gd name="connsiteY20-3846" fmla="*/ 1124252 h 4492350"/>
              <a:gd name="connsiteX21-3847" fmla="*/ 2222205 w 3694535"/>
              <a:gd name="connsiteY21-3848" fmla="*/ 3370521 h 4492350"/>
              <a:gd name="connsiteX22-3849" fmla="*/ 2169042 w 3694535"/>
              <a:gd name="connsiteY22-3850" fmla="*/ 3817088 h 4492350"/>
              <a:gd name="connsiteX23-3851" fmla="*/ 3317358 w 3694535"/>
              <a:gd name="connsiteY23-3852" fmla="*/ 3094074 h 4492350"/>
              <a:gd name="connsiteX24-3853" fmla="*/ 2194317 w 3694535"/>
              <a:gd name="connsiteY24-3854" fmla="*/ 4030951 h 4492350"/>
              <a:gd name="connsiteX25-3855" fmla="*/ 2232838 w 3694535"/>
              <a:gd name="connsiteY25-3856" fmla="*/ 4476307 h 4492350"/>
              <a:gd name="connsiteX26-3857" fmla="*/ 2218194 w 3694535"/>
              <a:gd name="connsiteY26-3858" fmla="*/ 4491415 h 4492350"/>
              <a:gd name="connsiteX27-3859" fmla="*/ 1743740 w 3694535"/>
              <a:gd name="connsiteY27-3860" fmla="*/ 4492350 h 4492350"/>
              <a:gd name="connsiteX0-3861" fmla="*/ 1743740 w 3694535"/>
              <a:gd name="connsiteY0-3862" fmla="*/ 4492350 h 4492350"/>
              <a:gd name="connsiteX1-3863" fmla="*/ 1796903 w 3694535"/>
              <a:gd name="connsiteY1-3864" fmla="*/ 3785190 h 4492350"/>
              <a:gd name="connsiteX2-3865" fmla="*/ 1307805 w 3694535"/>
              <a:gd name="connsiteY2-3866" fmla="*/ 3381153 h 4492350"/>
              <a:gd name="connsiteX3-3867" fmla="*/ 31898 w 3694535"/>
              <a:gd name="connsiteY3-3868" fmla="*/ 2945218 h 4492350"/>
              <a:gd name="connsiteX4-3869" fmla="*/ 1127052 w 3694535"/>
              <a:gd name="connsiteY4-3870" fmla="*/ 3242930 h 4492350"/>
              <a:gd name="connsiteX5-3871" fmla="*/ 393405 w 3694535"/>
              <a:gd name="connsiteY5-3872" fmla="*/ 2456121 h 4492350"/>
              <a:gd name="connsiteX6-3873" fmla="*/ 1775638 w 3694535"/>
              <a:gd name="connsiteY6-3874" fmla="*/ 3519376 h 4492350"/>
              <a:gd name="connsiteX7-3875" fmla="*/ 1683956 w 3694535"/>
              <a:gd name="connsiteY7-3876" fmla="*/ 2424409 h 4492350"/>
              <a:gd name="connsiteX8-3877" fmla="*/ 0 w 3694535"/>
              <a:gd name="connsiteY8-3878" fmla="*/ 754911 h 4492350"/>
              <a:gd name="connsiteX9-3879" fmla="*/ 988828 w 3694535"/>
              <a:gd name="connsiteY9-3880" fmla="*/ 1924493 h 4492350"/>
              <a:gd name="connsiteX10-3881" fmla="*/ 1137684 w 3694535"/>
              <a:gd name="connsiteY10-3882" fmla="*/ 861237 h 4492350"/>
              <a:gd name="connsiteX11-3883" fmla="*/ 1222745 w 3694535"/>
              <a:gd name="connsiteY11-3884" fmla="*/ 2062716 h 4492350"/>
              <a:gd name="connsiteX12-3885" fmla="*/ 1690577 w 3694535"/>
              <a:gd name="connsiteY12-3886" fmla="*/ 2190307 h 4492350"/>
              <a:gd name="connsiteX13-3887" fmla="*/ 1956391 w 3694535"/>
              <a:gd name="connsiteY13-3888" fmla="*/ 0 h 4492350"/>
              <a:gd name="connsiteX14-3889" fmla="*/ 2027834 w 3694535"/>
              <a:gd name="connsiteY14-3890" fmla="*/ 986216 h 4492350"/>
              <a:gd name="connsiteX15-3891" fmla="*/ 1881963 w 3694535"/>
              <a:gd name="connsiteY15-3892" fmla="*/ 2060385 h 4492350"/>
              <a:gd name="connsiteX16-3893" fmla="*/ 2057494 w 3694535"/>
              <a:gd name="connsiteY16-3894" fmla="*/ 3046321 h 4492350"/>
              <a:gd name="connsiteX17-3895" fmla="*/ 2647507 w 3694535"/>
              <a:gd name="connsiteY17-3896" fmla="*/ 2519916 h 4492350"/>
              <a:gd name="connsiteX18-3897" fmla="*/ 2913694 w 3694535"/>
              <a:gd name="connsiteY18-3898" fmla="*/ 1291762 h 4492350"/>
              <a:gd name="connsiteX19-3899" fmla="*/ 2806809 w 3694535"/>
              <a:gd name="connsiteY19-3900" fmla="*/ 2383091 h 4492350"/>
              <a:gd name="connsiteX20-3901" fmla="*/ 3694535 w 3694535"/>
              <a:gd name="connsiteY20-3902" fmla="*/ 1124252 h 4492350"/>
              <a:gd name="connsiteX21-3903" fmla="*/ 2222205 w 3694535"/>
              <a:gd name="connsiteY21-3904" fmla="*/ 3370521 h 4492350"/>
              <a:gd name="connsiteX22-3905" fmla="*/ 2169042 w 3694535"/>
              <a:gd name="connsiteY22-3906" fmla="*/ 3817088 h 4492350"/>
              <a:gd name="connsiteX23-3907" fmla="*/ 3317358 w 3694535"/>
              <a:gd name="connsiteY23-3908" fmla="*/ 3094074 h 4492350"/>
              <a:gd name="connsiteX24-3909" fmla="*/ 2194317 w 3694535"/>
              <a:gd name="connsiteY24-3910" fmla="*/ 4030951 h 4492350"/>
              <a:gd name="connsiteX25-3911" fmla="*/ 2232838 w 3694535"/>
              <a:gd name="connsiteY25-3912" fmla="*/ 4476307 h 4492350"/>
              <a:gd name="connsiteX26-3913" fmla="*/ 2218194 w 3694535"/>
              <a:gd name="connsiteY26-3914" fmla="*/ 4491415 h 4492350"/>
              <a:gd name="connsiteX27-3915" fmla="*/ 1743740 w 3694535"/>
              <a:gd name="connsiteY27-3916" fmla="*/ 4492350 h 4492350"/>
              <a:gd name="connsiteX0-3917" fmla="*/ 1743740 w 3694535"/>
              <a:gd name="connsiteY0-3918" fmla="*/ 4492350 h 4492350"/>
              <a:gd name="connsiteX1-3919" fmla="*/ 1796903 w 3694535"/>
              <a:gd name="connsiteY1-3920" fmla="*/ 3785190 h 4492350"/>
              <a:gd name="connsiteX2-3921" fmla="*/ 1307805 w 3694535"/>
              <a:gd name="connsiteY2-3922" fmla="*/ 3381153 h 4492350"/>
              <a:gd name="connsiteX3-3923" fmla="*/ 31898 w 3694535"/>
              <a:gd name="connsiteY3-3924" fmla="*/ 2945218 h 4492350"/>
              <a:gd name="connsiteX4-3925" fmla="*/ 1127052 w 3694535"/>
              <a:gd name="connsiteY4-3926" fmla="*/ 3242930 h 4492350"/>
              <a:gd name="connsiteX5-3927" fmla="*/ 393405 w 3694535"/>
              <a:gd name="connsiteY5-3928" fmla="*/ 2456121 h 4492350"/>
              <a:gd name="connsiteX6-3929" fmla="*/ 1775638 w 3694535"/>
              <a:gd name="connsiteY6-3930" fmla="*/ 3519376 h 4492350"/>
              <a:gd name="connsiteX7-3931" fmla="*/ 1683956 w 3694535"/>
              <a:gd name="connsiteY7-3932" fmla="*/ 2424409 h 4492350"/>
              <a:gd name="connsiteX8-3933" fmla="*/ 0 w 3694535"/>
              <a:gd name="connsiteY8-3934" fmla="*/ 754911 h 4492350"/>
              <a:gd name="connsiteX9-3935" fmla="*/ 988828 w 3694535"/>
              <a:gd name="connsiteY9-3936" fmla="*/ 1924493 h 4492350"/>
              <a:gd name="connsiteX10-3937" fmla="*/ 1137684 w 3694535"/>
              <a:gd name="connsiteY10-3938" fmla="*/ 861237 h 4492350"/>
              <a:gd name="connsiteX11-3939" fmla="*/ 1222745 w 3694535"/>
              <a:gd name="connsiteY11-3940" fmla="*/ 2062716 h 4492350"/>
              <a:gd name="connsiteX12-3941" fmla="*/ 1714640 w 3694535"/>
              <a:gd name="connsiteY12-3942" fmla="*/ 2194318 h 4492350"/>
              <a:gd name="connsiteX13-3943" fmla="*/ 1956391 w 3694535"/>
              <a:gd name="connsiteY13-3944" fmla="*/ 0 h 4492350"/>
              <a:gd name="connsiteX14-3945" fmla="*/ 2027834 w 3694535"/>
              <a:gd name="connsiteY14-3946" fmla="*/ 986216 h 4492350"/>
              <a:gd name="connsiteX15-3947" fmla="*/ 1881963 w 3694535"/>
              <a:gd name="connsiteY15-3948" fmla="*/ 2060385 h 4492350"/>
              <a:gd name="connsiteX16-3949" fmla="*/ 2057494 w 3694535"/>
              <a:gd name="connsiteY16-3950" fmla="*/ 3046321 h 4492350"/>
              <a:gd name="connsiteX17-3951" fmla="*/ 2647507 w 3694535"/>
              <a:gd name="connsiteY17-3952" fmla="*/ 2519916 h 4492350"/>
              <a:gd name="connsiteX18-3953" fmla="*/ 2913694 w 3694535"/>
              <a:gd name="connsiteY18-3954" fmla="*/ 1291762 h 4492350"/>
              <a:gd name="connsiteX19-3955" fmla="*/ 2806809 w 3694535"/>
              <a:gd name="connsiteY19-3956" fmla="*/ 2383091 h 4492350"/>
              <a:gd name="connsiteX20-3957" fmla="*/ 3694535 w 3694535"/>
              <a:gd name="connsiteY20-3958" fmla="*/ 1124252 h 4492350"/>
              <a:gd name="connsiteX21-3959" fmla="*/ 2222205 w 3694535"/>
              <a:gd name="connsiteY21-3960" fmla="*/ 3370521 h 4492350"/>
              <a:gd name="connsiteX22-3961" fmla="*/ 2169042 w 3694535"/>
              <a:gd name="connsiteY22-3962" fmla="*/ 3817088 h 4492350"/>
              <a:gd name="connsiteX23-3963" fmla="*/ 3317358 w 3694535"/>
              <a:gd name="connsiteY23-3964" fmla="*/ 3094074 h 4492350"/>
              <a:gd name="connsiteX24-3965" fmla="*/ 2194317 w 3694535"/>
              <a:gd name="connsiteY24-3966" fmla="*/ 4030951 h 4492350"/>
              <a:gd name="connsiteX25-3967" fmla="*/ 2232838 w 3694535"/>
              <a:gd name="connsiteY25-3968" fmla="*/ 4476307 h 4492350"/>
              <a:gd name="connsiteX26-3969" fmla="*/ 2218194 w 3694535"/>
              <a:gd name="connsiteY26-3970" fmla="*/ 4491415 h 4492350"/>
              <a:gd name="connsiteX27-3971" fmla="*/ 1743740 w 3694535"/>
              <a:gd name="connsiteY27-3972" fmla="*/ 4492350 h 4492350"/>
              <a:gd name="connsiteX0-3973" fmla="*/ 1743740 w 3694535"/>
              <a:gd name="connsiteY0-3974" fmla="*/ 4492350 h 4492350"/>
              <a:gd name="connsiteX1-3975" fmla="*/ 1796903 w 3694535"/>
              <a:gd name="connsiteY1-3976" fmla="*/ 3785190 h 4492350"/>
              <a:gd name="connsiteX2-3977" fmla="*/ 1307805 w 3694535"/>
              <a:gd name="connsiteY2-3978" fmla="*/ 3381153 h 4492350"/>
              <a:gd name="connsiteX3-3979" fmla="*/ 31898 w 3694535"/>
              <a:gd name="connsiteY3-3980" fmla="*/ 2945218 h 4492350"/>
              <a:gd name="connsiteX4-3981" fmla="*/ 1127052 w 3694535"/>
              <a:gd name="connsiteY4-3982" fmla="*/ 3242930 h 4492350"/>
              <a:gd name="connsiteX5-3983" fmla="*/ 393405 w 3694535"/>
              <a:gd name="connsiteY5-3984" fmla="*/ 2456121 h 4492350"/>
              <a:gd name="connsiteX6-3985" fmla="*/ 1775638 w 3694535"/>
              <a:gd name="connsiteY6-3986" fmla="*/ 3519376 h 4492350"/>
              <a:gd name="connsiteX7-3987" fmla="*/ 1683956 w 3694535"/>
              <a:gd name="connsiteY7-3988" fmla="*/ 2424409 h 4492350"/>
              <a:gd name="connsiteX8-3989" fmla="*/ 0 w 3694535"/>
              <a:gd name="connsiteY8-3990" fmla="*/ 754911 h 4492350"/>
              <a:gd name="connsiteX9-3991" fmla="*/ 988828 w 3694535"/>
              <a:gd name="connsiteY9-3992" fmla="*/ 1924493 h 4492350"/>
              <a:gd name="connsiteX10-3993" fmla="*/ 1137684 w 3694535"/>
              <a:gd name="connsiteY10-3994" fmla="*/ 861237 h 4492350"/>
              <a:gd name="connsiteX11-3995" fmla="*/ 1222745 w 3694535"/>
              <a:gd name="connsiteY11-3996" fmla="*/ 2062716 h 4492350"/>
              <a:gd name="connsiteX12-3997" fmla="*/ 1714640 w 3694535"/>
              <a:gd name="connsiteY12-3998" fmla="*/ 2194318 h 4492350"/>
              <a:gd name="connsiteX13-3999" fmla="*/ 1956391 w 3694535"/>
              <a:gd name="connsiteY13-4000" fmla="*/ 0 h 4492350"/>
              <a:gd name="connsiteX14-4001" fmla="*/ 2027834 w 3694535"/>
              <a:gd name="connsiteY14-4002" fmla="*/ 986216 h 4492350"/>
              <a:gd name="connsiteX15-4003" fmla="*/ 1881963 w 3694535"/>
              <a:gd name="connsiteY15-4004" fmla="*/ 2060385 h 4492350"/>
              <a:gd name="connsiteX16-4005" fmla="*/ 2057494 w 3694535"/>
              <a:gd name="connsiteY16-4006" fmla="*/ 3046321 h 4492350"/>
              <a:gd name="connsiteX17-4007" fmla="*/ 2647507 w 3694535"/>
              <a:gd name="connsiteY17-4008" fmla="*/ 2519916 h 4492350"/>
              <a:gd name="connsiteX18-4009" fmla="*/ 2913694 w 3694535"/>
              <a:gd name="connsiteY18-4010" fmla="*/ 1291762 h 4492350"/>
              <a:gd name="connsiteX19-4011" fmla="*/ 2806809 w 3694535"/>
              <a:gd name="connsiteY19-4012" fmla="*/ 2383091 h 4492350"/>
              <a:gd name="connsiteX20-4013" fmla="*/ 3694535 w 3694535"/>
              <a:gd name="connsiteY20-4014" fmla="*/ 1124252 h 4492350"/>
              <a:gd name="connsiteX21-4015" fmla="*/ 2222205 w 3694535"/>
              <a:gd name="connsiteY21-4016" fmla="*/ 3370521 h 4492350"/>
              <a:gd name="connsiteX22-4017" fmla="*/ 2169042 w 3694535"/>
              <a:gd name="connsiteY22-4018" fmla="*/ 3817088 h 4492350"/>
              <a:gd name="connsiteX23-4019" fmla="*/ 3317358 w 3694535"/>
              <a:gd name="connsiteY23-4020" fmla="*/ 3094074 h 4492350"/>
              <a:gd name="connsiteX24-4021" fmla="*/ 2194317 w 3694535"/>
              <a:gd name="connsiteY24-4022" fmla="*/ 4030951 h 4492350"/>
              <a:gd name="connsiteX25-4023" fmla="*/ 2232838 w 3694535"/>
              <a:gd name="connsiteY25-4024" fmla="*/ 4476307 h 4492350"/>
              <a:gd name="connsiteX26-4025" fmla="*/ 2218194 w 3694535"/>
              <a:gd name="connsiteY26-4026" fmla="*/ 4491415 h 4492350"/>
              <a:gd name="connsiteX27-4027" fmla="*/ 1743740 w 3694535"/>
              <a:gd name="connsiteY27-4028" fmla="*/ 4492350 h 4492350"/>
              <a:gd name="connsiteX0-4029" fmla="*/ 1743740 w 3694535"/>
              <a:gd name="connsiteY0-4030" fmla="*/ 4492350 h 4492350"/>
              <a:gd name="connsiteX1-4031" fmla="*/ 1796903 w 3694535"/>
              <a:gd name="connsiteY1-4032" fmla="*/ 3785190 h 4492350"/>
              <a:gd name="connsiteX2-4033" fmla="*/ 1307805 w 3694535"/>
              <a:gd name="connsiteY2-4034" fmla="*/ 3381153 h 4492350"/>
              <a:gd name="connsiteX3-4035" fmla="*/ 31898 w 3694535"/>
              <a:gd name="connsiteY3-4036" fmla="*/ 2945218 h 4492350"/>
              <a:gd name="connsiteX4-4037" fmla="*/ 1127052 w 3694535"/>
              <a:gd name="connsiteY4-4038" fmla="*/ 3242930 h 4492350"/>
              <a:gd name="connsiteX5-4039" fmla="*/ 393405 w 3694535"/>
              <a:gd name="connsiteY5-4040" fmla="*/ 2456121 h 4492350"/>
              <a:gd name="connsiteX6-4041" fmla="*/ 1775638 w 3694535"/>
              <a:gd name="connsiteY6-4042" fmla="*/ 3519376 h 4492350"/>
              <a:gd name="connsiteX7-4043" fmla="*/ 1683956 w 3694535"/>
              <a:gd name="connsiteY7-4044" fmla="*/ 2424409 h 4492350"/>
              <a:gd name="connsiteX8-4045" fmla="*/ 0 w 3694535"/>
              <a:gd name="connsiteY8-4046" fmla="*/ 754911 h 4492350"/>
              <a:gd name="connsiteX9-4047" fmla="*/ 988828 w 3694535"/>
              <a:gd name="connsiteY9-4048" fmla="*/ 1924493 h 4492350"/>
              <a:gd name="connsiteX10-4049" fmla="*/ 1137684 w 3694535"/>
              <a:gd name="connsiteY10-4050" fmla="*/ 861237 h 4492350"/>
              <a:gd name="connsiteX11-4051" fmla="*/ 1222745 w 3694535"/>
              <a:gd name="connsiteY11-4052" fmla="*/ 2062716 h 4492350"/>
              <a:gd name="connsiteX12-4053" fmla="*/ 1714640 w 3694535"/>
              <a:gd name="connsiteY12-4054" fmla="*/ 2194318 h 4492350"/>
              <a:gd name="connsiteX13-4055" fmla="*/ 1956391 w 3694535"/>
              <a:gd name="connsiteY13-4056" fmla="*/ 0 h 4492350"/>
              <a:gd name="connsiteX14-4057" fmla="*/ 2027834 w 3694535"/>
              <a:gd name="connsiteY14-4058" fmla="*/ 986216 h 4492350"/>
              <a:gd name="connsiteX15-4059" fmla="*/ 1881963 w 3694535"/>
              <a:gd name="connsiteY15-4060" fmla="*/ 2060385 h 4492350"/>
              <a:gd name="connsiteX16-4061" fmla="*/ 2057494 w 3694535"/>
              <a:gd name="connsiteY16-4062" fmla="*/ 3046321 h 4492350"/>
              <a:gd name="connsiteX17-4063" fmla="*/ 2647507 w 3694535"/>
              <a:gd name="connsiteY17-4064" fmla="*/ 2519916 h 4492350"/>
              <a:gd name="connsiteX18-4065" fmla="*/ 2913694 w 3694535"/>
              <a:gd name="connsiteY18-4066" fmla="*/ 1291762 h 4492350"/>
              <a:gd name="connsiteX19-4067" fmla="*/ 2806809 w 3694535"/>
              <a:gd name="connsiteY19-4068" fmla="*/ 2383091 h 4492350"/>
              <a:gd name="connsiteX20-4069" fmla="*/ 3694535 w 3694535"/>
              <a:gd name="connsiteY20-4070" fmla="*/ 1124252 h 4492350"/>
              <a:gd name="connsiteX21-4071" fmla="*/ 2222205 w 3694535"/>
              <a:gd name="connsiteY21-4072" fmla="*/ 3370521 h 4492350"/>
              <a:gd name="connsiteX22-4073" fmla="*/ 2169042 w 3694535"/>
              <a:gd name="connsiteY22-4074" fmla="*/ 3817088 h 4492350"/>
              <a:gd name="connsiteX23-4075" fmla="*/ 3317358 w 3694535"/>
              <a:gd name="connsiteY23-4076" fmla="*/ 3094074 h 4492350"/>
              <a:gd name="connsiteX24-4077" fmla="*/ 2194317 w 3694535"/>
              <a:gd name="connsiteY24-4078" fmla="*/ 4030951 h 4492350"/>
              <a:gd name="connsiteX25-4079" fmla="*/ 2232838 w 3694535"/>
              <a:gd name="connsiteY25-4080" fmla="*/ 4476307 h 4492350"/>
              <a:gd name="connsiteX26-4081" fmla="*/ 2218194 w 3694535"/>
              <a:gd name="connsiteY26-4082" fmla="*/ 4491415 h 4492350"/>
              <a:gd name="connsiteX27-4083" fmla="*/ 1743740 w 3694535"/>
              <a:gd name="connsiteY27-4084" fmla="*/ 4492350 h 4492350"/>
              <a:gd name="connsiteX0-4085" fmla="*/ 1743740 w 3694535"/>
              <a:gd name="connsiteY0-4086" fmla="*/ 4492350 h 4492350"/>
              <a:gd name="connsiteX1-4087" fmla="*/ 1796903 w 3694535"/>
              <a:gd name="connsiteY1-4088" fmla="*/ 3785190 h 4492350"/>
              <a:gd name="connsiteX2-4089" fmla="*/ 1307805 w 3694535"/>
              <a:gd name="connsiteY2-4090" fmla="*/ 3381153 h 4492350"/>
              <a:gd name="connsiteX3-4091" fmla="*/ 31898 w 3694535"/>
              <a:gd name="connsiteY3-4092" fmla="*/ 2945218 h 4492350"/>
              <a:gd name="connsiteX4-4093" fmla="*/ 1127052 w 3694535"/>
              <a:gd name="connsiteY4-4094" fmla="*/ 3242930 h 4492350"/>
              <a:gd name="connsiteX5-4095" fmla="*/ 393405 w 3694535"/>
              <a:gd name="connsiteY5-4096" fmla="*/ 2456121 h 4492350"/>
              <a:gd name="connsiteX6-4097" fmla="*/ 1775638 w 3694535"/>
              <a:gd name="connsiteY6-4098" fmla="*/ 3519376 h 4492350"/>
              <a:gd name="connsiteX7-4099" fmla="*/ 1683956 w 3694535"/>
              <a:gd name="connsiteY7-4100" fmla="*/ 2424409 h 4492350"/>
              <a:gd name="connsiteX8-4101" fmla="*/ 0 w 3694535"/>
              <a:gd name="connsiteY8-4102" fmla="*/ 754911 h 4492350"/>
              <a:gd name="connsiteX9-4103" fmla="*/ 988828 w 3694535"/>
              <a:gd name="connsiteY9-4104" fmla="*/ 1924493 h 4492350"/>
              <a:gd name="connsiteX10-4105" fmla="*/ 1137684 w 3694535"/>
              <a:gd name="connsiteY10-4106" fmla="*/ 861237 h 4492350"/>
              <a:gd name="connsiteX11-4107" fmla="*/ 1222745 w 3694535"/>
              <a:gd name="connsiteY11-4108" fmla="*/ 2062716 h 4492350"/>
              <a:gd name="connsiteX12-4109" fmla="*/ 1714640 w 3694535"/>
              <a:gd name="connsiteY12-4110" fmla="*/ 2194318 h 4492350"/>
              <a:gd name="connsiteX13-4111" fmla="*/ 1956391 w 3694535"/>
              <a:gd name="connsiteY13-4112" fmla="*/ 0 h 4492350"/>
              <a:gd name="connsiteX14-4113" fmla="*/ 2027834 w 3694535"/>
              <a:gd name="connsiteY14-4114" fmla="*/ 986216 h 4492350"/>
              <a:gd name="connsiteX15-4115" fmla="*/ 1881963 w 3694535"/>
              <a:gd name="connsiteY15-4116" fmla="*/ 2060385 h 4492350"/>
              <a:gd name="connsiteX16-4117" fmla="*/ 2057494 w 3694535"/>
              <a:gd name="connsiteY16-4118" fmla="*/ 3046321 h 4492350"/>
              <a:gd name="connsiteX17-4119" fmla="*/ 2647507 w 3694535"/>
              <a:gd name="connsiteY17-4120" fmla="*/ 2519916 h 4492350"/>
              <a:gd name="connsiteX18-4121" fmla="*/ 2913694 w 3694535"/>
              <a:gd name="connsiteY18-4122" fmla="*/ 1291762 h 4492350"/>
              <a:gd name="connsiteX19-4123" fmla="*/ 2806809 w 3694535"/>
              <a:gd name="connsiteY19-4124" fmla="*/ 2383091 h 4492350"/>
              <a:gd name="connsiteX20-4125" fmla="*/ 3694535 w 3694535"/>
              <a:gd name="connsiteY20-4126" fmla="*/ 1124252 h 4492350"/>
              <a:gd name="connsiteX21-4127" fmla="*/ 2222205 w 3694535"/>
              <a:gd name="connsiteY21-4128" fmla="*/ 3370521 h 4492350"/>
              <a:gd name="connsiteX22-4129" fmla="*/ 2169042 w 3694535"/>
              <a:gd name="connsiteY22-4130" fmla="*/ 3817088 h 4492350"/>
              <a:gd name="connsiteX23-4131" fmla="*/ 3317358 w 3694535"/>
              <a:gd name="connsiteY23-4132" fmla="*/ 3094074 h 4492350"/>
              <a:gd name="connsiteX24-4133" fmla="*/ 2194317 w 3694535"/>
              <a:gd name="connsiteY24-4134" fmla="*/ 4030951 h 4492350"/>
              <a:gd name="connsiteX25-4135" fmla="*/ 2232838 w 3694535"/>
              <a:gd name="connsiteY25-4136" fmla="*/ 4476307 h 4492350"/>
              <a:gd name="connsiteX26-4137" fmla="*/ 2218194 w 3694535"/>
              <a:gd name="connsiteY26-4138" fmla="*/ 4491415 h 4492350"/>
              <a:gd name="connsiteX27-4139" fmla="*/ 1743740 w 3694535"/>
              <a:gd name="connsiteY27-4140" fmla="*/ 4492350 h 4492350"/>
              <a:gd name="connsiteX0-4141" fmla="*/ 1743740 w 3694535"/>
              <a:gd name="connsiteY0-4142" fmla="*/ 4492350 h 4492350"/>
              <a:gd name="connsiteX1-4143" fmla="*/ 1796903 w 3694535"/>
              <a:gd name="connsiteY1-4144" fmla="*/ 3785190 h 4492350"/>
              <a:gd name="connsiteX2-4145" fmla="*/ 1307805 w 3694535"/>
              <a:gd name="connsiteY2-4146" fmla="*/ 3381153 h 4492350"/>
              <a:gd name="connsiteX3-4147" fmla="*/ 31898 w 3694535"/>
              <a:gd name="connsiteY3-4148" fmla="*/ 2945218 h 4492350"/>
              <a:gd name="connsiteX4-4149" fmla="*/ 1127052 w 3694535"/>
              <a:gd name="connsiteY4-4150" fmla="*/ 3242930 h 4492350"/>
              <a:gd name="connsiteX5-4151" fmla="*/ 393405 w 3694535"/>
              <a:gd name="connsiteY5-4152" fmla="*/ 2456121 h 4492350"/>
              <a:gd name="connsiteX6-4153" fmla="*/ 1775638 w 3694535"/>
              <a:gd name="connsiteY6-4154" fmla="*/ 3519376 h 4492350"/>
              <a:gd name="connsiteX7-4155" fmla="*/ 1683956 w 3694535"/>
              <a:gd name="connsiteY7-4156" fmla="*/ 2424409 h 4492350"/>
              <a:gd name="connsiteX8-4157" fmla="*/ 0 w 3694535"/>
              <a:gd name="connsiteY8-4158" fmla="*/ 754911 h 4492350"/>
              <a:gd name="connsiteX9-4159" fmla="*/ 988828 w 3694535"/>
              <a:gd name="connsiteY9-4160" fmla="*/ 1924493 h 4492350"/>
              <a:gd name="connsiteX10-4161" fmla="*/ 1137684 w 3694535"/>
              <a:gd name="connsiteY10-4162" fmla="*/ 861237 h 4492350"/>
              <a:gd name="connsiteX11-4163" fmla="*/ 1222745 w 3694535"/>
              <a:gd name="connsiteY11-4164" fmla="*/ 2062716 h 4492350"/>
              <a:gd name="connsiteX12-4165" fmla="*/ 1714640 w 3694535"/>
              <a:gd name="connsiteY12-4166" fmla="*/ 2194318 h 4492350"/>
              <a:gd name="connsiteX13-4167" fmla="*/ 1956391 w 3694535"/>
              <a:gd name="connsiteY13-4168" fmla="*/ 0 h 4492350"/>
              <a:gd name="connsiteX14-4169" fmla="*/ 2027834 w 3694535"/>
              <a:gd name="connsiteY14-4170" fmla="*/ 986216 h 4492350"/>
              <a:gd name="connsiteX15-4171" fmla="*/ 1881963 w 3694535"/>
              <a:gd name="connsiteY15-4172" fmla="*/ 2060385 h 4492350"/>
              <a:gd name="connsiteX16-4173" fmla="*/ 2057494 w 3694535"/>
              <a:gd name="connsiteY16-4174" fmla="*/ 3046321 h 4492350"/>
              <a:gd name="connsiteX17-4175" fmla="*/ 2647507 w 3694535"/>
              <a:gd name="connsiteY17-4176" fmla="*/ 2519916 h 4492350"/>
              <a:gd name="connsiteX18-4177" fmla="*/ 2913694 w 3694535"/>
              <a:gd name="connsiteY18-4178" fmla="*/ 1291762 h 4492350"/>
              <a:gd name="connsiteX19-4179" fmla="*/ 2806809 w 3694535"/>
              <a:gd name="connsiteY19-4180" fmla="*/ 2383091 h 4492350"/>
              <a:gd name="connsiteX20-4181" fmla="*/ 3694535 w 3694535"/>
              <a:gd name="connsiteY20-4182" fmla="*/ 1124252 h 4492350"/>
              <a:gd name="connsiteX21-4183" fmla="*/ 2222205 w 3694535"/>
              <a:gd name="connsiteY21-4184" fmla="*/ 3370521 h 4492350"/>
              <a:gd name="connsiteX22-4185" fmla="*/ 2169042 w 3694535"/>
              <a:gd name="connsiteY22-4186" fmla="*/ 3817088 h 4492350"/>
              <a:gd name="connsiteX23-4187" fmla="*/ 3317358 w 3694535"/>
              <a:gd name="connsiteY23-4188" fmla="*/ 3094074 h 4492350"/>
              <a:gd name="connsiteX24-4189" fmla="*/ 2194317 w 3694535"/>
              <a:gd name="connsiteY24-4190" fmla="*/ 4030951 h 4492350"/>
              <a:gd name="connsiteX25-4191" fmla="*/ 2232838 w 3694535"/>
              <a:gd name="connsiteY25-4192" fmla="*/ 4476307 h 4492350"/>
              <a:gd name="connsiteX26-4193" fmla="*/ 2218194 w 3694535"/>
              <a:gd name="connsiteY26-4194" fmla="*/ 4491415 h 4492350"/>
              <a:gd name="connsiteX27-4195" fmla="*/ 1743740 w 3694535"/>
              <a:gd name="connsiteY27-4196" fmla="*/ 4492350 h 4492350"/>
              <a:gd name="connsiteX0-4197" fmla="*/ 1743740 w 3694535"/>
              <a:gd name="connsiteY0-4198" fmla="*/ 4492350 h 4492350"/>
              <a:gd name="connsiteX1-4199" fmla="*/ 1796903 w 3694535"/>
              <a:gd name="connsiteY1-4200" fmla="*/ 3785190 h 4492350"/>
              <a:gd name="connsiteX2-4201" fmla="*/ 1307805 w 3694535"/>
              <a:gd name="connsiteY2-4202" fmla="*/ 3381153 h 4492350"/>
              <a:gd name="connsiteX3-4203" fmla="*/ 31898 w 3694535"/>
              <a:gd name="connsiteY3-4204" fmla="*/ 2945218 h 4492350"/>
              <a:gd name="connsiteX4-4205" fmla="*/ 1127052 w 3694535"/>
              <a:gd name="connsiteY4-4206" fmla="*/ 3242930 h 4492350"/>
              <a:gd name="connsiteX5-4207" fmla="*/ 393405 w 3694535"/>
              <a:gd name="connsiteY5-4208" fmla="*/ 2456121 h 4492350"/>
              <a:gd name="connsiteX6-4209" fmla="*/ 1775638 w 3694535"/>
              <a:gd name="connsiteY6-4210" fmla="*/ 3519376 h 4492350"/>
              <a:gd name="connsiteX7-4211" fmla="*/ 1683956 w 3694535"/>
              <a:gd name="connsiteY7-4212" fmla="*/ 2424409 h 4492350"/>
              <a:gd name="connsiteX8-4213" fmla="*/ 0 w 3694535"/>
              <a:gd name="connsiteY8-4214" fmla="*/ 754911 h 4492350"/>
              <a:gd name="connsiteX9-4215" fmla="*/ 988828 w 3694535"/>
              <a:gd name="connsiteY9-4216" fmla="*/ 1924493 h 4492350"/>
              <a:gd name="connsiteX10-4217" fmla="*/ 1137684 w 3694535"/>
              <a:gd name="connsiteY10-4218" fmla="*/ 861237 h 4492350"/>
              <a:gd name="connsiteX11-4219" fmla="*/ 1222745 w 3694535"/>
              <a:gd name="connsiteY11-4220" fmla="*/ 2062716 h 4492350"/>
              <a:gd name="connsiteX12-4221" fmla="*/ 1714640 w 3694535"/>
              <a:gd name="connsiteY12-4222" fmla="*/ 2194318 h 4492350"/>
              <a:gd name="connsiteX13-4223" fmla="*/ 1956391 w 3694535"/>
              <a:gd name="connsiteY13-4224" fmla="*/ 0 h 4492350"/>
              <a:gd name="connsiteX14-4225" fmla="*/ 2027834 w 3694535"/>
              <a:gd name="connsiteY14-4226" fmla="*/ 986216 h 4492350"/>
              <a:gd name="connsiteX15-4227" fmla="*/ 1881963 w 3694535"/>
              <a:gd name="connsiteY15-4228" fmla="*/ 2060385 h 4492350"/>
              <a:gd name="connsiteX16-4229" fmla="*/ 2057494 w 3694535"/>
              <a:gd name="connsiteY16-4230" fmla="*/ 3046321 h 4492350"/>
              <a:gd name="connsiteX17-4231" fmla="*/ 2647507 w 3694535"/>
              <a:gd name="connsiteY17-4232" fmla="*/ 2519916 h 4492350"/>
              <a:gd name="connsiteX18-4233" fmla="*/ 2913694 w 3694535"/>
              <a:gd name="connsiteY18-4234" fmla="*/ 1291762 h 4492350"/>
              <a:gd name="connsiteX19-4235" fmla="*/ 2806809 w 3694535"/>
              <a:gd name="connsiteY19-4236" fmla="*/ 2383091 h 4492350"/>
              <a:gd name="connsiteX20-4237" fmla="*/ 3694535 w 3694535"/>
              <a:gd name="connsiteY20-4238" fmla="*/ 1124252 h 4492350"/>
              <a:gd name="connsiteX21-4239" fmla="*/ 2222205 w 3694535"/>
              <a:gd name="connsiteY21-4240" fmla="*/ 3370521 h 4492350"/>
              <a:gd name="connsiteX22-4241" fmla="*/ 2169042 w 3694535"/>
              <a:gd name="connsiteY22-4242" fmla="*/ 3817088 h 4492350"/>
              <a:gd name="connsiteX23-4243" fmla="*/ 3317358 w 3694535"/>
              <a:gd name="connsiteY23-4244" fmla="*/ 3094074 h 4492350"/>
              <a:gd name="connsiteX24-4245" fmla="*/ 2194317 w 3694535"/>
              <a:gd name="connsiteY24-4246" fmla="*/ 4030951 h 4492350"/>
              <a:gd name="connsiteX25-4247" fmla="*/ 2232838 w 3694535"/>
              <a:gd name="connsiteY25-4248" fmla="*/ 4476307 h 4492350"/>
              <a:gd name="connsiteX26-4249" fmla="*/ 2218194 w 3694535"/>
              <a:gd name="connsiteY26-4250" fmla="*/ 4491415 h 4492350"/>
              <a:gd name="connsiteX27-4251" fmla="*/ 1743740 w 3694535"/>
              <a:gd name="connsiteY27-4252" fmla="*/ 4492350 h 4492350"/>
              <a:gd name="connsiteX0-4253" fmla="*/ 1743740 w 3694535"/>
              <a:gd name="connsiteY0-4254" fmla="*/ 4492350 h 4492350"/>
              <a:gd name="connsiteX1-4255" fmla="*/ 1796903 w 3694535"/>
              <a:gd name="connsiteY1-4256" fmla="*/ 3785190 h 4492350"/>
              <a:gd name="connsiteX2-4257" fmla="*/ 1307805 w 3694535"/>
              <a:gd name="connsiteY2-4258" fmla="*/ 3381153 h 4492350"/>
              <a:gd name="connsiteX3-4259" fmla="*/ 31898 w 3694535"/>
              <a:gd name="connsiteY3-4260" fmla="*/ 2945218 h 4492350"/>
              <a:gd name="connsiteX4-4261" fmla="*/ 1127052 w 3694535"/>
              <a:gd name="connsiteY4-4262" fmla="*/ 3242930 h 4492350"/>
              <a:gd name="connsiteX5-4263" fmla="*/ 393405 w 3694535"/>
              <a:gd name="connsiteY5-4264" fmla="*/ 2456121 h 4492350"/>
              <a:gd name="connsiteX6-4265" fmla="*/ 1775638 w 3694535"/>
              <a:gd name="connsiteY6-4266" fmla="*/ 3519376 h 4492350"/>
              <a:gd name="connsiteX7-4267" fmla="*/ 1683956 w 3694535"/>
              <a:gd name="connsiteY7-4268" fmla="*/ 2424409 h 4492350"/>
              <a:gd name="connsiteX8-4269" fmla="*/ 0 w 3694535"/>
              <a:gd name="connsiteY8-4270" fmla="*/ 754911 h 4492350"/>
              <a:gd name="connsiteX9-4271" fmla="*/ 988828 w 3694535"/>
              <a:gd name="connsiteY9-4272" fmla="*/ 1924493 h 4492350"/>
              <a:gd name="connsiteX10-4273" fmla="*/ 1137684 w 3694535"/>
              <a:gd name="connsiteY10-4274" fmla="*/ 861237 h 4492350"/>
              <a:gd name="connsiteX11-4275" fmla="*/ 1222745 w 3694535"/>
              <a:gd name="connsiteY11-4276" fmla="*/ 2062716 h 4492350"/>
              <a:gd name="connsiteX12-4277" fmla="*/ 1714640 w 3694535"/>
              <a:gd name="connsiteY12-4278" fmla="*/ 2194318 h 4492350"/>
              <a:gd name="connsiteX13-4279" fmla="*/ 1956391 w 3694535"/>
              <a:gd name="connsiteY13-4280" fmla="*/ 0 h 4492350"/>
              <a:gd name="connsiteX14-4281" fmla="*/ 2027834 w 3694535"/>
              <a:gd name="connsiteY14-4282" fmla="*/ 986216 h 4492350"/>
              <a:gd name="connsiteX15-4283" fmla="*/ 1881963 w 3694535"/>
              <a:gd name="connsiteY15-4284" fmla="*/ 2060385 h 4492350"/>
              <a:gd name="connsiteX16-4285" fmla="*/ 2057494 w 3694535"/>
              <a:gd name="connsiteY16-4286" fmla="*/ 3046321 h 4492350"/>
              <a:gd name="connsiteX17-4287" fmla="*/ 2647507 w 3694535"/>
              <a:gd name="connsiteY17-4288" fmla="*/ 2519916 h 4492350"/>
              <a:gd name="connsiteX18-4289" fmla="*/ 2913694 w 3694535"/>
              <a:gd name="connsiteY18-4290" fmla="*/ 1291762 h 4492350"/>
              <a:gd name="connsiteX19-4291" fmla="*/ 2806809 w 3694535"/>
              <a:gd name="connsiteY19-4292" fmla="*/ 2383091 h 4492350"/>
              <a:gd name="connsiteX20-4293" fmla="*/ 3694535 w 3694535"/>
              <a:gd name="connsiteY20-4294" fmla="*/ 1124252 h 4492350"/>
              <a:gd name="connsiteX21-4295" fmla="*/ 2222205 w 3694535"/>
              <a:gd name="connsiteY21-4296" fmla="*/ 3370521 h 4492350"/>
              <a:gd name="connsiteX22-4297" fmla="*/ 2169042 w 3694535"/>
              <a:gd name="connsiteY22-4298" fmla="*/ 3817088 h 4492350"/>
              <a:gd name="connsiteX23-4299" fmla="*/ 3317358 w 3694535"/>
              <a:gd name="connsiteY23-4300" fmla="*/ 3094074 h 4492350"/>
              <a:gd name="connsiteX24-4301" fmla="*/ 2194317 w 3694535"/>
              <a:gd name="connsiteY24-4302" fmla="*/ 4030951 h 4492350"/>
              <a:gd name="connsiteX25-4303" fmla="*/ 2232838 w 3694535"/>
              <a:gd name="connsiteY25-4304" fmla="*/ 4476307 h 4492350"/>
              <a:gd name="connsiteX26-4305" fmla="*/ 2218194 w 3694535"/>
              <a:gd name="connsiteY26-4306" fmla="*/ 4491415 h 4492350"/>
              <a:gd name="connsiteX27-4307" fmla="*/ 1743740 w 3694535"/>
              <a:gd name="connsiteY27-4308" fmla="*/ 4492350 h 4492350"/>
              <a:gd name="connsiteX0-4309" fmla="*/ 1743740 w 3694535"/>
              <a:gd name="connsiteY0-4310" fmla="*/ 4492350 h 4492350"/>
              <a:gd name="connsiteX1-4311" fmla="*/ 1796903 w 3694535"/>
              <a:gd name="connsiteY1-4312" fmla="*/ 3785190 h 4492350"/>
              <a:gd name="connsiteX2-4313" fmla="*/ 1307805 w 3694535"/>
              <a:gd name="connsiteY2-4314" fmla="*/ 3381153 h 4492350"/>
              <a:gd name="connsiteX3-4315" fmla="*/ 31898 w 3694535"/>
              <a:gd name="connsiteY3-4316" fmla="*/ 2945218 h 4492350"/>
              <a:gd name="connsiteX4-4317" fmla="*/ 1127052 w 3694535"/>
              <a:gd name="connsiteY4-4318" fmla="*/ 3242930 h 4492350"/>
              <a:gd name="connsiteX5-4319" fmla="*/ 393405 w 3694535"/>
              <a:gd name="connsiteY5-4320" fmla="*/ 2456121 h 4492350"/>
              <a:gd name="connsiteX6-4321" fmla="*/ 1775638 w 3694535"/>
              <a:gd name="connsiteY6-4322" fmla="*/ 3519376 h 4492350"/>
              <a:gd name="connsiteX7-4323" fmla="*/ 1683956 w 3694535"/>
              <a:gd name="connsiteY7-4324" fmla="*/ 2424409 h 4492350"/>
              <a:gd name="connsiteX8-4325" fmla="*/ 0 w 3694535"/>
              <a:gd name="connsiteY8-4326" fmla="*/ 754911 h 4492350"/>
              <a:gd name="connsiteX9-4327" fmla="*/ 988828 w 3694535"/>
              <a:gd name="connsiteY9-4328" fmla="*/ 1924493 h 4492350"/>
              <a:gd name="connsiteX10-4329" fmla="*/ 1137684 w 3694535"/>
              <a:gd name="connsiteY10-4330" fmla="*/ 861237 h 4492350"/>
              <a:gd name="connsiteX11-4331" fmla="*/ 1222745 w 3694535"/>
              <a:gd name="connsiteY11-4332" fmla="*/ 2062716 h 4492350"/>
              <a:gd name="connsiteX12-4333" fmla="*/ 1714640 w 3694535"/>
              <a:gd name="connsiteY12-4334" fmla="*/ 2194318 h 4492350"/>
              <a:gd name="connsiteX13-4335" fmla="*/ 1956391 w 3694535"/>
              <a:gd name="connsiteY13-4336" fmla="*/ 0 h 4492350"/>
              <a:gd name="connsiteX14-4337" fmla="*/ 2027834 w 3694535"/>
              <a:gd name="connsiteY14-4338" fmla="*/ 986216 h 4492350"/>
              <a:gd name="connsiteX15-4339" fmla="*/ 1881963 w 3694535"/>
              <a:gd name="connsiteY15-4340" fmla="*/ 2060385 h 4492350"/>
              <a:gd name="connsiteX16-4341" fmla="*/ 2057494 w 3694535"/>
              <a:gd name="connsiteY16-4342" fmla="*/ 3046321 h 4492350"/>
              <a:gd name="connsiteX17-4343" fmla="*/ 2647507 w 3694535"/>
              <a:gd name="connsiteY17-4344" fmla="*/ 2519916 h 4492350"/>
              <a:gd name="connsiteX18-4345" fmla="*/ 2913694 w 3694535"/>
              <a:gd name="connsiteY18-4346" fmla="*/ 1291762 h 4492350"/>
              <a:gd name="connsiteX19-4347" fmla="*/ 2806809 w 3694535"/>
              <a:gd name="connsiteY19-4348" fmla="*/ 2383091 h 4492350"/>
              <a:gd name="connsiteX20-4349" fmla="*/ 3694535 w 3694535"/>
              <a:gd name="connsiteY20-4350" fmla="*/ 1124252 h 4492350"/>
              <a:gd name="connsiteX21-4351" fmla="*/ 2222205 w 3694535"/>
              <a:gd name="connsiteY21-4352" fmla="*/ 3370521 h 4492350"/>
              <a:gd name="connsiteX22-4353" fmla="*/ 2169042 w 3694535"/>
              <a:gd name="connsiteY22-4354" fmla="*/ 3817088 h 4492350"/>
              <a:gd name="connsiteX23-4355" fmla="*/ 3317358 w 3694535"/>
              <a:gd name="connsiteY23-4356" fmla="*/ 3094074 h 4492350"/>
              <a:gd name="connsiteX24-4357" fmla="*/ 2194317 w 3694535"/>
              <a:gd name="connsiteY24-4358" fmla="*/ 4030951 h 4492350"/>
              <a:gd name="connsiteX25-4359" fmla="*/ 2232838 w 3694535"/>
              <a:gd name="connsiteY25-4360" fmla="*/ 4476307 h 4492350"/>
              <a:gd name="connsiteX26-4361" fmla="*/ 2218194 w 3694535"/>
              <a:gd name="connsiteY26-4362" fmla="*/ 4491415 h 4492350"/>
              <a:gd name="connsiteX27-4363" fmla="*/ 1743740 w 3694535"/>
              <a:gd name="connsiteY27-4364" fmla="*/ 4492350 h 4492350"/>
              <a:gd name="connsiteX0-4365" fmla="*/ 1743740 w 3694535"/>
              <a:gd name="connsiteY0-4366" fmla="*/ 4492350 h 4492350"/>
              <a:gd name="connsiteX1-4367" fmla="*/ 1796903 w 3694535"/>
              <a:gd name="connsiteY1-4368" fmla="*/ 3785190 h 4492350"/>
              <a:gd name="connsiteX2-4369" fmla="*/ 1307805 w 3694535"/>
              <a:gd name="connsiteY2-4370" fmla="*/ 3381153 h 4492350"/>
              <a:gd name="connsiteX3-4371" fmla="*/ 31898 w 3694535"/>
              <a:gd name="connsiteY3-4372" fmla="*/ 2945218 h 4492350"/>
              <a:gd name="connsiteX4-4373" fmla="*/ 1127052 w 3694535"/>
              <a:gd name="connsiteY4-4374" fmla="*/ 3242930 h 4492350"/>
              <a:gd name="connsiteX5-4375" fmla="*/ 393405 w 3694535"/>
              <a:gd name="connsiteY5-4376" fmla="*/ 2456121 h 4492350"/>
              <a:gd name="connsiteX6-4377" fmla="*/ 1775638 w 3694535"/>
              <a:gd name="connsiteY6-4378" fmla="*/ 3519376 h 4492350"/>
              <a:gd name="connsiteX7-4379" fmla="*/ 1683956 w 3694535"/>
              <a:gd name="connsiteY7-4380" fmla="*/ 2424409 h 4492350"/>
              <a:gd name="connsiteX8-4381" fmla="*/ 0 w 3694535"/>
              <a:gd name="connsiteY8-4382" fmla="*/ 754911 h 4492350"/>
              <a:gd name="connsiteX9-4383" fmla="*/ 988828 w 3694535"/>
              <a:gd name="connsiteY9-4384" fmla="*/ 1924493 h 4492350"/>
              <a:gd name="connsiteX10-4385" fmla="*/ 1137684 w 3694535"/>
              <a:gd name="connsiteY10-4386" fmla="*/ 861237 h 4492350"/>
              <a:gd name="connsiteX11-4387" fmla="*/ 1194671 w 3694535"/>
              <a:gd name="connsiteY11-4388" fmla="*/ 2026621 h 4492350"/>
              <a:gd name="connsiteX12-4389" fmla="*/ 1714640 w 3694535"/>
              <a:gd name="connsiteY12-4390" fmla="*/ 2194318 h 4492350"/>
              <a:gd name="connsiteX13-4391" fmla="*/ 1956391 w 3694535"/>
              <a:gd name="connsiteY13-4392" fmla="*/ 0 h 4492350"/>
              <a:gd name="connsiteX14-4393" fmla="*/ 2027834 w 3694535"/>
              <a:gd name="connsiteY14-4394" fmla="*/ 986216 h 4492350"/>
              <a:gd name="connsiteX15-4395" fmla="*/ 1881963 w 3694535"/>
              <a:gd name="connsiteY15-4396" fmla="*/ 2060385 h 4492350"/>
              <a:gd name="connsiteX16-4397" fmla="*/ 2057494 w 3694535"/>
              <a:gd name="connsiteY16-4398" fmla="*/ 3046321 h 4492350"/>
              <a:gd name="connsiteX17-4399" fmla="*/ 2647507 w 3694535"/>
              <a:gd name="connsiteY17-4400" fmla="*/ 2519916 h 4492350"/>
              <a:gd name="connsiteX18-4401" fmla="*/ 2913694 w 3694535"/>
              <a:gd name="connsiteY18-4402" fmla="*/ 1291762 h 4492350"/>
              <a:gd name="connsiteX19-4403" fmla="*/ 2806809 w 3694535"/>
              <a:gd name="connsiteY19-4404" fmla="*/ 2383091 h 4492350"/>
              <a:gd name="connsiteX20-4405" fmla="*/ 3694535 w 3694535"/>
              <a:gd name="connsiteY20-4406" fmla="*/ 1124252 h 4492350"/>
              <a:gd name="connsiteX21-4407" fmla="*/ 2222205 w 3694535"/>
              <a:gd name="connsiteY21-4408" fmla="*/ 3370521 h 4492350"/>
              <a:gd name="connsiteX22-4409" fmla="*/ 2169042 w 3694535"/>
              <a:gd name="connsiteY22-4410" fmla="*/ 3817088 h 4492350"/>
              <a:gd name="connsiteX23-4411" fmla="*/ 3317358 w 3694535"/>
              <a:gd name="connsiteY23-4412" fmla="*/ 3094074 h 4492350"/>
              <a:gd name="connsiteX24-4413" fmla="*/ 2194317 w 3694535"/>
              <a:gd name="connsiteY24-4414" fmla="*/ 4030951 h 4492350"/>
              <a:gd name="connsiteX25-4415" fmla="*/ 2232838 w 3694535"/>
              <a:gd name="connsiteY25-4416" fmla="*/ 4476307 h 4492350"/>
              <a:gd name="connsiteX26-4417" fmla="*/ 2218194 w 3694535"/>
              <a:gd name="connsiteY26-4418" fmla="*/ 4491415 h 4492350"/>
              <a:gd name="connsiteX27-4419" fmla="*/ 1743740 w 3694535"/>
              <a:gd name="connsiteY27-4420" fmla="*/ 4492350 h 4492350"/>
              <a:gd name="connsiteX0-4421" fmla="*/ 1743740 w 3694535"/>
              <a:gd name="connsiteY0-4422" fmla="*/ 4492350 h 4492350"/>
              <a:gd name="connsiteX1-4423" fmla="*/ 1796903 w 3694535"/>
              <a:gd name="connsiteY1-4424" fmla="*/ 3785190 h 4492350"/>
              <a:gd name="connsiteX2-4425" fmla="*/ 1307805 w 3694535"/>
              <a:gd name="connsiteY2-4426" fmla="*/ 3381153 h 4492350"/>
              <a:gd name="connsiteX3-4427" fmla="*/ 31898 w 3694535"/>
              <a:gd name="connsiteY3-4428" fmla="*/ 2945218 h 4492350"/>
              <a:gd name="connsiteX4-4429" fmla="*/ 1127052 w 3694535"/>
              <a:gd name="connsiteY4-4430" fmla="*/ 3242930 h 4492350"/>
              <a:gd name="connsiteX5-4431" fmla="*/ 393405 w 3694535"/>
              <a:gd name="connsiteY5-4432" fmla="*/ 2456121 h 4492350"/>
              <a:gd name="connsiteX6-4433" fmla="*/ 1775638 w 3694535"/>
              <a:gd name="connsiteY6-4434" fmla="*/ 3519376 h 4492350"/>
              <a:gd name="connsiteX7-4435" fmla="*/ 1683956 w 3694535"/>
              <a:gd name="connsiteY7-4436" fmla="*/ 2424409 h 4492350"/>
              <a:gd name="connsiteX8-4437" fmla="*/ 0 w 3694535"/>
              <a:gd name="connsiteY8-4438" fmla="*/ 754911 h 4492350"/>
              <a:gd name="connsiteX9-4439" fmla="*/ 988828 w 3694535"/>
              <a:gd name="connsiteY9-4440" fmla="*/ 1924493 h 4492350"/>
              <a:gd name="connsiteX10-4441" fmla="*/ 1137684 w 3694535"/>
              <a:gd name="connsiteY10-4442" fmla="*/ 861237 h 4492350"/>
              <a:gd name="connsiteX11-4443" fmla="*/ 1194671 w 3694535"/>
              <a:gd name="connsiteY11-4444" fmla="*/ 2026621 h 4492350"/>
              <a:gd name="connsiteX12-4445" fmla="*/ 1714640 w 3694535"/>
              <a:gd name="connsiteY12-4446" fmla="*/ 2194318 h 4492350"/>
              <a:gd name="connsiteX13-4447" fmla="*/ 1956391 w 3694535"/>
              <a:gd name="connsiteY13-4448" fmla="*/ 0 h 4492350"/>
              <a:gd name="connsiteX14-4449" fmla="*/ 2027834 w 3694535"/>
              <a:gd name="connsiteY14-4450" fmla="*/ 986216 h 4492350"/>
              <a:gd name="connsiteX15-4451" fmla="*/ 1881963 w 3694535"/>
              <a:gd name="connsiteY15-4452" fmla="*/ 2060385 h 4492350"/>
              <a:gd name="connsiteX16-4453" fmla="*/ 2057494 w 3694535"/>
              <a:gd name="connsiteY16-4454" fmla="*/ 3046321 h 4492350"/>
              <a:gd name="connsiteX17-4455" fmla="*/ 2647507 w 3694535"/>
              <a:gd name="connsiteY17-4456" fmla="*/ 2519916 h 4492350"/>
              <a:gd name="connsiteX18-4457" fmla="*/ 2913694 w 3694535"/>
              <a:gd name="connsiteY18-4458" fmla="*/ 1291762 h 4492350"/>
              <a:gd name="connsiteX19-4459" fmla="*/ 2806809 w 3694535"/>
              <a:gd name="connsiteY19-4460" fmla="*/ 2383091 h 4492350"/>
              <a:gd name="connsiteX20-4461" fmla="*/ 3694535 w 3694535"/>
              <a:gd name="connsiteY20-4462" fmla="*/ 1124252 h 4492350"/>
              <a:gd name="connsiteX21-4463" fmla="*/ 2222205 w 3694535"/>
              <a:gd name="connsiteY21-4464" fmla="*/ 3370521 h 4492350"/>
              <a:gd name="connsiteX22-4465" fmla="*/ 2169042 w 3694535"/>
              <a:gd name="connsiteY22-4466" fmla="*/ 3817088 h 4492350"/>
              <a:gd name="connsiteX23-4467" fmla="*/ 3317358 w 3694535"/>
              <a:gd name="connsiteY23-4468" fmla="*/ 3094074 h 4492350"/>
              <a:gd name="connsiteX24-4469" fmla="*/ 2194317 w 3694535"/>
              <a:gd name="connsiteY24-4470" fmla="*/ 4030951 h 4492350"/>
              <a:gd name="connsiteX25-4471" fmla="*/ 2232838 w 3694535"/>
              <a:gd name="connsiteY25-4472" fmla="*/ 4476307 h 4492350"/>
              <a:gd name="connsiteX26-4473" fmla="*/ 2218194 w 3694535"/>
              <a:gd name="connsiteY26-4474" fmla="*/ 4491415 h 4492350"/>
              <a:gd name="connsiteX27-4475" fmla="*/ 1743740 w 3694535"/>
              <a:gd name="connsiteY27-4476" fmla="*/ 4492350 h 4492350"/>
              <a:gd name="connsiteX0-4477" fmla="*/ 1743740 w 3694535"/>
              <a:gd name="connsiteY0-4478" fmla="*/ 4492350 h 4492350"/>
              <a:gd name="connsiteX1-4479" fmla="*/ 1796903 w 3694535"/>
              <a:gd name="connsiteY1-4480" fmla="*/ 3785190 h 4492350"/>
              <a:gd name="connsiteX2-4481" fmla="*/ 1307805 w 3694535"/>
              <a:gd name="connsiteY2-4482" fmla="*/ 3381153 h 4492350"/>
              <a:gd name="connsiteX3-4483" fmla="*/ 31898 w 3694535"/>
              <a:gd name="connsiteY3-4484" fmla="*/ 2945218 h 4492350"/>
              <a:gd name="connsiteX4-4485" fmla="*/ 1127052 w 3694535"/>
              <a:gd name="connsiteY4-4486" fmla="*/ 3242930 h 4492350"/>
              <a:gd name="connsiteX5-4487" fmla="*/ 393405 w 3694535"/>
              <a:gd name="connsiteY5-4488" fmla="*/ 2456121 h 4492350"/>
              <a:gd name="connsiteX6-4489" fmla="*/ 1775638 w 3694535"/>
              <a:gd name="connsiteY6-4490" fmla="*/ 3519376 h 4492350"/>
              <a:gd name="connsiteX7-4491" fmla="*/ 1683956 w 3694535"/>
              <a:gd name="connsiteY7-4492" fmla="*/ 2424409 h 4492350"/>
              <a:gd name="connsiteX8-4493" fmla="*/ 0 w 3694535"/>
              <a:gd name="connsiteY8-4494" fmla="*/ 754911 h 4492350"/>
              <a:gd name="connsiteX9-4495" fmla="*/ 988828 w 3694535"/>
              <a:gd name="connsiteY9-4496" fmla="*/ 1924493 h 4492350"/>
              <a:gd name="connsiteX10-4497" fmla="*/ 1137684 w 3694535"/>
              <a:gd name="connsiteY10-4498" fmla="*/ 861237 h 4492350"/>
              <a:gd name="connsiteX11-4499" fmla="*/ 1194671 w 3694535"/>
              <a:gd name="connsiteY11-4500" fmla="*/ 2026621 h 4492350"/>
              <a:gd name="connsiteX12-4501" fmla="*/ 1714640 w 3694535"/>
              <a:gd name="connsiteY12-4502" fmla="*/ 2194318 h 4492350"/>
              <a:gd name="connsiteX13-4503" fmla="*/ 1956391 w 3694535"/>
              <a:gd name="connsiteY13-4504" fmla="*/ 0 h 4492350"/>
              <a:gd name="connsiteX14-4505" fmla="*/ 2027834 w 3694535"/>
              <a:gd name="connsiteY14-4506" fmla="*/ 986216 h 4492350"/>
              <a:gd name="connsiteX15-4507" fmla="*/ 1881963 w 3694535"/>
              <a:gd name="connsiteY15-4508" fmla="*/ 2060385 h 4492350"/>
              <a:gd name="connsiteX16-4509" fmla="*/ 2057494 w 3694535"/>
              <a:gd name="connsiteY16-4510" fmla="*/ 3046321 h 4492350"/>
              <a:gd name="connsiteX17-4511" fmla="*/ 2647507 w 3694535"/>
              <a:gd name="connsiteY17-4512" fmla="*/ 2519916 h 4492350"/>
              <a:gd name="connsiteX18-4513" fmla="*/ 2913694 w 3694535"/>
              <a:gd name="connsiteY18-4514" fmla="*/ 1291762 h 4492350"/>
              <a:gd name="connsiteX19-4515" fmla="*/ 2806809 w 3694535"/>
              <a:gd name="connsiteY19-4516" fmla="*/ 2383091 h 4492350"/>
              <a:gd name="connsiteX20-4517" fmla="*/ 3694535 w 3694535"/>
              <a:gd name="connsiteY20-4518" fmla="*/ 1124252 h 4492350"/>
              <a:gd name="connsiteX21-4519" fmla="*/ 2222205 w 3694535"/>
              <a:gd name="connsiteY21-4520" fmla="*/ 3370521 h 4492350"/>
              <a:gd name="connsiteX22-4521" fmla="*/ 2169042 w 3694535"/>
              <a:gd name="connsiteY22-4522" fmla="*/ 3817088 h 4492350"/>
              <a:gd name="connsiteX23-4523" fmla="*/ 3317358 w 3694535"/>
              <a:gd name="connsiteY23-4524" fmla="*/ 3094074 h 4492350"/>
              <a:gd name="connsiteX24-4525" fmla="*/ 2194317 w 3694535"/>
              <a:gd name="connsiteY24-4526" fmla="*/ 4030951 h 4492350"/>
              <a:gd name="connsiteX25-4527" fmla="*/ 2232838 w 3694535"/>
              <a:gd name="connsiteY25-4528" fmla="*/ 4476307 h 4492350"/>
              <a:gd name="connsiteX26-4529" fmla="*/ 2218194 w 3694535"/>
              <a:gd name="connsiteY26-4530" fmla="*/ 4491415 h 4492350"/>
              <a:gd name="connsiteX27-4531" fmla="*/ 1743740 w 3694535"/>
              <a:gd name="connsiteY27-4532" fmla="*/ 4492350 h 4492350"/>
              <a:gd name="connsiteX0-4533" fmla="*/ 1743740 w 3694535"/>
              <a:gd name="connsiteY0-4534" fmla="*/ 4492350 h 4492350"/>
              <a:gd name="connsiteX1-4535" fmla="*/ 1796903 w 3694535"/>
              <a:gd name="connsiteY1-4536" fmla="*/ 3785190 h 4492350"/>
              <a:gd name="connsiteX2-4537" fmla="*/ 1307805 w 3694535"/>
              <a:gd name="connsiteY2-4538" fmla="*/ 3381153 h 4492350"/>
              <a:gd name="connsiteX3-4539" fmla="*/ 31898 w 3694535"/>
              <a:gd name="connsiteY3-4540" fmla="*/ 2945218 h 4492350"/>
              <a:gd name="connsiteX4-4541" fmla="*/ 1127052 w 3694535"/>
              <a:gd name="connsiteY4-4542" fmla="*/ 3242930 h 4492350"/>
              <a:gd name="connsiteX5-4543" fmla="*/ 393405 w 3694535"/>
              <a:gd name="connsiteY5-4544" fmla="*/ 2456121 h 4492350"/>
              <a:gd name="connsiteX6-4545" fmla="*/ 1775638 w 3694535"/>
              <a:gd name="connsiteY6-4546" fmla="*/ 3519376 h 4492350"/>
              <a:gd name="connsiteX7-4547" fmla="*/ 1683956 w 3694535"/>
              <a:gd name="connsiteY7-4548" fmla="*/ 2424409 h 4492350"/>
              <a:gd name="connsiteX8-4549" fmla="*/ 0 w 3694535"/>
              <a:gd name="connsiteY8-4550" fmla="*/ 754911 h 4492350"/>
              <a:gd name="connsiteX9-4551" fmla="*/ 988828 w 3694535"/>
              <a:gd name="connsiteY9-4552" fmla="*/ 1924493 h 4492350"/>
              <a:gd name="connsiteX10-4553" fmla="*/ 1113621 w 3694535"/>
              <a:gd name="connsiteY10-4554" fmla="*/ 861237 h 4492350"/>
              <a:gd name="connsiteX11-4555" fmla="*/ 1194671 w 3694535"/>
              <a:gd name="connsiteY11-4556" fmla="*/ 2026621 h 4492350"/>
              <a:gd name="connsiteX12-4557" fmla="*/ 1714640 w 3694535"/>
              <a:gd name="connsiteY12-4558" fmla="*/ 2194318 h 4492350"/>
              <a:gd name="connsiteX13-4559" fmla="*/ 1956391 w 3694535"/>
              <a:gd name="connsiteY13-4560" fmla="*/ 0 h 4492350"/>
              <a:gd name="connsiteX14-4561" fmla="*/ 2027834 w 3694535"/>
              <a:gd name="connsiteY14-4562" fmla="*/ 986216 h 4492350"/>
              <a:gd name="connsiteX15-4563" fmla="*/ 1881963 w 3694535"/>
              <a:gd name="connsiteY15-4564" fmla="*/ 2060385 h 4492350"/>
              <a:gd name="connsiteX16-4565" fmla="*/ 2057494 w 3694535"/>
              <a:gd name="connsiteY16-4566" fmla="*/ 3046321 h 4492350"/>
              <a:gd name="connsiteX17-4567" fmla="*/ 2647507 w 3694535"/>
              <a:gd name="connsiteY17-4568" fmla="*/ 2519916 h 4492350"/>
              <a:gd name="connsiteX18-4569" fmla="*/ 2913694 w 3694535"/>
              <a:gd name="connsiteY18-4570" fmla="*/ 1291762 h 4492350"/>
              <a:gd name="connsiteX19-4571" fmla="*/ 2806809 w 3694535"/>
              <a:gd name="connsiteY19-4572" fmla="*/ 2383091 h 4492350"/>
              <a:gd name="connsiteX20-4573" fmla="*/ 3694535 w 3694535"/>
              <a:gd name="connsiteY20-4574" fmla="*/ 1124252 h 4492350"/>
              <a:gd name="connsiteX21-4575" fmla="*/ 2222205 w 3694535"/>
              <a:gd name="connsiteY21-4576" fmla="*/ 3370521 h 4492350"/>
              <a:gd name="connsiteX22-4577" fmla="*/ 2169042 w 3694535"/>
              <a:gd name="connsiteY22-4578" fmla="*/ 3817088 h 4492350"/>
              <a:gd name="connsiteX23-4579" fmla="*/ 3317358 w 3694535"/>
              <a:gd name="connsiteY23-4580" fmla="*/ 3094074 h 4492350"/>
              <a:gd name="connsiteX24-4581" fmla="*/ 2194317 w 3694535"/>
              <a:gd name="connsiteY24-4582" fmla="*/ 4030951 h 4492350"/>
              <a:gd name="connsiteX25-4583" fmla="*/ 2232838 w 3694535"/>
              <a:gd name="connsiteY25-4584" fmla="*/ 4476307 h 4492350"/>
              <a:gd name="connsiteX26-4585" fmla="*/ 2218194 w 3694535"/>
              <a:gd name="connsiteY26-4586" fmla="*/ 4491415 h 4492350"/>
              <a:gd name="connsiteX27-4587" fmla="*/ 1743740 w 3694535"/>
              <a:gd name="connsiteY27-4588" fmla="*/ 4492350 h 4492350"/>
              <a:gd name="connsiteX0-4589" fmla="*/ 1743740 w 3694535"/>
              <a:gd name="connsiteY0-4590" fmla="*/ 4492350 h 4492350"/>
              <a:gd name="connsiteX1-4591" fmla="*/ 1796903 w 3694535"/>
              <a:gd name="connsiteY1-4592" fmla="*/ 3785190 h 4492350"/>
              <a:gd name="connsiteX2-4593" fmla="*/ 1307805 w 3694535"/>
              <a:gd name="connsiteY2-4594" fmla="*/ 3381153 h 4492350"/>
              <a:gd name="connsiteX3-4595" fmla="*/ 31898 w 3694535"/>
              <a:gd name="connsiteY3-4596" fmla="*/ 2945218 h 4492350"/>
              <a:gd name="connsiteX4-4597" fmla="*/ 1127052 w 3694535"/>
              <a:gd name="connsiteY4-4598" fmla="*/ 3242930 h 4492350"/>
              <a:gd name="connsiteX5-4599" fmla="*/ 393405 w 3694535"/>
              <a:gd name="connsiteY5-4600" fmla="*/ 2456121 h 4492350"/>
              <a:gd name="connsiteX6-4601" fmla="*/ 1775638 w 3694535"/>
              <a:gd name="connsiteY6-4602" fmla="*/ 3519376 h 4492350"/>
              <a:gd name="connsiteX7-4603" fmla="*/ 1683956 w 3694535"/>
              <a:gd name="connsiteY7-4604" fmla="*/ 2424409 h 4492350"/>
              <a:gd name="connsiteX8-4605" fmla="*/ 0 w 3694535"/>
              <a:gd name="connsiteY8-4606" fmla="*/ 754911 h 4492350"/>
              <a:gd name="connsiteX9-4607" fmla="*/ 988828 w 3694535"/>
              <a:gd name="connsiteY9-4608" fmla="*/ 1924493 h 4492350"/>
              <a:gd name="connsiteX10-4609" fmla="*/ 1113621 w 3694535"/>
              <a:gd name="connsiteY10-4610" fmla="*/ 861237 h 4492350"/>
              <a:gd name="connsiteX11-4611" fmla="*/ 1194671 w 3694535"/>
              <a:gd name="connsiteY11-4612" fmla="*/ 2026621 h 4492350"/>
              <a:gd name="connsiteX12-4613" fmla="*/ 1714640 w 3694535"/>
              <a:gd name="connsiteY12-4614" fmla="*/ 2194318 h 4492350"/>
              <a:gd name="connsiteX13-4615" fmla="*/ 1956391 w 3694535"/>
              <a:gd name="connsiteY13-4616" fmla="*/ 0 h 4492350"/>
              <a:gd name="connsiteX14-4617" fmla="*/ 2027834 w 3694535"/>
              <a:gd name="connsiteY14-4618" fmla="*/ 986216 h 4492350"/>
              <a:gd name="connsiteX15-4619" fmla="*/ 1881963 w 3694535"/>
              <a:gd name="connsiteY15-4620" fmla="*/ 2060385 h 4492350"/>
              <a:gd name="connsiteX16-4621" fmla="*/ 2057494 w 3694535"/>
              <a:gd name="connsiteY16-4622" fmla="*/ 3046321 h 4492350"/>
              <a:gd name="connsiteX17-4623" fmla="*/ 2647507 w 3694535"/>
              <a:gd name="connsiteY17-4624" fmla="*/ 2519916 h 4492350"/>
              <a:gd name="connsiteX18-4625" fmla="*/ 2913694 w 3694535"/>
              <a:gd name="connsiteY18-4626" fmla="*/ 1291762 h 4492350"/>
              <a:gd name="connsiteX19-4627" fmla="*/ 2806809 w 3694535"/>
              <a:gd name="connsiteY19-4628" fmla="*/ 2383091 h 4492350"/>
              <a:gd name="connsiteX20-4629" fmla="*/ 3694535 w 3694535"/>
              <a:gd name="connsiteY20-4630" fmla="*/ 1124252 h 4492350"/>
              <a:gd name="connsiteX21-4631" fmla="*/ 2222205 w 3694535"/>
              <a:gd name="connsiteY21-4632" fmla="*/ 3370521 h 4492350"/>
              <a:gd name="connsiteX22-4633" fmla="*/ 2169042 w 3694535"/>
              <a:gd name="connsiteY22-4634" fmla="*/ 3817088 h 4492350"/>
              <a:gd name="connsiteX23-4635" fmla="*/ 3317358 w 3694535"/>
              <a:gd name="connsiteY23-4636" fmla="*/ 3094074 h 4492350"/>
              <a:gd name="connsiteX24-4637" fmla="*/ 2194317 w 3694535"/>
              <a:gd name="connsiteY24-4638" fmla="*/ 4030951 h 4492350"/>
              <a:gd name="connsiteX25-4639" fmla="*/ 2232838 w 3694535"/>
              <a:gd name="connsiteY25-4640" fmla="*/ 4476307 h 4492350"/>
              <a:gd name="connsiteX26-4641" fmla="*/ 2218194 w 3694535"/>
              <a:gd name="connsiteY26-4642" fmla="*/ 4491415 h 4492350"/>
              <a:gd name="connsiteX27-4643" fmla="*/ 1743740 w 3694535"/>
              <a:gd name="connsiteY27-4644" fmla="*/ 4492350 h 4492350"/>
              <a:gd name="connsiteX0-4645" fmla="*/ 1743740 w 3694535"/>
              <a:gd name="connsiteY0-4646" fmla="*/ 4492350 h 4492350"/>
              <a:gd name="connsiteX1-4647" fmla="*/ 1796903 w 3694535"/>
              <a:gd name="connsiteY1-4648" fmla="*/ 3785190 h 4492350"/>
              <a:gd name="connsiteX2-4649" fmla="*/ 1307805 w 3694535"/>
              <a:gd name="connsiteY2-4650" fmla="*/ 3381153 h 4492350"/>
              <a:gd name="connsiteX3-4651" fmla="*/ 31898 w 3694535"/>
              <a:gd name="connsiteY3-4652" fmla="*/ 2945218 h 4492350"/>
              <a:gd name="connsiteX4-4653" fmla="*/ 1127052 w 3694535"/>
              <a:gd name="connsiteY4-4654" fmla="*/ 3242930 h 4492350"/>
              <a:gd name="connsiteX5-4655" fmla="*/ 393405 w 3694535"/>
              <a:gd name="connsiteY5-4656" fmla="*/ 2456121 h 4492350"/>
              <a:gd name="connsiteX6-4657" fmla="*/ 1775638 w 3694535"/>
              <a:gd name="connsiteY6-4658" fmla="*/ 3519376 h 4492350"/>
              <a:gd name="connsiteX7-4659" fmla="*/ 1683956 w 3694535"/>
              <a:gd name="connsiteY7-4660" fmla="*/ 2424409 h 4492350"/>
              <a:gd name="connsiteX8-4661" fmla="*/ 0 w 3694535"/>
              <a:gd name="connsiteY8-4662" fmla="*/ 754911 h 4492350"/>
              <a:gd name="connsiteX9-4663" fmla="*/ 988828 w 3694535"/>
              <a:gd name="connsiteY9-4664" fmla="*/ 1924493 h 4492350"/>
              <a:gd name="connsiteX10-4665" fmla="*/ 1113621 w 3694535"/>
              <a:gd name="connsiteY10-4666" fmla="*/ 861237 h 4492350"/>
              <a:gd name="connsiteX11-4667" fmla="*/ 1194671 w 3694535"/>
              <a:gd name="connsiteY11-4668" fmla="*/ 2026621 h 4492350"/>
              <a:gd name="connsiteX12-4669" fmla="*/ 1714640 w 3694535"/>
              <a:gd name="connsiteY12-4670" fmla="*/ 2194318 h 4492350"/>
              <a:gd name="connsiteX13-4671" fmla="*/ 1956391 w 3694535"/>
              <a:gd name="connsiteY13-4672" fmla="*/ 0 h 4492350"/>
              <a:gd name="connsiteX14-4673" fmla="*/ 2027834 w 3694535"/>
              <a:gd name="connsiteY14-4674" fmla="*/ 986216 h 4492350"/>
              <a:gd name="connsiteX15-4675" fmla="*/ 1881963 w 3694535"/>
              <a:gd name="connsiteY15-4676" fmla="*/ 2060385 h 4492350"/>
              <a:gd name="connsiteX16-4677" fmla="*/ 2057494 w 3694535"/>
              <a:gd name="connsiteY16-4678" fmla="*/ 3046321 h 4492350"/>
              <a:gd name="connsiteX17-4679" fmla="*/ 2647507 w 3694535"/>
              <a:gd name="connsiteY17-4680" fmla="*/ 2519916 h 4492350"/>
              <a:gd name="connsiteX18-4681" fmla="*/ 2913694 w 3694535"/>
              <a:gd name="connsiteY18-4682" fmla="*/ 1291762 h 4492350"/>
              <a:gd name="connsiteX19-4683" fmla="*/ 2806809 w 3694535"/>
              <a:gd name="connsiteY19-4684" fmla="*/ 2383091 h 4492350"/>
              <a:gd name="connsiteX20-4685" fmla="*/ 3694535 w 3694535"/>
              <a:gd name="connsiteY20-4686" fmla="*/ 1124252 h 4492350"/>
              <a:gd name="connsiteX21-4687" fmla="*/ 2222205 w 3694535"/>
              <a:gd name="connsiteY21-4688" fmla="*/ 3370521 h 4492350"/>
              <a:gd name="connsiteX22-4689" fmla="*/ 2169042 w 3694535"/>
              <a:gd name="connsiteY22-4690" fmla="*/ 3817088 h 4492350"/>
              <a:gd name="connsiteX23-4691" fmla="*/ 3317358 w 3694535"/>
              <a:gd name="connsiteY23-4692" fmla="*/ 3094074 h 4492350"/>
              <a:gd name="connsiteX24-4693" fmla="*/ 2194317 w 3694535"/>
              <a:gd name="connsiteY24-4694" fmla="*/ 4030951 h 4492350"/>
              <a:gd name="connsiteX25-4695" fmla="*/ 2232838 w 3694535"/>
              <a:gd name="connsiteY25-4696" fmla="*/ 4476307 h 4492350"/>
              <a:gd name="connsiteX26-4697" fmla="*/ 2218194 w 3694535"/>
              <a:gd name="connsiteY26-4698" fmla="*/ 4491415 h 4492350"/>
              <a:gd name="connsiteX27-4699" fmla="*/ 1743740 w 3694535"/>
              <a:gd name="connsiteY27-4700" fmla="*/ 4492350 h 4492350"/>
              <a:gd name="connsiteX0-4701" fmla="*/ 1743740 w 3694535"/>
              <a:gd name="connsiteY0-4702" fmla="*/ 4492350 h 4492350"/>
              <a:gd name="connsiteX1-4703" fmla="*/ 1796903 w 3694535"/>
              <a:gd name="connsiteY1-4704" fmla="*/ 3785190 h 4492350"/>
              <a:gd name="connsiteX2-4705" fmla="*/ 1307805 w 3694535"/>
              <a:gd name="connsiteY2-4706" fmla="*/ 3381153 h 4492350"/>
              <a:gd name="connsiteX3-4707" fmla="*/ 31898 w 3694535"/>
              <a:gd name="connsiteY3-4708" fmla="*/ 2945218 h 4492350"/>
              <a:gd name="connsiteX4-4709" fmla="*/ 1127052 w 3694535"/>
              <a:gd name="connsiteY4-4710" fmla="*/ 3242930 h 4492350"/>
              <a:gd name="connsiteX5-4711" fmla="*/ 393405 w 3694535"/>
              <a:gd name="connsiteY5-4712" fmla="*/ 2456121 h 4492350"/>
              <a:gd name="connsiteX6-4713" fmla="*/ 1775638 w 3694535"/>
              <a:gd name="connsiteY6-4714" fmla="*/ 3519376 h 4492350"/>
              <a:gd name="connsiteX7-4715" fmla="*/ 1683956 w 3694535"/>
              <a:gd name="connsiteY7-4716" fmla="*/ 2424409 h 4492350"/>
              <a:gd name="connsiteX8-4717" fmla="*/ 0 w 3694535"/>
              <a:gd name="connsiteY8-4718" fmla="*/ 754911 h 4492350"/>
              <a:gd name="connsiteX9-4719" fmla="*/ 988828 w 3694535"/>
              <a:gd name="connsiteY9-4720" fmla="*/ 1924493 h 4492350"/>
              <a:gd name="connsiteX10-4721" fmla="*/ 1093568 w 3694535"/>
              <a:gd name="connsiteY10-4722" fmla="*/ 857226 h 4492350"/>
              <a:gd name="connsiteX11-4723" fmla="*/ 1194671 w 3694535"/>
              <a:gd name="connsiteY11-4724" fmla="*/ 2026621 h 4492350"/>
              <a:gd name="connsiteX12-4725" fmla="*/ 1714640 w 3694535"/>
              <a:gd name="connsiteY12-4726" fmla="*/ 2194318 h 4492350"/>
              <a:gd name="connsiteX13-4727" fmla="*/ 1956391 w 3694535"/>
              <a:gd name="connsiteY13-4728" fmla="*/ 0 h 4492350"/>
              <a:gd name="connsiteX14-4729" fmla="*/ 2027834 w 3694535"/>
              <a:gd name="connsiteY14-4730" fmla="*/ 986216 h 4492350"/>
              <a:gd name="connsiteX15-4731" fmla="*/ 1881963 w 3694535"/>
              <a:gd name="connsiteY15-4732" fmla="*/ 2060385 h 4492350"/>
              <a:gd name="connsiteX16-4733" fmla="*/ 2057494 w 3694535"/>
              <a:gd name="connsiteY16-4734" fmla="*/ 3046321 h 4492350"/>
              <a:gd name="connsiteX17-4735" fmla="*/ 2647507 w 3694535"/>
              <a:gd name="connsiteY17-4736" fmla="*/ 2519916 h 4492350"/>
              <a:gd name="connsiteX18-4737" fmla="*/ 2913694 w 3694535"/>
              <a:gd name="connsiteY18-4738" fmla="*/ 1291762 h 4492350"/>
              <a:gd name="connsiteX19-4739" fmla="*/ 2806809 w 3694535"/>
              <a:gd name="connsiteY19-4740" fmla="*/ 2383091 h 4492350"/>
              <a:gd name="connsiteX20-4741" fmla="*/ 3694535 w 3694535"/>
              <a:gd name="connsiteY20-4742" fmla="*/ 1124252 h 4492350"/>
              <a:gd name="connsiteX21-4743" fmla="*/ 2222205 w 3694535"/>
              <a:gd name="connsiteY21-4744" fmla="*/ 3370521 h 4492350"/>
              <a:gd name="connsiteX22-4745" fmla="*/ 2169042 w 3694535"/>
              <a:gd name="connsiteY22-4746" fmla="*/ 3817088 h 4492350"/>
              <a:gd name="connsiteX23-4747" fmla="*/ 3317358 w 3694535"/>
              <a:gd name="connsiteY23-4748" fmla="*/ 3094074 h 4492350"/>
              <a:gd name="connsiteX24-4749" fmla="*/ 2194317 w 3694535"/>
              <a:gd name="connsiteY24-4750" fmla="*/ 4030951 h 4492350"/>
              <a:gd name="connsiteX25-4751" fmla="*/ 2232838 w 3694535"/>
              <a:gd name="connsiteY25-4752" fmla="*/ 4476307 h 4492350"/>
              <a:gd name="connsiteX26-4753" fmla="*/ 2218194 w 3694535"/>
              <a:gd name="connsiteY26-4754" fmla="*/ 4491415 h 4492350"/>
              <a:gd name="connsiteX27-4755" fmla="*/ 1743740 w 3694535"/>
              <a:gd name="connsiteY27-4756" fmla="*/ 4492350 h 4492350"/>
              <a:gd name="connsiteX0-4757" fmla="*/ 1743740 w 3694535"/>
              <a:gd name="connsiteY0-4758" fmla="*/ 4492350 h 4492350"/>
              <a:gd name="connsiteX1-4759" fmla="*/ 1796903 w 3694535"/>
              <a:gd name="connsiteY1-4760" fmla="*/ 3785190 h 4492350"/>
              <a:gd name="connsiteX2-4761" fmla="*/ 1307805 w 3694535"/>
              <a:gd name="connsiteY2-4762" fmla="*/ 3381153 h 4492350"/>
              <a:gd name="connsiteX3-4763" fmla="*/ 31898 w 3694535"/>
              <a:gd name="connsiteY3-4764" fmla="*/ 2945218 h 4492350"/>
              <a:gd name="connsiteX4-4765" fmla="*/ 1127052 w 3694535"/>
              <a:gd name="connsiteY4-4766" fmla="*/ 3242930 h 4492350"/>
              <a:gd name="connsiteX5-4767" fmla="*/ 393405 w 3694535"/>
              <a:gd name="connsiteY5-4768" fmla="*/ 2456121 h 4492350"/>
              <a:gd name="connsiteX6-4769" fmla="*/ 1775638 w 3694535"/>
              <a:gd name="connsiteY6-4770" fmla="*/ 3519376 h 4492350"/>
              <a:gd name="connsiteX7-4771" fmla="*/ 1683956 w 3694535"/>
              <a:gd name="connsiteY7-4772" fmla="*/ 2424409 h 4492350"/>
              <a:gd name="connsiteX8-4773" fmla="*/ 0 w 3694535"/>
              <a:gd name="connsiteY8-4774" fmla="*/ 754911 h 4492350"/>
              <a:gd name="connsiteX9-4775" fmla="*/ 988828 w 3694535"/>
              <a:gd name="connsiteY9-4776" fmla="*/ 1924493 h 4492350"/>
              <a:gd name="connsiteX10-4777" fmla="*/ 1093568 w 3694535"/>
              <a:gd name="connsiteY10-4778" fmla="*/ 857226 h 4492350"/>
              <a:gd name="connsiteX11-4779" fmla="*/ 1194671 w 3694535"/>
              <a:gd name="connsiteY11-4780" fmla="*/ 2026621 h 4492350"/>
              <a:gd name="connsiteX12-4781" fmla="*/ 1714640 w 3694535"/>
              <a:gd name="connsiteY12-4782" fmla="*/ 2194318 h 4492350"/>
              <a:gd name="connsiteX13-4783" fmla="*/ 1956391 w 3694535"/>
              <a:gd name="connsiteY13-4784" fmla="*/ 0 h 4492350"/>
              <a:gd name="connsiteX14-4785" fmla="*/ 2027834 w 3694535"/>
              <a:gd name="connsiteY14-4786" fmla="*/ 986216 h 4492350"/>
              <a:gd name="connsiteX15-4787" fmla="*/ 1881963 w 3694535"/>
              <a:gd name="connsiteY15-4788" fmla="*/ 2060385 h 4492350"/>
              <a:gd name="connsiteX16-4789" fmla="*/ 2057494 w 3694535"/>
              <a:gd name="connsiteY16-4790" fmla="*/ 3046321 h 4492350"/>
              <a:gd name="connsiteX17-4791" fmla="*/ 2647507 w 3694535"/>
              <a:gd name="connsiteY17-4792" fmla="*/ 2519916 h 4492350"/>
              <a:gd name="connsiteX18-4793" fmla="*/ 2913694 w 3694535"/>
              <a:gd name="connsiteY18-4794" fmla="*/ 1291762 h 4492350"/>
              <a:gd name="connsiteX19-4795" fmla="*/ 2806809 w 3694535"/>
              <a:gd name="connsiteY19-4796" fmla="*/ 2383091 h 4492350"/>
              <a:gd name="connsiteX20-4797" fmla="*/ 3694535 w 3694535"/>
              <a:gd name="connsiteY20-4798" fmla="*/ 1124252 h 4492350"/>
              <a:gd name="connsiteX21-4799" fmla="*/ 2222205 w 3694535"/>
              <a:gd name="connsiteY21-4800" fmla="*/ 3370521 h 4492350"/>
              <a:gd name="connsiteX22-4801" fmla="*/ 2169042 w 3694535"/>
              <a:gd name="connsiteY22-4802" fmla="*/ 3817088 h 4492350"/>
              <a:gd name="connsiteX23-4803" fmla="*/ 3317358 w 3694535"/>
              <a:gd name="connsiteY23-4804" fmla="*/ 3094074 h 4492350"/>
              <a:gd name="connsiteX24-4805" fmla="*/ 2194317 w 3694535"/>
              <a:gd name="connsiteY24-4806" fmla="*/ 4030951 h 4492350"/>
              <a:gd name="connsiteX25-4807" fmla="*/ 2232838 w 3694535"/>
              <a:gd name="connsiteY25-4808" fmla="*/ 4476307 h 4492350"/>
              <a:gd name="connsiteX26-4809" fmla="*/ 2218194 w 3694535"/>
              <a:gd name="connsiteY26-4810" fmla="*/ 4491415 h 4492350"/>
              <a:gd name="connsiteX27-4811" fmla="*/ 1743740 w 3694535"/>
              <a:gd name="connsiteY27-4812" fmla="*/ 4492350 h 4492350"/>
              <a:gd name="connsiteX0-4813" fmla="*/ 1711842 w 3662637"/>
              <a:gd name="connsiteY0-4814" fmla="*/ 4492350 h 4492350"/>
              <a:gd name="connsiteX1-4815" fmla="*/ 1765005 w 3662637"/>
              <a:gd name="connsiteY1-4816" fmla="*/ 3785190 h 4492350"/>
              <a:gd name="connsiteX2-4817" fmla="*/ 1275907 w 3662637"/>
              <a:gd name="connsiteY2-4818" fmla="*/ 3381153 h 4492350"/>
              <a:gd name="connsiteX3-4819" fmla="*/ 0 w 3662637"/>
              <a:gd name="connsiteY3-4820" fmla="*/ 2945218 h 4492350"/>
              <a:gd name="connsiteX4-4821" fmla="*/ 1095154 w 3662637"/>
              <a:gd name="connsiteY4-4822" fmla="*/ 3242930 h 4492350"/>
              <a:gd name="connsiteX5-4823" fmla="*/ 361507 w 3662637"/>
              <a:gd name="connsiteY5-4824" fmla="*/ 2456121 h 4492350"/>
              <a:gd name="connsiteX6-4825" fmla="*/ 1743740 w 3662637"/>
              <a:gd name="connsiteY6-4826" fmla="*/ 3519376 h 4492350"/>
              <a:gd name="connsiteX7-4827" fmla="*/ 1652058 w 3662637"/>
              <a:gd name="connsiteY7-4828" fmla="*/ 2424409 h 4492350"/>
              <a:gd name="connsiteX8-4829" fmla="*/ 8208 w 3662637"/>
              <a:gd name="connsiteY8-4830" fmla="*/ 750901 h 4492350"/>
              <a:gd name="connsiteX9-4831" fmla="*/ 956930 w 3662637"/>
              <a:gd name="connsiteY9-4832" fmla="*/ 1924493 h 4492350"/>
              <a:gd name="connsiteX10-4833" fmla="*/ 1061670 w 3662637"/>
              <a:gd name="connsiteY10-4834" fmla="*/ 857226 h 4492350"/>
              <a:gd name="connsiteX11-4835" fmla="*/ 1162773 w 3662637"/>
              <a:gd name="connsiteY11-4836" fmla="*/ 2026621 h 4492350"/>
              <a:gd name="connsiteX12-4837" fmla="*/ 1682742 w 3662637"/>
              <a:gd name="connsiteY12-4838" fmla="*/ 2194318 h 4492350"/>
              <a:gd name="connsiteX13-4839" fmla="*/ 1924493 w 3662637"/>
              <a:gd name="connsiteY13-4840" fmla="*/ 0 h 4492350"/>
              <a:gd name="connsiteX14-4841" fmla="*/ 1995936 w 3662637"/>
              <a:gd name="connsiteY14-4842" fmla="*/ 986216 h 4492350"/>
              <a:gd name="connsiteX15-4843" fmla="*/ 1850065 w 3662637"/>
              <a:gd name="connsiteY15-4844" fmla="*/ 2060385 h 4492350"/>
              <a:gd name="connsiteX16-4845" fmla="*/ 2025596 w 3662637"/>
              <a:gd name="connsiteY16-4846" fmla="*/ 3046321 h 4492350"/>
              <a:gd name="connsiteX17-4847" fmla="*/ 2615609 w 3662637"/>
              <a:gd name="connsiteY17-4848" fmla="*/ 2519916 h 4492350"/>
              <a:gd name="connsiteX18-4849" fmla="*/ 2881796 w 3662637"/>
              <a:gd name="connsiteY18-4850" fmla="*/ 1291762 h 4492350"/>
              <a:gd name="connsiteX19-4851" fmla="*/ 2774911 w 3662637"/>
              <a:gd name="connsiteY19-4852" fmla="*/ 2383091 h 4492350"/>
              <a:gd name="connsiteX20-4853" fmla="*/ 3662637 w 3662637"/>
              <a:gd name="connsiteY20-4854" fmla="*/ 1124252 h 4492350"/>
              <a:gd name="connsiteX21-4855" fmla="*/ 2190307 w 3662637"/>
              <a:gd name="connsiteY21-4856" fmla="*/ 3370521 h 4492350"/>
              <a:gd name="connsiteX22-4857" fmla="*/ 2137144 w 3662637"/>
              <a:gd name="connsiteY22-4858" fmla="*/ 3817088 h 4492350"/>
              <a:gd name="connsiteX23-4859" fmla="*/ 3285460 w 3662637"/>
              <a:gd name="connsiteY23-4860" fmla="*/ 3094074 h 4492350"/>
              <a:gd name="connsiteX24-4861" fmla="*/ 2162419 w 3662637"/>
              <a:gd name="connsiteY24-4862" fmla="*/ 4030951 h 4492350"/>
              <a:gd name="connsiteX25-4863" fmla="*/ 2200940 w 3662637"/>
              <a:gd name="connsiteY25-4864" fmla="*/ 4476307 h 4492350"/>
              <a:gd name="connsiteX26-4865" fmla="*/ 2186296 w 3662637"/>
              <a:gd name="connsiteY26-4866" fmla="*/ 4491415 h 4492350"/>
              <a:gd name="connsiteX27-4867" fmla="*/ 1711842 w 3662637"/>
              <a:gd name="connsiteY27-4868" fmla="*/ 4492350 h 4492350"/>
              <a:gd name="connsiteX0-4869" fmla="*/ 1711842 w 3662637"/>
              <a:gd name="connsiteY0-4870" fmla="*/ 4492350 h 4492350"/>
              <a:gd name="connsiteX1-4871" fmla="*/ 1765005 w 3662637"/>
              <a:gd name="connsiteY1-4872" fmla="*/ 3785190 h 4492350"/>
              <a:gd name="connsiteX2-4873" fmla="*/ 1275907 w 3662637"/>
              <a:gd name="connsiteY2-4874" fmla="*/ 3381153 h 4492350"/>
              <a:gd name="connsiteX3-4875" fmla="*/ 0 w 3662637"/>
              <a:gd name="connsiteY3-4876" fmla="*/ 2945218 h 4492350"/>
              <a:gd name="connsiteX4-4877" fmla="*/ 1095154 w 3662637"/>
              <a:gd name="connsiteY4-4878" fmla="*/ 3242930 h 4492350"/>
              <a:gd name="connsiteX5-4879" fmla="*/ 361507 w 3662637"/>
              <a:gd name="connsiteY5-4880" fmla="*/ 2456121 h 4492350"/>
              <a:gd name="connsiteX6-4881" fmla="*/ 1743740 w 3662637"/>
              <a:gd name="connsiteY6-4882" fmla="*/ 3519376 h 4492350"/>
              <a:gd name="connsiteX7-4883" fmla="*/ 1652058 w 3662637"/>
              <a:gd name="connsiteY7-4884" fmla="*/ 2424409 h 4492350"/>
              <a:gd name="connsiteX8-4885" fmla="*/ 8208 w 3662637"/>
              <a:gd name="connsiteY8-4886" fmla="*/ 750901 h 4492350"/>
              <a:gd name="connsiteX9-4887" fmla="*/ 956930 w 3662637"/>
              <a:gd name="connsiteY9-4888" fmla="*/ 1924493 h 4492350"/>
              <a:gd name="connsiteX10-4889" fmla="*/ 1061670 w 3662637"/>
              <a:gd name="connsiteY10-4890" fmla="*/ 857226 h 4492350"/>
              <a:gd name="connsiteX11-4891" fmla="*/ 1162773 w 3662637"/>
              <a:gd name="connsiteY11-4892" fmla="*/ 2026621 h 4492350"/>
              <a:gd name="connsiteX12-4893" fmla="*/ 1682742 w 3662637"/>
              <a:gd name="connsiteY12-4894" fmla="*/ 2194318 h 4492350"/>
              <a:gd name="connsiteX13-4895" fmla="*/ 1924493 w 3662637"/>
              <a:gd name="connsiteY13-4896" fmla="*/ 0 h 4492350"/>
              <a:gd name="connsiteX14-4897" fmla="*/ 1995936 w 3662637"/>
              <a:gd name="connsiteY14-4898" fmla="*/ 986216 h 4492350"/>
              <a:gd name="connsiteX15-4899" fmla="*/ 1850065 w 3662637"/>
              <a:gd name="connsiteY15-4900" fmla="*/ 2060385 h 4492350"/>
              <a:gd name="connsiteX16-4901" fmla="*/ 2025596 w 3662637"/>
              <a:gd name="connsiteY16-4902" fmla="*/ 3046321 h 4492350"/>
              <a:gd name="connsiteX17-4903" fmla="*/ 2615609 w 3662637"/>
              <a:gd name="connsiteY17-4904" fmla="*/ 2519916 h 4492350"/>
              <a:gd name="connsiteX18-4905" fmla="*/ 2881796 w 3662637"/>
              <a:gd name="connsiteY18-4906" fmla="*/ 1291762 h 4492350"/>
              <a:gd name="connsiteX19-4907" fmla="*/ 2774911 w 3662637"/>
              <a:gd name="connsiteY19-4908" fmla="*/ 2383091 h 4492350"/>
              <a:gd name="connsiteX20-4909" fmla="*/ 3662637 w 3662637"/>
              <a:gd name="connsiteY20-4910" fmla="*/ 1124252 h 4492350"/>
              <a:gd name="connsiteX21-4911" fmla="*/ 2190307 w 3662637"/>
              <a:gd name="connsiteY21-4912" fmla="*/ 3370521 h 4492350"/>
              <a:gd name="connsiteX22-4913" fmla="*/ 2137144 w 3662637"/>
              <a:gd name="connsiteY22-4914" fmla="*/ 3817088 h 4492350"/>
              <a:gd name="connsiteX23-4915" fmla="*/ 3285460 w 3662637"/>
              <a:gd name="connsiteY23-4916" fmla="*/ 3094074 h 4492350"/>
              <a:gd name="connsiteX24-4917" fmla="*/ 2162419 w 3662637"/>
              <a:gd name="connsiteY24-4918" fmla="*/ 4030951 h 4492350"/>
              <a:gd name="connsiteX25-4919" fmla="*/ 2200940 w 3662637"/>
              <a:gd name="connsiteY25-4920" fmla="*/ 4476307 h 4492350"/>
              <a:gd name="connsiteX26-4921" fmla="*/ 2186296 w 3662637"/>
              <a:gd name="connsiteY26-4922" fmla="*/ 4491415 h 4492350"/>
              <a:gd name="connsiteX27-4923" fmla="*/ 1711842 w 3662637"/>
              <a:gd name="connsiteY27-4924" fmla="*/ 4492350 h 4492350"/>
              <a:gd name="connsiteX0-4925" fmla="*/ 1711842 w 3662637"/>
              <a:gd name="connsiteY0-4926" fmla="*/ 4492350 h 4492350"/>
              <a:gd name="connsiteX1-4927" fmla="*/ 1765005 w 3662637"/>
              <a:gd name="connsiteY1-4928" fmla="*/ 3785190 h 4492350"/>
              <a:gd name="connsiteX2-4929" fmla="*/ 1275907 w 3662637"/>
              <a:gd name="connsiteY2-4930" fmla="*/ 3381153 h 4492350"/>
              <a:gd name="connsiteX3-4931" fmla="*/ 0 w 3662637"/>
              <a:gd name="connsiteY3-4932" fmla="*/ 2945218 h 4492350"/>
              <a:gd name="connsiteX4-4933" fmla="*/ 1095154 w 3662637"/>
              <a:gd name="connsiteY4-4934" fmla="*/ 3242930 h 4492350"/>
              <a:gd name="connsiteX5-4935" fmla="*/ 361507 w 3662637"/>
              <a:gd name="connsiteY5-4936" fmla="*/ 2456121 h 4492350"/>
              <a:gd name="connsiteX6-4937" fmla="*/ 1743740 w 3662637"/>
              <a:gd name="connsiteY6-4938" fmla="*/ 3519376 h 4492350"/>
              <a:gd name="connsiteX7-4939" fmla="*/ 1652058 w 3662637"/>
              <a:gd name="connsiteY7-4940" fmla="*/ 2424409 h 4492350"/>
              <a:gd name="connsiteX8-4941" fmla="*/ 8208 w 3662637"/>
              <a:gd name="connsiteY8-4942" fmla="*/ 750901 h 4492350"/>
              <a:gd name="connsiteX9-4943" fmla="*/ 956930 w 3662637"/>
              <a:gd name="connsiteY9-4944" fmla="*/ 1924493 h 4492350"/>
              <a:gd name="connsiteX10-4945" fmla="*/ 1061670 w 3662637"/>
              <a:gd name="connsiteY10-4946" fmla="*/ 857226 h 4492350"/>
              <a:gd name="connsiteX11-4947" fmla="*/ 1162773 w 3662637"/>
              <a:gd name="connsiteY11-4948" fmla="*/ 2026621 h 4492350"/>
              <a:gd name="connsiteX12-4949" fmla="*/ 1682742 w 3662637"/>
              <a:gd name="connsiteY12-4950" fmla="*/ 2194318 h 4492350"/>
              <a:gd name="connsiteX13-4951" fmla="*/ 1924493 w 3662637"/>
              <a:gd name="connsiteY13-4952" fmla="*/ 0 h 4492350"/>
              <a:gd name="connsiteX14-4953" fmla="*/ 1995936 w 3662637"/>
              <a:gd name="connsiteY14-4954" fmla="*/ 986216 h 4492350"/>
              <a:gd name="connsiteX15-4955" fmla="*/ 1850065 w 3662637"/>
              <a:gd name="connsiteY15-4956" fmla="*/ 2060385 h 4492350"/>
              <a:gd name="connsiteX16-4957" fmla="*/ 2025596 w 3662637"/>
              <a:gd name="connsiteY16-4958" fmla="*/ 3046321 h 4492350"/>
              <a:gd name="connsiteX17-4959" fmla="*/ 2615609 w 3662637"/>
              <a:gd name="connsiteY17-4960" fmla="*/ 2519916 h 4492350"/>
              <a:gd name="connsiteX18-4961" fmla="*/ 2881796 w 3662637"/>
              <a:gd name="connsiteY18-4962" fmla="*/ 1291762 h 4492350"/>
              <a:gd name="connsiteX19-4963" fmla="*/ 2774911 w 3662637"/>
              <a:gd name="connsiteY19-4964" fmla="*/ 2383091 h 4492350"/>
              <a:gd name="connsiteX20-4965" fmla="*/ 3662637 w 3662637"/>
              <a:gd name="connsiteY20-4966" fmla="*/ 1124252 h 4492350"/>
              <a:gd name="connsiteX21-4967" fmla="*/ 2190307 w 3662637"/>
              <a:gd name="connsiteY21-4968" fmla="*/ 3370521 h 4492350"/>
              <a:gd name="connsiteX22-4969" fmla="*/ 2137144 w 3662637"/>
              <a:gd name="connsiteY22-4970" fmla="*/ 3817088 h 4492350"/>
              <a:gd name="connsiteX23-4971" fmla="*/ 3285460 w 3662637"/>
              <a:gd name="connsiteY23-4972" fmla="*/ 3094074 h 4492350"/>
              <a:gd name="connsiteX24-4973" fmla="*/ 2162419 w 3662637"/>
              <a:gd name="connsiteY24-4974" fmla="*/ 4030951 h 4492350"/>
              <a:gd name="connsiteX25-4975" fmla="*/ 2200940 w 3662637"/>
              <a:gd name="connsiteY25-4976" fmla="*/ 4476307 h 4492350"/>
              <a:gd name="connsiteX26-4977" fmla="*/ 2186296 w 3662637"/>
              <a:gd name="connsiteY26-4978" fmla="*/ 4491415 h 4492350"/>
              <a:gd name="connsiteX27-4979" fmla="*/ 1711842 w 3662637"/>
              <a:gd name="connsiteY27-4980" fmla="*/ 4492350 h 4492350"/>
              <a:gd name="connsiteX0-4981" fmla="*/ 1711842 w 3662637"/>
              <a:gd name="connsiteY0-4982" fmla="*/ 4492350 h 4492350"/>
              <a:gd name="connsiteX1-4983" fmla="*/ 1765005 w 3662637"/>
              <a:gd name="connsiteY1-4984" fmla="*/ 3785190 h 4492350"/>
              <a:gd name="connsiteX2-4985" fmla="*/ 1275907 w 3662637"/>
              <a:gd name="connsiteY2-4986" fmla="*/ 3381153 h 4492350"/>
              <a:gd name="connsiteX3-4987" fmla="*/ 0 w 3662637"/>
              <a:gd name="connsiteY3-4988" fmla="*/ 2945218 h 4492350"/>
              <a:gd name="connsiteX4-4989" fmla="*/ 1095154 w 3662637"/>
              <a:gd name="connsiteY4-4990" fmla="*/ 3242930 h 4492350"/>
              <a:gd name="connsiteX5-4991" fmla="*/ 361507 w 3662637"/>
              <a:gd name="connsiteY5-4992" fmla="*/ 2456121 h 4492350"/>
              <a:gd name="connsiteX6-4993" fmla="*/ 1743740 w 3662637"/>
              <a:gd name="connsiteY6-4994" fmla="*/ 3519376 h 4492350"/>
              <a:gd name="connsiteX7-4995" fmla="*/ 1652058 w 3662637"/>
              <a:gd name="connsiteY7-4996" fmla="*/ 2424409 h 4492350"/>
              <a:gd name="connsiteX8-4997" fmla="*/ 8208 w 3662637"/>
              <a:gd name="connsiteY8-4998" fmla="*/ 750901 h 4492350"/>
              <a:gd name="connsiteX9-4999" fmla="*/ 956930 w 3662637"/>
              <a:gd name="connsiteY9-5000" fmla="*/ 1924493 h 4492350"/>
              <a:gd name="connsiteX10-5001" fmla="*/ 1061670 w 3662637"/>
              <a:gd name="connsiteY10-5002" fmla="*/ 857226 h 4492350"/>
              <a:gd name="connsiteX11-5003" fmla="*/ 1162773 w 3662637"/>
              <a:gd name="connsiteY11-5004" fmla="*/ 2026621 h 4492350"/>
              <a:gd name="connsiteX12-5005" fmla="*/ 1682742 w 3662637"/>
              <a:gd name="connsiteY12-5006" fmla="*/ 2194318 h 4492350"/>
              <a:gd name="connsiteX13-5007" fmla="*/ 1924493 w 3662637"/>
              <a:gd name="connsiteY13-5008" fmla="*/ 0 h 4492350"/>
              <a:gd name="connsiteX14-5009" fmla="*/ 1995936 w 3662637"/>
              <a:gd name="connsiteY14-5010" fmla="*/ 986216 h 4492350"/>
              <a:gd name="connsiteX15-5011" fmla="*/ 1850065 w 3662637"/>
              <a:gd name="connsiteY15-5012" fmla="*/ 2060385 h 4492350"/>
              <a:gd name="connsiteX16-5013" fmla="*/ 2025596 w 3662637"/>
              <a:gd name="connsiteY16-5014" fmla="*/ 3046321 h 4492350"/>
              <a:gd name="connsiteX17-5015" fmla="*/ 2615609 w 3662637"/>
              <a:gd name="connsiteY17-5016" fmla="*/ 2519916 h 4492350"/>
              <a:gd name="connsiteX18-5017" fmla="*/ 2881796 w 3662637"/>
              <a:gd name="connsiteY18-5018" fmla="*/ 1291762 h 4492350"/>
              <a:gd name="connsiteX19-5019" fmla="*/ 2774911 w 3662637"/>
              <a:gd name="connsiteY19-5020" fmla="*/ 2383091 h 4492350"/>
              <a:gd name="connsiteX20-5021" fmla="*/ 3662637 w 3662637"/>
              <a:gd name="connsiteY20-5022" fmla="*/ 1124252 h 4492350"/>
              <a:gd name="connsiteX21-5023" fmla="*/ 2190307 w 3662637"/>
              <a:gd name="connsiteY21-5024" fmla="*/ 3370521 h 4492350"/>
              <a:gd name="connsiteX22-5025" fmla="*/ 2137144 w 3662637"/>
              <a:gd name="connsiteY22-5026" fmla="*/ 3817088 h 4492350"/>
              <a:gd name="connsiteX23-5027" fmla="*/ 3285460 w 3662637"/>
              <a:gd name="connsiteY23-5028" fmla="*/ 3094074 h 4492350"/>
              <a:gd name="connsiteX24-5029" fmla="*/ 2162419 w 3662637"/>
              <a:gd name="connsiteY24-5030" fmla="*/ 4030951 h 4492350"/>
              <a:gd name="connsiteX25-5031" fmla="*/ 2200940 w 3662637"/>
              <a:gd name="connsiteY25-5032" fmla="*/ 4476307 h 4492350"/>
              <a:gd name="connsiteX26-5033" fmla="*/ 2186296 w 3662637"/>
              <a:gd name="connsiteY26-5034" fmla="*/ 4491415 h 4492350"/>
              <a:gd name="connsiteX27-5035" fmla="*/ 1711842 w 3662637"/>
              <a:gd name="connsiteY27-5036" fmla="*/ 4492350 h 4492350"/>
              <a:gd name="connsiteX0-5037" fmla="*/ 1711842 w 3662637"/>
              <a:gd name="connsiteY0-5038" fmla="*/ 4492350 h 4492350"/>
              <a:gd name="connsiteX1-5039" fmla="*/ 1765005 w 3662637"/>
              <a:gd name="connsiteY1-5040" fmla="*/ 3785190 h 4492350"/>
              <a:gd name="connsiteX2-5041" fmla="*/ 1275907 w 3662637"/>
              <a:gd name="connsiteY2-5042" fmla="*/ 3381153 h 4492350"/>
              <a:gd name="connsiteX3-5043" fmla="*/ 0 w 3662637"/>
              <a:gd name="connsiteY3-5044" fmla="*/ 2945218 h 4492350"/>
              <a:gd name="connsiteX4-5045" fmla="*/ 1095154 w 3662637"/>
              <a:gd name="connsiteY4-5046" fmla="*/ 3242930 h 4492350"/>
              <a:gd name="connsiteX5-5047" fmla="*/ 361507 w 3662637"/>
              <a:gd name="connsiteY5-5048" fmla="*/ 2456121 h 4492350"/>
              <a:gd name="connsiteX6-5049" fmla="*/ 1743740 w 3662637"/>
              <a:gd name="connsiteY6-5050" fmla="*/ 3519376 h 4492350"/>
              <a:gd name="connsiteX7-5051" fmla="*/ 1652058 w 3662637"/>
              <a:gd name="connsiteY7-5052" fmla="*/ 2400346 h 4492350"/>
              <a:gd name="connsiteX8-5053" fmla="*/ 8208 w 3662637"/>
              <a:gd name="connsiteY8-5054" fmla="*/ 750901 h 4492350"/>
              <a:gd name="connsiteX9-5055" fmla="*/ 956930 w 3662637"/>
              <a:gd name="connsiteY9-5056" fmla="*/ 1924493 h 4492350"/>
              <a:gd name="connsiteX10-5057" fmla="*/ 1061670 w 3662637"/>
              <a:gd name="connsiteY10-5058" fmla="*/ 857226 h 4492350"/>
              <a:gd name="connsiteX11-5059" fmla="*/ 1162773 w 3662637"/>
              <a:gd name="connsiteY11-5060" fmla="*/ 2026621 h 4492350"/>
              <a:gd name="connsiteX12-5061" fmla="*/ 1682742 w 3662637"/>
              <a:gd name="connsiteY12-5062" fmla="*/ 2194318 h 4492350"/>
              <a:gd name="connsiteX13-5063" fmla="*/ 1924493 w 3662637"/>
              <a:gd name="connsiteY13-5064" fmla="*/ 0 h 4492350"/>
              <a:gd name="connsiteX14-5065" fmla="*/ 1995936 w 3662637"/>
              <a:gd name="connsiteY14-5066" fmla="*/ 986216 h 4492350"/>
              <a:gd name="connsiteX15-5067" fmla="*/ 1850065 w 3662637"/>
              <a:gd name="connsiteY15-5068" fmla="*/ 2060385 h 4492350"/>
              <a:gd name="connsiteX16-5069" fmla="*/ 2025596 w 3662637"/>
              <a:gd name="connsiteY16-5070" fmla="*/ 3046321 h 4492350"/>
              <a:gd name="connsiteX17-5071" fmla="*/ 2615609 w 3662637"/>
              <a:gd name="connsiteY17-5072" fmla="*/ 2519916 h 4492350"/>
              <a:gd name="connsiteX18-5073" fmla="*/ 2881796 w 3662637"/>
              <a:gd name="connsiteY18-5074" fmla="*/ 1291762 h 4492350"/>
              <a:gd name="connsiteX19-5075" fmla="*/ 2774911 w 3662637"/>
              <a:gd name="connsiteY19-5076" fmla="*/ 2383091 h 4492350"/>
              <a:gd name="connsiteX20-5077" fmla="*/ 3662637 w 3662637"/>
              <a:gd name="connsiteY20-5078" fmla="*/ 1124252 h 4492350"/>
              <a:gd name="connsiteX21-5079" fmla="*/ 2190307 w 3662637"/>
              <a:gd name="connsiteY21-5080" fmla="*/ 3370521 h 4492350"/>
              <a:gd name="connsiteX22-5081" fmla="*/ 2137144 w 3662637"/>
              <a:gd name="connsiteY22-5082" fmla="*/ 3817088 h 4492350"/>
              <a:gd name="connsiteX23-5083" fmla="*/ 3285460 w 3662637"/>
              <a:gd name="connsiteY23-5084" fmla="*/ 3094074 h 4492350"/>
              <a:gd name="connsiteX24-5085" fmla="*/ 2162419 w 3662637"/>
              <a:gd name="connsiteY24-5086" fmla="*/ 4030951 h 4492350"/>
              <a:gd name="connsiteX25-5087" fmla="*/ 2200940 w 3662637"/>
              <a:gd name="connsiteY25-5088" fmla="*/ 4476307 h 4492350"/>
              <a:gd name="connsiteX26-5089" fmla="*/ 2186296 w 3662637"/>
              <a:gd name="connsiteY26-5090" fmla="*/ 4491415 h 4492350"/>
              <a:gd name="connsiteX27-5091" fmla="*/ 1711842 w 3662637"/>
              <a:gd name="connsiteY27-5092" fmla="*/ 4492350 h 4492350"/>
              <a:gd name="connsiteX0-5093" fmla="*/ 1711842 w 3662637"/>
              <a:gd name="connsiteY0-5094" fmla="*/ 4492350 h 4492350"/>
              <a:gd name="connsiteX1-5095" fmla="*/ 1765005 w 3662637"/>
              <a:gd name="connsiteY1-5096" fmla="*/ 3785190 h 4492350"/>
              <a:gd name="connsiteX2-5097" fmla="*/ 1275907 w 3662637"/>
              <a:gd name="connsiteY2-5098" fmla="*/ 3381153 h 4492350"/>
              <a:gd name="connsiteX3-5099" fmla="*/ 0 w 3662637"/>
              <a:gd name="connsiteY3-5100" fmla="*/ 2945218 h 4492350"/>
              <a:gd name="connsiteX4-5101" fmla="*/ 1095154 w 3662637"/>
              <a:gd name="connsiteY4-5102" fmla="*/ 3242930 h 4492350"/>
              <a:gd name="connsiteX5-5103" fmla="*/ 361507 w 3662637"/>
              <a:gd name="connsiteY5-5104" fmla="*/ 2456121 h 4492350"/>
              <a:gd name="connsiteX6-5105" fmla="*/ 1743740 w 3662637"/>
              <a:gd name="connsiteY6-5106" fmla="*/ 3519376 h 4492350"/>
              <a:gd name="connsiteX7-5107" fmla="*/ 1652058 w 3662637"/>
              <a:gd name="connsiteY7-5108" fmla="*/ 2400346 h 4492350"/>
              <a:gd name="connsiteX8-5109" fmla="*/ 8208 w 3662637"/>
              <a:gd name="connsiteY8-5110" fmla="*/ 750901 h 4492350"/>
              <a:gd name="connsiteX9-5111" fmla="*/ 956930 w 3662637"/>
              <a:gd name="connsiteY9-5112" fmla="*/ 1924493 h 4492350"/>
              <a:gd name="connsiteX10-5113" fmla="*/ 1061670 w 3662637"/>
              <a:gd name="connsiteY10-5114" fmla="*/ 857226 h 4492350"/>
              <a:gd name="connsiteX11-5115" fmla="*/ 1162773 w 3662637"/>
              <a:gd name="connsiteY11-5116" fmla="*/ 2026621 h 4492350"/>
              <a:gd name="connsiteX12-5117" fmla="*/ 1682742 w 3662637"/>
              <a:gd name="connsiteY12-5118" fmla="*/ 2194318 h 4492350"/>
              <a:gd name="connsiteX13-5119" fmla="*/ 1924493 w 3662637"/>
              <a:gd name="connsiteY13-5120" fmla="*/ 0 h 4492350"/>
              <a:gd name="connsiteX14-5121" fmla="*/ 1995936 w 3662637"/>
              <a:gd name="connsiteY14-5122" fmla="*/ 986216 h 4492350"/>
              <a:gd name="connsiteX15-5123" fmla="*/ 1850065 w 3662637"/>
              <a:gd name="connsiteY15-5124" fmla="*/ 2060385 h 4492350"/>
              <a:gd name="connsiteX16-5125" fmla="*/ 2025596 w 3662637"/>
              <a:gd name="connsiteY16-5126" fmla="*/ 3046321 h 4492350"/>
              <a:gd name="connsiteX17-5127" fmla="*/ 2615609 w 3662637"/>
              <a:gd name="connsiteY17-5128" fmla="*/ 2519916 h 4492350"/>
              <a:gd name="connsiteX18-5129" fmla="*/ 2881796 w 3662637"/>
              <a:gd name="connsiteY18-5130" fmla="*/ 1291762 h 4492350"/>
              <a:gd name="connsiteX19-5131" fmla="*/ 2774911 w 3662637"/>
              <a:gd name="connsiteY19-5132" fmla="*/ 2383091 h 4492350"/>
              <a:gd name="connsiteX20-5133" fmla="*/ 3662637 w 3662637"/>
              <a:gd name="connsiteY20-5134" fmla="*/ 1124252 h 4492350"/>
              <a:gd name="connsiteX21-5135" fmla="*/ 2190307 w 3662637"/>
              <a:gd name="connsiteY21-5136" fmla="*/ 3370521 h 4492350"/>
              <a:gd name="connsiteX22-5137" fmla="*/ 2137144 w 3662637"/>
              <a:gd name="connsiteY22-5138" fmla="*/ 3817088 h 4492350"/>
              <a:gd name="connsiteX23-5139" fmla="*/ 3285460 w 3662637"/>
              <a:gd name="connsiteY23-5140" fmla="*/ 3094074 h 4492350"/>
              <a:gd name="connsiteX24-5141" fmla="*/ 2162419 w 3662637"/>
              <a:gd name="connsiteY24-5142" fmla="*/ 4030951 h 4492350"/>
              <a:gd name="connsiteX25-5143" fmla="*/ 2200940 w 3662637"/>
              <a:gd name="connsiteY25-5144" fmla="*/ 4476307 h 4492350"/>
              <a:gd name="connsiteX26-5145" fmla="*/ 2186296 w 3662637"/>
              <a:gd name="connsiteY26-5146" fmla="*/ 4491415 h 4492350"/>
              <a:gd name="connsiteX27-5147" fmla="*/ 1711842 w 3662637"/>
              <a:gd name="connsiteY27-5148" fmla="*/ 4492350 h 4492350"/>
              <a:gd name="connsiteX0-5149" fmla="*/ 1711842 w 3662637"/>
              <a:gd name="connsiteY0-5150" fmla="*/ 4492350 h 4492350"/>
              <a:gd name="connsiteX1-5151" fmla="*/ 1765005 w 3662637"/>
              <a:gd name="connsiteY1-5152" fmla="*/ 3785190 h 4492350"/>
              <a:gd name="connsiteX2-5153" fmla="*/ 1275907 w 3662637"/>
              <a:gd name="connsiteY2-5154" fmla="*/ 3381153 h 4492350"/>
              <a:gd name="connsiteX3-5155" fmla="*/ 0 w 3662637"/>
              <a:gd name="connsiteY3-5156" fmla="*/ 2945218 h 4492350"/>
              <a:gd name="connsiteX4-5157" fmla="*/ 1095154 w 3662637"/>
              <a:gd name="connsiteY4-5158" fmla="*/ 3242930 h 4492350"/>
              <a:gd name="connsiteX5-5159" fmla="*/ 361507 w 3662637"/>
              <a:gd name="connsiteY5-5160" fmla="*/ 2456121 h 4492350"/>
              <a:gd name="connsiteX6-5161" fmla="*/ 1743740 w 3662637"/>
              <a:gd name="connsiteY6-5162" fmla="*/ 3519376 h 4492350"/>
              <a:gd name="connsiteX7-5163" fmla="*/ 1652058 w 3662637"/>
              <a:gd name="connsiteY7-5164" fmla="*/ 2400346 h 4492350"/>
              <a:gd name="connsiteX8-5165" fmla="*/ 8208 w 3662637"/>
              <a:gd name="connsiteY8-5166" fmla="*/ 750901 h 4492350"/>
              <a:gd name="connsiteX9-5167" fmla="*/ 956930 w 3662637"/>
              <a:gd name="connsiteY9-5168" fmla="*/ 1924493 h 4492350"/>
              <a:gd name="connsiteX10-5169" fmla="*/ 1061670 w 3662637"/>
              <a:gd name="connsiteY10-5170" fmla="*/ 857226 h 4492350"/>
              <a:gd name="connsiteX11-5171" fmla="*/ 1162773 w 3662637"/>
              <a:gd name="connsiteY11-5172" fmla="*/ 2026621 h 4492350"/>
              <a:gd name="connsiteX12-5173" fmla="*/ 1682742 w 3662637"/>
              <a:gd name="connsiteY12-5174" fmla="*/ 2194318 h 4492350"/>
              <a:gd name="connsiteX13-5175" fmla="*/ 1924493 w 3662637"/>
              <a:gd name="connsiteY13-5176" fmla="*/ 0 h 4492350"/>
              <a:gd name="connsiteX14-5177" fmla="*/ 1995936 w 3662637"/>
              <a:gd name="connsiteY14-5178" fmla="*/ 986216 h 4492350"/>
              <a:gd name="connsiteX15-5179" fmla="*/ 1850065 w 3662637"/>
              <a:gd name="connsiteY15-5180" fmla="*/ 2060385 h 4492350"/>
              <a:gd name="connsiteX16-5181" fmla="*/ 2025596 w 3662637"/>
              <a:gd name="connsiteY16-5182" fmla="*/ 3046321 h 4492350"/>
              <a:gd name="connsiteX17-5183" fmla="*/ 2615609 w 3662637"/>
              <a:gd name="connsiteY17-5184" fmla="*/ 2519916 h 4492350"/>
              <a:gd name="connsiteX18-5185" fmla="*/ 2881796 w 3662637"/>
              <a:gd name="connsiteY18-5186" fmla="*/ 1291762 h 4492350"/>
              <a:gd name="connsiteX19-5187" fmla="*/ 2774911 w 3662637"/>
              <a:gd name="connsiteY19-5188" fmla="*/ 2383091 h 4492350"/>
              <a:gd name="connsiteX20-5189" fmla="*/ 3662637 w 3662637"/>
              <a:gd name="connsiteY20-5190" fmla="*/ 1124252 h 4492350"/>
              <a:gd name="connsiteX21-5191" fmla="*/ 2190307 w 3662637"/>
              <a:gd name="connsiteY21-5192" fmla="*/ 3370521 h 4492350"/>
              <a:gd name="connsiteX22-5193" fmla="*/ 2137144 w 3662637"/>
              <a:gd name="connsiteY22-5194" fmla="*/ 3817088 h 4492350"/>
              <a:gd name="connsiteX23-5195" fmla="*/ 3285460 w 3662637"/>
              <a:gd name="connsiteY23-5196" fmla="*/ 3094074 h 4492350"/>
              <a:gd name="connsiteX24-5197" fmla="*/ 2162419 w 3662637"/>
              <a:gd name="connsiteY24-5198" fmla="*/ 4030951 h 4492350"/>
              <a:gd name="connsiteX25-5199" fmla="*/ 2200940 w 3662637"/>
              <a:gd name="connsiteY25-5200" fmla="*/ 4476307 h 4492350"/>
              <a:gd name="connsiteX26-5201" fmla="*/ 2186296 w 3662637"/>
              <a:gd name="connsiteY26-5202" fmla="*/ 4491415 h 4492350"/>
              <a:gd name="connsiteX27-5203" fmla="*/ 1711842 w 3662637"/>
              <a:gd name="connsiteY27-5204" fmla="*/ 4492350 h 4492350"/>
              <a:gd name="connsiteX0-5205" fmla="*/ 1711842 w 3662637"/>
              <a:gd name="connsiteY0-5206" fmla="*/ 4492350 h 4492350"/>
              <a:gd name="connsiteX1-5207" fmla="*/ 1765005 w 3662637"/>
              <a:gd name="connsiteY1-5208" fmla="*/ 3785190 h 4492350"/>
              <a:gd name="connsiteX2-5209" fmla="*/ 1275907 w 3662637"/>
              <a:gd name="connsiteY2-5210" fmla="*/ 3381153 h 4492350"/>
              <a:gd name="connsiteX3-5211" fmla="*/ 0 w 3662637"/>
              <a:gd name="connsiteY3-5212" fmla="*/ 2945218 h 4492350"/>
              <a:gd name="connsiteX4-5213" fmla="*/ 1095154 w 3662637"/>
              <a:gd name="connsiteY4-5214" fmla="*/ 3242930 h 4492350"/>
              <a:gd name="connsiteX5-5215" fmla="*/ 361507 w 3662637"/>
              <a:gd name="connsiteY5-5216" fmla="*/ 2456121 h 4492350"/>
              <a:gd name="connsiteX6-5217" fmla="*/ 1743740 w 3662637"/>
              <a:gd name="connsiteY6-5218" fmla="*/ 3519376 h 4492350"/>
              <a:gd name="connsiteX7-5219" fmla="*/ 1652058 w 3662637"/>
              <a:gd name="connsiteY7-5220" fmla="*/ 2400346 h 4492350"/>
              <a:gd name="connsiteX8-5221" fmla="*/ 8208 w 3662637"/>
              <a:gd name="connsiteY8-5222" fmla="*/ 750901 h 4492350"/>
              <a:gd name="connsiteX9-5223" fmla="*/ 956930 w 3662637"/>
              <a:gd name="connsiteY9-5224" fmla="*/ 1924493 h 4492350"/>
              <a:gd name="connsiteX10-5225" fmla="*/ 1061670 w 3662637"/>
              <a:gd name="connsiteY10-5226" fmla="*/ 857226 h 4492350"/>
              <a:gd name="connsiteX11-5227" fmla="*/ 1162773 w 3662637"/>
              <a:gd name="connsiteY11-5228" fmla="*/ 2026621 h 4492350"/>
              <a:gd name="connsiteX12-5229" fmla="*/ 1682742 w 3662637"/>
              <a:gd name="connsiteY12-5230" fmla="*/ 2194318 h 4492350"/>
              <a:gd name="connsiteX13-5231" fmla="*/ 1924493 w 3662637"/>
              <a:gd name="connsiteY13-5232" fmla="*/ 0 h 4492350"/>
              <a:gd name="connsiteX14-5233" fmla="*/ 1995936 w 3662637"/>
              <a:gd name="connsiteY14-5234" fmla="*/ 986216 h 4492350"/>
              <a:gd name="connsiteX15-5235" fmla="*/ 1850065 w 3662637"/>
              <a:gd name="connsiteY15-5236" fmla="*/ 2060385 h 4492350"/>
              <a:gd name="connsiteX16-5237" fmla="*/ 2025596 w 3662637"/>
              <a:gd name="connsiteY16-5238" fmla="*/ 3046321 h 4492350"/>
              <a:gd name="connsiteX17-5239" fmla="*/ 2615609 w 3662637"/>
              <a:gd name="connsiteY17-5240" fmla="*/ 2519916 h 4492350"/>
              <a:gd name="connsiteX18-5241" fmla="*/ 2881796 w 3662637"/>
              <a:gd name="connsiteY18-5242" fmla="*/ 1291762 h 4492350"/>
              <a:gd name="connsiteX19-5243" fmla="*/ 2774911 w 3662637"/>
              <a:gd name="connsiteY19-5244" fmla="*/ 2383091 h 4492350"/>
              <a:gd name="connsiteX20-5245" fmla="*/ 3662637 w 3662637"/>
              <a:gd name="connsiteY20-5246" fmla="*/ 1124252 h 4492350"/>
              <a:gd name="connsiteX21-5247" fmla="*/ 2190307 w 3662637"/>
              <a:gd name="connsiteY21-5248" fmla="*/ 3370521 h 4492350"/>
              <a:gd name="connsiteX22-5249" fmla="*/ 2137144 w 3662637"/>
              <a:gd name="connsiteY22-5250" fmla="*/ 3817088 h 4492350"/>
              <a:gd name="connsiteX23-5251" fmla="*/ 3285460 w 3662637"/>
              <a:gd name="connsiteY23-5252" fmla="*/ 3094074 h 4492350"/>
              <a:gd name="connsiteX24-5253" fmla="*/ 2162419 w 3662637"/>
              <a:gd name="connsiteY24-5254" fmla="*/ 4030951 h 4492350"/>
              <a:gd name="connsiteX25-5255" fmla="*/ 2200940 w 3662637"/>
              <a:gd name="connsiteY25-5256" fmla="*/ 4476307 h 4492350"/>
              <a:gd name="connsiteX26-5257" fmla="*/ 2186296 w 3662637"/>
              <a:gd name="connsiteY26-5258" fmla="*/ 4491415 h 4492350"/>
              <a:gd name="connsiteX27-5259" fmla="*/ 1711842 w 3662637"/>
              <a:gd name="connsiteY27-5260" fmla="*/ 4492350 h 4492350"/>
              <a:gd name="connsiteX0-5261" fmla="*/ 1711842 w 3662637"/>
              <a:gd name="connsiteY0-5262" fmla="*/ 4492350 h 4492350"/>
              <a:gd name="connsiteX1-5263" fmla="*/ 1765005 w 3662637"/>
              <a:gd name="connsiteY1-5264" fmla="*/ 3785190 h 4492350"/>
              <a:gd name="connsiteX2-5265" fmla="*/ 1275907 w 3662637"/>
              <a:gd name="connsiteY2-5266" fmla="*/ 3381153 h 4492350"/>
              <a:gd name="connsiteX3-5267" fmla="*/ 0 w 3662637"/>
              <a:gd name="connsiteY3-5268" fmla="*/ 2945218 h 4492350"/>
              <a:gd name="connsiteX4-5269" fmla="*/ 1095154 w 3662637"/>
              <a:gd name="connsiteY4-5270" fmla="*/ 3242930 h 4492350"/>
              <a:gd name="connsiteX5-5271" fmla="*/ 361507 w 3662637"/>
              <a:gd name="connsiteY5-5272" fmla="*/ 2456121 h 4492350"/>
              <a:gd name="connsiteX6-5273" fmla="*/ 1743740 w 3662637"/>
              <a:gd name="connsiteY6-5274" fmla="*/ 3519376 h 4492350"/>
              <a:gd name="connsiteX7-5275" fmla="*/ 1652058 w 3662637"/>
              <a:gd name="connsiteY7-5276" fmla="*/ 2400346 h 4492350"/>
              <a:gd name="connsiteX8-5277" fmla="*/ 28261 w 3662637"/>
              <a:gd name="connsiteY8-5278" fmla="*/ 742880 h 4492350"/>
              <a:gd name="connsiteX9-5279" fmla="*/ 956930 w 3662637"/>
              <a:gd name="connsiteY9-5280" fmla="*/ 1924493 h 4492350"/>
              <a:gd name="connsiteX10-5281" fmla="*/ 1061670 w 3662637"/>
              <a:gd name="connsiteY10-5282" fmla="*/ 857226 h 4492350"/>
              <a:gd name="connsiteX11-5283" fmla="*/ 1162773 w 3662637"/>
              <a:gd name="connsiteY11-5284" fmla="*/ 2026621 h 4492350"/>
              <a:gd name="connsiteX12-5285" fmla="*/ 1682742 w 3662637"/>
              <a:gd name="connsiteY12-5286" fmla="*/ 2194318 h 4492350"/>
              <a:gd name="connsiteX13-5287" fmla="*/ 1924493 w 3662637"/>
              <a:gd name="connsiteY13-5288" fmla="*/ 0 h 4492350"/>
              <a:gd name="connsiteX14-5289" fmla="*/ 1995936 w 3662637"/>
              <a:gd name="connsiteY14-5290" fmla="*/ 986216 h 4492350"/>
              <a:gd name="connsiteX15-5291" fmla="*/ 1850065 w 3662637"/>
              <a:gd name="connsiteY15-5292" fmla="*/ 2060385 h 4492350"/>
              <a:gd name="connsiteX16-5293" fmla="*/ 2025596 w 3662637"/>
              <a:gd name="connsiteY16-5294" fmla="*/ 3046321 h 4492350"/>
              <a:gd name="connsiteX17-5295" fmla="*/ 2615609 w 3662637"/>
              <a:gd name="connsiteY17-5296" fmla="*/ 2519916 h 4492350"/>
              <a:gd name="connsiteX18-5297" fmla="*/ 2881796 w 3662637"/>
              <a:gd name="connsiteY18-5298" fmla="*/ 1291762 h 4492350"/>
              <a:gd name="connsiteX19-5299" fmla="*/ 2774911 w 3662637"/>
              <a:gd name="connsiteY19-5300" fmla="*/ 2383091 h 4492350"/>
              <a:gd name="connsiteX20-5301" fmla="*/ 3662637 w 3662637"/>
              <a:gd name="connsiteY20-5302" fmla="*/ 1124252 h 4492350"/>
              <a:gd name="connsiteX21-5303" fmla="*/ 2190307 w 3662637"/>
              <a:gd name="connsiteY21-5304" fmla="*/ 3370521 h 4492350"/>
              <a:gd name="connsiteX22-5305" fmla="*/ 2137144 w 3662637"/>
              <a:gd name="connsiteY22-5306" fmla="*/ 3817088 h 4492350"/>
              <a:gd name="connsiteX23-5307" fmla="*/ 3285460 w 3662637"/>
              <a:gd name="connsiteY23-5308" fmla="*/ 3094074 h 4492350"/>
              <a:gd name="connsiteX24-5309" fmla="*/ 2162419 w 3662637"/>
              <a:gd name="connsiteY24-5310" fmla="*/ 4030951 h 4492350"/>
              <a:gd name="connsiteX25-5311" fmla="*/ 2200940 w 3662637"/>
              <a:gd name="connsiteY25-5312" fmla="*/ 4476307 h 4492350"/>
              <a:gd name="connsiteX26-5313" fmla="*/ 2186296 w 3662637"/>
              <a:gd name="connsiteY26-5314" fmla="*/ 4491415 h 4492350"/>
              <a:gd name="connsiteX27-5315" fmla="*/ 1711842 w 3662637"/>
              <a:gd name="connsiteY27-5316" fmla="*/ 4492350 h 4492350"/>
              <a:gd name="connsiteX0-5317" fmla="*/ 1711842 w 3662637"/>
              <a:gd name="connsiteY0-5318" fmla="*/ 4492350 h 4492350"/>
              <a:gd name="connsiteX1-5319" fmla="*/ 1765005 w 3662637"/>
              <a:gd name="connsiteY1-5320" fmla="*/ 3785190 h 4492350"/>
              <a:gd name="connsiteX2-5321" fmla="*/ 1275907 w 3662637"/>
              <a:gd name="connsiteY2-5322" fmla="*/ 3381153 h 4492350"/>
              <a:gd name="connsiteX3-5323" fmla="*/ 0 w 3662637"/>
              <a:gd name="connsiteY3-5324" fmla="*/ 2945218 h 4492350"/>
              <a:gd name="connsiteX4-5325" fmla="*/ 1095154 w 3662637"/>
              <a:gd name="connsiteY4-5326" fmla="*/ 3242930 h 4492350"/>
              <a:gd name="connsiteX5-5327" fmla="*/ 361507 w 3662637"/>
              <a:gd name="connsiteY5-5328" fmla="*/ 2456121 h 4492350"/>
              <a:gd name="connsiteX6-5329" fmla="*/ 1743740 w 3662637"/>
              <a:gd name="connsiteY6-5330" fmla="*/ 3519376 h 4492350"/>
              <a:gd name="connsiteX7-5331" fmla="*/ 1652058 w 3662637"/>
              <a:gd name="connsiteY7-5332" fmla="*/ 2400346 h 4492350"/>
              <a:gd name="connsiteX8-5333" fmla="*/ 28261 w 3662637"/>
              <a:gd name="connsiteY8-5334" fmla="*/ 742880 h 4492350"/>
              <a:gd name="connsiteX9-5335" fmla="*/ 956930 w 3662637"/>
              <a:gd name="connsiteY9-5336" fmla="*/ 1924493 h 4492350"/>
              <a:gd name="connsiteX10-5337" fmla="*/ 1061670 w 3662637"/>
              <a:gd name="connsiteY10-5338" fmla="*/ 857226 h 4492350"/>
              <a:gd name="connsiteX11-5339" fmla="*/ 1162773 w 3662637"/>
              <a:gd name="connsiteY11-5340" fmla="*/ 2026621 h 4492350"/>
              <a:gd name="connsiteX12-5341" fmla="*/ 1682742 w 3662637"/>
              <a:gd name="connsiteY12-5342" fmla="*/ 2194318 h 4492350"/>
              <a:gd name="connsiteX13-5343" fmla="*/ 1924493 w 3662637"/>
              <a:gd name="connsiteY13-5344" fmla="*/ 0 h 4492350"/>
              <a:gd name="connsiteX14-5345" fmla="*/ 1995936 w 3662637"/>
              <a:gd name="connsiteY14-5346" fmla="*/ 986216 h 4492350"/>
              <a:gd name="connsiteX15-5347" fmla="*/ 1850065 w 3662637"/>
              <a:gd name="connsiteY15-5348" fmla="*/ 2060385 h 4492350"/>
              <a:gd name="connsiteX16-5349" fmla="*/ 2025596 w 3662637"/>
              <a:gd name="connsiteY16-5350" fmla="*/ 3046321 h 4492350"/>
              <a:gd name="connsiteX17-5351" fmla="*/ 2615609 w 3662637"/>
              <a:gd name="connsiteY17-5352" fmla="*/ 2519916 h 4492350"/>
              <a:gd name="connsiteX18-5353" fmla="*/ 2881796 w 3662637"/>
              <a:gd name="connsiteY18-5354" fmla="*/ 1291762 h 4492350"/>
              <a:gd name="connsiteX19-5355" fmla="*/ 2774911 w 3662637"/>
              <a:gd name="connsiteY19-5356" fmla="*/ 2383091 h 4492350"/>
              <a:gd name="connsiteX20-5357" fmla="*/ 3662637 w 3662637"/>
              <a:gd name="connsiteY20-5358" fmla="*/ 1124252 h 4492350"/>
              <a:gd name="connsiteX21-5359" fmla="*/ 2190307 w 3662637"/>
              <a:gd name="connsiteY21-5360" fmla="*/ 3370521 h 4492350"/>
              <a:gd name="connsiteX22-5361" fmla="*/ 2137144 w 3662637"/>
              <a:gd name="connsiteY22-5362" fmla="*/ 3817088 h 4492350"/>
              <a:gd name="connsiteX23-5363" fmla="*/ 3285460 w 3662637"/>
              <a:gd name="connsiteY23-5364" fmla="*/ 3094074 h 4492350"/>
              <a:gd name="connsiteX24-5365" fmla="*/ 2162419 w 3662637"/>
              <a:gd name="connsiteY24-5366" fmla="*/ 4030951 h 4492350"/>
              <a:gd name="connsiteX25-5367" fmla="*/ 2200940 w 3662637"/>
              <a:gd name="connsiteY25-5368" fmla="*/ 4476307 h 4492350"/>
              <a:gd name="connsiteX26-5369" fmla="*/ 2186296 w 3662637"/>
              <a:gd name="connsiteY26-5370" fmla="*/ 4491415 h 4492350"/>
              <a:gd name="connsiteX27-5371" fmla="*/ 1711842 w 3662637"/>
              <a:gd name="connsiteY27-5372" fmla="*/ 4492350 h 4492350"/>
              <a:gd name="connsiteX0-5373" fmla="*/ 1711842 w 3662637"/>
              <a:gd name="connsiteY0-5374" fmla="*/ 4492350 h 4492350"/>
              <a:gd name="connsiteX1-5375" fmla="*/ 1765005 w 3662637"/>
              <a:gd name="connsiteY1-5376" fmla="*/ 3785190 h 4492350"/>
              <a:gd name="connsiteX2-5377" fmla="*/ 1275907 w 3662637"/>
              <a:gd name="connsiteY2-5378" fmla="*/ 3381153 h 4492350"/>
              <a:gd name="connsiteX3-5379" fmla="*/ 0 w 3662637"/>
              <a:gd name="connsiteY3-5380" fmla="*/ 2945218 h 4492350"/>
              <a:gd name="connsiteX4-5381" fmla="*/ 1095154 w 3662637"/>
              <a:gd name="connsiteY4-5382" fmla="*/ 3242930 h 4492350"/>
              <a:gd name="connsiteX5-5383" fmla="*/ 361507 w 3662637"/>
              <a:gd name="connsiteY5-5384" fmla="*/ 2456121 h 4492350"/>
              <a:gd name="connsiteX6-5385" fmla="*/ 1743740 w 3662637"/>
              <a:gd name="connsiteY6-5386" fmla="*/ 3519376 h 4492350"/>
              <a:gd name="connsiteX7-5387" fmla="*/ 1652058 w 3662637"/>
              <a:gd name="connsiteY7-5388" fmla="*/ 2400346 h 4492350"/>
              <a:gd name="connsiteX8-5389" fmla="*/ 28261 w 3662637"/>
              <a:gd name="connsiteY8-5390" fmla="*/ 742880 h 4492350"/>
              <a:gd name="connsiteX9-5391" fmla="*/ 956930 w 3662637"/>
              <a:gd name="connsiteY9-5392" fmla="*/ 1924493 h 4492350"/>
              <a:gd name="connsiteX10-5393" fmla="*/ 1061670 w 3662637"/>
              <a:gd name="connsiteY10-5394" fmla="*/ 857226 h 4492350"/>
              <a:gd name="connsiteX11-5395" fmla="*/ 1162773 w 3662637"/>
              <a:gd name="connsiteY11-5396" fmla="*/ 2026621 h 4492350"/>
              <a:gd name="connsiteX12-5397" fmla="*/ 1682742 w 3662637"/>
              <a:gd name="connsiteY12-5398" fmla="*/ 2194318 h 4492350"/>
              <a:gd name="connsiteX13-5399" fmla="*/ 1924493 w 3662637"/>
              <a:gd name="connsiteY13-5400" fmla="*/ 0 h 4492350"/>
              <a:gd name="connsiteX14-5401" fmla="*/ 1995936 w 3662637"/>
              <a:gd name="connsiteY14-5402" fmla="*/ 986216 h 4492350"/>
              <a:gd name="connsiteX15-5403" fmla="*/ 1850065 w 3662637"/>
              <a:gd name="connsiteY15-5404" fmla="*/ 2060385 h 4492350"/>
              <a:gd name="connsiteX16-5405" fmla="*/ 2025596 w 3662637"/>
              <a:gd name="connsiteY16-5406" fmla="*/ 3046321 h 4492350"/>
              <a:gd name="connsiteX17-5407" fmla="*/ 2615609 w 3662637"/>
              <a:gd name="connsiteY17-5408" fmla="*/ 2519916 h 4492350"/>
              <a:gd name="connsiteX18-5409" fmla="*/ 2881796 w 3662637"/>
              <a:gd name="connsiteY18-5410" fmla="*/ 1291762 h 4492350"/>
              <a:gd name="connsiteX19-5411" fmla="*/ 2774911 w 3662637"/>
              <a:gd name="connsiteY19-5412" fmla="*/ 2383091 h 4492350"/>
              <a:gd name="connsiteX20-5413" fmla="*/ 3662637 w 3662637"/>
              <a:gd name="connsiteY20-5414" fmla="*/ 1124252 h 4492350"/>
              <a:gd name="connsiteX21-5415" fmla="*/ 2190307 w 3662637"/>
              <a:gd name="connsiteY21-5416" fmla="*/ 3370521 h 4492350"/>
              <a:gd name="connsiteX22-5417" fmla="*/ 2137144 w 3662637"/>
              <a:gd name="connsiteY22-5418" fmla="*/ 3817088 h 4492350"/>
              <a:gd name="connsiteX23-5419" fmla="*/ 3285460 w 3662637"/>
              <a:gd name="connsiteY23-5420" fmla="*/ 3094074 h 4492350"/>
              <a:gd name="connsiteX24-5421" fmla="*/ 2162419 w 3662637"/>
              <a:gd name="connsiteY24-5422" fmla="*/ 4030951 h 4492350"/>
              <a:gd name="connsiteX25-5423" fmla="*/ 2200940 w 3662637"/>
              <a:gd name="connsiteY25-5424" fmla="*/ 4476307 h 4492350"/>
              <a:gd name="connsiteX26-5425" fmla="*/ 2186296 w 3662637"/>
              <a:gd name="connsiteY26-5426" fmla="*/ 4491415 h 4492350"/>
              <a:gd name="connsiteX27-5427" fmla="*/ 1711842 w 3662637"/>
              <a:gd name="connsiteY27-5428" fmla="*/ 4492350 h 4492350"/>
              <a:gd name="connsiteX0-5429" fmla="*/ 1711842 w 3662637"/>
              <a:gd name="connsiteY0-5430" fmla="*/ 4492350 h 4492350"/>
              <a:gd name="connsiteX1-5431" fmla="*/ 1765005 w 3662637"/>
              <a:gd name="connsiteY1-5432" fmla="*/ 3785190 h 4492350"/>
              <a:gd name="connsiteX2-5433" fmla="*/ 1275907 w 3662637"/>
              <a:gd name="connsiteY2-5434" fmla="*/ 3381153 h 4492350"/>
              <a:gd name="connsiteX3-5435" fmla="*/ 0 w 3662637"/>
              <a:gd name="connsiteY3-5436" fmla="*/ 2945218 h 4492350"/>
              <a:gd name="connsiteX4-5437" fmla="*/ 1095154 w 3662637"/>
              <a:gd name="connsiteY4-5438" fmla="*/ 3242930 h 4492350"/>
              <a:gd name="connsiteX5-5439" fmla="*/ 361507 w 3662637"/>
              <a:gd name="connsiteY5-5440" fmla="*/ 2456121 h 4492350"/>
              <a:gd name="connsiteX6-5441" fmla="*/ 1743740 w 3662637"/>
              <a:gd name="connsiteY6-5442" fmla="*/ 3519376 h 4492350"/>
              <a:gd name="connsiteX7-5443" fmla="*/ 1652058 w 3662637"/>
              <a:gd name="connsiteY7-5444" fmla="*/ 2400346 h 4492350"/>
              <a:gd name="connsiteX8-5445" fmla="*/ 28261 w 3662637"/>
              <a:gd name="connsiteY8-5446" fmla="*/ 742880 h 4492350"/>
              <a:gd name="connsiteX9-5447" fmla="*/ 956930 w 3662637"/>
              <a:gd name="connsiteY9-5448" fmla="*/ 1924493 h 4492350"/>
              <a:gd name="connsiteX10-5449" fmla="*/ 1061670 w 3662637"/>
              <a:gd name="connsiteY10-5450" fmla="*/ 857226 h 4492350"/>
              <a:gd name="connsiteX11-5451" fmla="*/ 1162773 w 3662637"/>
              <a:gd name="connsiteY11-5452" fmla="*/ 2026621 h 4492350"/>
              <a:gd name="connsiteX12-5453" fmla="*/ 1682742 w 3662637"/>
              <a:gd name="connsiteY12-5454" fmla="*/ 2194318 h 4492350"/>
              <a:gd name="connsiteX13-5455" fmla="*/ 1924493 w 3662637"/>
              <a:gd name="connsiteY13-5456" fmla="*/ 0 h 4492350"/>
              <a:gd name="connsiteX14-5457" fmla="*/ 1995936 w 3662637"/>
              <a:gd name="connsiteY14-5458" fmla="*/ 986216 h 4492350"/>
              <a:gd name="connsiteX15-5459" fmla="*/ 1850065 w 3662637"/>
              <a:gd name="connsiteY15-5460" fmla="*/ 2060385 h 4492350"/>
              <a:gd name="connsiteX16-5461" fmla="*/ 2025596 w 3662637"/>
              <a:gd name="connsiteY16-5462" fmla="*/ 3046321 h 4492350"/>
              <a:gd name="connsiteX17-5463" fmla="*/ 2615609 w 3662637"/>
              <a:gd name="connsiteY17-5464" fmla="*/ 2519916 h 4492350"/>
              <a:gd name="connsiteX18-5465" fmla="*/ 2881796 w 3662637"/>
              <a:gd name="connsiteY18-5466" fmla="*/ 1291762 h 4492350"/>
              <a:gd name="connsiteX19-5467" fmla="*/ 2774911 w 3662637"/>
              <a:gd name="connsiteY19-5468" fmla="*/ 2383091 h 4492350"/>
              <a:gd name="connsiteX20-5469" fmla="*/ 3662637 w 3662637"/>
              <a:gd name="connsiteY20-5470" fmla="*/ 1124252 h 4492350"/>
              <a:gd name="connsiteX21-5471" fmla="*/ 2190307 w 3662637"/>
              <a:gd name="connsiteY21-5472" fmla="*/ 3370521 h 4492350"/>
              <a:gd name="connsiteX22-5473" fmla="*/ 2137144 w 3662637"/>
              <a:gd name="connsiteY22-5474" fmla="*/ 3817088 h 4492350"/>
              <a:gd name="connsiteX23-5475" fmla="*/ 3285460 w 3662637"/>
              <a:gd name="connsiteY23-5476" fmla="*/ 3094074 h 4492350"/>
              <a:gd name="connsiteX24-5477" fmla="*/ 2162419 w 3662637"/>
              <a:gd name="connsiteY24-5478" fmla="*/ 4030951 h 4492350"/>
              <a:gd name="connsiteX25-5479" fmla="*/ 2200940 w 3662637"/>
              <a:gd name="connsiteY25-5480" fmla="*/ 4476307 h 4492350"/>
              <a:gd name="connsiteX26-5481" fmla="*/ 2186296 w 3662637"/>
              <a:gd name="connsiteY26-5482" fmla="*/ 4491415 h 4492350"/>
              <a:gd name="connsiteX27-5483" fmla="*/ 1711842 w 3662637"/>
              <a:gd name="connsiteY27-5484" fmla="*/ 4492350 h 4492350"/>
              <a:gd name="connsiteX0-5485" fmla="*/ 1711842 w 3662637"/>
              <a:gd name="connsiteY0-5486" fmla="*/ 4492350 h 4492350"/>
              <a:gd name="connsiteX1-5487" fmla="*/ 1765005 w 3662637"/>
              <a:gd name="connsiteY1-5488" fmla="*/ 3785190 h 4492350"/>
              <a:gd name="connsiteX2-5489" fmla="*/ 1275907 w 3662637"/>
              <a:gd name="connsiteY2-5490" fmla="*/ 3381153 h 4492350"/>
              <a:gd name="connsiteX3-5491" fmla="*/ 0 w 3662637"/>
              <a:gd name="connsiteY3-5492" fmla="*/ 2945218 h 4492350"/>
              <a:gd name="connsiteX4-5493" fmla="*/ 1095154 w 3662637"/>
              <a:gd name="connsiteY4-5494" fmla="*/ 3242930 h 4492350"/>
              <a:gd name="connsiteX5-5495" fmla="*/ 361507 w 3662637"/>
              <a:gd name="connsiteY5-5496" fmla="*/ 2456121 h 4492350"/>
              <a:gd name="connsiteX6-5497" fmla="*/ 1743740 w 3662637"/>
              <a:gd name="connsiteY6-5498" fmla="*/ 3519376 h 4492350"/>
              <a:gd name="connsiteX7-5499" fmla="*/ 1652058 w 3662637"/>
              <a:gd name="connsiteY7-5500" fmla="*/ 2400346 h 4492350"/>
              <a:gd name="connsiteX8-5501" fmla="*/ 28261 w 3662637"/>
              <a:gd name="connsiteY8-5502" fmla="*/ 742880 h 4492350"/>
              <a:gd name="connsiteX9-5503" fmla="*/ 956930 w 3662637"/>
              <a:gd name="connsiteY9-5504" fmla="*/ 1924493 h 4492350"/>
              <a:gd name="connsiteX10-5505" fmla="*/ 1061670 w 3662637"/>
              <a:gd name="connsiteY10-5506" fmla="*/ 857226 h 4492350"/>
              <a:gd name="connsiteX11-5507" fmla="*/ 1162773 w 3662637"/>
              <a:gd name="connsiteY11-5508" fmla="*/ 2026621 h 4492350"/>
              <a:gd name="connsiteX12-5509" fmla="*/ 1682742 w 3662637"/>
              <a:gd name="connsiteY12-5510" fmla="*/ 2194318 h 4492350"/>
              <a:gd name="connsiteX13-5511" fmla="*/ 1924493 w 3662637"/>
              <a:gd name="connsiteY13-5512" fmla="*/ 0 h 4492350"/>
              <a:gd name="connsiteX14-5513" fmla="*/ 1995936 w 3662637"/>
              <a:gd name="connsiteY14-5514" fmla="*/ 986216 h 4492350"/>
              <a:gd name="connsiteX15-5515" fmla="*/ 1850065 w 3662637"/>
              <a:gd name="connsiteY15-5516" fmla="*/ 2060385 h 4492350"/>
              <a:gd name="connsiteX16-5517" fmla="*/ 2025596 w 3662637"/>
              <a:gd name="connsiteY16-5518" fmla="*/ 3046321 h 4492350"/>
              <a:gd name="connsiteX17-5519" fmla="*/ 2615609 w 3662637"/>
              <a:gd name="connsiteY17-5520" fmla="*/ 2519916 h 4492350"/>
              <a:gd name="connsiteX18-5521" fmla="*/ 2881796 w 3662637"/>
              <a:gd name="connsiteY18-5522" fmla="*/ 1291762 h 4492350"/>
              <a:gd name="connsiteX19-5523" fmla="*/ 2774911 w 3662637"/>
              <a:gd name="connsiteY19-5524" fmla="*/ 2383091 h 4492350"/>
              <a:gd name="connsiteX20-5525" fmla="*/ 3662637 w 3662637"/>
              <a:gd name="connsiteY20-5526" fmla="*/ 1124252 h 4492350"/>
              <a:gd name="connsiteX21-5527" fmla="*/ 2190307 w 3662637"/>
              <a:gd name="connsiteY21-5528" fmla="*/ 3370521 h 4492350"/>
              <a:gd name="connsiteX22-5529" fmla="*/ 2137144 w 3662637"/>
              <a:gd name="connsiteY22-5530" fmla="*/ 3817088 h 4492350"/>
              <a:gd name="connsiteX23-5531" fmla="*/ 3285460 w 3662637"/>
              <a:gd name="connsiteY23-5532" fmla="*/ 3094074 h 4492350"/>
              <a:gd name="connsiteX24-5533" fmla="*/ 2162419 w 3662637"/>
              <a:gd name="connsiteY24-5534" fmla="*/ 4030951 h 4492350"/>
              <a:gd name="connsiteX25-5535" fmla="*/ 2200940 w 3662637"/>
              <a:gd name="connsiteY25-5536" fmla="*/ 4476307 h 4492350"/>
              <a:gd name="connsiteX26-5537" fmla="*/ 2186296 w 3662637"/>
              <a:gd name="connsiteY26-5538" fmla="*/ 4491415 h 4492350"/>
              <a:gd name="connsiteX27-5539" fmla="*/ 1711842 w 3662637"/>
              <a:gd name="connsiteY27-5540" fmla="*/ 4492350 h 4492350"/>
              <a:gd name="connsiteX0-5541" fmla="*/ 1711842 w 3662637"/>
              <a:gd name="connsiteY0-5542" fmla="*/ 4492350 h 4492350"/>
              <a:gd name="connsiteX1-5543" fmla="*/ 1765005 w 3662637"/>
              <a:gd name="connsiteY1-5544" fmla="*/ 3785190 h 4492350"/>
              <a:gd name="connsiteX2-5545" fmla="*/ 1275907 w 3662637"/>
              <a:gd name="connsiteY2-5546" fmla="*/ 3381153 h 4492350"/>
              <a:gd name="connsiteX3-5547" fmla="*/ 0 w 3662637"/>
              <a:gd name="connsiteY3-5548" fmla="*/ 2945218 h 4492350"/>
              <a:gd name="connsiteX4-5549" fmla="*/ 1095154 w 3662637"/>
              <a:gd name="connsiteY4-5550" fmla="*/ 3242930 h 4492350"/>
              <a:gd name="connsiteX5-5551" fmla="*/ 361507 w 3662637"/>
              <a:gd name="connsiteY5-5552" fmla="*/ 2456121 h 4492350"/>
              <a:gd name="connsiteX6-5553" fmla="*/ 1743740 w 3662637"/>
              <a:gd name="connsiteY6-5554" fmla="*/ 3519376 h 4492350"/>
              <a:gd name="connsiteX7-5555" fmla="*/ 1652058 w 3662637"/>
              <a:gd name="connsiteY7-5556" fmla="*/ 2400346 h 4492350"/>
              <a:gd name="connsiteX8-5557" fmla="*/ 28261 w 3662637"/>
              <a:gd name="connsiteY8-5558" fmla="*/ 742880 h 4492350"/>
              <a:gd name="connsiteX9-5559" fmla="*/ 956930 w 3662637"/>
              <a:gd name="connsiteY9-5560" fmla="*/ 1924493 h 4492350"/>
              <a:gd name="connsiteX10-5561" fmla="*/ 1061670 w 3662637"/>
              <a:gd name="connsiteY10-5562" fmla="*/ 857226 h 4492350"/>
              <a:gd name="connsiteX11-5563" fmla="*/ 1162773 w 3662637"/>
              <a:gd name="connsiteY11-5564" fmla="*/ 2026621 h 4492350"/>
              <a:gd name="connsiteX12-5565" fmla="*/ 1682742 w 3662637"/>
              <a:gd name="connsiteY12-5566" fmla="*/ 2194318 h 4492350"/>
              <a:gd name="connsiteX13-5567" fmla="*/ 1924493 w 3662637"/>
              <a:gd name="connsiteY13-5568" fmla="*/ 0 h 4492350"/>
              <a:gd name="connsiteX14-5569" fmla="*/ 1995936 w 3662637"/>
              <a:gd name="connsiteY14-5570" fmla="*/ 986216 h 4492350"/>
              <a:gd name="connsiteX15-5571" fmla="*/ 1850065 w 3662637"/>
              <a:gd name="connsiteY15-5572" fmla="*/ 2060385 h 4492350"/>
              <a:gd name="connsiteX16-5573" fmla="*/ 2025596 w 3662637"/>
              <a:gd name="connsiteY16-5574" fmla="*/ 3046321 h 4492350"/>
              <a:gd name="connsiteX17-5575" fmla="*/ 2615609 w 3662637"/>
              <a:gd name="connsiteY17-5576" fmla="*/ 2519916 h 4492350"/>
              <a:gd name="connsiteX18-5577" fmla="*/ 2881796 w 3662637"/>
              <a:gd name="connsiteY18-5578" fmla="*/ 1291762 h 4492350"/>
              <a:gd name="connsiteX19-5579" fmla="*/ 2774911 w 3662637"/>
              <a:gd name="connsiteY19-5580" fmla="*/ 2383091 h 4492350"/>
              <a:gd name="connsiteX20-5581" fmla="*/ 3662637 w 3662637"/>
              <a:gd name="connsiteY20-5582" fmla="*/ 1124252 h 4492350"/>
              <a:gd name="connsiteX21-5583" fmla="*/ 2190307 w 3662637"/>
              <a:gd name="connsiteY21-5584" fmla="*/ 3370521 h 4492350"/>
              <a:gd name="connsiteX22-5585" fmla="*/ 2137144 w 3662637"/>
              <a:gd name="connsiteY22-5586" fmla="*/ 3817088 h 4492350"/>
              <a:gd name="connsiteX23-5587" fmla="*/ 3285460 w 3662637"/>
              <a:gd name="connsiteY23-5588" fmla="*/ 3094074 h 4492350"/>
              <a:gd name="connsiteX24-5589" fmla="*/ 2162419 w 3662637"/>
              <a:gd name="connsiteY24-5590" fmla="*/ 4030951 h 4492350"/>
              <a:gd name="connsiteX25-5591" fmla="*/ 2200940 w 3662637"/>
              <a:gd name="connsiteY25-5592" fmla="*/ 4476307 h 4492350"/>
              <a:gd name="connsiteX26-5593" fmla="*/ 2186296 w 3662637"/>
              <a:gd name="connsiteY26-5594" fmla="*/ 4491415 h 4492350"/>
              <a:gd name="connsiteX27-5595" fmla="*/ 1711842 w 3662637"/>
              <a:gd name="connsiteY27-5596" fmla="*/ 4492350 h 4492350"/>
              <a:gd name="connsiteX0-5597" fmla="*/ 1711842 w 3662637"/>
              <a:gd name="connsiteY0-5598" fmla="*/ 4492350 h 4492350"/>
              <a:gd name="connsiteX1-5599" fmla="*/ 1765005 w 3662637"/>
              <a:gd name="connsiteY1-5600" fmla="*/ 3785190 h 4492350"/>
              <a:gd name="connsiteX2-5601" fmla="*/ 1275907 w 3662637"/>
              <a:gd name="connsiteY2-5602" fmla="*/ 3381153 h 4492350"/>
              <a:gd name="connsiteX3-5603" fmla="*/ 0 w 3662637"/>
              <a:gd name="connsiteY3-5604" fmla="*/ 2945218 h 4492350"/>
              <a:gd name="connsiteX4-5605" fmla="*/ 1095154 w 3662637"/>
              <a:gd name="connsiteY4-5606" fmla="*/ 3242930 h 4492350"/>
              <a:gd name="connsiteX5-5607" fmla="*/ 381560 w 3662637"/>
              <a:gd name="connsiteY5-5608" fmla="*/ 2432058 h 4492350"/>
              <a:gd name="connsiteX6-5609" fmla="*/ 1743740 w 3662637"/>
              <a:gd name="connsiteY6-5610" fmla="*/ 3519376 h 4492350"/>
              <a:gd name="connsiteX7-5611" fmla="*/ 1652058 w 3662637"/>
              <a:gd name="connsiteY7-5612" fmla="*/ 2400346 h 4492350"/>
              <a:gd name="connsiteX8-5613" fmla="*/ 28261 w 3662637"/>
              <a:gd name="connsiteY8-5614" fmla="*/ 742880 h 4492350"/>
              <a:gd name="connsiteX9-5615" fmla="*/ 956930 w 3662637"/>
              <a:gd name="connsiteY9-5616" fmla="*/ 1924493 h 4492350"/>
              <a:gd name="connsiteX10-5617" fmla="*/ 1061670 w 3662637"/>
              <a:gd name="connsiteY10-5618" fmla="*/ 857226 h 4492350"/>
              <a:gd name="connsiteX11-5619" fmla="*/ 1162773 w 3662637"/>
              <a:gd name="connsiteY11-5620" fmla="*/ 2026621 h 4492350"/>
              <a:gd name="connsiteX12-5621" fmla="*/ 1682742 w 3662637"/>
              <a:gd name="connsiteY12-5622" fmla="*/ 2194318 h 4492350"/>
              <a:gd name="connsiteX13-5623" fmla="*/ 1924493 w 3662637"/>
              <a:gd name="connsiteY13-5624" fmla="*/ 0 h 4492350"/>
              <a:gd name="connsiteX14-5625" fmla="*/ 1995936 w 3662637"/>
              <a:gd name="connsiteY14-5626" fmla="*/ 986216 h 4492350"/>
              <a:gd name="connsiteX15-5627" fmla="*/ 1850065 w 3662637"/>
              <a:gd name="connsiteY15-5628" fmla="*/ 2060385 h 4492350"/>
              <a:gd name="connsiteX16-5629" fmla="*/ 2025596 w 3662637"/>
              <a:gd name="connsiteY16-5630" fmla="*/ 3046321 h 4492350"/>
              <a:gd name="connsiteX17-5631" fmla="*/ 2615609 w 3662637"/>
              <a:gd name="connsiteY17-5632" fmla="*/ 2519916 h 4492350"/>
              <a:gd name="connsiteX18-5633" fmla="*/ 2881796 w 3662637"/>
              <a:gd name="connsiteY18-5634" fmla="*/ 1291762 h 4492350"/>
              <a:gd name="connsiteX19-5635" fmla="*/ 2774911 w 3662637"/>
              <a:gd name="connsiteY19-5636" fmla="*/ 2383091 h 4492350"/>
              <a:gd name="connsiteX20-5637" fmla="*/ 3662637 w 3662637"/>
              <a:gd name="connsiteY20-5638" fmla="*/ 1124252 h 4492350"/>
              <a:gd name="connsiteX21-5639" fmla="*/ 2190307 w 3662637"/>
              <a:gd name="connsiteY21-5640" fmla="*/ 3370521 h 4492350"/>
              <a:gd name="connsiteX22-5641" fmla="*/ 2137144 w 3662637"/>
              <a:gd name="connsiteY22-5642" fmla="*/ 3817088 h 4492350"/>
              <a:gd name="connsiteX23-5643" fmla="*/ 3285460 w 3662637"/>
              <a:gd name="connsiteY23-5644" fmla="*/ 3094074 h 4492350"/>
              <a:gd name="connsiteX24-5645" fmla="*/ 2162419 w 3662637"/>
              <a:gd name="connsiteY24-5646" fmla="*/ 4030951 h 4492350"/>
              <a:gd name="connsiteX25-5647" fmla="*/ 2200940 w 3662637"/>
              <a:gd name="connsiteY25-5648" fmla="*/ 4476307 h 4492350"/>
              <a:gd name="connsiteX26-5649" fmla="*/ 2186296 w 3662637"/>
              <a:gd name="connsiteY26-5650" fmla="*/ 4491415 h 4492350"/>
              <a:gd name="connsiteX27-5651" fmla="*/ 1711842 w 3662637"/>
              <a:gd name="connsiteY27-5652" fmla="*/ 4492350 h 4492350"/>
              <a:gd name="connsiteX0-5653" fmla="*/ 1711842 w 3662637"/>
              <a:gd name="connsiteY0-5654" fmla="*/ 4492350 h 4492350"/>
              <a:gd name="connsiteX1-5655" fmla="*/ 1765005 w 3662637"/>
              <a:gd name="connsiteY1-5656" fmla="*/ 3785190 h 4492350"/>
              <a:gd name="connsiteX2-5657" fmla="*/ 1275907 w 3662637"/>
              <a:gd name="connsiteY2-5658" fmla="*/ 3381153 h 4492350"/>
              <a:gd name="connsiteX3-5659" fmla="*/ 0 w 3662637"/>
              <a:gd name="connsiteY3-5660" fmla="*/ 2945218 h 4492350"/>
              <a:gd name="connsiteX4-5661" fmla="*/ 1095154 w 3662637"/>
              <a:gd name="connsiteY4-5662" fmla="*/ 3242930 h 4492350"/>
              <a:gd name="connsiteX5-5663" fmla="*/ 381560 w 3662637"/>
              <a:gd name="connsiteY5-5664" fmla="*/ 2432058 h 4492350"/>
              <a:gd name="connsiteX6-5665" fmla="*/ 1743740 w 3662637"/>
              <a:gd name="connsiteY6-5666" fmla="*/ 3519376 h 4492350"/>
              <a:gd name="connsiteX7-5667" fmla="*/ 1652058 w 3662637"/>
              <a:gd name="connsiteY7-5668" fmla="*/ 2400346 h 4492350"/>
              <a:gd name="connsiteX8-5669" fmla="*/ 28261 w 3662637"/>
              <a:gd name="connsiteY8-5670" fmla="*/ 742880 h 4492350"/>
              <a:gd name="connsiteX9-5671" fmla="*/ 956930 w 3662637"/>
              <a:gd name="connsiteY9-5672" fmla="*/ 1924493 h 4492350"/>
              <a:gd name="connsiteX10-5673" fmla="*/ 1061670 w 3662637"/>
              <a:gd name="connsiteY10-5674" fmla="*/ 857226 h 4492350"/>
              <a:gd name="connsiteX11-5675" fmla="*/ 1162773 w 3662637"/>
              <a:gd name="connsiteY11-5676" fmla="*/ 2026621 h 4492350"/>
              <a:gd name="connsiteX12-5677" fmla="*/ 1682742 w 3662637"/>
              <a:gd name="connsiteY12-5678" fmla="*/ 2194318 h 4492350"/>
              <a:gd name="connsiteX13-5679" fmla="*/ 1924493 w 3662637"/>
              <a:gd name="connsiteY13-5680" fmla="*/ 0 h 4492350"/>
              <a:gd name="connsiteX14-5681" fmla="*/ 1995936 w 3662637"/>
              <a:gd name="connsiteY14-5682" fmla="*/ 986216 h 4492350"/>
              <a:gd name="connsiteX15-5683" fmla="*/ 1850065 w 3662637"/>
              <a:gd name="connsiteY15-5684" fmla="*/ 2060385 h 4492350"/>
              <a:gd name="connsiteX16-5685" fmla="*/ 2025596 w 3662637"/>
              <a:gd name="connsiteY16-5686" fmla="*/ 3046321 h 4492350"/>
              <a:gd name="connsiteX17-5687" fmla="*/ 2615609 w 3662637"/>
              <a:gd name="connsiteY17-5688" fmla="*/ 2519916 h 4492350"/>
              <a:gd name="connsiteX18-5689" fmla="*/ 2881796 w 3662637"/>
              <a:gd name="connsiteY18-5690" fmla="*/ 1291762 h 4492350"/>
              <a:gd name="connsiteX19-5691" fmla="*/ 2774911 w 3662637"/>
              <a:gd name="connsiteY19-5692" fmla="*/ 2383091 h 4492350"/>
              <a:gd name="connsiteX20-5693" fmla="*/ 3662637 w 3662637"/>
              <a:gd name="connsiteY20-5694" fmla="*/ 1124252 h 4492350"/>
              <a:gd name="connsiteX21-5695" fmla="*/ 2190307 w 3662637"/>
              <a:gd name="connsiteY21-5696" fmla="*/ 3370521 h 4492350"/>
              <a:gd name="connsiteX22-5697" fmla="*/ 2137144 w 3662637"/>
              <a:gd name="connsiteY22-5698" fmla="*/ 3817088 h 4492350"/>
              <a:gd name="connsiteX23-5699" fmla="*/ 3285460 w 3662637"/>
              <a:gd name="connsiteY23-5700" fmla="*/ 3094074 h 4492350"/>
              <a:gd name="connsiteX24-5701" fmla="*/ 2162419 w 3662637"/>
              <a:gd name="connsiteY24-5702" fmla="*/ 4030951 h 4492350"/>
              <a:gd name="connsiteX25-5703" fmla="*/ 2200940 w 3662637"/>
              <a:gd name="connsiteY25-5704" fmla="*/ 4476307 h 4492350"/>
              <a:gd name="connsiteX26-5705" fmla="*/ 2186296 w 3662637"/>
              <a:gd name="connsiteY26-5706" fmla="*/ 4491415 h 4492350"/>
              <a:gd name="connsiteX27-5707" fmla="*/ 1711842 w 3662637"/>
              <a:gd name="connsiteY27-5708" fmla="*/ 4492350 h 4492350"/>
              <a:gd name="connsiteX0-5709" fmla="*/ 1711842 w 3662637"/>
              <a:gd name="connsiteY0-5710" fmla="*/ 4492350 h 4492350"/>
              <a:gd name="connsiteX1-5711" fmla="*/ 1765005 w 3662637"/>
              <a:gd name="connsiteY1-5712" fmla="*/ 3785190 h 4492350"/>
              <a:gd name="connsiteX2-5713" fmla="*/ 1275907 w 3662637"/>
              <a:gd name="connsiteY2-5714" fmla="*/ 3381153 h 4492350"/>
              <a:gd name="connsiteX3-5715" fmla="*/ 0 w 3662637"/>
              <a:gd name="connsiteY3-5716" fmla="*/ 2945218 h 4492350"/>
              <a:gd name="connsiteX4-5717" fmla="*/ 1095154 w 3662637"/>
              <a:gd name="connsiteY4-5718" fmla="*/ 3242930 h 4492350"/>
              <a:gd name="connsiteX5-5719" fmla="*/ 381560 w 3662637"/>
              <a:gd name="connsiteY5-5720" fmla="*/ 2432058 h 4492350"/>
              <a:gd name="connsiteX6-5721" fmla="*/ 1743740 w 3662637"/>
              <a:gd name="connsiteY6-5722" fmla="*/ 3519376 h 4492350"/>
              <a:gd name="connsiteX7-5723" fmla="*/ 1652058 w 3662637"/>
              <a:gd name="connsiteY7-5724" fmla="*/ 2400346 h 4492350"/>
              <a:gd name="connsiteX8-5725" fmla="*/ 28261 w 3662637"/>
              <a:gd name="connsiteY8-5726" fmla="*/ 742880 h 4492350"/>
              <a:gd name="connsiteX9-5727" fmla="*/ 956930 w 3662637"/>
              <a:gd name="connsiteY9-5728" fmla="*/ 1924493 h 4492350"/>
              <a:gd name="connsiteX10-5729" fmla="*/ 1061670 w 3662637"/>
              <a:gd name="connsiteY10-5730" fmla="*/ 857226 h 4492350"/>
              <a:gd name="connsiteX11-5731" fmla="*/ 1162773 w 3662637"/>
              <a:gd name="connsiteY11-5732" fmla="*/ 2026621 h 4492350"/>
              <a:gd name="connsiteX12-5733" fmla="*/ 1682742 w 3662637"/>
              <a:gd name="connsiteY12-5734" fmla="*/ 2194318 h 4492350"/>
              <a:gd name="connsiteX13-5735" fmla="*/ 1924493 w 3662637"/>
              <a:gd name="connsiteY13-5736" fmla="*/ 0 h 4492350"/>
              <a:gd name="connsiteX14-5737" fmla="*/ 1995936 w 3662637"/>
              <a:gd name="connsiteY14-5738" fmla="*/ 986216 h 4492350"/>
              <a:gd name="connsiteX15-5739" fmla="*/ 1850065 w 3662637"/>
              <a:gd name="connsiteY15-5740" fmla="*/ 2060385 h 4492350"/>
              <a:gd name="connsiteX16-5741" fmla="*/ 2025596 w 3662637"/>
              <a:gd name="connsiteY16-5742" fmla="*/ 3046321 h 4492350"/>
              <a:gd name="connsiteX17-5743" fmla="*/ 2615609 w 3662637"/>
              <a:gd name="connsiteY17-5744" fmla="*/ 2519916 h 4492350"/>
              <a:gd name="connsiteX18-5745" fmla="*/ 2881796 w 3662637"/>
              <a:gd name="connsiteY18-5746" fmla="*/ 1291762 h 4492350"/>
              <a:gd name="connsiteX19-5747" fmla="*/ 2774911 w 3662637"/>
              <a:gd name="connsiteY19-5748" fmla="*/ 2383091 h 4492350"/>
              <a:gd name="connsiteX20-5749" fmla="*/ 3662637 w 3662637"/>
              <a:gd name="connsiteY20-5750" fmla="*/ 1124252 h 4492350"/>
              <a:gd name="connsiteX21-5751" fmla="*/ 2190307 w 3662637"/>
              <a:gd name="connsiteY21-5752" fmla="*/ 3370521 h 4492350"/>
              <a:gd name="connsiteX22-5753" fmla="*/ 2137144 w 3662637"/>
              <a:gd name="connsiteY22-5754" fmla="*/ 3817088 h 4492350"/>
              <a:gd name="connsiteX23-5755" fmla="*/ 3285460 w 3662637"/>
              <a:gd name="connsiteY23-5756" fmla="*/ 3094074 h 4492350"/>
              <a:gd name="connsiteX24-5757" fmla="*/ 2162419 w 3662637"/>
              <a:gd name="connsiteY24-5758" fmla="*/ 4030951 h 4492350"/>
              <a:gd name="connsiteX25-5759" fmla="*/ 2200940 w 3662637"/>
              <a:gd name="connsiteY25-5760" fmla="*/ 4476307 h 4492350"/>
              <a:gd name="connsiteX26-5761" fmla="*/ 2186296 w 3662637"/>
              <a:gd name="connsiteY26-5762" fmla="*/ 4491415 h 4492350"/>
              <a:gd name="connsiteX27-5763" fmla="*/ 1711842 w 3662637"/>
              <a:gd name="connsiteY27-5764" fmla="*/ 4492350 h 4492350"/>
              <a:gd name="connsiteX0-5765" fmla="*/ 1711842 w 3662637"/>
              <a:gd name="connsiteY0-5766" fmla="*/ 4492350 h 4492350"/>
              <a:gd name="connsiteX1-5767" fmla="*/ 1765005 w 3662637"/>
              <a:gd name="connsiteY1-5768" fmla="*/ 3785190 h 4492350"/>
              <a:gd name="connsiteX2-5769" fmla="*/ 1275907 w 3662637"/>
              <a:gd name="connsiteY2-5770" fmla="*/ 3381153 h 4492350"/>
              <a:gd name="connsiteX3-5771" fmla="*/ 0 w 3662637"/>
              <a:gd name="connsiteY3-5772" fmla="*/ 2945218 h 4492350"/>
              <a:gd name="connsiteX4-5773" fmla="*/ 1111196 w 3662637"/>
              <a:gd name="connsiteY4-5774" fmla="*/ 3238920 h 4492350"/>
              <a:gd name="connsiteX5-5775" fmla="*/ 381560 w 3662637"/>
              <a:gd name="connsiteY5-5776" fmla="*/ 2432058 h 4492350"/>
              <a:gd name="connsiteX6-5777" fmla="*/ 1743740 w 3662637"/>
              <a:gd name="connsiteY6-5778" fmla="*/ 3519376 h 4492350"/>
              <a:gd name="connsiteX7-5779" fmla="*/ 1652058 w 3662637"/>
              <a:gd name="connsiteY7-5780" fmla="*/ 2400346 h 4492350"/>
              <a:gd name="connsiteX8-5781" fmla="*/ 28261 w 3662637"/>
              <a:gd name="connsiteY8-5782" fmla="*/ 742880 h 4492350"/>
              <a:gd name="connsiteX9-5783" fmla="*/ 956930 w 3662637"/>
              <a:gd name="connsiteY9-5784" fmla="*/ 1924493 h 4492350"/>
              <a:gd name="connsiteX10-5785" fmla="*/ 1061670 w 3662637"/>
              <a:gd name="connsiteY10-5786" fmla="*/ 857226 h 4492350"/>
              <a:gd name="connsiteX11-5787" fmla="*/ 1162773 w 3662637"/>
              <a:gd name="connsiteY11-5788" fmla="*/ 2026621 h 4492350"/>
              <a:gd name="connsiteX12-5789" fmla="*/ 1682742 w 3662637"/>
              <a:gd name="connsiteY12-5790" fmla="*/ 2194318 h 4492350"/>
              <a:gd name="connsiteX13-5791" fmla="*/ 1924493 w 3662637"/>
              <a:gd name="connsiteY13-5792" fmla="*/ 0 h 4492350"/>
              <a:gd name="connsiteX14-5793" fmla="*/ 1995936 w 3662637"/>
              <a:gd name="connsiteY14-5794" fmla="*/ 986216 h 4492350"/>
              <a:gd name="connsiteX15-5795" fmla="*/ 1850065 w 3662637"/>
              <a:gd name="connsiteY15-5796" fmla="*/ 2060385 h 4492350"/>
              <a:gd name="connsiteX16-5797" fmla="*/ 2025596 w 3662637"/>
              <a:gd name="connsiteY16-5798" fmla="*/ 3046321 h 4492350"/>
              <a:gd name="connsiteX17-5799" fmla="*/ 2615609 w 3662637"/>
              <a:gd name="connsiteY17-5800" fmla="*/ 2519916 h 4492350"/>
              <a:gd name="connsiteX18-5801" fmla="*/ 2881796 w 3662637"/>
              <a:gd name="connsiteY18-5802" fmla="*/ 1291762 h 4492350"/>
              <a:gd name="connsiteX19-5803" fmla="*/ 2774911 w 3662637"/>
              <a:gd name="connsiteY19-5804" fmla="*/ 2383091 h 4492350"/>
              <a:gd name="connsiteX20-5805" fmla="*/ 3662637 w 3662637"/>
              <a:gd name="connsiteY20-5806" fmla="*/ 1124252 h 4492350"/>
              <a:gd name="connsiteX21-5807" fmla="*/ 2190307 w 3662637"/>
              <a:gd name="connsiteY21-5808" fmla="*/ 3370521 h 4492350"/>
              <a:gd name="connsiteX22-5809" fmla="*/ 2137144 w 3662637"/>
              <a:gd name="connsiteY22-5810" fmla="*/ 3817088 h 4492350"/>
              <a:gd name="connsiteX23-5811" fmla="*/ 3285460 w 3662637"/>
              <a:gd name="connsiteY23-5812" fmla="*/ 3094074 h 4492350"/>
              <a:gd name="connsiteX24-5813" fmla="*/ 2162419 w 3662637"/>
              <a:gd name="connsiteY24-5814" fmla="*/ 4030951 h 4492350"/>
              <a:gd name="connsiteX25-5815" fmla="*/ 2200940 w 3662637"/>
              <a:gd name="connsiteY25-5816" fmla="*/ 4476307 h 4492350"/>
              <a:gd name="connsiteX26-5817" fmla="*/ 2186296 w 3662637"/>
              <a:gd name="connsiteY26-5818" fmla="*/ 4491415 h 4492350"/>
              <a:gd name="connsiteX27-5819" fmla="*/ 1711842 w 3662637"/>
              <a:gd name="connsiteY27-5820" fmla="*/ 4492350 h 4492350"/>
              <a:gd name="connsiteX0-5821" fmla="*/ 1711842 w 3662637"/>
              <a:gd name="connsiteY0-5822" fmla="*/ 4492350 h 4492350"/>
              <a:gd name="connsiteX1-5823" fmla="*/ 1765005 w 3662637"/>
              <a:gd name="connsiteY1-5824" fmla="*/ 3785190 h 4492350"/>
              <a:gd name="connsiteX2-5825" fmla="*/ 1275907 w 3662637"/>
              <a:gd name="connsiteY2-5826" fmla="*/ 3381153 h 4492350"/>
              <a:gd name="connsiteX3-5827" fmla="*/ 0 w 3662637"/>
              <a:gd name="connsiteY3-5828" fmla="*/ 2945218 h 4492350"/>
              <a:gd name="connsiteX4-5829" fmla="*/ 1111196 w 3662637"/>
              <a:gd name="connsiteY4-5830" fmla="*/ 3238920 h 4492350"/>
              <a:gd name="connsiteX5-5831" fmla="*/ 381560 w 3662637"/>
              <a:gd name="connsiteY5-5832" fmla="*/ 2432058 h 4492350"/>
              <a:gd name="connsiteX6-5833" fmla="*/ 1743740 w 3662637"/>
              <a:gd name="connsiteY6-5834" fmla="*/ 3519376 h 4492350"/>
              <a:gd name="connsiteX7-5835" fmla="*/ 1652058 w 3662637"/>
              <a:gd name="connsiteY7-5836" fmla="*/ 2400346 h 4492350"/>
              <a:gd name="connsiteX8-5837" fmla="*/ 28261 w 3662637"/>
              <a:gd name="connsiteY8-5838" fmla="*/ 742880 h 4492350"/>
              <a:gd name="connsiteX9-5839" fmla="*/ 956930 w 3662637"/>
              <a:gd name="connsiteY9-5840" fmla="*/ 1924493 h 4492350"/>
              <a:gd name="connsiteX10-5841" fmla="*/ 1061670 w 3662637"/>
              <a:gd name="connsiteY10-5842" fmla="*/ 857226 h 4492350"/>
              <a:gd name="connsiteX11-5843" fmla="*/ 1162773 w 3662637"/>
              <a:gd name="connsiteY11-5844" fmla="*/ 2026621 h 4492350"/>
              <a:gd name="connsiteX12-5845" fmla="*/ 1682742 w 3662637"/>
              <a:gd name="connsiteY12-5846" fmla="*/ 2194318 h 4492350"/>
              <a:gd name="connsiteX13-5847" fmla="*/ 1924493 w 3662637"/>
              <a:gd name="connsiteY13-5848" fmla="*/ 0 h 4492350"/>
              <a:gd name="connsiteX14-5849" fmla="*/ 1995936 w 3662637"/>
              <a:gd name="connsiteY14-5850" fmla="*/ 986216 h 4492350"/>
              <a:gd name="connsiteX15-5851" fmla="*/ 1850065 w 3662637"/>
              <a:gd name="connsiteY15-5852" fmla="*/ 2060385 h 4492350"/>
              <a:gd name="connsiteX16-5853" fmla="*/ 2025596 w 3662637"/>
              <a:gd name="connsiteY16-5854" fmla="*/ 3046321 h 4492350"/>
              <a:gd name="connsiteX17-5855" fmla="*/ 2615609 w 3662637"/>
              <a:gd name="connsiteY17-5856" fmla="*/ 2519916 h 4492350"/>
              <a:gd name="connsiteX18-5857" fmla="*/ 2881796 w 3662637"/>
              <a:gd name="connsiteY18-5858" fmla="*/ 1291762 h 4492350"/>
              <a:gd name="connsiteX19-5859" fmla="*/ 2774911 w 3662637"/>
              <a:gd name="connsiteY19-5860" fmla="*/ 2383091 h 4492350"/>
              <a:gd name="connsiteX20-5861" fmla="*/ 3662637 w 3662637"/>
              <a:gd name="connsiteY20-5862" fmla="*/ 1124252 h 4492350"/>
              <a:gd name="connsiteX21-5863" fmla="*/ 2190307 w 3662637"/>
              <a:gd name="connsiteY21-5864" fmla="*/ 3370521 h 4492350"/>
              <a:gd name="connsiteX22-5865" fmla="*/ 2137144 w 3662637"/>
              <a:gd name="connsiteY22-5866" fmla="*/ 3817088 h 4492350"/>
              <a:gd name="connsiteX23-5867" fmla="*/ 3285460 w 3662637"/>
              <a:gd name="connsiteY23-5868" fmla="*/ 3094074 h 4492350"/>
              <a:gd name="connsiteX24-5869" fmla="*/ 2162419 w 3662637"/>
              <a:gd name="connsiteY24-5870" fmla="*/ 4030951 h 4492350"/>
              <a:gd name="connsiteX25-5871" fmla="*/ 2200940 w 3662637"/>
              <a:gd name="connsiteY25-5872" fmla="*/ 4476307 h 4492350"/>
              <a:gd name="connsiteX26-5873" fmla="*/ 2186296 w 3662637"/>
              <a:gd name="connsiteY26-5874" fmla="*/ 4491415 h 4492350"/>
              <a:gd name="connsiteX27-5875" fmla="*/ 1711842 w 3662637"/>
              <a:gd name="connsiteY27-5876" fmla="*/ 4492350 h 4492350"/>
              <a:gd name="connsiteX0-5877" fmla="*/ 1711842 w 3662637"/>
              <a:gd name="connsiteY0-5878" fmla="*/ 4492350 h 4492350"/>
              <a:gd name="connsiteX1-5879" fmla="*/ 1765005 w 3662637"/>
              <a:gd name="connsiteY1-5880" fmla="*/ 3785190 h 4492350"/>
              <a:gd name="connsiteX2-5881" fmla="*/ 1275907 w 3662637"/>
              <a:gd name="connsiteY2-5882" fmla="*/ 3381153 h 4492350"/>
              <a:gd name="connsiteX3-5883" fmla="*/ 0 w 3662637"/>
              <a:gd name="connsiteY3-5884" fmla="*/ 2945218 h 4492350"/>
              <a:gd name="connsiteX4-5885" fmla="*/ 1111196 w 3662637"/>
              <a:gd name="connsiteY4-5886" fmla="*/ 3238920 h 4492350"/>
              <a:gd name="connsiteX5-5887" fmla="*/ 381560 w 3662637"/>
              <a:gd name="connsiteY5-5888" fmla="*/ 2432058 h 4492350"/>
              <a:gd name="connsiteX6-5889" fmla="*/ 1743740 w 3662637"/>
              <a:gd name="connsiteY6-5890" fmla="*/ 3519376 h 4492350"/>
              <a:gd name="connsiteX7-5891" fmla="*/ 1652058 w 3662637"/>
              <a:gd name="connsiteY7-5892" fmla="*/ 2400346 h 4492350"/>
              <a:gd name="connsiteX8-5893" fmla="*/ 28261 w 3662637"/>
              <a:gd name="connsiteY8-5894" fmla="*/ 742880 h 4492350"/>
              <a:gd name="connsiteX9-5895" fmla="*/ 956930 w 3662637"/>
              <a:gd name="connsiteY9-5896" fmla="*/ 1924493 h 4492350"/>
              <a:gd name="connsiteX10-5897" fmla="*/ 1061670 w 3662637"/>
              <a:gd name="connsiteY10-5898" fmla="*/ 857226 h 4492350"/>
              <a:gd name="connsiteX11-5899" fmla="*/ 1162773 w 3662637"/>
              <a:gd name="connsiteY11-5900" fmla="*/ 2026621 h 4492350"/>
              <a:gd name="connsiteX12-5901" fmla="*/ 1682742 w 3662637"/>
              <a:gd name="connsiteY12-5902" fmla="*/ 2194318 h 4492350"/>
              <a:gd name="connsiteX13-5903" fmla="*/ 1924493 w 3662637"/>
              <a:gd name="connsiteY13-5904" fmla="*/ 0 h 4492350"/>
              <a:gd name="connsiteX14-5905" fmla="*/ 1995936 w 3662637"/>
              <a:gd name="connsiteY14-5906" fmla="*/ 986216 h 4492350"/>
              <a:gd name="connsiteX15-5907" fmla="*/ 1850065 w 3662637"/>
              <a:gd name="connsiteY15-5908" fmla="*/ 2060385 h 4492350"/>
              <a:gd name="connsiteX16-5909" fmla="*/ 2025596 w 3662637"/>
              <a:gd name="connsiteY16-5910" fmla="*/ 3046321 h 4492350"/>
              <a:gd name="connsiteX17-5911" fmla="*/ 2615609 w 3662637"/>
              <a:gd name="connsiteY17-5912" fmla="*/ 2519916 h 4492350"/>
              <a:gd name="connsiteX18-5913" fmla="*/ 2881796 w 3662637"/>
              <a:gd name="connsiteY18-5914" fmla="*/ 1291762 h 4492350"/>
              <a:gd name="connsiteX19-5915" fmla="*/ 2774911 w 3662637"/>
              <a:gd name="connsiteY19-5916" fmla="*/ 2383091 h 4492350"/>
              <a:gd name="connsiteX20-5917" fmla="*/ 3662637 w 3662637"/>
              <a:gd name="connsiteY20-5918" fmla="*/ 1124252 h 4492350"/>
              <a:gd name="connsiteX21-5919" fmla="*/ 2190307 w 3662637"/>
              <a:gd name="connsiteY21-5920" fmla="*/ 3370521 h 4492350"/>
              <a:gd name="connsiteX22-5921" fmla="*/ 2137144 w 3662637"/>
              <a:gd name="connsiteY22-5922" fmla="*/ 3817088 h 4492350"/>
              <a:gd name="connsiteX23-5923" fmla="*/ 3285460 w 3662637"/>
              <a:gd name="connsiteY23-5924" fmla="*/ 3094074 h 4492350"/>
              <a:gd name="connsiteX24-5925" fmla="*/ 2162419 w 3662637"/>
              <a:gd name="connsiteY24-5926" fmla="*/ 4030951 h 4492350"/>
              <a:gd name="connsiteX25-5927" fmla="*/ 2200940 w 3662637"/>
              <a:gd name="connsiteY25-5928" fmla="*/ 4476307 h 4492350"/>
              <a:gd name="connsiteX26-5929" fmla="*/ 2186296 w 3662637"/>
              <a:gd name="connsiteY26-5930" fmla="*/ 4491415 h 4492350"/>
              <a:gd name="connsiteX27-5931" fmla="*/ 1711842 w 3662637"/>
              <a:gd name="connsiteY27-5932" fmla="*/ 4492350 h 4492350"/>
              <a:gd name="connsiteX0-5933" fmla="*/ 1711842 w 3662637"/>
              <a:gd name="connsiteY0-5934" fmla="*/ 4492350 h 4492350"/>
              <a:gd name="connsiteX1-5935" fmla="*/ 1765005 w 3662637"/>
              <a:gd name="connsiteY1-5936" fmla="*/ 3785190 h 4492350"/>
              <a:gd name="connsiteX2-5937" fmla="*/ 1275907 w 3662637"/>
              <a:gd name="connsiteY2-5938" fmla="*/ 3381153 h 4492350"/>
              <a:gd name="connsiteX3-5939" fmla="*/ 0 w 3662637"/>
              <a:gd name="connsiteY3-5940" fmla="*/ 2945218 h 4492350"/>
              <a:gd name="connsiteX4-5941" fmla="*/ 1111196 w 3662637"/>
              <a:gd name="connsiteY4-5942" fmla="*/ 3238920 h 4492350"/>
              <a:gd name="connsiteX5-5943" fmla="*/ 381560 w 3662637"/>
              <a:gd name="connsiteY5-5944" fmla="*/ 2432058 h 4492350"/>
              <a:gd name="connsiteX6-5945" fmla="*/ 1743740 w 3662637"/>
              <a:gd name="connsiteY6-5946" fmla="*/ 3519376 h 4492350"/>
              <a:gd name="connsiteX7-5947" fmla="*/ 1652058 w 3662637"/>
              <a:gd name="connsiteY7-5948" fmla="*/ 2400346 h 4492350"/>
              <a:gd name="connsiteX8-5949" fmla="*/ 28261 w 3662637"/>
              <a:gd name="connsiteY8-5950" fmla="*/ 742880 h 4492350"/>
              <a:gd name="connsiteX9-5951" fmla="*/ 956930 w 3662637"/>
              <a:gd name="connsiteY9-5952" fmla="*/ 1924493 h 4492350"/>
              <a:gd name="connsiteX10-5953" fmla="*/ 1061670 w 3662637"/>
              <a:gd name="connsiteY10-5954" fmla="*/ 857226 h 4492350"/>
              <a:gd name="connsiteX11-5955" fmla="*/ 1162773 w 3662637"/>
              <a:gd name="connsiteY11-5956" fmla="*/ 2026621 h 4492350"/>
              <a:gd name="connsiteX12-5957" fmla="*/ 1682742 w 3662637"/>
              <a:gd name="connsiteY12-5958" fmla="*/ 2194318 h 4492350"/>
              <a:gd name="connsiteX13-5959" fmla="*/ 1924493 w 3662637"/>
              <a:gd name="connsiteY13-5960" fmla="*/ 0 h 4492350"/>
              <a:gd name="connsiteX14-5961" fmla="*/ 1995936 w 3662637"/>
              <a:gd name="connsiteY14-5962" fmla="*/ 986216 h 4492350"/>
              <a:gd name="connsiteX15-5963" fmla="*/ 1850065 w 3662637"/>
              <a:gd name="connsiteY15-5964" fmla="*/ 2060385 h 4492350"/>
              <a:gd name="connsiteX16-5965" fmla="*/ 2025596 w 3662637"/>
              <a:gd name="connsiteY16-5966" fmla="*/ 3046321 h 4492350"/>
              <a:gd name="connsiteX17-5967" fmla="*/ 2615609 w 3662637"/>
              <a:gd name="connsiteY17-5968" fmla="*/ 2519916 h 4492350"/>
              <a:gd name="connsiteX18-5969" fmla="*/ 2881796 w 3662637"/>
              <a:gd name="connsiteY18-5970" fmla="*/ 1291762 h 4492350"/>
              <a:gd name="connsiteX19-5971" fmla="*/ 2774911 w 3662637"/>
              <a:gd name="connsiteY19-5972" fmla="*/ 2383091 h 4492350"/>
              <a:gd name="connsiteX20-5973" fmla="*/ 3662637 w 3662637"/>
              <a:gd name="connsiteY20-5974" fmla="*/ 1124252 h 4492350"/>
              <a:gd name="connsiteX21-5975" fmla="*/ 2190307 w 3662637"/>
              <a:gd name="connsiteY21-5976" fmla="*/ 3370521 h 4492350"/>
              <a:gd name="connsiteX22-5977" fmla="*/ 2137144 w 3662637"/>
              <a:gd name="connsiteY22-5978" fmla="*/ 3817088 h 4492350"/>
              <a:gd name="connsiteX23-5979" fmla="*/ 3285460 w 3662637"/>
              <a:gd name="connsiteY23-5980" fmla="*/ 3094074 h 4492350"/>
              <a:gd name="connsiteX24-5981" fmla="*/ 2162419 w 3662637"/>
              <a:gd name="connsiteY24-5982" fmla="*/ 4030951 h 4492350"/>
              <a:gd name="connsiteX25-5983" fmla="*/ 2200940 w 3662637"/>
              <a:gd name="connsiteY25-5984" fmla="*/ 4476307 h 4492350"/>
              <a:gd name="connsiteX26-5985" fmla="*/ 2186296 w 3662637"/>
              <a:gd name="connsiteY26-5986" fmla="*/ 4491415 h 4492350"/>
              <a:gd name="connsiteX27-5987" fmla="*/ 1711842 w 3662637"/>
              <a:gd name="connsiteY27-5988" fmla="*/ 4492350 h 4492350"/>
              <a:gd name="connsiteX0-5989" fmla="*/ 1711842 w 3662637"/>
              <a:gd name="connsiteY0-5990" fmla="*/ 4492350 h 4492350"/>
              <a:gd name="connsiteX1-5991" fmla="*/ 1765005 w 3662637"/>
              <a:gd name="connsiteY1-5992" fmla="*/ 3785190 h 4492350"/>
              <a:gd name="connsiteX2-5993" fmla="*/ 1275907 w 3662637"/>
              <a:gd name="connsiteY2-5994" fmla="*/ 3381153 h 4492350"/>
              <a:gd name="connsiteX3-5995" fmla="*/ 0 w 3662637"/>
              <a:gd name="connsiteY3-5996" fmla="*/ 2945218 h 4492350"/>
              <a:gd name="connsiteX4-5997" fmla="*/ 1111196 w 3662637"/>
              <a:gd name="connsiteY4-5998" fmla="*/ 3238920 h 4492350"/>
              <a:gd name="connsiteX5-5999" fmla="*/ 381560 w 3662637"/>
              <a:gd name="connsiteY5-6000" fmla="*/ 2432058 h 4492350"/>
              <a:gd name="connsiteX6-6001" fmla="*/ 1743740 w 3662637"/>
              <a:gd name="connsiteY6-6002" fmla="*/ 3519376 h 4492350"/>
              <a:gd name="connsiteX7-6003" fmla="*/ 1652058 w 3662637"/>
              <a:gd name="connsiteY7-6004" fmla="*/ 2400346 h 4492350"/>
              <a:gd name="connsiteX8-6005" fmla="*/ 28261 w 3662637"/>
              <a:gd name="connsiteY8-6006" fmla="*/ 742880 h 4492350"/>
              <a:gd name="connsiteX9-6007" fmla="*/ 956930 w 3662637"/>
              <a:gd name="connsiteY9-6008" fmla="*/ 1924493 h 4492350"/>
              <a:gd name="connsiteX10-6009" fmla="*/ 1061670 w 3662637"/>
              <a:gd name="connsiteY10-6010" fmla="*/ 857226 h 4492350"/>
              <a:gd name="connsiteX11-6011" fmla="*/ 1162773 w 3662637"/>
              <a:gd name="connsiteY11-6012" fmla="*/ 2026621 h 4492350"/>
              <a:gd name="connsiteX12-6013" fmla="*/ 1682742 w 3662637"/>
              <a:gd name="connsiteY12-6014" fmla="*/ 2194318 h 4492350"/>
              <a:gd name="connsiteX13-6015" fmla="*/ 1924493 w 3662637"/>
              <a:gd name="connsiteY13-6016" fmla="*/ 0 h 4492350"/>
              <a:gd name="connsiteX14-6017" fmla="*/ 1995936 w 3662637"/>
              <a:gd name="connsiteY14-6018" fmla="*/ 986216 h 4492350"/>
              <a:gd name="connsiteX15-6019" fmla="*/ 1850065 w 3662637"/>
              <a:gd name="connsiteY15-6020" fmla="*/ 2060385 h 4492350"/>
              <a:gd name="connsiteX16-6021" fmla="*/ 2025596 w 3662637"/>
              <a:gd name="connsiteY16-6022" fmla="*/ 3046321 h 4492350"/>
              <a:gd name="connsiteX17-6023" fmla="*/ 2615609 w 3662637"/>
              <a:gd name="connsiteY17-6024" fmla="*/ 2519916 h 4492350"/>
              <a:gd name="connsiteX18-6025" fmla="*/ 2881796 w 3662637"/>
              <a:gd name="connsiteY18-6026" fmla="*/ 1291762 h 4492350"/>
              <a:gd name="connsiteX19-6027" fmla="*/ 2774911 w 3662637"/>
              <a:gd name="connsiteY19-6028" fmla="*/ 2383091 h 4492350"/>
              <a:gd name="connsiteX20-6029" fmla="*/ 3662637 w 3662637"/>
              <a:gd name="connsiteY20-6030" fmla="*/ 1124252 h 4492350"/>
              <a:gd name="connsiteX21-6031" fmla="*/ 2190307 w 3662637"/>
              <a:gd name="connsiteY21-6032" fmla="*/ 3370521 h 4492350"/>
              <a:gd name="connsiteX22-6033" fmla="*/ 2137144 w 3662637"/>
              <a:gd name="connsiteY22-6034" fmla="*/ 3817088 h 4492350"/>
              <a:gd name="connsiteX23-6035" fmla="*/ 3285460 w 3662637"/>
              <a:gd name="connsiteY23-6036" fmla="*/ 3094074 h 4492350"/>
              <a:gd name="connsiteX24-6037" fmla="*/ 2162419 w 3662637"/>
              <a:gd name="connsiteY24-6038" fmla="*/ 4030951 h 4492350"/>
              <a:gd name="connsiteX25-6039" fmla="*/ 2200940 w 3662637"/>
              <a:gd name="connsiteY25-6040" fmla="*/ 4476307 h 4492350"/>
              <a:gd name="connsiteX26-6041" fmla="*/ 2186296 w 3662637"/>
              <a:gd name="connsiteY26-6042" fmla="*/ 4491415 h 4492350"/>
              <a:gd name="connsiteX27-6043" fmla="*/ 1711842 w 3662637"/>
              <a:gd name="connsiteY27-6044" fmla="*/ 4492350 h 4492350"/>
              <a:gd name="connsiteX0-6045" fmla="*/ 1711842 w 3662637"/>
              <a:gd name="connsiteY0-6046" fmla="*/ 4492350 h 4492350"/>
              <a:gd name="connsiteX1-6047" fmla="*/ 1765005 w 3662637"/>
              <a:gd name="connsiteY1-6048" fmla="*/ 3785190 h 4492350"/>
              <a:gd name="connsiteX2-6049" fmla="*/ 1275907 w 3662637"/>
              <a:gd name="connsiteY2-6050" fmla="*/ 3381153 h 4492350"/>
              <a:gd name="connsiteX3-6051" fmla="*/ 0 w 3662637"/>
              <a:gd name="connsiteY3-6052" fmla="*/ 2945218 h 4492350"/>
              <a:gd name="connsiteX4-6053" fmla="*/ 1111196 w 3662637"/>
              <a:gd name="connsiteY4-6054" fmla="*/ 3238920 h 4492350"/>
              <a:gd name="connsiteX5-6055" fmla="*/ 381560 w 3662637"/>
              <a:gd name="connsiteY5-6056" fmla="*/ 2432058 h 4492350"/>
              <a:gd name="connsiteX6-6057" fmla="*/ 1743740 w 3662637"/>
              <a:gd name="connsiteY6-6058" fmla="*/ 3519376 h 4492350"/>
              <a:gd name="connsiteX7-6059" fmla="*/ 1652058 w 3662637"/>
              <a:gd name="connsiteY7-6060" fmla="*/ 2400346 h 4492350"/>
              <a:gd name="connsiteX8-6061" fmla="*/ 28261 w 3662637"/>
              <a:gd name="connsiteY8-6062" fmla="*/ 742880 h 4492350"/>
              <a:gd name="connsiteX9-6063" fmla="*/ 956930 w 3662637"/>
              <a:gd name="connsiteY9-6064" fmla="*/ 1924493 h 4492350"/>
              <a:gd name="connsiteX10-6065" fmla="*/ 1061670 w 3662637"/>
              <a:gd name="connsiteY10-6066" fmla="*/ 857226 h 4492350"/>
              <a:gd name="connsiteX11-6067" fmla="*/ 1162773 w 3662637"/>
              <a:gd name="connsiteY11-6068" fmla="*/ 2026621 h 4492350"/>
              <a:gd name="connsiteX12-6069" fmla="*/ 1682742 w 3662637"/>
              <a:gd name="connsiteY12-6070" fmla="*/ 2194318 h 4492350"/>
              <a:gd name="connsiteX13-6071" fmla="*/ 1924493 w 3662637"/>
              <a:gd name="connsiteY13-6072" fmla="*/ 0 h 4492350"/>
              <a:gd name="connsiteX14-6073" fmla="*/ 1995936 w 3662637"/>
              <a:gd name="connsiteY14-6074" fmla="*/ 986216 h 4492350"/>
              <a:gd name="connsiteX15-6075" fmla="*/ 1850065 w 3662637"/>
              <a:gd name="connsiteY15-6076" fmla="*/ 2060385 h 4492350"/>
              <a:gd name="connsiteX16-6077" fmla="*/ 2025596 w 3662637"/>
              <a:gd name="connsiteY16-6078" fmla="*/ 3046321 h 4492350"/>
              <a:gd name="connsiteX17-6079" fmla="*/ 2615609 w 3662637"/>
              <a:gd name="connsiteY17-6080" fmla="*/ 2519916 h 4492350"/>
              <a:gd name="connsiteX18-6081" fmla="*/ 2881796 w 3662637"/>
              <a:gd name="connsiteY18-6082" fmla="*/ 1291762 h 4492350"/>
              <a:gd name="connsiteX19-6083" fmla="*/ 2774911 w 3662637"/>
              <a:gd name="connsiteY19-6084" fmla="*/ 2383091 h 4492350"/>
              <a:gd name="connsiteX20-6085" fmla="*/ 3662637 w 3662637"/>
              <a:gd name="connsiteY20-6086" fmla="*/ 1124252 h 4492350"/>
              <a:gd name="connsiteX21-6087" fmla="*/ 2190307 w 3662637"/>
              <a:gd name="connsiteY21-6088" fmla="*/ 3370521 h 4492350"/>
              <a:gd name="connsiteX22-6089" fmla="*/ 2137144 w 3662637"/>
              <a:gd name="connsiteY22-6090" fmla="*/ 3817088 h 4492350"/>
              <a:gd name="connsiteX23-6091" fmla="*/ 3285460 w 3662637"/>
              <a:gd name="connsiteY23-6092" fmla="*/ 3094074 h 4492350"/>
              <a:gd name="connsiteX24-6093" fmla="*/ 2162419 w 3662637"/>
              <a:gd name="connsiteY24-6094" fmla="*/ 4030951 h 4492350"/>
              <a:gd name="connsiteX25-6095" fmla="*/ 2200940 w 3662637"/>
              <a:gd name="connsiteY25-6096" fmla="*/ 4476307 h 4492350"/>
              <a:gd name="connsiteX26-6097" fmla="*/ 2186296 w 3662637"/>
              <a:gd name="connsiteY26-6098" fmla="*/ 4491415 h 4492350"/>
              <a:gd name="connsiteX27-6099" fmla="*/ 1711842 w 3662637"/>
              <a:gd name="connsiteY27-6100" fmla="*/ 4492350 h 4492350"/>
              <a:gd name="connsiteX0-6101" fmla="*/ 1711842 w 3662637"/>
              <a:gd name="connsiteY0-6102" fmla="*/ 4492350 h 4492350"/>
              <a:gd name="connsiteX1-6103" fmla="*/ 1765005 w 3662637"/>
              <a:gd name="connsiteY1-6104" fmla="*/ 3785190 h 4492350"/>
              <a:gd name="connsiteX2-6105" fmla="*/ 1275907 w 3662637"/>
              <a:gd name="connsiteY2-6106" fmla="*/ 3381153 h 4492350"/>
              <a:gd name="connsiteX3-6107" fmla="*/ 0 w 3662637"/>
              <a:gd name="connsiteY3-6108" fmla="*/ 2945218 h 4492350"/>
              <a:gd name="connsiteX4-6109" fmla="*/ 1111196 w 3662637"/>
              <a:gd name="connsiteY4-6110" fmla="*/ 3238920 h 4492350"/>
              <a:gd name="connsiteX5-6111" fmla="*/ 381560 w 3662637"/>
              <a:gd name="connsiteY5-6112" fmla="*/ 2432058 h 4492350"/>
              <a:gd name="connsiteX6-6113" fmla="*/ 1743740 w 3662637"/>
              <a:gd name="connsiteY6-6114" fmla="*/ 3519376 h 4492350"/>
              <a:gd name="connsiteX7-6115" fmla="*/ 1652058 w 3662637"/>
              <a:gd name="connsiteY7-6116" fmla="*/ 2400346 h 4492350"/>
              <a:gd name="connsiteX8-6117" fmla="*/ 28261 w 3662637"/>
              <a:gd name="connsiteY8-6118" fmla="*/ 742880 h 4492350"/>
              <a:gd name="connsiteX9-6119" fmla="*/ 956930 w 3662637"/>
              <a:gd name="connsiteY9-6120" fmla="*/ 1924493 h 4492350"/>
              <a:gd name="connsiteX10-6121" fmla="*/ 1061670 w 3662637"/>
              <a:gd name="connsiteY10-6122" fmla="*/ 857226 h 4492350"/>
              <a:gd name="connsiteX11-6123" fmla="*/ 1162773 w 3662637"/>
              <a:gd name="connsiteY11-6124" fmla="*/ 2026621 h 4492350"/>
              <a:gd name="connsiteX12-6125" fmla="*/ 1682742 w 3662637"/>
              <a:gd name="connsiteY12-6126" fmla="*/ 2194318 h 4492350"/>
              <a:gd name="connsiteX13-6127" fmla="*/ 1924493 w 3662637"/>
              <a:gd name="connsiteY13-6128" fmla="*/ 0 h 4492350"/>
              <a:gd name="connsiteX14-6129" fmla="*/ 1995936 w 3662637"/>
              <a:gd name="connsiteY14-6130" fmla="*/ 986216 h 4492350"/>
              <a:gd name="connsiteX15-6131" fmla="*/ 1850065 w 3662637"/>
              <a:gd name="connsiteY15-6132" fmla="*/ 2060385 h 4492350"/>
              <a:gd name="connsiteX16-6133" fmla="*/ 2025596 w 3662637"/>
              <a:gd name="connsiteY16-6134" fmla="*/ 3046321 h 4492350"/>
              <a:gd name="connsiteX17-6135" fmla="*/ 2615609 w 3662637"/>
              <a:gd name="connsiteY17-6136" fmla="*/ 2519916 h 4492350"/>
              <a:gd name="connsiteX18-6137" fmla="*/ 2881796 w 3662637"/>
              <a:gd name="connsiteY18-6138" fmla="*/ 1291762 h 4492350"/>
              <a:gd name="connsiteX19-6139" fmla="*/ 2774911 w 3662637"/>
              <a:gd name="connsiteY19-6140" fmla="*/ 2383091 h 4492350"/>
              <a:gd name="connsiteX20-6141" fmla="*/ 3662637 w 3662637"/>
              <a:gd name="connsiteY20-6142" fmla="*/ 1124252 h 4492350"/>
              <a:gd name="connsiteX21-6143" fmla="*/ 2190307 w 3662637"/>
              <a:gd name="connsiteY21-6144" fmla="*/ 3370521 h 4492350"/>
              <a:gd name="connsiteX22-6145" fmla="*/ 2137144 w 3662637"/>
              <a:gd name="connsiteY22-6146" fmla="*/ 3817088 h 4492350"/>
              <a:gd name="connsiteX23-6147" fmla="*/ 3285460 w 3662637"/>
              <a:gd name="connsiteY23-6148" fmla="*/ 3094074 h 4492350"/>
              <a:gd name="connsiteX24-6149" fmla="*/ 2162419 w 3662637"/>
              <a:gd name="connsiteY24-6150" fmla="*/ 4030951 h 4492350"/>
              <a:gd name="connsiteX25-6151" fmla="*/ 2200940 w 3662637"/>
              <a:gd name="connsiteY25-6152" fmla="*/ 4476307 h 4492350"/>
              <a:gd name="connsiteX26-6153" fmla="*/ 2186296 w 3662637"/>
              <a:gd name="connsiteY26-6154" fmla="*/ 4491415 h 4492350"/>
              <a:gd name="connsiteX27-6155" fmla="*/ 1711842 w 3662637"/>
              <a:gd name="connsiteY27-6156" fmla="*/ 4492350 h 4492350"/>
              <a:gd name="connsiteX0-6157" fmla="*/ 1711842 w 3662637"/>
              <a:gd name="connsiteY0-6158" fmla="*/ 4492350 h 4492350"/>
              <a:gd name="connsiteX1-6159" fmla="*/ 1765005 w 3662637"/>
              <a:gd name="connsiteY1-6160" fmla="*/ 3785190 h 4492350"/>
              <a:gd name="connsiteX2-6161" fmla="*/ 1275907 w 3662637"/>
              <a:gd name="connsiteY2-6162" fmla="*/ 3381153 h 4492350"/>
              <a:gd name="connsiteX3-6163" fmla="*/ 0 w 3662637"/>
              <a:gd name="connsiteY3-6164" fmla="*/ 2945218 h 4492350"/>
              <a:gd name="connsiteX4-6165" fmla="*/ 1111196 w 3662637"/>
              <a:gd name="connsiteY4-6166" fmla="*/ 3238920 h 4492350"/>
              <a:gd name="connsiteX5-6167" fmla="*/ 381560 w 3662637"/>
              <a:gd name="connsiteY5-6168" fmla="*/ 2432058 h 4492350"/>
              <a:gd name="connsiteX6-6169" fmla="*/ 1743740 w 3662637"/>
              <a:gd name="connsiteY6-6170" fmla="*/ 3519376 h 4492350"/>
              <a:gd name="connsiteX7-6171" fmla="*/ 1652058 w 3662637"/>
              <a:gd name="connsiteY7-6172" fmla="*/ 2400346 h 4492350"/>
              <a:gd name="connsiteX8-6173" fmla="*/ 28261 w 3662637"/>
              <a:gd name="connsiteY8-6174" fmla="*/ 742880 h 4492350"/>
              <a:gd name="connsiteX9-6175" fmla="*/ 956930 w 3662637"/>
              <a:gd name="connsiteY9-6176" fmla="*/ 1924493 h 4492350"/>
              <a:gd name="connsiteX10-6177" fmla="*/ 1061670 w 3662637"/>
              <a:gd name="connsiteY10-6178" fmla="*/ 857226 h 4492350"/>
              <a:gd name="connsiteX11-6179" fmla="*/ 1162773 w 3662637"/>
              <a:gd name="connsiteY11-6180" fmla="*/ 2026621 h 4492350"/>
              <a:gd name="connsiteX12-6181" fmla="*/ 1682742 w 3662637"/>
              <a:gd name="connsiteY12-6182" fmla="*/ 2194318 h 4492350"/>
              <a:gd name="connsiteX13-6183" fmla="*/ 1924493 w 3662637"/>
              <a:gd name="connsiteY13-6184" fmla="*/ 0 h 4492350"/>
              <a:gd name="connsiteX14-6185" fmla="*/ 1995936 w 3662637"/>
              <a:gd name="connsiteY14-6186" fmla="*/ 986216 h 4492350"/>
              <a:gd name="connsiteX15-6187" fmla="*/ 1850065 w 3662637"/>
              <a:gd name="connsiteY15-6188" fmla="*/ 2060385 h 4492350"/>
              <a:gd name="connsiteX16-6189" fmla="*/ 2025596 w 3662637"/>
              <a:gd name="connsiteY16-6190" fmla="*/ 3046321 h 4492350"/>
              <a:gd name="connsiteX17-6191" fmla="*/ 2615609 w 3662637"/>
              <a:gd name="connsiteY17-6192" fmla="*/ 2519916 h 4492350"/>
              <a:gd name="connsiteX18-6193" fmla="*/ 2881796 w 3662637"/>
              <a:gd name="connsiteY18-6194" fmla="*/ 1291762 h 4492350"/>
              <a:gd name="connsiteX19-6195" fmla="*/ 2774911 w 3662637"/>
              <a:gd name="connsiteY19-6196" fmla="*/ 2383091 h 4492350"/>
              <a:gd name="connsiteX20-6197" fmla="*/ 3662637 w 3662637"/>
              <a:gd name="connsiteY20-6198" fmla="*/ 1124252 h 4492350"/>
              <a:gd name="connsiteX21-6199" fmla="*/ 2190307 w 3662637"/>
              <a:gd name="connsiteY21-6200" fmla="*/ 3370521 h 4492350"/>
              <a:gd name="connsiteX22-6201" fmla="*/ 2137144 w 3662637"/>
              <a:gd name="connsiteY22-6202" fmla="*/ 3817088 h 4492350"/>
              <a:gd name="connsiteX23-6203" fmla="*/ 3285460 w 3662637"/>
              <a:gd name="connsiteY23-6204" fmla="*/ 3094074 h 4492350"/>
              <a:gd name="connsiteX24-6205" fmla="*/ 2162419 w 3662637"/>
              <a:gd name="connsiteY24-6206" fmla="*/ 4030951 h 4492350"/>
              <a:gd name="connsiteX25-6207" fmla="*/ 2200940 w 3662637"/>
              <a:gd name="connsiteY25-6208" fmla="*/ 4476307 h 4492350"/>
              <a:gd name="connsiteX26-6209" fmla="*/ 2186296 w 3662637"/>
              <a:gd name="connsiteY26-6210" fmla="*/ 4491415 h 4492350"/>
              <a:gd name="connsiteX27-6211" fmla="*/ 1711842 w 3662637"/>
              <a:gd name="connsiteY27-6212" fmla="*/ 4492350 h 4492350"/>
              <a:gd name="connsiteX0-6213" fmla="*/ 1687779 w 3638574"/>
              <a:gd name="connsiteY0-6214" fmla="*/ 4492350 h 4492350"/>
              <a:gd name="connsiteX1-6215" fmla="*/ 1740942 w 3638574"/>
              <a:gd name="connsiteY1-6216" fmla="*/ 3785190 h 4492350"/>
              <a:gd name="connsiteX2-6217" fmla="*/ 1251844 w 3638574"/>
              <a:gd name="connsiteY2-6218" fmla="*/ 3381153 h 4492350"/>
              <a:gd name="connsiteX3-6219" fmla="*/ 0 w 3638574"/>
              <a:gd name="connsiteY3-6220" fmla="*/ 2917145 h 4492350"/>
              <a:gd name="connsiteX4-6221" fmla="*/ 1087133 w 3638574"/>
              <a:gd name="connsiteY4-6222" fmla="*/ 3238920 h 4492350"/>
              <a:gd name="connsiteX5-6223" fmla="*/ 357497 w 3638574"/>
              <a:gd name="connsiteY5-6224" fmla="*/ 2432058 h 4492350"/>
              <a:gd name="connsiteX6-6225" fmla="*/ 1719677 w 3638574"/>
              <a:gd name="connsiteY6-6226" fmla="*/ 3519376 h 4492350"/>
              <a:gd name="connsiteX7-6227" fmla="*/ 1627995 w 3638574"/>
              <a:gd name="connsiteY7-6228" fmla="*/ 2400346 h 4492350"/>
              <a:gd name="connsiteX8-6229" fmla="*/ 4198 w 3638574"/>
              <a:gd name="connsiteY8-6230" fmla="*/ 742880 h 4492350"/>
              <a:gd name="connsiteX9-6231" fmla="*/ 932867 w 3638574"/>
              <a:gd name="connsiteY9-6232" fmla="*/ 1924493 h 4492350"/>
              <a:gd name="connsiteX10-6233" fmla="*/ 1037607 w 3638574"/>
              <a:gd name="connsiteY10-6234" fmla="*/ 857226 h 4492350"/>
              <a:gd name="connsiteX11-6235" fmla="*/ 1138710 w 3638574"/>
              <a:gd name="connsiteY11-6236" fmla="*/ 2026621 h 4492350"/>
              <a:gd name="connsiteX12-6237" fmla="*/ 1658679 w 3638574"/>
              <a:gd name="connsiteY12-6238" fmla="*/ 2194318 h 4492350"/>
              <a:gd name="connsiteX13-6239" fmla="*/ 1900430 w 3638574"/>
              <a:gd name="connsiteY13-6240" fmla="*/ 0 h 4492350"/>
              <a:gd name="connsiteX14-6241" fmla="*/ 1971873 w 3638574"/>
              <a:gd name="connsiteY14-6242" fmla="*/ 986216 h 4492350"/>
              <a:gd name="connsiteX15-6243" fmla="*/ 1826002 w 3638574"/>
              <a:gd name="connsiteY15-6244" fmla="*/ 2060385 h 4492350"/>
              <a:gd name="connsiteX16-6245" fmla="*/ 2001533 w 3638574"/>
              <a:gd name="connsiteY16-6246" fmla="*/ 3046321 h 4492350"/>
              <a:gd name="connsiteX17-6247" fmla="*/ 2591546 w 3638574"/>
              <a:gd name="connsiteY17-6248" fmla="*/ 2519916 h 4492350"/>
              <a:gd name="connsiteX18-6249" fmla="*/ 2857733 w 3638574"/>
              <a:gd name="connsiteY18-6250" fmla="*/ 1291762 h 4492350"/>
              <a:gd name="connsiteX19-6251" fmla="*/ 2750848 w 3638574"/>
              <a:gd name="connsiteY19-6252" fmla="*/ 2383091 h 4492350"/>
              <a:gd name="connsiteX20-6253" fmla="*/ 3638574 w 3638574"/>
              <a:gd name="connsiteY20-6254" fmla="*/ 1124252 h 4492350"/>
              <a:gd name="connsiteX21-6255" fmla="*/ 2166244 w 3638574"/>
              <a:gd name="connsiteY21-6256" fmla="*/ 3370521 h 4492350"/>
              <a:gd name="connsiteX22-6257" fmla="*/ 2113081 w 3638574"/>
              <a:gd name="connsiteY22-6258" fmla="*/ 3817088 h 4492350"/>
              <a:gd name="connsiteX23-6259" fmla="*/ 3261397 w 3638574"/>
              <a:gd name="connsiteY23-6260" fmla="*/ 3094074 h 4492350"/>
              <a:gd name="connsiteX24-6261" fmla="*/ 2138356 w 3638574"/>
              <a:gd name="connsiteY24-6262" fmla="*/ 4030951 h 4492350"/>
              <a:gd name="connsiteX25-6263" fmla="*/ 2176877 w 3638574"/>
              <a:gd name="connsiteY25-6264" fmla="*/ 4476307 h 4492350"/>
              <a:gd name="connsiteX26-6265" fmla="*/ 2162233 w 3638574"/>
              <a:gd name="connsiteY26-6266" fmla="*/ 4491415 h 4492350"/>
              <a:gd name="connsiteX27-6267" fmla="*/ 1687779 w 3638574"/>
              <a:gd name="connsiteY27-6268" fmla="*/ 4492350 h 4492350"/>
              <a:gd name="connsiteX0-6269" fmla="*/ 1687779 w 3638574"/>
              <a:gd name="connsiteY0-6270" fmla="*/ 4492350 h 4492350"/>
              <a:gd name="connsiteX1-6271" fmla="*/ 1740942 w 3638574"/>
              <a:gd name="connsiteY1-6272" fmla="*/ 3785190 h 4492350"/>
              <a:gd name="connsiteX2-6273" fmla="*/ 1251844 w 3638574"/>
              <a:gd name="connsiteY2-6274" fmla="*/ 3381153 h 4492350"/>
              <a:gd name="connsiteX3-6275" fmla="*/ 0 w 3638574"/>
              <a:gd name="connsiteY3-6276" fmla="*/ 2917145 h 4492350"/>
              <a:gd name="connsiteX4-6277" fmla="*/ 1087133 w 3638574"/>
              <a:gd name="connsiteY4-6278" fmla="*/ 3238920 h 4492350"/>
              <a:gd name="connsiteX5-6279" fmla="*/ 357497 w 3638574"/>
              <a:gd name="connsiteY5-6280" fmla="*/ 2432058 h 4492350"/>
              <a:gd name="connsiteX6-6281" fmla="*/ 1719677 w 3638574"/>
              <a:gd name="connsiteY6-6282" fmla="*/ 3519376 h 4492350"/>
              <a:gd name="connsiteX7-6283" fmla="*/ 1627995 w 3638574"/>
              <a:gd name="connsiteY7-6284" fmla="*/ 2400346 h 4492350"/>
              <a:gd name="connsiteX8-6285" fmla="*/ 4198 w 3638574"/>
              <a:gd name="connsiteY8-6286" fmla="*/ 742880 h 4492350"/>
              <a:gd name="connsiteX9-6287" fmla="*/ 932867 w 3638574"/>
              <a:gd name="connsiteY9-6288" fmla="*/ 1924493 h 4492350"/>
              <a:gd name="connsiteX10-6289" fmla="*/ 1037607 w 3638574"/>
              <a:gd name="connsiteY10-6290" fmla="*/ 857226 h 4492350"/>
              <a:gd name="connsiteX11-6291" fmla="*/ 1138710 w 3638574"/>
              <a:gd name="connsiteY11-6292" fmla="*/ 2026621 h 4492350"/>
              <a:gd name="connsiteX12-6293" fmla="*/ 1658679 w 3638574"/>
              <a:gd name="connsiteY12-6294" fmla="*/ 2194318 h 4492350"/>
              <a:gd name="connsiteX13-6295" fmla="*/ 1900430 w 3638574"/>
              <a:gd name="connsiteY13-6296" fmla="*/ 0 h 4492350"/>
              <a:gd name="connsiteX14-6297" fmla="*/ 1971873 w 3638574"/>
              <a:gd name="connsiteY14-6298" fmla="*/ 986216 h 4492350"/>
              <a:gd name="connsiteX15-6299" fmla="*/ 1826002 w 3638574"/>
              <a:gd name="connsiteY15-6300" fmla="*/ 2060385 h 4492350"/>
              <a:gd name="connsiteX16-6301" fmla="*/ 2001533 w 3638574"/>
              <a:gd name="connsiteY16-6302" fmla="*/ 3046321 h 4492350"/>
              <a:gd name="connsiteX17-6303" fmla="*/ 2591546 w 3638574"/>
              <a:gd name="connsiteY17-6304" fmla="*/ 2519916 h 4492350"/>
              <a:gd name="connsiteX18-6305" fmla="*/ 2857733 w 3638574"/>
              <a:gd name="connsiteY18-6306" fmla="*/ 1291762 h 4492350"/>
              <a:gd name="connsiteX19-6307" fmla="*/ 2750848 w 3638574"/>
              <a:gd name="connsiteY19-6308" fmla="*/ 2383091 h 4492350"/>
              <a:gd name="connsiteX20-6309" fmla="*/ 3638574 w 3638574"/>
              <a:gd name="connsiteY20-6310" fmla="*/ 1124252 h 4492350"/>
              <a:gd name="connsiteX21-6311" fmla="*/ 2166244 w 3638574"/>
              <a:gd name="connsiteY21-6312" fmla="*/ 3370521 h 4492350"/>
              <a:gd name="connsiteX22-6313" fmla="*/ 2113081 w 3638574"/>
              <a:gd name="connsiteY22-6314" fmla="*/ 3817088 h 4492350"/>
              <a:gd name="connsiteX23-6315" fmla="*/ 3261397 w 3638574"/>
              <a:gd name="connsiteY23-6316" fmla="*/ 3094074 h 4492350"/>
              <a:gd name="connsiteX24-6317" fmla="*/ 2138356 w 3638574"/>
              <a:gd name="connsiteY24-6318" fmla="*/ 4030951 h 4492350"/>
              <a:gd name="connsiteX25-6319" fmla="*/ 2176877 w 3638574"/>
              <a:gd name="connsiteY25-6320" fmla="*/ 4476307 h 4492350"/>
              <a:gd name="connsiteX26-6321" fmla="*/ 2162233 w 3638574"/>
              <a:gd name="connsiteY26-6322" fmla="*/ 4491415 h 4492350"/>
              <a:gd name="connsiteX27-6323" fmla="*/ 1687779 w 3638574"/>
              <a:gd name="connsiteY27-6324" fmla="*/ 4492350 h 4492350"/>
              <a:gd name="connsiteX0-6325" fmla="*/ 1687779 w 3638574"/>
              <a:gd name="connsiteY0-6326" fmla="*/ 4492350 h 4492350"/>
              <a:gd name="connsiteX1-6327" fmla="*/ 1740942 w 3638574"/>
              <a:gd name="connsiteY1-6328" fmla="*/ 3785190 h 4492350"/>
              <a:gd name="connsiteX2-6329" fmla="*/ 1251844 w 3638574"/>
              <a:gd name="connsiteY2-6330" fmla="*/ 3381153 h 4492350"/>
              <a:gd name="connsiteX3-6331" fmla="*/ 0 w 3638574"/>
              <a:gd name="connsiteY3-6332" fmla="*/ 2917145 h 4492350"/>
              <a:gd name="connsiteX4-6333" fmla="*/ 1087133 w 3638574"/>
              <a:gd name="connsiteY4-6334" fmla="*/ 3238920 h 4492350"/>
              <a:gd name="connsiteX5-6335" fmla="*/ 357497 w 3638574"/>
              <a:gd name="connsiteY5-6336" fmla="*/ 2432058 h 4492350"/>
              <a:gd name="connsiteX6-6337" fmla="*/ 1719677 w 3638574"/>
              <a:gd name="connsiteY6-6338" fmla="*/ 3519376 h 4492350"/>
              <a:gd name="connsiteX7-6339" fmla="*/ 1627995 w 3638574"/>
              <a:gd name="connsiteY7-6340" fmla="*/ 2400346 h 4492350"/>
              <a:gd name="connsiteX8-6341" fmla="*/ 4198 w 3638574"/>
              <a:gd name="connsiteY8-6342" fmla="*/ 742880 h 4492350"/>
              <a:gd name="connsiteX9-6343" fmla="*/ 932867 w 3638574"/>
              <a:gd name="connsiteY9-6344" fmla="*/ 1924493 h 4492350"/>
              <a:gd name="connsiteX10-6345" fmla="*/ 1037607 w 3638574"/>
              <a:gd name="connsiteY10-6346" fmla="*/ 857226 h 4492350"/>
              <a:gd name="connsiteX11-6347" fmla="*/ 1138710 w 3638574"/>
              <a:gd name="connsiteY11-6348" fmla="*/ 2026621 h 4492350"/>
              <a:gd name="connsiteX12-6349" fmla="*/ 1658679 w 3638574"/>
              <a:gd name="connsiteY12-6350" fmla="*/ 2194318 h 4492350"/>
              <a:gd name="connsiteX13-6351" fmla="*/ 1900430 w 3638574"/>
              <a:gd name="connsiteY13-6352" fmla="*/ 0 h 4492350"/>
              <a:gd name="connsiteX14-6353" fmla="*/ 1971873 w 3638574"/>
              <a:gd name="connsiteY14-6354" fmla="*/ 986216 h 4492350"/>
              <a:gd name="connsiteX15-6355" fmla="*/ 1826002 w 3638574"/>
              <a:gd name="connsiteY15-6356" fmla="*/ 2060385 h 4492350"/>
              <a:gd name="connsiteX16-6357" fmla="*/ 2001533 w 3638574"/>
              <a:gd name="connsiteY16-6358" fmla="*/ 3046321 h 4492350"/>
              <a:gd name="connsiteX17-6359" fmla="*/ 2591546 w 3638574"/>
              <a:gd name="connsiteY17-6360" fmla="*/ 2519916 h 4492350"/>
              <a:gd name="connsiteX18-6361" fmla="*/ 2857733 w 3638574"/>
              <a:gd name="connsiteY18-6362" fmla="*/ 1291762 h 4492350"/>
              <a:gd name="connsiteX19-6363" fmla="*/ 2750848 w 3638574"/>
              <a:gd name="connsiteY19-6364" fmla="*/ 2383091 h 4492350"/>
              <a:gd name="connsiteX20-6365" fmla="*/ 3638574 w 3638574"/>
              <a:gd name="connsiteY20-6366" fmla="*/ 1124252 h 4492350"/>
              <a:gd name="connsiteX21-6367" fmla="*/ 2166244 w 3638574"/>
              <a:gd name="connsiteY21-6368" fmla="*/ 3370521 h 4492350"/>
              <a:gd name="connsiteX22-6369" fmla="*/ 2113081 w 3638574"/>
              <a:gd name="connsiteY22-6370" fmla="*/ 3817088 h 4492350"/>
              <a:gd name="connsiteX23-6371" fmla="*/ 3261397 w 3638574"/>
              <a:gd name="connsiteY23-6372" fmla="*/ 3094074 h 4492350"/>
              <a:gd name="connsiteX24-6373" fmla="*/ 2138356 w 3638574"/>
              <a:gd name="connsiteY24-6374" fmla="*/ 4030951 h 4492350"/>
              <a:gd name="connsiteX25-6375" fmla="*/ 2176877 w 3638574"/>
              <a:gd name="connsiteY25-6376" fmla="*/ 4476307 h 4492350"/>
              <a:gd name="connsiteX26-6377" fmla="*/ 2162233 w 3638574"/>
              <a:gd name="connsiteY26-6378" fmla="*/ 4491415 h 4492350"/>
              <a:gd name="connsiteX27-6379" fmla="*/ 1687779 w 3638574"/>
              <a:gd name="connsiteY27-6380" fmla="*/ 4492350 h 4492350"/>
              <a:gd name="connsiteX0-6381" fmla="*/ 1687779 w 3638574"/>
              <a:gd name="connsiteY0-6382" fmla="*/ 4492350 h 4492350"/>
              <a:gd name="connsiteX1-6383" fmla="*/ 1740942 w 3638574"/>
              <a:gd name="connsiteY1-6384" fmla="*/ 3785190 h 4492350"/>
              <a:gd name="connsiteX2-6385" fmla="*/ 1239812 w 3638574"/>
              <a:gd name="connsiteY2-6386" fmla="*/ 3369121 h 4492350"/>
              <a:gd name="connsiteX3-6387" fmla="*/ 0 w 3638574"/>
              <a:gd name="connsiteY3-6388" fmla="*/ 2917145 h 4492350"/>
              <a:gd name="connsiteX4-6389" fmla="*/ 1087133 w 3638574"/>
              <a:gd name="connsiteY4-6390" fmla="*/ 3238920 h 4492350"/>
              <a:gd name="connsiteX5-6391" fmla="*/ 357497 w 3638574"/>
              <a:gd name="connsiteY5-6392" fmla="*/ 2432058 h 4492350"/>
              <a:gd name="connsiteX6-6393" fmla="*/ 1719677 w 3638574"/>
              <a:gd name="connsiteY6-6394" fmla="*/ 3519376 h 4492350"/>
              <a:gd name="connsiteX7-6395" fmla="*/ 1627995 w 3638574"/>
              <a:gd name="connsiteY7-6396" fmla="*/ 2400346 h 4492350"/>
              <a:gd name="connsiteX8-6397" fmla="*/ 4198 w 3638574"/>
              <a:gd name="connsiteY8-6398" fmla="*/ 742880 h 4492350"/>
              <a:gd name="connsiteX9-6399" fmla="*/ 932867 w 3638574"/>
              <a:gd name="connsiteY9-6400" fmla="*/ 1924493 h 4492350"/>
              <a:gd name="connsiteX10-6401" fmla="*/ 1037607 w 3638574"/>
              <a:gd name="connsiteY10-6402" fmla="*/ 857226 h 4492350"/>
              <a:gd name="connsiteX11-6403" fmla="*/ 1138710 w 3638574"/>
              <a:gd name="connsiteY11-6404" fmla="*/ 2026621 h 4492350"/>
              <a:gd name="connsiteX12-6405" fmla="*/ 1658679 w 3638574"/>
              <a:gd name="connsiteY12-6406" fmla="*/ 2194318 h 4492350"/>
              <a:gd name="connsiteX13-6407" fmla="*/ 1900430 w 3638574"/>
              <a:gd name="connsiteY13-6408" fmla="*/ 0 h 4492350"/>
              <a:gd name="connsiteX14-6409" fmla="*/ 1971873 w 3638574"/>
              <a:gd name="connsiteY14-6410" fmla="*/ 986216 h 4492350"/>
              <a:gd name="connsiteX15-6411" fmla="*/ 1826002 w 3638574"/>
              <a:gd name="connsiteY15-6412" fmla="*/ 2060385 h 4492350"/>
              <a:gd name="connsiteX16-6413" fmla="*/ 2001533 w 3638574"/>
              <a:gd name="connsiteY16-6414" fmla="*/ 3046321 h 4492350"/>
              <a:gd name="connsiteX17-6415" fmla="*/ 2591546 w 3638574"/>
              <a:gd name="connsiteY17-6416" fmla="*/ 2519916 h 4492350"/>
              <a:gd name="connsiteX18-6417" fmla="*/ 2857733 w 3638574"/>
              <a:gd name="connsiteY18-6418" fmla="*/ 1291762 h 4492350"/>
              <a:gd name="connsiteX19-6419" fmla="*/ 2750848 w 3638574"/>
              <a:gd name="connsiteY19-6420" fmla="*/ 2383091 h 4492350"/>
              <a:gd name="connsiteX20-6421" fmla="*/ 3638574 w 3638574"/>
              <a:gd name="connsiteY20-6422" fmla="*/ 1124252 h 4492350"/>
              <a:gd name="connsiteX21-6423" fmla="*/ 2166244 w 3638574"/>
              <a:gd name="connsiteY21-6424" fmla="*/ 3370521 h 4492350"/>
              <a:gd name="connsiteX22-6425" fmla="*/ 2113081 w 3638574"/>
              <a:gd name="connsiteY22-6426" fmla="*/ 3817088 h 4492350"/>
              <a:gd name="connsiteX23-6427" fmla="*/ 3261397 w 3638574"/>
              <a:gd name="connsiteY23-6428" fmla="*/ 3094074 h 4492350"/>
              <a:gd name="connsiteX24-6429" fmla="*/ 2138356 w 3638574"/>
              <a:gd name="connsiteY24-6430" fmla="*/ 4030951 h 4492350"/>
              <a:gd name="connsiteX25-6431" fmla="*/ 2176877 w 3638574"/>
              <a:gd name="connsiteY25-6432" fmla="*/ 4476307 h 4492350"/>
              <a:gd name="connsiteX26-6433" fmla="*/ 2162233 w 3638574"/>
              <a:gd name="connsiteY26-6434" fmla="*/ 4491415 h 4492350"/>
              <a:gd name="connsiteX27-6435" fmla="*/ 1687779 w 3638574"/>
              <a:gd name="connsiteY27-6436" fmla="*/ 4492350 h 4492350"/>
              <a:gd name="connsiteX0-6437" fmla="*/ 1687779 w 3638574"/>
              <a:gd name="connsiteY0-6438" fmla="*/ 4492350 h 4492350"/>
              <a:gd name="connsiteX1-6439" fmla="*/ 1740942 w 3638574"/>
              <a:gd name="connsiteY1-6440" fmla="*/ 3785190 h 4492350"/>
              <a:gd name="connsiteX2-6441" fmla="*/ 1239812 w 3638574"/>
              <a:gd name="connsiteY2-6442" fmla="*/ 3369121 h 4492350"/>
              <a:gd name="connsiteX3-6443" fmla="*/ 0 w 3638574"/>
              <a:gd name="connsiteY3-6444" fmla="*/ 2917145 h 4492350"/>
              <a:gd name="connsiteX4-6445" fmla="*/ 1087133 w 3638574"/>
              <a:gd name="connsiteY4-6446" fmla="*/ 3238920 h 4492350"/>
              <a:gd name="connsiteX5-6447" fmla="*/ 357497 w 3638574"/>
              <a:gd name="connsiteY5-6448" fmla="*/ 2432058 h 4492350"/>
              <a:gd name="connsiteX6-6449" fmla="*/ 1719677 w 3638574"/>
              <a:gd name="connsiteY6-6450" fmla="*/ 3519376 h 4492350"/>
              <a:gd name="connsiteX7-6451" fmla="*/ 1627995 w 3638574"/>
              <a:gd name="connsiteY7-6452" fmla="*/ 2400346 h 4492350"/>
              <a:gd name="connsiteX8-6453" fmla="*/ 4198 w 3638574"/>
              <a:gd name="connsiteY8-6454" fmla="*/ 742880 h 4492350"/>
              <a:gd name="connsiteX9-6455" fmla="*/ 932867 w 3638574"/>
              <a:gd name="connsiteY9-6456" fmla="*/ 1924493 h 4492350"/>
              <a:gd name="connsiteX10-6457" fmla="*/ 1037607 w 3638574"/>
              <a:gd name="connsiteY10-6458" fmla="*/ 857226 h 4492350"/>
              <a:gd name="connsiteX11-6459" fmla="*/ 1138710 w 3638574"/>
              <a:gd name="connsiteY11-6460" fmla="*/ 2026621 h 4492350"/>
              <a:gd name="connsiteX12-6461" fmla="*/ 1658679 w 3638574"/>
              <a:gd name="connsiteY12-6462" fmla="*/ 2194318 h 4492350"/>
              <a:gd name="connsiteX13-6463" fmla="*/ 1900430 w 3638574"/>
              <a:gd name="connsiteY13-6464" fmla="*/ 0 h 4492350"/>
              <a:gd name="connsiteX14-6465" fmla="*/ 1971873 w 3638574"/>
              <a:gd name="connsiteY14-6466" fmla="*/ 986216 h 4492350"/>
              <a:gd name="connsiteX15-6467" fmla="*/ 1826002 w 3638574"/>
              <a:gd name="connsiteY15-6468" fmla="*/ 2060385 h 4492350"/>
              <a:gd name="connsiteX16-6469" fmla="*/ 2001533 w 3638574"/>
              <a:gd name="connsiteY16-6470" fmla="*/ 3046321 h 4492350"/>
              <a:gd name="connsiteX17-6471" fmla="*/ 2591546 w 3638574"/>
              <a:gd name="connsiteY17-6472" fmla="*/ 2519916 h 4492350"/>
              <a:gd name="connsiteX18-6473" fmla="*/ 2857733 w 3638574"/>
              <a:gd name="connsiteY18-6474" fmla="*/ 1291762 h 4492350"/>
              <a:gd name="connsiteX19-6475" fmla="*/ 2750848 w 3638574"/>
              <a:gd name="connsiteY19-6476" fmla="*/ 2383091 h 4492350"/>
              <a:gd name="connsiteX20-6477" fmla="*/ 3638574 w 3638574"/>
              <a:gd name="connsiteY20-6478" fmla="*/ 1124252 h 4492350"/>
              <a:gd name="connsiteX21-6479" fmla="*/ 2166244 w 3638574"/>
              <a:gd name="connsiteY21-6480" fmla="*/ 3370521 h 4492350"/>
              <a:gd name="connsiteX22-6481" fmla="*/ 2113081 w 3638574"/>
              <a:gd name="connsiteY22-6482" fmla="*/ 3817088 h 4492350"/>
              <a:gd name="connsiteX23-6483" fmla="*/ 3261397 w 3638574"/>
              <a:gd name="connsiteY23-6484" fmla="*/ 3094074 h 4492350"/>
              <a:gd name="connsiteX24-6485" fmla="*/ 2138356 w 3638574"/>
              <a:gd name="connsiteY24-6486" fmla="*/ 4030951 h 4492350"/>
              <a:gd name="connsiteX25-6487" fmla="*/ 2176877 w 3638574"/>
              <a:gd name="connsiteY25-6488" fmla="*/ 4476307 h 4492350"/>
              <a:gd name="connsiteX26-6489" fmla="*/ 2162233 w 3638574"/>
              <a:gd name="connsiteY26-6490" fmla="*/ 4491415 h 4492350"/>
              <a:gd name="connsiteX27-6491" fmla="*/ 1687779 w 3638574"/>
              <a:gd name="connsiteY27-6492" fmla="*/ 4492350 h 4492350"/>
              <a:gd name="connsiteX0-6493" fmla="*/ 1687779 w 3638574"/>
              <a:gd name="connsiteY0-6494" fmla="*/ 4492350 h 4492350"/>
              <a:gd name="connsiteX1-6495" fmla="*/ 1740942 w 3638574"/>
              <a:gd name="connsiteY1-6496" fmla="*/ 3785190 h 4492350"/>
              <a:gd name="connsiteX2-6497" fmla="*/ 1239812 w 3638574"/>
              <a:gd name="connsiteY2-6498" fmla="*/ 3369121 h 4492350"/>
              <a:gd name="connsiteX3-6499" fmla="*/ 0 w 3638574"/>
              <a:gd name="connsiteY3-6500" fmla="*/ 2917145 h 4492350"/>
              <a:gd name="connsiteX4-6501" fmla="*/ 1087133 w 3638574"/>
              <a:gd name="connsiteY4-6502" fmla="*/ 3238920 h 4492350"/>
              <a:gd name="connsiteX5-6503" fmla="*/ 365518 w 3638574"/>
              <a:gd name="connsiteY5-6504" fmla="*/ 2420026 h 4492350"/>
              <a:gd name="connsiteX6-6505" fmla="*/ 1719677 w 3638574"/>
              <a:gd name="connsiteY6-6506" fmla="*/ 3519376 h 4492350"/>
              <a:gd name="connsiteX7-6507" fmla="*/ 1627995 w 3638574"/>
              <a:gd name="connsiteY7-6508" fmla="*/ 2400346 h 4492350"/>
              <a:gd name="connsiteX8-6509" fmla="*/ 4198 w 3638574"/>
              <a:gd name="connsiteY8-6510" fmla="*/ 742880 h 4492350"/>
              <a:gd name="connsiteX9-6511" fmla="*/ 932867 w 3638574"/>
              <a:gd name="connsiteY9-6512" fmla="*/ 1924493 h 4492350"/>
              <a:gd name="connsiteX10-6513" fmla="*/ 1037607 w 3638574"/>
              <a:gd name="connsiteY10-6514" fmla="*/ 857226 h 4492350"/>
              <a:gd name="connsiteX11-6515" fmla="*/ 1138710 w 3638574"/>
              <a:gd name="connsiteY11-6516" fmla="*/ 2026621 h 4492350"/>
              <a:gd name="connsiteX12-6517" fmla="*/ 1658679 w 3638574"/>
              <a:gd name="connsiteY12-6518" fmla="*/ 2194318 h 4492350"/>
              <a:gd name="connsiteX13-6519" fmla="*/ 1900430 w 3638574"/>
              <a:gd name="connsiteY13-6520" fmla="*/ 0 h 4492350"/>
              <a:gd name="connsiteX14-6521" fmla="*/ 1971873 w 3638574"/>
              <a:gd name="connsiteY14-6522" fmla="*/ 986216 h 4492350"/>
              <a:gd name="connsiteX15-6523" fmla="*/ 1826002 w 3638574"/>
              <a:gd name="connsiteY15-6524" fmla="*/ 2060385 h 4492350"/>
              <a:gd name="connsiteX16-6525" fmla="*/ 2001533 w 3638574"/>
              <a:gd name="connsiteY16-6526" fmla="*/ 3046321 h 4492350"/>
              <a:gd name="connsiteX17-6527" fmla="*/ 2591546 w 3638574"/>
              <a:gd name="connsiteY17-6528" fmla="*/ 2519916 h 4492350"/>
              <a:gd name="connsiteX18-6529" fmla="*/ 2857733 w 3638574"/>
              <a:gd name="connsiteY18-6530" fmla="*/ 1291762 h 4492350"/>
              <a:gd name="connsiteX19-6531" fmla="*/ 2750848 w 3638574"/>
              <a:gd name="connsiteY19-6532" fmla="*/ 2383091 h 4492350"/>
              <a:gd name="connsiteX20-6533" fmla="*/ 3638574 w 3638574"/>
              <a:gd name="connsiteY20-6534" fmla="*/ 1124252 h 4492350"/>
              <a:gd name="connsiteX21-6535" fmla="*/ 2166244 w 3638574"/>
              <a:gd name="connsiteY21-6536" fmla="*/ 3370521 h 4492350"/>
              <a:gd name="connsiteX22-6537" fmla="*/ 2113081 w 3638574"/>
              <a:gd name="connsiteY22-6538" fmla="*/ 3817088 h 4492350"/>
              <a:gd name="connsiteX23-6539" fmla="*/ 3261397 w 3638574"/>
              <a:gd name="connsiteY23-6540" fmla="*/ 3094074 h 4492350"/>
              <a:gd name="connsiteX24-6541" fmla="*/ 2138356 w 3638574"/>
              <a:gd name="connsiteY24-6542" fmla="*/ 4030951 h 4492350"/>
              <a:gd name="connsiteX25-6543" fmla="*/ 2176877 w 3638574"/>
              <a:gd name="connsiteY25-6544" fmla="*/ 4476307 h 4492350"/>
              <a:gd name="connsiteX26-6545" fmla="*/ 2162233 w 3638574"/>
              <a:gd name="connsiteY26-6546" fmla="*/ 4491415 h 4492350"/>
              <a:gd name="connsiteX27-6547" fmla="*/ 1687779 w 3638574"/>
              <a:gd name="connsiteY27-6548" fmla="*/ 4492350 h 4492350"/>
              <a:gd name="connsiteX0-6549" fmla="*/ 1687779 w 3638574"/>
              <a:gd name="connsiteY0-6550" fmla="*/ 4492350 h 4492350"/>
              <a:gd name="connsiteX1-6551" fmla="*/ 1740942 w 3638574"/>
              <a:gd name="connsiteY1-6552" fmla="*/ 3785190 h 4492350"/>
              <a:gd name="connsiteX2-6553" fmla="*/ 1239812 w 3638574"/>
              <a:gd name="connsiteY2-6554" fmla="*/ 3369121 h 4492350"/>
              <a:gd name="connsiteX3-6555" fmla="*/ 0 w 3638574"/>
              <a:gd name="connsiteY3-6556" fmla="*/ 2917145 h 4492350"/>
              <a:gd name="connsiteX4-6557" fmla="*/ 1087133 w 3638574"/>
              <a:gd name="connsiteY4-6558" fmla="*/ 3238920 h 4492350"/>
              <a:gd name="connsiteX5-6559" fmla="*/ 365518 w 3638574"/>
              <a:gd name="connsiteY5-6560" fmla="*/ 2420026 h 4492350"/>
              <a:gd name="connsiteX6-6561" fmla="*/ 1719677 w 3638574"/>
              <a:gd name="connsiteY6-6562" fmla="*/ 3519376 h 4492350"/>
              <a:gd name="connsiteX7-6563" fmla="*/ 1627995 w 3638574"/>
              <a:gd name="connsiteY7-6564" fmla="*/ 2400346 h 4492350"/>
              <a:gd name="connsiteX8-6565" fmla="*/ 4198 w 3638574"/>
              <a:gd name="connsiteY8-6566" fmla="*/ 742880 h 4492350"/>
              <a:gd name="connsiteX9-6567" fmla="*/ 932867 w 3638574"/>
              <a:gd name="connsiteY9-6568" fmla="*/ 1924493 h 4492350"/>
              <a:gd name="connsiteX10-6569" fmla="*/ 1037607 w 3638574"/>
              <a:gd name="connsiteY10-6570" fmla="*/ 857226 h 4492350"/>
              <a:gd name="connsiteX11-6571" fmla="*/ 1138710 w 3638574"/>
              <a:gd name="connsiteY11-6572" fmla="*/ 2026621 h 4492350"/>
              <a:gd name="connsiteX12-6573" fmla="*/ 1658679 w 3638574"/>
              <a:gd name="connsiteY12-6574" fmla="*/ 2194318 h 4492350"/>
              <a:gd name="connsiteX13-6575" fmla="*/ 1900430 w 3638574"/>
              <a:gd name="connsiteY13-6576" fmla="*/ 0 h 4492350"/>
              <a:gd name="connsiteX14-6577" fmla="*/ 1971873 w 3638574"/>
              <a:gd name="connsiteY14-6578" fmla="*/ 986216 h 4492350"/>
              <a:gd name="connsiteX15-6579" fmla="*/ 1826002 w 3638574"/>
              <a:gd name="connsiteY15-6580" fmla="*/ 2060385 h 4492350"/>
              <a:gd name="connsiteX16-6581" fmla="*/ 2001533 w 3638574"/>
              <a:gd name="connsiteY16-6582" fmla="*/ 3046321 h 4492350"/>
              <a:gd name="connsiteX17-6583" fmla="*/ 2591546 w 3638574"/>
              <a:gd name="connsiteY17-6584" fmla="*/ 2519916 h 4492350"/>
              <a:gd name="connsiteX18-6585" fmla="*/ 2857733 w 3638574"/>
              <a:gd name="connsiteY18-6586" fmla="*/ 1291762 h 4492350"/>
              <a:gd name="connsiteX19-6587" fmla="*/ 2750848 w 3638574"/>
              <a:gd name="connsiteY19-6588" fmla="*/ 2383091 h 4492350"/>
              <a:gd name="connsiteX20-6589" fmla="*/ 3638574 w 3638574"/>
              <a:gd name="connsiteY20-6590" fmla="*/ 1124252 h 4492350"/>
              <a:gd name="connsiteX21-6591" fmla="*/ 2166244 w 3638574"/>
              <a:gd name="connsiteY21-6592" fmla="*/ 3370521 h 4492350"/>
              <a:gd name="connsiteX22-6593" fmla="*/ 2113081 w 3638574"/>
              <a:gd name="connsiteY22-6594" fmla="*/ 3817088 h 4492350"/>
              <a:gd name="connsiteX23-6595" fmla="*/ 3261397 w 3638574"/>
              <a:gd name="connsiteY23-6596" fmla="*/ 3094074 h 4492350"/>
              <a:gd name="connsiteX24-6597" fmla="*/ 2138356 w 3638574"/>
              <a:gd name="connsiteY24-6598" fmla="*/ 4030951 h 4492350"/>
              <a:gd name="connsiteX25-6599" fmla="*/ 2176877 w 3638574"/>
              <a:gd name="connsiteY25-6600" fmla="*/ 4476307 h 4492350"/>
              <a:gd name="connsiteX26-6601" fmla="*/ 2162233 w 3638574"/>
              <a:gd name="connsiteY26-6602" fmla="*/ 4491415 h 4492350"/>
              <a:gd name="connsiteX27-6603" fmla="*/ 1687779 w 3638574"/>
              <a:gd name="connsiteY27-6604" fmla="*/ 4492350 h 4492350"/>
              <a:gd name="connsiteX0-6605" fmla="*/ 1687779 w 3638574"/>
              <a:gd name="connsiteY0-6606" fmla="*/ 4492350 h 4492350"/>
              <a:gd name="connsiteX1-6607" fmla="*/ 1740942 w 3638574"/>
              <a:gd name="connsiteY1-6608" fmla="*/ 3785190 h 4492350"/>
              <a:gd name="connsiteX2-6609" fmla="*/ 1239812 w 3638574"/>
              <a:gd name="connsiteY2-6610" fmla="*/ 3369121 h 4492350"/>
              <a:gd name="connsiteX3-6611" fmla="*/ 0 w 3638574"/>
              <a:gd name="connsiteY3-6612" fmla="*/ 2917145 h 4492350"/>
              <a:gd name="connsiteX4-6613" fmla="*/ 1087133 w 3638574"/>
              <a:gd name="connsiteY4-6614" fmla="*/ 3238920 h 4492350"/>
              <a:gd name="connsiteX5-6615" fmla="*/ 365518 w 3638574"/>
              <a:gd name="connsiteY5-6616" fmla="*/ 2420026 h 4492350"/>
              <a:gd name="connsiteX6-6617" fmla="*/ 1719677 w 3638574"/>
              <a:gd name="connsiteY6-6618" fmla="*/ 3519376 h 4492350"/>
              <a:gd name="connsiteX7-6619" fmla="*/ 1627995 w 3638574"/>
              <a:gd name="connsiteY7-6620" fmla="*/ 2400346 h 4492350"/>
              <a:gd name="connsiteX8-6621" fmla="*/ 4198 w 3638574"/>
              <a:gd name="connsiteY8-6622" fmla="*/ 742880 h 4492350"/>
              <a:gd name="connsiteX9-6623" fmla="*/ 932867 w 3638574"/>
              <a:gd name="connsiteY9-6624" fmla="*/ 1924493 h 4492350"/>
              <a:gd name="connsiteX10-6625" fmla="*/ 1037607 w 3638574"/>
              <a:gd name="connsiteY10-6626" fmla="*/ 857226 h 4492350"/>
              <a:gd name="connsiteX11-6627" fmla="*/ 1138710 w 3638574"/>
              <a:gd name="connsiteY11-6628" fmla="*/ 2026621 h 4492350"/>
              <a:gd name="connsiteX12-6629" fmla="*/ 1658679 w 3638574"/>
              <a:gd name="connsiteY12-6630" fmla="*/ 2194318 h 4492350"/>
              <a:gd name="connsiteX13-6631" fmla="*/ 1900430 w 3638574"/>
              <a:gd name="connsiteY13-6632" fmla="*/ 0 h 4492350"/>
              <a:gd name="connsiteX14-6633" fmla="*/ 1971873 w 3638574"/>
              <a:gd name="connsiteY14-6634" fmla="*/ 986216 h 4492350"/>
              <a:gd name="connsiteX15-6635" fmla="*/ 1826002 w 3638574"/>
              <a:gd name="connsiteY15-6636" fmla="*/ 2060385 h 4492350"/>
              <a:gd name="connsiteX16-6637" fmla="*/ 2001533 w 3638574"/>
              <a:gd name="connsiteY16-6638" fmla="*/ 3046321 h 4492350"/>
              <a:gd name="connsiteX17-6639" fmla="*/ 2591546 w 3638574"/>
              <a:gd name="connsiteY17-6640" fmla="*/ 2519916 h 4492350"/>
              <a:gd name="connsiteX18-6641" fmla="*/ 2857733 w 3638574"/>
              <a:gd name="connsiteY18-6642" fmla="*/ 1291762 h 4492350"/>
              <a:gd name="connsiteX19-6643" fmla="*/ 2750848 w 3638574"/>
              <a:gd name="connsiteY19-6644" fmla="*/ 2383091 h 4492350"/>
              <a:gd name="connsiteX20-6645" fmla="*/ 3638574 w 3638574"/>
              <a:gd name="connsiteY20-6646" fmla="*/ 1124252 h 4492350"/>
              <a:gd name="connsiteX21-6647" fmla="*/ 2166244 w 3638574"/>
              <a:gd name="connsiteY21-6648" fmla="*/ 3370521 h 4492350"/>
              <a:gd name="connsiteX22-6649" fmla="*/ 2113081 w 3638574"/>
              <a:gd name="connsiteY22-6650" fmla="*/ 3817088 h 4492350"/>
              <a:gd name="connsiteX23-6651" fmla="*/ 3261397 w 3638574"/>
              <a:gd name="connsiteY23-6652" fmla="*/ 3094074 h 4492350"/>
              <a:gd name="connsiteX24-6653" fmla="*/ 2138356 w 3638574"/>
              <a:gd name="connsiteY24-6654" fmla="*/ 4030951 h 4492350"/>
              <a:gd name="connsiteX25-6655" fmla="*/ 2176877 w 3638574"/>
              <a:gd name="connsiteY25-6656" fmla="*/ 4476307 h 4492350"/>
              <a:gd name="connsiteX26-6657" fmla="*/ 2162233 w 3638574"/>
              <a:gd name="connsiteY26-6658" fmla="*/ 4491415 h 4492350"/>
              <a:gd name="connsiteX27-6659" fmla="*/ 1687779 w 3638574"/>
              <a:gd name="connsiteY27-6660" fmla="*/ 4492350 h 4492350"/>
              <a:gd name="connsiteX0-6661" fmla="*/ 1687779 w 3638574"/>
              <a:gd name="connsiteY0-6662" fmla="*/ 4492350 h 4492350"/>
              <a:gd name="connsiteX1-6663" fmla="*/ 1740942 w 3638574"/>
              <a:gd name="connsiteY1-6664" fmla="*/ 3785190 h 4492350"/>
              <a:gd name="connsiteX2-6665" fmla="*/ 1239812 w 3638574"/>
              <a:gd name="connsiteY2-6666" fmla="*/ 3369121 h 4492350"/>
              <a:gd name="connsiteX3-6667" fmla="*/ 0 w 3638574"/>
              <a:gd name="connsiteY3-6668" fmla="*/ 2917145 h 4492350"/>
              <a:gd name="connsiteX4-6669" fmla="*/ 1087133 w 3638574"/>
              <a:gd name="connsiteY4-6670" fmla="*/ 3238920 h 4492350"/>
              <a:gd name="connsiteX5-6671" fmla="*/ 365518 w 3638574"/>
              <a:gd name="connsiteY5-6672" fmla="*/ 2420026 h 4492350"/>
              <a:gd name="connsiteX6-6673" fmla="*/ 1719677 w 3638574"/>
              <a:gd name="connsiteY6-6674" fmla="*/ 3519376 h 4492350"/>
              <a:gd name="connsiteX7-6675" fmla="*/ 1627995 w 3638574"/>
              <a:gd name="connsiteY7-6676" fmla="*/ 2400346 h 4492350"/>
              <a:gd name="connsiteX8-6677" fmla="*/ 4198 w 3638574"/>
              <a:gd name="connsiteY8-6678" fmla="*/ 742880 h 4492350"/>
              <a:gd name="connsiteX9-6679" fmla="*/ 932867 w 3638574"/>
              <a:gd name="connsiteY9-6680" fmla="*/ 1924493 h 4492350"/>
              <a:gd name="connsiteX10-6681" fmla="*/ 1037607 w 3638574"/>
              <a:gd name="connsiteY10-6682" fmla="*/ 857226 h 4492350"/>
              <a:gd name="connsiteX11-6683" fmla="*/ 1138710 w 3638574"/>
              <a:gd name="connsiteY11-6684" fmla="*/ 2026621 h 4492350"/>
              <a:gd name="connsiteX12-6685" fmla="*/ 1658679 w 3638574"/>
              <a:gd name="connsiteY12-6686" fmla="*/ 2194318 h 4492350"/>
              <a:gd name="connsiteX13-6687" fmla="*/ 1900430 w 3638574"/>
              <a:gd name="connsiteY13-6688" fmla="*/ 0 h 4492350"/>
              <a:gd name="connsiteX14-6689" fmla="*/ 1971873 w 3638574"/>
              <a:gd name="connsiteY14-6690" fmla="*/ 986216 h 4492350"/>
              <a:gd name="connsiteX15-6691" fmla="*/ 1826002 w 3638574"/>
              <a:gd name="connsiteY15-6692" fmla="*/ 2060385 h 4492350"/>
              <a:gd name="connsiteX16-6693" fmla="*/ 2001533 w 3638574"/>
              <a:gd name="connsiteY16-6694" fmla="*/ 3046321 h 4492350"/>
              <a:gd name="connsiteX17-6695" fmla="*/ 2591546 w 3638574"/>
              <a:gd name="connsiteY17-6696" fmla="*/ 2519916 h 4492350"/>
              <a:gd name="connsiteX18-6697" fmla="*/ 2857733 w 3638574"/>
              <a:gd name="connsiteY18-6698" fmla="*/ 1291762 h 4492350"/>
              <a:gd name="connsiteX19-6699" fmla="*/ 2750848 w 3638574"/>
              <a:gd name="connsiteY19-6700" fmla="*/ 2383091 h 4492350"/>
              <a:gd name="connsiteX20-6701" fmla="*/ 3638574 w 3638574"/>
              <a:gd name="connsiteY20-6702" fmla="*/ 1124252 h 4492350"/>
              <a:gd name="connsiteX21-6703" fmla="*/ 2166244 w 3638574"/>
              <a:gd name="connsiteY21-6704" fmla="*/ 3370521 h 4492350"/>
              <a:gd name="connsiteX22-6705" fmla="*/ 2113081 w 3638574"/>
              <a:gd name="connsiteY22-6706" fmla="*/ 3817088 h 4492350"/>
              <a:gd name="connsiteX23-6707" fmla="*/ 3261397 w 3638574"/>
              <a:gd name="connsiteY23-6708" fmla="*/ 3094074 h 4492350"/>
              <a:gd name="connsiteX24-6709" fmla="*/ 2138356 w 3638574"/>
              <a:gd name="connsiteY24-6710" fmla="*/ 4030951 h 4492350"/>
              <a:gd name="connsiteX25-6711" fmla="*/ 2176877 w 3638574"/>
              <a:gd name="connsiteY25-6712" fmla="*/ 4476307 h 4492350"/>
              <a:gd name="connsiteX26-6713" fmla="*/ 2162233 w 3638574"/>
              <a:gd name="connsiteY26-6714" fmla="*/ 4491415 h 4492350"/>
              <a:gd name="connsiteX27-6715" fmla="*/ 1687779 w 3638574"/>
              <a:gd name="connsiteY27-6716" fmla="*/ 4492350 h 4492350"/>
              <a:gd name="connsiteX0-6717" fmla="*/ 1687779 w 3638574"/>
              <a:gd name="connsiteY0-6718" fmla="*/ 4492350 h 4492350"/>
              <a:gd name="connsiteX1-6719" fmla="*/ 1740942 w 3638574"/>
              <a:gd name="connsiteY1-6720" fmla="*/ 3785190 h 4492350"/>
              <a:gd name="connsiteX2-6721" fmla="*/ 1239812 w 3638574"/>
              <a:gd name="connsiteY2-6722" fmla="*/ 3369121 h 4492350"/>
              <a:gd name="connsiteX3-6723" fmla="*/ 0 w 3638574"/>
              <a:gd name="connsiteY3-6724" fmla="*/ 2917145 h 4492350"/>
              <a:gd name="connsiteX4-6725" fmla="*/ 1087133 w 3638574"/>
              <a:gd name="connsiteY4-6726" fmla="*/ 3238920 h 4492350"/>
              <a:gd name="connsiteX5-6727" fmla="*/ 365518 w 3638574"/>
              <a:gd name="connsiteY5-6728" fmla="*/ 2420026 h 4492350"/>
              <a:gd name="connsiteX6-6729" fmla="*/ 1719677 w 3638574"/>
              <a:gd name="connsiteY6-6730" fmla="*/ 3519376 h 4492350"/>
              <a:gd name="connsiteX7-6731" fmla="*/ 1627995 w 3638574"/>
              <a:gd name="connsiteY7-6732" fmla="*/ 2400346 h 4492350"/>
              <a:gd name="connsiteX8-6733" fmla="*/ 4198 w 3638574"/>
              <a:gd name="connsiteY8-6734" fmla="*/ 742880 h 4492350"/>
              <a:gd name="connsiteX9-6735" fmla="*/ 932867 w 3638574"/>
              <a:gd name="connsiteY9-6736" fmla="*/ 1924493 h 4492350"/>
              <a:gd name="connsiteX10-6737" fmla="*/ 1037607 w 3638574"/>
              <a:gd name="connsiteY10-6738" fmla="*/ 857226 h 4492350"/>
              <a:gd name="connsiteX11-6739" fmla="*/ 1138710 w 3638574"/>
              <a:gd name="connsiteY11-6740" fmla="*/ 2026621 h 4492350"/>
              <a:gd name="connsiteX12-6741" fmla="*/ 1658679 w 3638574"/>
              <a:gd name="connsiteY12-6742" fmla="*/ 2194318 h 4492350"/>
              <a:gd name="connsiteX13-6743" fmla="*/ 1900430 w 3638574"/>
              <a:gd name="connsiteY13-6744" fmla="*/ 0 h 4492350"/>
              <a:gd name="connsiteX14-6745" fmla="*/ 1971873 w 3638574"/>
              <a:gd name="connsiteY14-6746" fmla="*/ 986216 h 4492350"/>
              <a:gd name="connsiteX15-6747" fmla="*/ 1826002 w 3638574"/>
              <a:gd name="connsiteY15-6748" fmla="*/ 2060385 h 4492350"/>
              <a:gd name="connsiteX16-6749" fmla="*/ 2001533 w 3638574"/>
              <a:gd name="connsiteY16-6750" fmla="*/ 3046321 h 4492350"/>
              <a:gd name="connsiteX17-6751" fmla="*/ 2591546 w 3638574"/>
              <a:gd name="connsiteY17-6752" fmla="*/ 2519916 h 4492350"/>
              <a:gd name="connsiteX18-6753" fmla="*/ 2857733 w 3638574"/>
              <a:gd name="connsiteY18-6754" fmla="*/ 1291762 h 4492350"/>
              <a:gd name="connsiteX19-6755" fmla="*/ 2750848 w 3638574"/>
              <a:gd name="connsiteY19-6756" fmla="*/ 2383091 h 4492350"/>
              <a:gd name="connsiteX20-6757" fmla="*/ 3638574 w 3638574"/>
              <a:gd name="connsiteY20-6758" fmla="*/ 1124252 h 4492350"/>
              <a:gd name="connsiteX21-6759" fmla="*/ 2166244 w 3638574"/>
              <a:gd name="connsiteY21-6760" fmla="*/ 3370521 h 4492350"/>
              <a:gd name="connsiteX22-6761" fmla="*/ 2113081 w 3638574"/>
              <a:gd name="connsiteY22-6762" fmla="*/ 3817088 h 4492350"/>
              <a:gd name="connsiteX23-6763" fmla="*/ 3261397 w 3638574"/>
              <a:gd name="connsiteY23-6764" fmla="*/ 3094074 h 4492350"/>
              <a:gd name="connsiteX24-6765" fmla="*/ 2138356 w 3638574"/>
              <a:gd name="connsiteY24-6766" fmla="*/ 4030951 h 4492350"/>
              <a:gd name="connsiteX25-6767" fmla="*/ 2176877 w 3638574"/>
              <a:gd name="connsiteY25-6768" fmla="*/ 4476307 h 4492350"/>
              <a:gd name="connsiteX26-6769" fmla="*/ 2162233 w 3638574"/>
              <a:gd name="connsiteY26-6770" fmla="*/ 4491415 h 4492350"/>
              <a:gd name="connsiteX27-6771" fmla="*/ 1687779 w 3638574"/>
              <a:gd name="connsiteY27-6772" fmla="*/ 4492350 h 4492350"/>
              <a:gd name="connsiteX0-6773" fmla="*/ 1687779 w 3638574"/>
              <a:gd name="connsiteY0-6774" fmla="*/ 4492350 h 4492350"/>
              <a:gd name="connsiteX1-6775" fmla="*/ 1740942 w 3638574"/>
              <a:gd name="connsiteY1-6776" fmla="*/ 3785190 h 4492350"/>
              <a:gd name="connsiteX2-6777" fmla="*/ 1239812 w 3638574"/>
              <a:gd name="connsiteY2-6778" fmla="*/ 3369121 h 4492350"/>
              <a:gd name="connsiteX3-6779" fmla="*/ 0 w 3638574"/>
              <a:gd name="connsiteY3-6780" fmla="*/ 2917145 h 4492350"/>
              <a:gd name="connsiteX4-6781" fmla="*/ 1087133 w 3638574"/>
              <a:gd name="connsiteY4-6782" fmla="*/ 3238920 h 4492350"/>
              <a:gd name="connsiteX5-6783" fmla="*/ 389581 w 3638574"/>
              <a:gd name="connsiteY5-6784" fmla="*/ 2412005 h 4492350"/>
              <a:gd name="connsiteX6-6785" fmla="*/ 1719677 w 3638574"/>
              <a:gd name="connsiteY6-6786" fmla="*/ 3519376 h 4492350"/>
              <a:gd name="connsiteX7-6787" fmla="*/ 1627995 w 3638574"/>
              <a:gd name="connsiteY7-6788" fmla="*/ 2400346 h 4492350"/>
              <a:gd name="connsiteX8-6789" fmla="*/ 4198 w 3638574"/>
              <a:gd name="connsiteY8-6790" fmla="*/ 742880 h 4492350"/>
              <a:gd name="connsiteX9-6791" fmla="*/ 932867 w 3638574"/>
              <a:gd name="connsiteY9-6792" fmla="*/ 1924493 h 4492350"/>
              <a:gd name="connsiteX10-6793" fmla="*/ 1037607 w 3638574"/>
              <a:gd name="connsiteY10-6794" fmla="*/ 857226 h 4492350"/>
              <a:gd name="connsiteX11-6795" fmla="*/ 1138710 w 3638574"/>
              <a:gd name="connsiteY11-6796" fmla="*/ 2026621 h 4492350"/>
              <a:gd name="connsiteX12-6797" fmla="*/ 1658679 w 3638574"/>
              <a:gd name="connsiteY12-6798" fmla="*/ 2194318 h 4492350"/>
              <a:gd name="connsiteX13-6799" fmla="*/ 1900430 w 3638574"/>
              <a:gd name="connsiteY13-6800" fmla="*/ 0 h 4492350"/>
              <a:gd name="connsiteX14-6801" fmla="*/ 1971873 w 3638574"/>
              <a:gd name="connsiteY14-6802" fmla="*/ 986216 h 4492350"/>
              <a:gd name="connsiteX15-6803" fmla="*/ 1826002 w 3638574"/>
              <a:gd name="connsiteY15-6804" fmla="*/ 2060385 h 4492350"/>
              <a:gd name="connsiteX16-6805" fmla="*/ 2001533 w 3638574"/>
              <a:gd name="connsiteY16-6806" fmla="*/ 3046321 h 4492350"/>
              <a:gd name="connsiteX17-6807" fmla="*/ 2591546 w 3638574"/>
              <a:gd name="connsiteY17-6808" fmla="*/ 2519916 h 4492350"/>
              <a:gd name="connsiteX18-6809" fmla="*/ 2857733 w 3638574"/>
              <a:gd name="connsiteY18-6810" fmla="*/ 1291762 h 4492350"/>
              <a:gd name="connsiteX19-6811" fmla="*/ 2750848 w 3638574"/>
              <a:gd name="connsiteY19-6812" fmla="*/ 2383091 h 4492350"/>
              <a:gd name="connsiteX20-6813" fmla="*/ 3638574 w 3638574"/>
              <a:gd name="connsiteY20-6814" fmla="*/ 1124252 h 4492350"/>
              <a:gd name="connsiteX21-6815" fmla="*/ 2166244 w 3638574"/>
              <a:gd name="connsiteY21-6816" fmla="*/ 3370521 h 4492350"/>
              <a:gd name="connsiteX22-6817" fmla="*/ 2113081 w 3638574"/>
              <a:gd name="connsiteY22-6818" fmla="*/ 3817088 h 4492350"/>
              <a:gd name="connsiteX23-6819" fmla="*/ 3261397 w 3638574"/>
              <a:gd name="connsiteY23-6820" fmla="*/ 3094074 h 4492350"/>
              <a:gd name="connsiteX24-6821" fmla="*/ 2138356 w 3638574"/>
              <a:gd name="connsiteY24-6822" fmla="*/ 4030951 h 4492350"/>
              <a:gd name="connsiteX25-6823" fmla="*/ 2176877 w 3638574"/>
              <a:gd name="connsiteY25-6824" fmla="*/ 4476307 h 4492350"/>
              <a:gd name="connsiteX26-6825" fmla="*/ 2162233 w 3638574"/>
              <a:gd name="connsiteY26-6826" fmla="*/ 4491415 h 4492350"/>
              <a:gd name="connsiteX27-6827" fmla="*/ 1687779 w 3638574"/>
              <a:gd name="connsiteY27-6828" fmla="*/ 4492350 h 4492350"/>
              <a:gd name="connsiteX0-6829" fmla="*/ 1687779 w 3638574"/>
              <a:gd name="connsiteY0-6830" fmla="*/ 4492350 h 4492350"/>
              <a:gd name="connsiteX1-6831" fmla="*/ 1740942 w 3638574"/>
              <a:gd name="connsiteY1-6832" fmla="*/ 3785190 h 4492350"/>
              <a:gd name="connsiteX2-6833" fmla="*/ 1239812 w 3638574"/>
              <a:gd name="connsiteY2-6834" fmla="*/ 3369121 h 4492350"/>
              <a:gd name="connsiteX3-6835" fmla="*/ 0 w 3638574"/>
              <a:gd name="connsiteY3-6836" fmla="*/ 2917145 h 4492350"/>
              <a:gd name="connsiteX4-6837" fmla="*/ 1087133 w 3638574"/>
              <a:gd name="connsiteY4-6838" fmla="*/ 3238920 h 4492350"/>
              <a:gd name="connsiteX5-6839" fmla="*/ 389581 w 3638574"/>
              <a:gd name="connsiteY5-6840" fmla="*/ 2412005 h 4492350"/>
              <a:gd name="connsiteX6-6841" fmla="*/ 1719677 w 3638574"/>
              <a:gd name="connsiteY6-6842" fmla="*/ 3519376 h 4492350"/>
              <a:gd name="connsiteX7-6843" fmla="*/ 1627995 w 3638574"/>
              <a:gd name="connsiteY7-6844" fmla="*/ 2400346 h 4492350"/>
              <a:gd name="connsiteX8-6845" fmla="*/ 4198 w 3638574"/>
              <a:gd name="connsiteY8-6846" fmla="*/ 742880 h 4492350"/>
              <a:gd name="connsiteX9-6847" fmla="*/ 932867 w 3638574"/>
              <a:gd name="connsiteY9-6848" fmla="*/ 1924493 h 4492350"/>
              <a:gd name="connsiteX10-6849" fmla="*/ 1037607 w 3638574"/>
              <a:gd name="connsiteY10-6850" fmla="*/ 857226 h 4492350"/>
              <a:gd name="connsiteX11-6851" fmla="*/ 1138710 w 3638574"/>
              <a:gd name="connsiteY11-6852" fmla="*/ 2026621 h 4492350"/>
              <a:gd name="connsiteX12-6853" fmla="*/ 1658679 w 3638574"/>
              <a:gd name="connsiteY12-6854" fmla="*/ 2194318 h 4492350"/>
              <a:gd name="connsiteX13-6855" fmla="*/ 1900430 w 3638574"/>
              <a:gd name="connsiteY13-6856" fmla="*/ 0 h 4492350"/>
              <a:gd name="connsiteX14-6857" fmla="*/ 1971873 w 3638574"/>
              <a:gd name="connsiteY14-6858" fmla="*/ 986216 h 4492350"/>
              <a:gd name="connsiteX15-6859" fmla="*/ 1826002 w 3638574"/>
              <a:gd name="connsiteY15-6860" fmla="*/ 2060385 h 4492350"/>
              <a:gd name="connsiteX16-6861" fmla="*/ 2001533 w 3638574"/>
              <a:gd name="connsiteY16-6862" fmla="*/ 3046321 h 4492350"/>
              <a:gd name="connsiteX17-6863" fmla="*/ 2591546 w 3638574"/>
              <a:gd name="connsiteY17-6864" fmla="*/ 2519916 h 4492350"/>
              <a:gd name="connsiteX18-6865" fmla="*/ 2857733 w 3638574"/>
              <a:gd name="connsiteY18-6866" fmla="*/ 1291762 h 4492350"/>
              <a:gd name="connsiteX19-6867" fmla="*/ 2750848 w 3638574"/>
              <a:gd name="connsiteY19-6868" fmla="*/ 2383091 h 4492350"/>
              <a:gd name="connsiteX20-6869" fmla="*/ 3638574 w 3638574"/>
              <a:gd name="connsiteY20-6870" fmla="*/ 1124252 h 4492350"/>
              <a:gd name="connsiteX21-6871" fmla="*/ 2166244 w 3638574"/>
              <a:gd name="connsiteY21-6872" fmla="*/ 3370521 h 4492350"/>
              <a:gd name="connsiteX22-6873" fmla="*/ 2113081 w 3638574"/>
              <a:gd name="connsiteY22-6874" fmla="*/ 3817088 h 4492350"/>
              <a:gd name="connsiteX23-6875" fmla="*/ 3261397 w 3638574"/>
              <a:gd name="connsiteY23-6876" fmla="*/ 3094074 h 4492350"/>
              <a:gd name="connsiteX24-6877" fmla="*/ 2138356 w 3638574"/>
              <a:gd name="connsiteY24-6878" fmla="*/ 4030951 h 4492350"/>
              <a:gd name="connsiteX25-6879" fmla="*/ 2176877 w 3638574"/>
              <a:gd name="connsiteY25-6880" fmla="*/ 4476307 h 4492350"/>
              <a:gd name="connsiteX26-6881" fmla="*/ 2162233 w 3638574"/>
              <a:gd name="connsiteY26-6882" fmla="*/ 4491415 h 4492350"/>
              <a:gd name="connsiteX27-6883" fmla="*/ 1687779 w 3638574"/>
              <a:gd name="connsiteY27-6884" fmla="*/ 4492350 h 4492350"/>
              <a:gd name="connsiteX0-6885" fmla="*/ 1687779 w 3638574"/>
              <a:gd name="connsiteY0-6886" fmla="*/ 4492350 h 4492350"/>
              <a:gd name="connsiteX1-6887" fmla="*/ 1740942 w 3638574"/>
              <a:gd name="connsiteY1-6888" fmla="*/ 3785190 h 4492350"/>
              <a:gd name="connsiteX2-6889" fmla="*/ 1239812 w 3638574"/>
              <a:gd name="connsiteY2-6890" fmla="*/ 3369121 h 4492350"/>
              <a:gd name="connsiteX3-6891" fmla="*/ 0 w 3638574"/>
              <a:gd name="connsiteY3-6892" fmla="*/ 2917145 h 4492350"/>
              <a:gd name="connsiteX4-6893" fmla="*/ 1087133 w 3638574"/>
              <a:gd name="connsiteY4-6894" fmla="*/ 3238920 h 4492350"/>
              <a:gd name="connsiteX5-6895" fmla="*/ 389581 w 3638574"/>
              <a:gd name="connsiteY5-6896" fmla="*/ 2412005 h 4492350"/>
              <a:gd name="connsiteX6-6897" fmla="*/ 1719677 w 3638574"/>
              <a:gd name="connsiteY6-6898" fmla="*/ 3519376 h 4492350"/>
              <a:gd name="connsiteX7-6899" fmla="*/ 1627995 w 3638574"/>
              <a:gd name="connsiteY7-6900" fmla="*/ 2400346 h 4492350"/>
              <a:gd name="connsiteX8-6901" fmla="*/ 4198 w 3638574"/>
              <a:gd name="connsiteY8-6902" fmla="*/ 742880 h 4492350"/>
              <a:gd name="connsiteX9-6903" fmla="*/ 932867 w 3638574"/>
              <a:gd name="connsiteY9-6904" fmla="*/ 1924493 h 4492350"/>
              <a:gd name="connsiteX10-6905" fmla="*/ 1037607 w 3638574"/>
              <a:gd name="connsiteY10-6906" fmla="*/ 857226 h 4492350"/>
              <a:gd name="connsiteX11-6907" fmla="*/ 1138710 w 3638574"/>
              <a:gd name="connsiteY11-6908" fmla="*/ 2026621 h 4492350"/>
              <a:gd name="connsiteX12-6909" fmla="*/ 1658679 w 3638574"/>
              <a:gd name="connsiteY12-6910" fmla="*/ 2194318 h 4492350"/>
              <a:gd name="connsiteX13-6911" fmla="*/ 1900430 w 3638574"/>
              <a:gd name="connsiteY13-6912" fmla="*/ 0 h 4492350"/>
              <a:gd name="connsiteX14-6913" fmla="*/ 1971873 w 3638574"/>
              <a:gd name="connsiteY14-6914" fmla="*/ 986216 h 4492350"/>
              <a:gd name="connsiteX15-6915" fmla="*/ 1826002 w 3638574"/>
              <a:gd name="connsiteY15-6916" fmla="*/ 2060385 h 4492350"/>
              <a:gd name="connsiteX16-6917" fmla="*/ 2001533 w 3638574"/>
              <a:gd name="connsiteY16-6918" fmla="*/ 3046321 h 4492350"/>
              <a:gd name="connsiteX17-6919" fmla="*/ 2591546 w 3638574"/>
              <a:gd name="connsiteY17-6920" fmla="*/ 2519916 h 4492350"/>
              <a:gd name="connsiteX18-6921" fmla="*/ 2857733 w 3638574"/>
              <a:gd name="connsiteY18-6922" fmla="*/ 1291762 h 4492350"/>
              <a:gd name="connsiteX19-6923" fmla="*/ 2750848 w 3638574"/>
              <a:gd name="connsiteY19-6924" fmla="*/ 2383091 h 4492350"/>
              <a:gd name="connsiteX20-6925" fmla="*/ 3638574 w 3638574"/>
              <a:gd name="connsiteY20-6926" fmla="*/ 1124252 h 4492350"/>
              <a:gd name="connsiteX21-6927" fmla="*/ 2166244 w 3638574"/>
              <a:gd name="connsiteY21-6928" fmla="*/ 3370521 h 4492350"/>
              <a:gd name="connsiteX22-6929" fmla="*/ 2113081 w 3638574"/>
              <a:gd name="connsiteY22-6930" fmla="*/ 3817088 h 4492350"/>
              <a:gd name="connsiteX23-6931" fmla="*/ 3261397 w 3638574"/>
              <a:gd name="connsiteY23-6932" fmla="*/ 3094074 h 4492350"/>
              <a:gd name="connsiteX24-6933" fmla="*/ 2138356 w 3638574"/>
              <a:gd name="connsiteY24-6934" fmla="*/ 4030951 h 4492350"/>
              <a:gd name="connsiteX25-6935" fmla="*/ 2176877 w 3638574"/>
              <a:gd name="connsiteY25-6936" fmla="*/ 4476307 h 4492350"/>
              <a:gd name="connsiteX26-6937" fmla="*/ 2162233 w 3638574"/>
              <a:gd name="connsiteY26-6938" fmla="*/ 4491415 h 4492350"/>
              <a:gd name="connsiteX27-6939" fmla="*/ 1687779 w 3638574"/>
              <a:gd name="connsiteY27-6940" fmla="*/ 4492350 h 4492350"/>
              <a:gd name="connsiteX0-6941" fmla="*/ 1687779 w 3638574"/>
              <a:gd name="connsiteY0-6942" fmla="*/ 4492350 h 4492350"/>
              <a:gd name="connsiteX1-6943" fmla="*/ 1740942 w 3638574"/>
              <a:gd name="connsiteY1-6944" fmla="*/ 3785190 h 4492350"/>
              <a:gd name="connsiteX2-6945" fmla="*/ 1239812 w 3638574"/>
              <a:gd name="connsiteY2-6946" fmla="*/ 3369121 h 4492350"/>
              <a:gd name="connsiteX3-6947" fmla="*/ 0 w 3638574"/>
              <a:gd name="connsiteY3-6948" fmla="*/ 2917145 h 4492350"/>
              <a:gd name="connsiteX4-6949" fmla="*/ 1087133 w 3638574"/>
              <a:gd name="connsiteY4-6950" fmla="*/ 3238920 h 4492350"/>
              <a:gd name="connsiteX5-6951" fmla="*/ 389581 w 3638574"/>
              <a:gd name="connsiteY5-6952" fmla="*/ 2412005 h 4492350"/>
              <a:gd name="connsiteX6-6953" fmla="*/ 1719677 w 3638574"/>
              <a:gd name="connsiteY6-6954" fmla="*/ 3519376 h 4492350"/>
              <a:gd name="connsiteX7-6955" fmla="*/ 1627995 w 3638574"/>
              <a:gd name="connsiteY7-6956" fmla="*/ 2400346 h 4492350"/>
              <a:gd name="connsiteX8-6957" fmla="*/ 4198 w 3638574"/>
              <a:gd name="connsiteY8-6958" fmla="*/ 742880 h 4492350"/>
              <a:gd name="connsiteX9-6959" fmla="*/ 932867 w 3638574"/>
              <a:gd name="connsiteY9-6960" fmla="*/ 1924493 h 4492350"/>
              <a:gd name="connsiteX10-6961" fmla="*/ 1037607 w 3638574"/>
              <a:gd name="connsiteY10-6962" fmla="*/ 857226 h 4492350"/>
              <a:gd name="connsiteX11-6963" fmla="*/ 1138710 w 3638574"/>
              <a:gd name="connsiteY11-6964" fmla="*/ 2026621 h 4492350"/>
              <a:gd name="connsiteX12-6965" fmla="*/ 1658679 w 3638574"/>
              <a:gd name="connsiteY12-6966" fmla="*/ 2194318 h 4492350"/>
              <a:gd name="connsiteX13-6967" fmla="*/ 1900430 w 3638574"/>
              <a:gd name="connsiteY13-6968" fmla="*/ 0 h 4492350"/>
              <a:gd name="connsiteX14-6969" fmla="*/ 1971873 w 3638574"/>
              <a:gd name="connsiteY14-6970" fmla="*/ 986216 h 4492350"/>
              <a:gd name="connsiteX15-6971" fmla="*/ 1826002 w 3638574"/>
              <a:gd name="connsiteY15-6972" fmla="*/ 2060385 h 4492350"/>
              <a:gd name="connsiteX16-6973" fmla="*/ 2001533 w 3638574"/>
              <a:gd name="connsiteY16-6974" fmla="*/ 3046321 h 4492350"/>
              <a:gd name="connsiteX17-6975" fmla="*/ 2591546 w 3638574"/>
              <a:gd name="connsiteY17-6976" fmla="*/ 2519916 h 4492350"/>
              <a:gd name="connsiteX18-6977" fmla="*/ 2857733 w 3638574"/>
              <a:gd name="connsiteY18-6978" fmla="*/ 1291762 h 4492350"/>
              <a:gd name="connsiteX19-6979" fmla="*/ 2750848 w 3638574"/>
              <a:gd name="connsiteY19-6980" fmla="*/ 2383091 h 4492350"/>
              <a:gd name="connsiteX20-6981" fmla="*/ 3638574 w 3638574"/>
              <a:gd name="connsiteY20-6982" fmla="*/ 1124252 h 4492350"/>
              <a:gd name="connsiteX21-6983" fmla="*/ 2166244 w 3638574"/>
              <a:gd name="connsiteY21-6984" fmla="*/ 3370521 h 4492350"/>
              <a:gd name="connsiteX22-6985" fmla="*/ 2113081 w 3638574"/>
              <a:gd name="connsiteY22-6986" fmla="*/ 3817088 h 4492350"/>
              <a:gd name="connsiteX23-6987" fmla="*/ 3261397 w 3638574"/>
              <a:gd name="connsiteY23-6988" fmla="*/ 3094074 h 4492350"/>
              <a:gd name="connsiteX24-6989" fmla="*/ 2138356 w 3638574"/>
              <a:gd name="connsiteY24-6990" fmla="*/ 4030951 h 4492350"/>
              <a:gd name="connsiteX25-6991" fmla="*/ 2176877 w 3638574"/>
              <a:gd name="connsiteY25-6992" fmla="*/ 4476307 h 4492350"/>
              <a:gd name="connsiteX26-6993" fmla="*/ 2162233 w 3638574"/>
              <a:gd name="connsiteY26-6994" fmla="*/ 4491415 h 4492350"/>
              <a:gd name="connsiteX27-6995" fmla="*/ 1687779 w 3638574"/>
              <a:gd name="connsiteY27-6996" fmla="*/ 4492350 h 4492350"/>
              <a:gd name="connsiteX0-6997" fmla="*/ 1687779 w 3638574"/>
              <a:gd name="connsiteY0-6998" fmla="*/ 4492350 h 4492350"/>
              <a:gd name="connsiteX1-6999" fmla="*/ 1740942 w 3638574"/>
              <a:gd name="connsiteY1-7000" fmla="*/ 3785190 h 4492350"/>
              <a:gd name="connsiteX2-7001" fmla="*/ 1239812 w 3638574"/>
              <a:gd name="connsiteY2-7002" fmla="*/ 3369121 h 4492350"/>
              <a:gd name="connsiteX3-7003" fmla="*/ 0 w 3638574"/>
              <a:gd name="connsiteY3-7004" fmla="*/ 2917145 h 4492350"/>
              <a:gd name="connsiteX4-7005" fmla="*/ 1087133 w 3638574"/>
              <a:gd name="connsiteY4-7006" fmla="*/ 3238920 h 4492350"/>
              <a:gd name="connsiteX5-7007" fmla="*/ 389581 w 3638574"/>
              <a:gd name="connsiteY5-7008" fmla="*/ 2412005 h 4492350"/>
              <a:gd name="connsiteX6-7009" fmla="*/ 1719677 w 3638574"/>
              <a:gd name="connsiteY6-7010" fmla="*/ 3519376 h 4492350"/>
              <a:gd name="connsiteX7-7011" fmla="*/ 1627995 w 3638574"/>
              <a:gd name="connsiteY7-7012" fmla="*/ 2400346 h 4492350"/>
              <a:gd name="connsiteX8-7013" fmla="*/ 4198 w 3638574"/>
              <a:gd name="connsiteY8-7014" fmla="*/ 742880 h 4492350"/>
              <a:gd name="connsiteX9-7015" fmla="*/ 932867 w 3638574"/>
              <a:gd name="connsiteY9-7016" fmla="*/ 1924493 h 4492350"/>
              <a:gd name="connsiteX10-7017" fmla="*/ 1037607 w 3638574"/>
              <a:gd name="connsiteY10-7018" fmla="*/ 857226 h 4492350"/>
              <a:gd name="connsiteX11-7019" fmla="*/ 1138710 w 3638574"/>
              <a:gd name="connsiteY11-7020" fmla="*/ 2026621 h 4492350"/>
              <a:gd name="connsiteX12-7021" fmla="*/ 1658679 w 3638574"/>
              <a:gd name="connsiteY12-7022" fmla="*/ 2194318 h 4492350"/>
              <a:gd name="connsiteX13-7023" fmla="*/ 1900430 w 3638574"/>
              <a:gd name="connsiteY13-7024" fmla="*/ 0 h 4492350"/>
              <a:gd name="connsiteX14-7025" fmla="*/ 1971873 w 3638574"/>
              <a:gd name="connsiteY14-7026" fmla="*/ 986216 h 4492350"/>
              <a:gd name="connsiteX15-7027" fmla="*/ 1826002 w 3638574"/>
              <a:gd name="connsiteY15-7028" fmla="*/ 2060385 h 4492350"/>
              <a:gd name="connsiteX16-7029" fmla="*/ 2001533 w 3638574"/>
              <a:gd name="connsiteY16-7030" fmla="*/ 3046321 h 4492350"/>
              <a:gd name="connsiteX17-7031" fmla="*/ 2591546 w 3638574"/>
              <a:gd name="connsiteY17-7032" fmla="*/ 2519916 h 4492350"/>
              <a:gd name="connsiteX18-7033" fmla="*/ 2857733 w 3638574"/>
              <a:gd name="connsiteY18-7034" fmla="*/ 1291762 h 4492350"/>
              <a:gd name="connsiteX19-7035" fmla="*/ 2750848 w 3638574"/>
              <a:gd name="connsiteY19-7036" fmla="*/ 2383091 h 4492350"/>
              <a:gd name="connsiteX20-7037" fmla="*/ 3638574 w 3638574"/>
              <a:gd name="connsiteY20-7038" fmla="*/ 1124252 h 4492350"/>
              <a:gd name="connsiteX21-7039" fmla="*/ 2166244 w 3638574"/>
              <a:gd name="connsiteY21-7040" fmla="*/ 3370521 h 4492350"/>
              <a:gd name="connsiteX22-7041" fmla="*/ 2113081 w 3638574"/>
              <a:gd name="connsiteY22-7042" fmla="*/ 3817088 h 4492350"/>
              <a:gd name="connsiteX23-7043" fmla="*/ 3261397 w 3638574"/>
              <a:gd name="connsiteY23-7044" fmla="*/ 3094074 h 4492350"/>
              <a:gd name="connsiteX24-7045" fmla="*/ 2138356 w 3638574"/>
              <a:gd name="connsiteY24-7046" fmla="*/ 4030951 h 4492350"/>
              <a:gd name="connsiteX25-7047" fmla="*/ 2176877 w 3638574"/>
              <a:gd name="connsiteY25-7048" fmla="*/ 4476307 h 4492350"/>
              <a:gd name="connsiteX26-7049" fmla="*/ 2162233 w 3638574"/>
              <a:gd name="connsiteY26-7050" fmla="*/ 4491415 h 4492350"/>
              <a:gd name="connsiteX27-7051" fmla="*/ 1687779 w 3638574"/>
              <a:gd name="connsiteY27-7052" fmla="*/ 4492350 h 4492350"/>
              <a:gd name="connsiteX0-7053" fmla="*/ 1687779 w 3638574"/>
              <a:gd name="connsiteY0-7054" fmla="*/ 4492350 h 4492350"/>
              <a:gd name="connsiteX1-7055" fmla="*/ 1740942 w 3638574"/>
              <a:gd name="connsiteY1-7056" fmla="*/ 3785190 h 4492350"/>
              <a:gd name="connsiteX2-7057" fmla="*/ 1239812 w 3638574"/>
              <a:gd name="connsiteY2-7058" fmla="*/ 3369121 h 4492350"/>
              <a:gd name="connsiteX3-7059" fmla="*/ 0 w 3638574"/>
              <a:gd name="connsiteY3-7060" fmla="*/ 2917145 h 4492350"/>
              <a:gd name="connsiteX4-7061" fmla="*/ 1087133 w 3638574"/>
              <a:gd name="connsiteY4-7062" fmla="*/ 3238920 h 4492350"/>
              <a:gd name="connsiteX5-7063" fmla="*/ 389581 w 3638574"/>
              <a:gd name="connsiteY5-7064" fmla="*/ 2412005 h 4492350"/>
              <a:gd name="connsiteX6-7065" fmla="*/ 1719677 w 3638574"/>
              <a:gd name="connsiteY6-7066" fmla="*/ 3519376 h 4492350"/>
              <a:gd name="connsiteX7-7067" fmla="*/ 1627995 w 3638574"/>
              <a:gd name="connsiteY7-7068" fmla="*/ 2400346 h 4492350"/>
              <a:gd name="connsiteX8-7069" fmla="*/ 4198 w 3638574"/>
              <a:gd name="connsiteY8-7070" fmla="*/ 742880 h 4492350"/>
              <a:gd name="connsiteX9-7071" fmla="*/ 932867 w 3638574"/>
              <a:gd name="connsiteY9-7072" fmla="*/ 1924493 h 4492350"/>
              <a:gd name="connsiteX10-7073" fmla="*/ 1037607 w 3638574"/>
              <a:gd name="connsiteY10-7074" fmla="*/ 857226 h 4492350"/>
              <a:gd name="connsiteX11-7075" fmla="*/ 1138710 w 3638574"/>
              <a:gd name="connsiteY11-7076" fmla="*/ 2026621 h 4492350"/>
              <a:gd name="connsiteX12-7077" fmla="*/ 1658679 w 3638574"/>
              <a:gd name="connsiteY12-7078" fmla="*/ 2194318 h 4492350"/>
              <a:gd name="connsiteX13-7079" fmla="*/ 1900430 w 3638574"/>
              <a:gd name="connsiteY13-7080" fmla="*/ 0 h 4492350"/>
              <a:gd name="connsiteX14-7081" fmla="*/ 1971873 w 3638574"/>
              <a:gd name="connsiteY14-7082" fmla="*/ 986216 h 4492350"/>
              <a:gd name="connsiteX15-7083" fmla="*/ 1826002 w 3638574"/>
              <a:gd name="connsiteY15-7084" fmla="*/ 2060385 h 4492350"/>
              <a:gd name="connsiteX16-7085" fmla="*/ 2001533 w 3638574"/>
              <a:gd name="connsiteY16-7086" fmla="*/ 3046321 h 4492350"/>
              <a:gd name="connsiteX17-7087" fmla="*/ 2591546 w 3638574"/>
              <a:gd name="connsiteY17-7088" fmla="*/ 2519916 h 4492350"/>
              <a:gd name="connsiteX18-7089" fmla="*/ 2857733 w 3638574"/>
              <a:gd name="connsiteY18-7090" fmla="*/ 1291762 h 4492350"/>
              <a:gd name="connsiteX19-7091" fmla="*/ 2750848 w 3638574"/>
              <a:gd name="connsiteY19-7092" fmla="*/ 2383091 h 4492350"/>
              <a:gd name="connsiteX20-7093" fmla="*/ 3638574 w 3638574"/>
              <a:gd name="connsiteY20-7094" fmla="*/ 1124252 h 4492350"/>
              <a:gd name="connsiteX21-7095" fmla="*/ 2166244 w 3638574"/>
              <a:gd name="connsiteY21-7096" fmla="*/ 3370521 h 4492350"/>
              <a:gd name="connsiteX22-7097" fmla="*/ 2113081 w 3638574"/>
              <a:gd name="connsiteY22-7098" fmla="*/ 3817088 h 4492350"/>
              <a:gd name="connsiteX23-7099" fmla="*/ 3261397 w 3638574"/>
              <a:gd name="connsiteY23-7100" fmla="*/ 3094074 h 4492350"/>
              <a:gd name="connsiteX24-7101" fmla="*/ 2138356 w 3638574"/>
              <a:gd name="connsiteY24-7102" fmla="*/ 4030951 h 4492350"/>
              <a:gd name="connsiteX25-7103" fmla="*/ 2176877 w 3638574"/>
              <a:gd name="connsiteY25-7104" fmla="*/ 4476307 h 4492350"/>
              <a:gd name="connsiteX26-7105" fmla="*/ 2162233 w 3638574"/>
              <a:gd name="connsiteY26-7106" fmla="*/ 4491415 h 4492350"/>
              <a:gd name="connsiteX27-7107" fmla="*/ 1687779 w 3638574"/>
              <a:gd name="connsiteY27-7108" fmla="*/ 4492350 h 4492350"/>
              <a:gd name="connsiteX0-7109" fmla="*/ 1687779 w 3638574"/>
              <a:gd name="connsiteY0-7110" fmla="*/ 4492350 h 4492350"/>
              <a:gd name="connsiteX1-7111" fmla="*/ 1740942 w 3638574"/>
              <a:gd name="connsiteY1-7112" fmla="*/ 3785190 h 4492350"/>
              <a:gd name="connsiteX2-7113" fmla="*/ 1239812 w 3638574"/>
              <a:gd name="connsiteY2-7114" fmla="*/ 3369121 h 4492350"/>
              <a:gd name="connsiteX3-7115" fmla="*/ 0 w 3638574"/>
              <a:gd name="connsiteY3-7116" fmla="*/ 2917145 h 4492350"/>
              <a:gd name="connsiteX4-7117" fmla="*/ 1087133 w 3638574"/>
              <a:gd name="connsiteY4-7118" fmla="*/ 3238920 h 4492350"/>
              <a:gd name="connsiteX5-7119" fmla="*/ 389581 w 3638574"/>
              <a:gd name="connsiteY5-7120" fmla="*/ 2412005 h 4492350"/>
              <a:gd name="connsiteX6-7121" fmla="*/ 1719677 w 3638574"/>
              <a:gd name="connsiteY6-7122" fmla="*/ 3519376 h 4492350"/>
              <a:gd name="connsiteX7-7123" fmla="*/ 1627995 w 3638574"/>
              <a:gd name="connsiteY7-7124" fmla="*/ 2400346 h 4492350"/>
              <a:gd name="connsiteX8-7125" fmla="*/ 4198 w 3638574"/>
              <a:gd name="connsiteY8-7126" fmla="*/ 742880 h 4492350"/>
              <a:gd name="connsiteX9-7127" fmla="*/ 932867 w 3638574"/>
              <a:gd name="connsiteY9-7128" fmla="*/ 1924493 h 4492350"/>
              <a:gd name="connsiteX10-7129" fmla="*/ 1037607 w 3638574"/>
              <a:gd name="connsiteY10-7130" fmla="*/ 857226 h 4492350"/>
              <a:gd name="connsiteX11-7131" fmla="*/ 1138710 w 3638574"/>
              <a:gd name="connsiteY11-7132" fmla="*/ 2026621 h 4492350"/>
              <a:gd name="connsiteX12-7133" fmla="*/ 1646038 w 3638574"/>
              <a:gd name="connsiteY12-7134" fmla="*/ 2198532 h 4492350"/>
              <a:gd name="connsiteX13-7135" fmla="*/ 1900430 w 3638574"/>
              <a:gd name="connsiteY13-7136" fmla="*/ 0 h 4492350"/>
              <a:gd name="connsiteX14-7137" fmla="*/ 1971873 w 3638574"/>
              <a:gd name="connsiteY14-7138" fmla="*/ 986216 h 4492350"/>
              <a:gd name="connsiteX15-7139" fmla="*/ 1826002 w 3638574"/>
              <a:gd name="connsiteY15-7140" fmla="*/ 2060385 h 4492350"/>
              <a:gd name="connsiteX16-7141" fmla="*/ 2001533 w 3638574"/>
              <a:gd name="connsiteY16-7142" fmla="*/ 3046321 h 4492350"/>
              <a:gd name="connsiteX17-7143" fmla="*/ 2591546 w 3638574"/>
              <a:gd name="connsiteY17-7144" fmla="*/ 2519916 h 4492350"/>
              <a:gd name="connsiteX18-7145" fmla="*/ 2857733 w 3638574"/>
              <a:gd name="connsiteY18-7146" fmla="*/ 1291762 h 4492350"/>
              <a:gd name="connsiteX19-7147" fmla="*/ 2750848 w 3638574"/>
              <a:gd name="connsiteY19-7148" fmla="*/ 2383091 h 4492350"/>
              <a:gd name="connsiteX20-7149" fmla="*/ 3638574 w 3638574"/>
              <a:gd name="connsiteY20-7150" fmla="*/ 1124252 h 4492350"/>
              <a:gd name="connsiteX21-7151" fmla="*/ 2166244 w 3638574"/>
              <a:gd name="connsiteY21-7152" fmla="*/ 3370521 h 4492350"/>
              <a:gd name="connsiteX22-7153" fmla="*/ 2113081 w 3638574"/>
              <a:gd name="connsiteY22-7154" fmla="*/ 3817088 h 4492350"/>
              <a:gd name="connsiteX23-7155" fmla="*/ 3261397 w 3638574"/>
              <a:gd name="connsiteY23-7156" fmla="*/ 3094074 h 4492350"/>
              <a:gd name="connsiteX24-7157" fmla="*/ 2138356 w 3638574"/>
              <a:gd name="connsiteY24-7158" fmla="*/ 4030951 h 4492350"/>
              <a:gd name="connsiteX25-7159" fmla="*/ 2176877 w 3638574"/>
              <a:gd name="connsiteY25-7160" fmla="*/ 4476307 h 4492350"/>
              <a:gd name="connsiteX26-7161" fmla="*/ 2162233 w 3638574"/>
              <a:gd name="connsiteY26-7162" fmla="*/ 4491415 h 4492350"/>
              <a:gd name="connsiteX27-7163" fmla="*/ 1687779 w 3638574"/>
              <a:gd name="connsiteY27-7164" fmla="*/ 4492350 h 4492350"/>
              <a:gd name="connsiteX0-7165" fmla="*/ 1687779 w 3638574"/>
              <a:gd name="connsiteY0-7166" fmla="*/ 4492350 h 4492350"/>
              <a:gd name="connsiteX1-7167" fmla="*/ 1719873 w 3638574"/>
              <a:gd name="connsiteY1-7168" fmla="*/ 3785190 h 4492350"/>
              <a:gd name="connsiteX2-7169" fmla="*/ 1239812 w 3638574"/>
              <a:gd name="connsiteY2-7170" fmla="*/ 3369121 h 4492350"/>
              <a:gd name="connsiteX3-7171" fmla="*/ 0 w 3638574"/>
              <a:gd name="connsiteY3-7172" fmla="*/ 2917145 h 4492350"/>
              <a:gd name="connsiteX4-7173" fmla="*/ 1087133 w 3638574"/>
              <a:gd name="connsiteY4-7174" fmla="*/ 3238920 h 4492350"/>
              <a:gd name="connsiteX5-7175" fmla="*/ 389581 w 3638574"/>
              <a:gd name="connsiteY5-7176" fmla="*/ 2412005 h 4492350"/>
              <a:gd name="connsiteX6-7177" fmla="*/ 1719677 w 3638574"/>
              <a:gd name="connsiteY6-7178" fmla="*/ 3519376 h 4492350"/>
              <a:gd name="connsiteX7-7179" fmla="*/ 1627995 w 3638574"/>
              <a:gd name="connsiteY7-7180" fmla="*/ 2400346 h 4492350"/>
              <a:gd name="connsiteX8-7181" fmla="*/ 4198 w 3638574"/>
              <a:gd name="connsiteY8-7182" fmla="*/ 742880 h 4492350"/>
              <a:gd name="connsiteX9-7183" fmla="*/ 932867 w 3638574"/>
              <a:gd name="connsiteY9-7184" fmla="*/ 1924493 h 4492350"/>
              <a:gd name="connsiteX10-7185" fmla="*/ 1037607 w 3638574"/>
              <a:gd name="connsiteY10-7186" fmla="*/ 857226 h 4492350"/>
              <a:gd name="connsiteX11-7187" fmla="*/ 1138710 w 3638574"/>
              <a:gd name="connsiteY11-7188" fmla="*/ 2026621 h 4492350"/>
              <a:gd name="connsiteX12-7189" fmla="*/ 1646038 w 3638574"/>
              <a:gd name="connsiteY12-7190" fmla="*/ 2198532 h 4492350"/>
              <a:gd name="connsiteX13-7191" fmla="*/ 1900430 w 3638574"/>
              <a:gd name="connsiteY13-7192" fmla="*/ 0 h 4492350"/>
              <a:gd name="connsiteX14-7193" fmla="*/ 1971873 w 3638574"/>
              <a:gd name="connsiteY14-7194" fmla="*/ 986216 h 4492350"/>
              <a:gd name="connsiteX15-7195" fmla="*/ 1826002 w 3638574"/>
              <a:gd name="connsiteY15-7196" fmla="*/ 2060385 h 4492350"/>
              <a:gd name="connsiteX16-7197" fmla="*/ 2001533 w 3638574"/>
              <a:gd name="connsiteY16-7198" fmla="*/ 3046321 h 4492350"/>
              <a:gd name="connsiteX17-7199" fmla="*/ 2591546 w 3638574"/>
              <a:gd name="connsiteY17-7200" fmla="*/ 2519916 h 4492350"/>
              <a:gd name="connsiteX18-7201" fmla="*/ 2857733 w 3638574"/>
              <a:gd name="connsiteY18-7202" fmla="*/ 1291762 h 4492350"/>
              <a:gd name="connsiteX19-7203" fmla="*/ 2750848 w 3638574"/>
              <a:gd name="connsiteY19-7204" fmla="*/ 2383091 h 4492350"/>
              <a:gd name="connsiteX20-7205" fmla="*/ 3638574 w 3638574"/>
              <a:gd name="connsiteY20-7206" fmla="*/ 1124252 h 4492350"/>
              <a:gd name="connsiteX21-7207" fmla="*/ 2166244 w 3638574"/>
              <a:gd name="connsiteY21-7208" fmla="*/ 3370521 h 4492350"/>
              <a:gd name="connsiteX22-7209" fmla="*/ 2113081 w 3638574"/>
              <a:gd name="connsiteY22-7210" fmla="*/ 3817088 h 4492350"/>
              <a:gd name="connsiteX23-7211" fmla="*/ 3261397 w 3638574"/>
              <a:gd name="connsiteY23-7212" fmla="*/ 3094074 h 4492350"/>
              <a:gd name="connsiteX24-7213" fmla="*/ 2138356 w 3638574"/>
              <a:gd name="connsiteY24-7214" fmla="*/ 4030951 h 4492350"/>
              <a:gd name="connsiteX25-7215" fmla="*/ 2176877 w 3638574"/>
              <a:gd name="connsiteY25-7216" fmla="*/ 4476307 h 4492350"/>
              <a:gd name="connsiteX26-7217" fmla="*/ 2162233 w 3638574"/>
              <a:gd name="connsiteY26-7218" fmla="*/ 4491415 h 4492350"/>
              <a:gd name="connsiteX27-7219" fmla="*/ 1687779 w 3638574"/>
              <a:gd name="connsiteY27-7220" fmla="*/ 4492350 h 4492350"/>
              <a:gd name="connsiteX0-7221" fmla="*/ 1687779 w 3638574"/>
              <a:gd name="connsiteY0-7222" fmla="*/ 4492350 h 4492350"/>
              <a:gd name="connsiteX1-7223" fmla="*/ 1703018 w 3638574"/>
              <a:gd name="connsiteY1-7224" fmla="*/ 3785190 h 4492350"/>
              <a:gd name="connsiteX2-7225" fmla="*/ 1239812 w 3638574"/>
              <a:gd name="connsiteY2-7226" fmla="*/ 3369121 h 4492350"/>
              <a:gd name="connsiteX3-7227" fmla="*/ 0 w 3638574"/>
              <a:gd name="connsiteY3-7228" fmla="*/ 2917145 h 4492350"/>
              <a:gd name="connsiteX4-7229" fmla="*/ 1087133 w 3638574"/>
              <a:gd name="connsiteY4-7230" fmla="*/ 3238920 h 4492350"/>
              <a:gd name="connsiteX5-7231" fmla="*/ 389581 w 3638574"/>
              <a:gd name="connsiteY5-7232" fmla="*/ 2412005 h 4492350"/>
              <a:gd name="connsiteX6-7233" fmla="*/ 1719677 w 3638574"/>
              <a:gd name="connsiteY6-7234" fmla="*/ 3519376 h 4492350"/>
              <a:gd name="connsiteX7-7235" fmla="*/ 1627995 w 3638574"/>
              <a:gd name="connsiteY7-7236" fmla="*/ 2400346 h 4492350"/>
              <a:gd name="connsiteX8-7237" fmla="*/ 4198 w 3638574"/>
              <a:gd name="connsiteY8-7238" fmla="*/ 742880 h 4492350"/>
              <a:gd name="connsiteX9-7239" fmla="*/ 932867 w 3638574"/>
              <a:gd name="connsiteY9-7240" fmla="*/ 1924493 h 4492350"/>
              <a:gd name="connsiteX10-7241" fmla="*/ 1037607 w 3638574"/>
              <a:gd name="connsiteY10-7242" fmla="*/ 857226 h 4492350"/>
              <a:gd name="connsiteX11-7243" fmla="*/ 1138710 w 3638574"/>
              <a:gd name="connsiteY11-7244" fmla="*/ 2026621 h 4492350"/>
              <a:gd name="connsiteX12-7245" fmla="*/ 1646038 w 3638574"/>
              <a:gd name="connsiteY12-7246" fmla="*/ 2198532 h 4492350"/>
              <a:gd name="connsiteX13-7247" fmla="*/ 1900430 w 3638574"/>
              <a:gd name="connsiteY13-7248" fmla="*/ 0 h 4492350"/>
              <a:gd name="connsiteX14-7249" fmla="*/ 1971873 w 3638574"/>
              <a:gd name="connsiteY14-7250" fmla="*/ 986216 h 4492350"/>
              <a:gd name="connsiteX15-7251" fmla="*/ 1826002 w 3638574"/>
              <a:gd name="connsiteY15-7252" fmla="*/ 2060385 h 4492350"/>
              <a:gd name="connsiteX16-7253" fmla="*/ 2001533 w 3638574"/>
              <a:gd name="connsiteY16-7254" fmla="*/ 3046321 h 4492350"/>
              <a:gd name="connsiteX17-7255" fmla="*/ 2591546 w 3638574"/>
              <a:gd name="connsiteY17-7256" fmla="*/ 2519916 h 4492350"/>
              <a:gd name="connsiteX18-7257" fmla="*/ 2857733 w 3638574"/>
              <a:gd name="connsiteY18-7258" fmla="*/ 1291762 h 4492350"/>
              <a:gd name="connsiteX19-7259" fmla="*/ 2750848 w 3638574"/>
              <a:gd name="connsiteY19-7260" fmla="*/ 2383091 h 4492350"/>
              <a:gd name="connsiteX20-7261" fmla="*/ 3638574 w 3638574"/>
              <a:gd name="connsiteY20-7262" fmla="*/ 1124252 h 4492350"/>
              <a:gd name="connsiteX21-7263" fmla="*/ 2166244 w 3638574"/>
              <a:gd name="connsiteY21-7264" fmla="*/ 3370521 h 4492350"/>
              <a:gd name="connsiteX22-7265" fmla="*/ 2113081 w 3638574"/>
              <a:gd name="connsiteY22-7266" fmla="*/ 3817088 h 4492350"/>
              <a:gd name="connsiteX23-7267" fmla="*/ 3261397 w 3638574"/>
              <a:gd name="connsiteY23-7268" fmla="*/ 3094074 h 4492350"/>
              <a:gd name="connsiteX24-7269" fmla="*/ 2138356 w 3638574"/>
              <a:gd name="connsiteY24-7270" fmla="*/ 4030951 h 4492350"/>
              <a:gd name="connsiteX25-7271" fmla="*/ 2176877 w 3638574"/>
              <a:gd name="connsiteY25-7272" fmla="*/ 4476307 h 4492350"/>
              <a:gd name="connsiteX26-7273" fmla="*/ 2162233 w 3638574"/>
              <a:gd name="connsiteY26-7274" fmla="*/ 4491415 h 4492350"/>
              <a:gd name="connsiteX27-7275" fmla="*/ 1687779 w 3638574"/>
              <a:gd name="connsiteY27-7276" fmla="*/ 4492350 h 4492350"/>
              <a:gd name="connsiteX0-7277" fmla="*/ 1687779 w 3638574"/>
              <a:gd name="connsiteY0-7278" fmla="*/ 4492350 h 4492350"/>
              <a:gd name="connsiteX1-7279" fmla="*/ 1703018 w 3638574"/>
              <a:gd name="connsiteY1-7280" fmla="*/ 3785190 h 4492350"/>
              <a:gd name="connsiteX2-7281" fmla="*/ 1239812 w 3638574"/>
              <a:gd name="connsiteY2-7282" fmla="*/ 3369121 h 4492350"/>
              <a:gd name="connsiteX3-7283" fmla="*/ 0 w 3638574"/>
              <a:gd name="connsiteY3-7284" fmla="*/ 2917145 h 4492350"/>
              <a:gd name="connsiteX4-7285" fmla="*/ 1087133 w 3638574"/>
              <a:gd name="connsiteY4-7286" fmla="*/ 3238920 h 4492350"/>
              <a:gd name="connsiteX5-7287" fmla="*/ 389581 w 3638574"/>
              <a:gd name="connsiteY5-7288" fmla="*/ 2412005 h 4492350"/>
              <a:gd name="connsiteX6-7289" fmla="*/ 1719677 w 3638574"/>
              <a:gd name="connsiteY6-7290" fmla="*/ 3519376 h 4492350"/>
              <a:gd name="connsiteX7-7291" fmla="*/ 1627995 w 3638574"/>
              <a:gd name="connsiteY7-7292" fmla="*/ 2400346 h 4492350"/>
              <a:gd name="connsiteX8-7293" fmla="*/ 4198 w 3638574"/>
              <a:gd name="connsiteY8-7294" fmla="*/ 742880 h 4492350"/>
              <a:gd name="connsiteX9-7295" fmla="*/ 932867 w 3638574"/>
              <a:gd name="connsiteY9-7296" fmla="*/ 1924493 h 4492350"/>
              <a:gd name="connsiteX10-7297" fmla="*/ 1037607 w 3638574"/>
              <a:gd name="connsiteY10-7298" fmla="*/ 857226 h 4492350"/>
              <a:gd name="connsiteX11-7299" fmla="*/ 1138710 w 3638574"/>
              <a:gd name="connsiteY11-7300" fmla="*/ 2026621 h 4492350"/>
              <a:gd name="connsiteX12-7301" fmla="*/ 1646038 w 3638574"/>
              <a:gd name="connsiteY12-7302" fmla="*/ 2198532 h 4492350"/>
              <a:gd name="connsiteX13-7303" fmla="*/ 1900430 w 3638574"/>
              <a:gd name="connsiteY13-7304" fmla="*/ 0 h 4492350"/>
              <a:gd name="connsiteX14-7305" fmla="*/ 1971873 w 3638574"/>
              <a:gd name="connsiteY14-7306" fmla="*/ 986216 h 4492350"/>
              <a:gd name="connsiteX15-7307" fmla="*/ 1826002 w 3638574"/>
              <a:gd name="connsiteY15-7308" fmla="*/ 2060385 h 4492350"/>
              <a:gd name="connsiteX16-7309" fmla="*/ 2001533 w 3638574"/>
              <a:gd name="connsiteY16-7310" fmla="*/ 3046321 h 4492350"/>
              <a:gd name="connsiteX17-7311" fmla="*/ 2591546 w 3638574"/>
              <a:gd name="connsiteY17-7312" fmla="*/ 2519916 h 4492350"/>
              <a:gd name="connsiteX18-7313" fmla="*/ 2857733 w 3638574"/>
              <a:gd name="connsiteY18-7314" fmla="*/ 1291762 h 4492350"/>
              <a:gd name="connsiteX19-7315" fmla="*/ 2750848 w 3638574"/>
              <a:gd name="connsiteY19-7316" fmla="*/ 2383091 h 4492350"/>
              <a:gd name="connsiteX20-7317" fmla="*/ 3638574 w 3638574"/>
              <a:gd name="connsiteY20-7318" fmla="*/ 1124252 h 4492350"/>
              <a:gd name="connsiteX21-7319" fmla="*/ 2166244 w 3638574"/>
              <a:gd name="connsiteY21-7320" fmla="*/ 3370521 h 4492350"/>
              <a:gd name="connsiteX22-7321" fmla="*/ 2121509 w 3638574"/>
              <a:gd name="connsiteY22-7322" fmla="*/ 3808660 h 4492350"/>
              <a:gd name="connsiteX23-7323" fmla="*/ 3261397 w 3638574"/>
              <a:gd name="connsiteY23-7324" fmla="*/ 3094074 h 4492350"/>
              <a:gd name="connsiteX24-7325" fmla="*/ 2138356 w 3638574"/>
              <a:gd name="connsiteY24-7326" fmla="*/ 4030951 h 4492350"/>
              <a:gd name="connsiteX25-7327" fmla="*/ 2176877 w 3638574"/>
              <a:gd name="connsiteY25-7328" fmla="*/ 4476307 h 4492350"/>
              <a:gd name="connsiteX26-7329" fmla="*/ 2162233 w 3638574"/>
              <a:gd name="connsiteY26-7330" fmla="*/ 4491415 h 4492350"/>
              <a:gd name="connsiteX27-7331" fmla="*/ 1687779 w 3638574"/>
              <a:gd name="connsiteY27-7332" fmla="*/ 4492350 h 4492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163" y="connsiteY27-164"/>
              </a:cxn>
            </a:cxnLst>
            <a:rect l="l" t="t" r="r" b="b"/>
            <a:pathLst>
              <a:path w="3638574" h="4492350">
                <a:moveTo>
                  <a:pt x="1687779" y="4492350"/>
                </a:moveTo>
                <a:cubicBezTo>
                  <a:pt x="1649353" y="4280693"/>
                  <a:pt x="1685297" y="4020910"/>
                  <a:pt x="1703018" y="3785190"/>
                </a:cubicBezTo>
                <a:lnTo>
                  <a:pt x="1239812" y="3369121"/>
                </a:lnTo>
                <a:cubicBezTo>
                  <a:pt x="710236" y="3436368"/>
                  <a:pt x="325039" y="3138656"/>
                  <a:pt x="0" y="2917145"/>
                </a:cubicBezTo>
                <a:cubicBezTo>
                  <a:pt x="370399" y="3119320"/>
                  <a:pt x="1037576" y="3333525"/>
                  <a:pt x="1087133" y="3238920"/>
                </a:cubicBezTo>
                <a:cubicBezTo>
                  <a:pt x="945521" y="3141082"/>
                  <a:pt x="539214" y="2730422"/>
                  <a:pt x="389581" y="2412005"/>
                </a:cubicBezTo>
                <a:cubicBezTo>
                  <a:pt x="859682" y="2946896"/>
                  <a:pt x="1430048" y="3277253"/>
                  <a:pt x="1719677" y="3519376"/>
                </a:cubicBezTo>
                <a:cubicBezTo>
                  <a:pt x="1735906" y="3304113"/>
                  <a:pt x="1659893" y="2776030"/>
                  <a:pt x="1627995" y="2400346"/>
                </a:cubicBezTo>
                <a:cubicBezTo>
                  <a:pt x="725782" y="2160678"/>
                  <a:pt x="172484" y="1536000"/>
                  <a:pt x="4198" y="742880"/>
                </a:cubicBezTo>
                <a:cubicBezTo>
                  <a:pt x="248250" y="1210277"/>
                  <a:pt x="456205" y="1649601"/>
                  <a:pt x="932867" y="1924493"/>
                </a:cubicBezTo>
                <a:cubicBezTo>
                  <a:pt x="1158949" y="1666327"/>
                  <a:pt x="1108304" y="1211645"/>
                  <a:pt x="1037607" y="857226"/>
                </a:cubicBezTo>
                <a:cubicBezTo>
                  <a:pt x="1222371" y="1153446"/>
                  <a:pt x="1266767" y="1586023"/>
                  <a:pt x="1138710" y="2026621"/>
                </a:cubicBezTo>
                <a:cubicBezTo>
                  <a:pt x="1250538" y="2109256"/>
                  <a:pt x="1570304" y="2252254"/>
                  <a:pt x="1646038" y="2198532"/>
                </a:cubicBezTo>
                <a:cubicBezTo>
                  <a:pt x="1690527" y="1476450"/>
                  <a:pt x="1904067" y="874481"/>
                  <a:pt x="1900430" y="0"/>
                </a:cubicBezTo>
                <a:cubicBezTo>
                  <a:pt x="1976693" y="192349"/>
                  <a:pt x="2015482" y="645373"/>
                  <a:pt x="1971873" y="986216"/>
                </a:cubicBezTo>
                <a:cubicBezTo>
                  <a:pt x="1947436" y="1177213"/>
                  <a:pt x="1846749" y="1657958"/>
                  <a:pt x="1826002" y="2060385"/>
                </a:cubicBezTo>
                <a:cubicBezTo>
                  <a:pt x="1811014" y="2351099"/>
                  <a:pt x="1951043" y="3007770"/>
                  <a:pt x="2001533" y="3046321"/>
                </a:cubicBezTo>
                <a:cubicBezTo>
                  <a:pt x="2041794" y="3055338"/>
                  <a:pt x="2575349" y="2567047"/>
                  <a:pt x="2591546" y="2519916"/>
                </a:cubicBezTo>
                <a:cubicBezTo>
                  <a:pt x="2482423" y="2107858"/>
                  <a:pt x="2569814" y="1503293"/>
                  <a:pt x="2857733" y="1291762"/>
                </a:cubicBezTo>
                <a:cubicBezTo>
                  <a:pt x="2648315" y="1639496"/>
                  <a:pt x="2663487" y="2195777"/>
                  <a:pt x="2750848" y="2383091"/>
                </a:cubicBezTo>
                <a:cubicBezTo>
                  <a:pt x="3066810" y="2282983"/>
                  <a:pt x="3503085" y="1513118"/>
                  <a:pt x="3638574" y="1124252"/>
                </a:cubicBezTo>
                <a:cubicBezTo>
                  <a:pt x="3492704" y="2254009"/>
                  <a:pt x="2460505" y="2814271"/>
                  <a:pt x="2166244" y="3370521"/>
                </a:cubicBezTo>
                <a:cubicBezTo>
                  <a:pt x="2148523" y="3519377"/>
                  <a:pt x="2147251" y="3667825"/>
                  <a:pt x="2121509" y="3808660"/>
                </a:cubicBezTo>
                <a:cubicBezTo>
                  <a:pt x="2452144" y="3808286"/>
                  <a:pt x="3159362" y="3298984"/>
                  <a:pt x="3261397" y="3094074"/>
                </a:cubicBezTo>
                <a:cubicBezTo>
                  <a:pt x="3262702" y="3429094"/>
                  <a:pt x="2493987" y="3820258"/>
                  <a:pt x="2138356" y="4030951"/>
                </a:cubicBezTo>
                <a:cubicBezTo>
                  <a:pt x="2116438" y="4040371"/>
                  <a:pt x="2182753" y="4334539"/>
                  <a:pt x="2176877" y="4476307"/>
                </a:cubicBezTo>
                <a:cubicBezTo>
                  <a:pt x="2170659" y="4477332"/>
                  <a:pt x="2168451" y="4490390"/>
                  <a:pt x="2162233" y="4491415"/>
                </a:cubicBezTo>
                <a:lnTo>
                  <a:pt x="1687779" y="4492350"/>
                </a:lnTo>
                <a:close/>
              </a:path>
            </a:pathLst>
          </a:cu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285702" y="715617"/>
            <a:ext cx="4128904" cy="3565450"/>
            <a:chOff x="5527231" y="954156"/>
            <a:chExt cx="5505205" cy="4753933"/>
          </a:xfrm>
        </p:grpSpPr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8193551" y="954156"/>
              <a:ext cx="664202" cy="664199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10401724" y="2303011"/>
              <a:ext cx="630712" cy="630709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5944742" y="1618354"/>
              <a:ext cx="858517" cy="858513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5527231" y="4287192"/>
              <a:ext cx="998452" cy="998448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9860358" y="4554151"/>
              <a:ext cx="864619" cy="864616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9044057" y="2279362"/>
              <a:ext cx="899459" cy="899455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7195723" y="1908312"/>
              <a:ext cx="749646" cy="749644"/>
            </a:xfrm>
            <a:prstGeom prst="ellipse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8574548" y="3372396"/>
              <a:ext cx="332101" cy="332100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808259" y="3278115"/>
              <a:ext cx="332101" cy="332100"/>
            </a:xfrm>
            <a:prstGeom prst="ellipse">
              <a:avLst/>
            </a:prstGeom>
            <a:solidFill>
              <a:srgbClr val="054487"/>
            </a:solid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8029639" y="2630392"/>
              <a:ext cx="332101" cy="3321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6931436" y="3100478"/>
              <a:ext cx="332101" cy="3321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676161" y="4125811"/>
              <a:ext cx="332101" cy="332100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glow rad="190500">
                <a:srgbClr val="FFFEBC"/>
              </a:glo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7601317" y="4868007"/>
              <a:ext cx="332101" cy="3321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8672199" y="4482294"/>
              <a:ext cx="332101" cy="3321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9164903" y="5375989"/>
              <a:ext cx="332101" cy="3321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563245" y="2637155"/>
            <a:ext cx="3508375" cy="224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Backeground-color：设置背景颜色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Background-imgae：设置背景图像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background-repeat：设置背景图像是否及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如何重复。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（repeat 默认。背景图像将在垂直方向和水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平方向重复。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repeat-x 背景图像将在水平方向重复。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repeat-y 背景图像将在垂直方向重复。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no-repeat 背景图像将仅显示一次。）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線接點 35"/>
          <p:cNvCxnSpPr/>
          <p:nvPr/>
        </p:nvCxnSpPr>
        <p:spPr>
          <a:xfrm flipV="1">
            <a:off x="861255" y="2405595"/>
            <a:ext cx="3044954" cy="1"/>
          </a:xfrm>
          <a:prstGeom prst="line">
            <a:avLst/>
          </a:prstGeom>
          <a:noFill/>
          <a:ln w="19050" cap="flat" cmpd="sng" algn="ctr">
            <a:solidFill>
              <a:schemeClr val="bg1">
                <a:alpha val="30000"/>
              </a:schemeClr>
            </a:solidFill>
            <a:prstDash val="solid"/>
          </a:ln>
          <a:effectLst/>
          <a:scene3d>
            <a:camera prst="orthographicFront"/>
            <a:lightRig rig="chilly" dir="t">
              <a:rot lat="0" lon="0" rev="10200000"/>
            </a:lightRig>
          </a:scene3d>
          <a:sp3d>
            <a:bevelT w="152400" h="50800" prst="softRound"/>
          </a:sp3d>
        </p:spPr>
      </p:cxnSp>
      <p:sp>
        <p:nvSpPr>
          <p:cNvPr id="49" name="文本框 35"/>
          <p:cNvSpPr txBox="1"/>
          <p:nvPr/>
        </p:nvSpPr>
        <p:spPr>
          <a:xfrm>
            <a:off x="1063775" y="1842669"/>
            <a:ext cx="2929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blipFill dpi="0"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背景样式属性</a:t>
            </a:r>
            <a:endParaRPr lang="zh-CN" altLang="en-US" sz="2400" b="1" dirty="0">
              <a:blipFill dpi="0"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文本框 25"/>
          <p:cNvSpPr txBox="1"/>
          <p:nvPr/>
        </p:nvSpPr>
        <p:spPr>
          <a:xfrm>
            <a:off x="708448" y="203158"/>
            <a:ext cx="2929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背景样式属性</a:t>
            </a:r>
            <a:endParaRPr lang="zh-CN" altLang="en-US" sz="2400" b="1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文本框 26"/>
          <p:cNvSpPr txBox="1"/>
          <p:nvPr/>
        </p:nvSpPr>
        <p:spPr>
          <a:xfrm>
            <a:off x="145056" y="156991"/>
            <a:ext cx="6318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30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5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65821 -0.68657 L 4.79167E-6 -1.48148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04" y="3432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36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bldLvl="0" animBg="1"/>
      <p:bldP spid="21" grpId="2" bldLvl="0" animBg="1"/>
      <p:bldP spid="21" grpId="3" bldLvl="0" animBg="1"/>
      <p:bldP spid="21" grpId="4" bldLvl="0" animBg="1"/>
      <p:bldP spid="22" grpId="0" bldLvl="0" animBg="1"/>
      <p:bldP spid="46" grpId="0"/>
      <p:bldP spid="49" grpId="0"/>
      <p:bldP spid="50" grpId="0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6" y="0"/>
            <a:ext cx="9135683" cy="5143500"/>
          </a:xfrm>
          <a:prstGeom prst="rect">
            <a:avLst/>
          </a:prstGeom>
        </p:spPr>
      </p:pic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497450" y="2031847"/>
            <a:ext cx="3921290" cy="81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36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ea"/>
                <a:sym typeface="+mn-ea"/>
              </a:rPr>
              <a:t> CSS样式的框模型</a:t>
            </a:r>
            <a:endParaRPr lang="zh-CN" altLang="en-US" sz="3600" dirty="0" smtClean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ea"/>
              <a:sym typeface="+mn-ea"/>
            </a:endParaRPr>
          </a:p>
        </p:txBody>
      </p:sp>
      <p:sp>
        <p:nvSpPr>
          <p:cNvPr id="6" name="文本框 16"/>
          <p:cNvSpPr txBox="1"/>
          <p:nvPr/>
        </p:nvSpPr>
        <p:spPr bwMode="auto">
          <a:xfrm>
            <a:off x="2764358" y="733835"/>
            <a:ext cx="1387475" cy="144526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cs typeface="Mongolian Baiti" panose="03000500000000000000" pitchFamily="66" charset="0"/>
              </a:rPr>
              <a:t>0</a:t>
            </a:r>
            <a:r>
              <a:rPr lang="en-US" sz="88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cs typeface="Mongolian Baiti" panose="03000500000000000000" pitchFamily="66" charset="0"/>
              </a:rPr>
              <a:t>6</a:t>
            </a:r>
            <a:endParaRPr lang="en-US" sz="88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69683" y="203158"/>
            <a:ext cx="897431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1.CSS框模型的属性说明</a:t>
            </a:r>
            <a:r>
              <a:rPr lang="zh-CN" altLang="en-US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。</a:t>
            </a:r>
            <a:endParaRPr lang="zh-CN" altLang="en-US" sz="2400" b="1" dirty="0" smtClean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 descr="693A8E63CA980A2004F828522E5C68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73755" y="519430"/>
            <a:ext cx="5078730" cy="41040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9"/>
          <p:cNvSpPr/>
          <p:nvPr/>
        </p:nvSpPr>
        <p:spPr>
          <a:xfrm>
            <a:off x="122549" y="1785932"/>
            <a:ext cx="3082564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sz="100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（1）.边框属性border</a:t>
            </a:r>
            <a:endParaRPr sz="1000" smtClean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sz="100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     border-style代表边框样式</a:t>
            </a:r>
            <a:endParaRPr sz="1000" smtClean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sz="100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     border-color边框颜色</a:t>
            </a:r>
            <a:endParaRPr sz="1000" smtClean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sz="100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     border-width边框宽度</a:t>
            </a:r>
            <a:endParaRPr sz="1000" smtClean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</p:txBody>
      </p:sp>
      <p:sp>
        <p:nvSpPr>
          <p:cNvPr id="5" name="Rectangle 91"/>
          <p:cNvSpPr/>
          <p:nvPr/>
        </p:nvSpPr>
        <p:spPr>
          <a:xfrm>
            <a:off x="424206" y="3214692"/>
            <a:ext cx="248308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sz="100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（2）.填充属性padding</a:t>
            </a:r>
            <a:endParaRPr sz="1000" smtClean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sz="100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    padding是内容与边框之间的距离，</a:t>
            </a:r>
            <a:endParaRPr sz="1000" smtClean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sz="100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它也分为top，right，bottom，left四向</a:t>
            </a:r>
            <a:endParaRPr sz="1000" smtClean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  <a:p>
            <a:pPr algn="r">
              <a:lnSpc>
                <a:spcPct val="150000"/>
              </a:lnSpc>
            </a:pPr>
            <a:r>
              <a:rPr sz="100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可以对每个方向分别设置他们的属性值。</a:t>
            </a:r>
            <a:endParaRPr sz="1000" smtClean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</p:txBody>
      </p:sp>
      <p:sp>
        <p:nvSpPr>
          <p:cNvPr id="9" name="Rectangle 95"/>
          <p:cNvSpPr/>
          <p:nvPr/>
        </p:nvSpPr>
        <p:spPr>
          <a:xfrm>
            <a:off x="6175703" y="2104067"/>
            <a:ext cx="2495293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00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（3).外边框距属性margin</a:t>
            </a:r>
            <a:endParaRPr sz="1000" smtClean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sz="100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   margin指的是盒子相对于其他盒子的间距，</a:t>
            </a:r>
            <a:endParaRPr sz="1000" smtClean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sz="100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也分为top，right，bottom，</a:t>
            </a:r>
            <a:endParaRPr sz="1000" smtClean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sz="1000" smtClean="0">
                <a:solidFill>
                  <a:schemeClr val="bg1"/>
                </a:solidFill>
                <a:latin typeface="Lao UI" panose="020B0502040204020203" pitchFamily="34" charset="0"/>
                <a:ea typeface="Open Sans" pitchFamily="34" charset="0"/>
                <a:cs typeface="Lao UI" panose="020B0502040204020203" pitchFamily="34" charset="0"/>
              </a:rPr>
              <a:t>left四个方向，可以对每个方向分别设置他们的属性值。</a:t>
            </a:r>
            <a:endParaRPr sz="1000" smtClean="0">
              <a:solidFill>
                <a:schemeClr val="bg1"/>
              </a:solidFill>
              <a:latin typeface="Lao UI" panose="020B0502040204020203" pitchFamily="34" charset="0"/>
              <a:ea typeface="Open Sans" pitchFamily="34" charset="0"/>
              <a:cs typeface="Lao UI" panose="020B0502040204020203" pitchFamily="34" charset="0"/>
            </a:endParaRPr>
          </a:p>
        </p:txBody>
      </p:sp>
      <p:sp>
        <p:nvSpPr>
          <p:cNvPr id="16" name="十字箭头 15"/>
          <p:cNvSpPr/>
          <p:nvPr/>
        </p:nvSpPr>
        <p:spPr>
          <a:xfrm>
            <a:off x="3121133" y="1500180"/>
            <a:ext cx="3054850" cy="3054850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组合 9"/>
          <p:cNvGrpSpPr/>
          <p:nvPr/>
        </p:nvGrpSpPr>
        <p:grpSpPr>
          <a:xfrm>
            <a:off x="3319699" y="1698745"/>
            <a:ext cx="1221940" cy="1221940"/>
            <a:chOff x="3319699" y="1698745"/>
            <a:chExt cx="1221940" cy="1221940"/>
          </a:xfrm>
        </p:grpSpPr>
        <p:sp>
          <p:nvSpPr>
            <p:cNvPr id="17" name="任意多边形 16"/>
            <p:cNvSpPr/>
            <p:nvPr/>
          </p:nvSpPr>
          <p:spPr>
            <a:xfrm>
              <a:off x="3319699" y="1698745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 </a:t>
              </a:r>
              <a:endParaRPr lang="en-US" sz="1000" kern="1200" dirty="0"/>
            </a:p>
          </p:txBody>
        </p:sp>
        <p:sp>
          <p:nvSpPr>
            <p:cNvPr id="11" name="Rectangle 17"/>
            <p:cNvSpPr/>
            <p:nvPr/>
          </p:nvSpPr>
          <p:spPr>
            <a:xfrm>
              <a:off x="3428992" y="1785932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</a:t>
              </a:r>
              <a:endParaRPr lang="en-US" sz="6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55478" y="1698745"/>
            <a:ext cx="1221940" cy="1221940"/>
            <a:chOff x="4755478" y="1698745"/>
            <a:chExt cx="1221940" cy="1221940"/>
          </a:xfrm>
        </p:grpSpPr>
        <p:sp>
          <p:nvSpPr>
            <p:cNvPr id="18" name="任意多边形 17"/>
            <p:cNvSpPr/>
            <p:nvPr/>
          </p:nvSpPr>
          <p:spPr>
            <a:xfrm>
              <a:off x="4755478" y="1698745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 </a:t>
              </a:r>
              <a:endParaRPr lang="en-US" sz="1000" kern="1200" dirty="0"/>
            </a:p>
          </p:txBody>
        </p:sp>
        <p:sp>
          <p:nvSpPr>
            <p:cNvPr id="12" name="Rectangle 18"/>
            <p:cNvSpPr/>
            <p:nvPr/>
          </p:nvSpPr>
          <p:spPr>
            <a:xfrm>
              <a:off x="4929190" y="1785932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W</a:t>
              </a:r>
              <a:endParaRPr lang="en-US" sz="6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319699" y="3134524"/>
            <a:ext cx="1221940" cy="1221940"/>
            <a:chOff x="3319699" y="3134524"/>
            <a:chExt cx="1221940" cy="1221940"/>
          </a:xfrm>
        </p:grpSpPr>
        <p:sp>
          <p:nvSpPr>
            <p:cNvPr id="19" name="任意多边形 18"/>
            <p:cNvSpPr/>
            <p:nvPr/>
          </p:nvSpPr>
          <p:spPr>
            <a:xfrm>
              <a:off x="3319699" y="3134524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 </a:t>
              </a:r>
              <a:endParaRPr lang="en-US" sz="1000" kern="1200" dirty="0"/>
            </a:p>
          </p:txBody>
        </p:sp>
        <p:sp>
          <p:nvSpPr>
            <p:cNvPr id="13" name="Rectangle 19"/>
            <p:cNvSpPr/>
            <p:nvPr/>
          </p:nvSpPr>
          <p:spPr>
            <a:xfrm>
              <a:off x="3428992" y="3214692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O</a:t>
              </a:r>
              <a:endParaRPr lang="en-US" sz="6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55478" y="3134524"/>
            <a:ext cx="1221940" cy="1221940"/>
            <a:chOff x="4755478" y="3134524"/>
            <a:chExt cx="1221940" cy="1221940"/>
          </a:xfrm>
        </p:grpSpPr>
        <p:sp>
          <p:nvSpPr>
            <p:cNvPr id="20" name="任意多边形 19"/>
            <p:cNvSpPr/>
            <p:nvPr/>
          </p:nvSpPr>
          <p:spPr>
            <a:xfrm>
              <a:off x="4755478" y="3134524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 </a:t>
              </a:r>
              <a:endParaRPr lang="en-US" sz="1000" kern="1200" dirty="0"/>
            </a:p>
          </p:txBody>
        </p:sp>
        <p:sp>
          <p:nvSpPr>
            <p:cNvPr id="14" name="Rectangle 20"/>
            <p:cNvSpPr/>
            <p:nvPr/>
          </p:nvSpPr>
          <p:spPr>
            <a:xfrm>
              <a:off x="4929190" y="3286130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</a:t>
              </a:r>
              <a:endParaRPr lang="en-US" sz="6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26243" y="203158"/>
            <a:ext cx="64667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2.边框样式属性</a:t>
            </a:r>
            <a:endParaRPr sz="2400" b="1" dirty="0" smtClean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9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8" y="0"/>
            <a:ext cx="9136062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692010" y="2080684"/>
            <a:ext cx="481988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HTML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页面与基本标记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blipFill dpi="0" rotWithShape="1">
                <a:blip r:embed="rId2"/>
                <a:srcRect/>
                <a:stretch>
                  <a:fillRect/>
                </a:stretch>
              </a:blip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16"/>
          <p:cNvSpPr txBox="1"/>
          <p:nvPr/>
        </p:nvSpPr>
        <p:spPr bwMode="auto">
          <a:xfrm>
            <a:off x="5043353" y="725522"/>
            <a:ext cx="1218602" cy="14465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kern="1200" cap="none" spc="0" normalizeH="0" baseline="0" noProof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+mn-ea"/>
                <a:cs typeface="Mongolian Baiti" panose="03000500000000000000" pitchFamily="66" charset="0"/>
              </a:rPr>
              <a:t>01</a:t>
            </a:r>
            <a:endParaRPr kumimoji="0" lang="zh-CN" altLang="en-US" sz="8800" kern="1200" cap="none" spc="0" normalizeH="0" baseline="0" noProof="0" dirty="0">
              <a:blipFill dpi="0" rotWithShape="1">
                <a:blip r:embed="rId2"/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+mn-ea"/>
              <a:cs typeface="Mongolian Baiti" panose="03000500000000000000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8" y="0"/>
            <a:ext cx="9136062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414145" y="2180590"/>
            <a:ext cx="5734050" cy="8299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 err="1" smtClean="0">
                <a:ln>
                  <a:noFill/>
                </a:ln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+mn-ea"/>
                <a:ea typeface="+mn-ea"/>
                <a:cs typeface="+mn-cs"/>
              </a:rPr>
              <a:t>css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+mn-ea"/>
                <a:ea typeface="+mn-ea"/>
                <a:cs typeface="+mn-cs"/>
              </a:rPr>
              <a:t>样式盒子定位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blipFill dpi="0" rotWithShape="1">
                <a:blip r:embed="rId2"/>
                <a:srcRect/>
                <a:stretch>
                  <a:fillRect/>
                </a:stretch>
              </a:blip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文本框 16"/>
          <p:cNvSpPr txBox="1"/>
          <p:nvPr/>
        </p:nvSpPr>
        <p:spPr bwMode="auto">
          <a:xfrm>
            <a:off x="2765048" y="825275"/>
            <a:ext cx="1219835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kern="1200" cap="none" spc="0" normalizeH="0" baseline="0" noProof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+mn-ea"/>
                <a:cs typeface="Mongolian Baiti" panose="03000500000000000000" pitchFamily="66" charset="0"/>
              </a:rPr>
              <a:t>0</a:t>
            </a:r>
            <a:r>
              <a:rPr kumimoji="0" lang="en-US" sz="8800" kern="1200" cap="none" spc="0" normalizeH="0" baseline="0" noProof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+mn-ea"/>
                <a:cs typeface="Mongolian Baiti" panose="03000500000000000000" pitchFamily="66" charset="0"/>
              </a:rPr>
              <a:t>7</a:t>
            </a:r>
            <a:endParaRPr kumimoji="0" lang="en-US" sz="8800" kern="1200" cap="none" spc="0" normalizeH="0" baseline="0" noProof="0" dirty="0">
              <a:blipFill dpi="0" rotWithShape="1">
                <a:blip r:embed="rId2"/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+mn-ea"/>
              <a:cs typeface="Mongolian Baiti" panose="03000500000000000000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MH_Other_3"/>
          <p:cNvSpPr/>
          <p:nvPr>
            <p:custDataLst>
              <p:tags r:id="rId1"/>
            </p:custDataLst>
          </p:nvPr>
        </p:nvSpPr>
        <p:spPr>
          <a:xfrm>
            <a:off x="925513" y="2879725"/>
            <a:ext cx="1133475" cy="1136650"/>
          </a:xfrm>
          <a:prstGeom prst="teardrop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rIns="8100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27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MH_Other_1"/>
          <p:cNvSpPr/>
          <p:nvPr>
            <p:custDataLst>
              <p:tags r:id="rId3"/>
            </p:custDataLst>
          </p:nvPr>
        </p:nvSpPr>
        <p:spPr>
          <a:xfrm rot="16200000">
            <a:off x="2116138" y="2841625"/>
            <a:ext cx="1595438" cy="1595438"/>
          </a:xfrm>
          <a:prstGeom prst="teardrop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27000" tIns="27000" rIns="8100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27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MH_Other_2"/>
          <p:cNvSpPr/>
          <p:nvPr>
            <p:custDataLst>
              <p:tags r:id="rId5"/>
            </p:custDataLst>
          </p:nvPr>
        </p:nvSpPr>
        <p:spPr>
          <a:xfrm rot="10800000">
            <a:off x="2106613" y="1660525"/>
            <a:ext cx="1135063" cy="1135063"/>
          </a:xfrm>
          <a:prstGeom prst="teardrop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27000" rIns="2700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3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H_Other_4"/>
          <p:cNvSpPr/>
          <p:nvPr>
            <p:custDataLst>
              <p:tags r:id="rId7"/>
            </p:custDataLst>
          </p:nvPr>
        </p:nvSpPr>
        <p:spPr>
          <a:xfrm rot="5400000">
            <a:off x="938213" y="1644650"/>
            <a:ext cx="1133475" cy="1133475"/>
          </a:xfrm>
          <a:prstGeom prst="teardrop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1000" tIns="27000" rIns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27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8448" y="203158"/>
            <a:ext cx="32559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 smtClean="0">
                <a:blipFill dpi="0" rotWithShape="1">
                  <a:blip r:embed="rId9"/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盒子定位</a:t>
            </a:r>
            <a:endParaRPr kumimoji="0" lang="zh-CN" altLang="en-US" sz="2400" b="1" kern="1200" cap="none" spc="0" normalizeH="0" baseline="0" noProof="0" dirty="0" smtClean="0">
              <a:blipFill dpi="0" rotWithShape="1">
                <a:blip r:embed="rId9"/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84" name="TextBox 33"/>
          <p:cNvSpPr txBox="1"/>
          <p:nvPr/>
        </p:nvSpPr>
        <p:spPr>
          <a:xfrm>
            <a:off x="1149033" y="1951990"/>
            <a:ext cx="885825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盒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50123" y="1982470"/>
            <a:ext cx="84931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5800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子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23645" y="3052445"/>
            <a:ext cx="736600" cy="79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kern="1200" cap="none" spc="0" normalizeH="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定</a:t>
            </a:r>
            <a:endParaRPr kumimoji="0" lang="zh-CN" altLang="en-US" sz="3200" kern="1200" cap="none" spc="0" normalizeH="0" baseline="0" noProof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R="0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7187" name="TextBox 37"/>
          <p:cNvSpPr txBox="1"/>
          <p:nvPr/>
        </p:nvSpPr>
        <p:spPr>
          <a:xfrm>
            <a:off x="2427923" y="3233103"/>
            <a:ext cx="1357312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位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58" name="TextBox 42"/>
          <p:cNvSpPr txBox="1"/>
          <p:nvPr/>
        </p:nvSpPr>
        <p:spPr>
          <a:xfrm>
            <a:off x="3964623" y="2213293"/>
            <a:ext cx="485140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盒子的定位用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position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static (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静态定位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absolute (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绝对定位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relative (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相对定位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fixed (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固定定位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/>
      <p:bldP spid="7184" grpId="1"/>
      <p:bldP spid="36" grpId="0"/>
      <p:bldP spid="7187" grpId="0"/>
      <p:bldP spid="37" grpId="0"/>
      <p:bldP spid="1025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140018"/>
            <a:ext cx="9017000" cy="49672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407603" y="1054100"/>
            <a:ext cx="4255135" cy="1551940"/>
            <a:chOff x="3792" y="1660"/>
            <a:chExt cx="6700" cy="2444"/>
          </a:xfrm>
        </p:grpSpPr>
        <p:sp>
          <p:nvSpPr>
            <p:cNvPr id="9" name="椭圆 8"/>
            <p:cNvSpPr/>
            <p:nvPr/>
          </p:nvSpPr>
          <p:spPr>
            <a:xfrm>
              <a:off x="3792" y="2912"/>
              <a:ext cx="592" cy="595"/>
            </a:xfrm>
            <a:prstGeom prst="ellipse">
              <a:avLst/>
            </a:prstGeom>
            <a:solidFill>
              <a:srgbClr val="07B1EC"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7645" y="3430"/>
              <a:ext cx="367" cy="365"/>
            </a:xfrm>
            <a:prstGeom prst="ellipse">
              <a:avLst/>
            </a:prstGeom>
            <a:solidFill>
              <a:srgbClr val="FF9B02">
                <a:alpha val="3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127" y="2325"/>
              <a:ext cx="365" cy="365"/>
            </a:xfrm>
            <a:prstGeom prst="ellipse">
              <a:avLst/>
            </a:prstGeom>
            <a:solidFill>
              <a:srgbClr val="12BC44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2" y="3430"/>
              <a:ext cx="302" cy="300"/>
            </a:xfrm>
            <a:prstGeom prst="ellipse">
              <a:avLst/>
            </a:prstGeom>
            <a:solidFill>
              <a:srgbClr val="FF9B02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192" y="3612"/>
              <a:ext cx="452" cy="452"/>
            </a:xfrm>
            <a:prstGeom prst="ellipse">
              <a:avLst/>
            </a:prstGeom>
            <a:solidFill>
              <a:srgbClr val="12BC4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3980000">
              <a:off x="8031" y="3863"/>
              <a:ext cx="242" cy="240"/>
            </a:xfrm>
            <a:prstGeom prst="ellipse">
              <a:avLst/>
            </a:prstGeom>
            <a:solidFill>
              <a:srgbClr val="EC3225">
                <a:alpha val="3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3980000">
              <a:off x="6137" y="1865"/>
              <a:ext cx="460" cy="460"/>
            </a:xfrm>
            <a:prstGeom prst="ellipse">
              <a:avLst/>
            </a:prstGeom>
            <a:solidFill>
              <a:srgbClr val="EC3225">
                <a:alpha val="5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0012" y="3552"/>
              <a:ext cx="227" cy="227"/>
            </a:xfrm>
            <a:prstGeom prst="ellipse">
              <a:avLst/>
            </a:prstGeom>
            <a:solidFill>
              <a:srgbClr val="FF9B0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9945" y="2807"/>
              <a:ext cx="295" cy="297"/>
            </a:xfrm>
            <a:prstGeom prst="ellipse">
              <a:avLst/>
            </a:prstGeom>
            <a:solidFill>
              <a:srgbClr val="FF9B0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312" y="1660"/>
              <a:ext cx="300" cy="302"/>
            </a:xfrm>
            <a:prstGeom prst="ellipse">
              <a:avLst/>
            </a:prstGeom>
            <a:solidFill>
              <a:srgbClr val="FF9B02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8445" name="组合 18"/>
            <p:cNvGrpSpPr/>
            <p:nvPr/>
          </p:nvGrpSpPr>
          <p:grpSpPr>
            <a:xfrm>
              <a:off x="4457" y="1855"/>
              <a:ext cx="1487" cy="1487"/>
              <a:chOff x="709500" y="1705544"/>
              <a:chExt cx="944544" cy="944544"/>
            </a:xfrm>
          </p:grpSpPr>
          <p:grpSp>
            <p:nvGrpSpPr>
              <p:cNvPr id="18446" name="组合 19"/>
              <p:cNvGrpSpPr/>
              <p:nvPr/>
            </p:nvGrpSpPr>
            <p:grpSpPr>
              <a:xfrm>
                <a:off x="709500" y="1705544"/>
                <a:ext cx="944544" cy="944544"/>
                <a:chOff x="1107176" y="2063474"/>
                <a:chExt cx="944544" cy="944544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1183404" y="2139702"/>
                  <a:ext cx="792088" cy="792088"/>
                </a:xfrm>
                <a:prstGeom prst="ellipse">
                  <a:avLst/>
                </a:prstGeom>
                <a:blipFill dpi="0" rotWithShape="1">
                  <a:blip r:embed="rId2" cstate="print"/>
                  <a:srcRect/>
                  <a:stretch>
                    <a:fillRect/>
                  </a:stretch>
                </a:blip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159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107176" y="2063474"/>
                  <a:ext cx="944544" cy="944544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FF4A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159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449" name="TextBox 20"/>
              <p:cNvSpPr txBox="1"/>
              <p:nvPr/>
            </p:nvSpPr>
            <p:spPr>
              <a:xfrm>
                <a:off x="778726" y="1743399"/>
                <a:ext cx="795153" cy="830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defTabSz="815975"/>
                <a:r>
                  <a:rPr lang="zh-CN" altLang="en-US" sz="4800" b="1" dirty="0">
                    <a:solidFill>
                      <a:schemeClr val="bg1"/>
                    </a:solidFill>
                    <a:latin typeface="Calibri" panose="020F0502020204030204"/>
                    <a:ea typeface="宋体" panose="02010600030101010101" pitchFamily="2" charset="-122"/>
                  </a:rPr>
                  <a:t>感</a:t>
                </a:r>
                <a:endParaRPr lang="zh-CN" altLang="en-US" sz="4800" b="1" dirty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450" name="组合 23"/>
            <p:cNvGrpSpPr/>
            <p:nvPr/>
          </p:nvGrpSpPr>
          <p:grpSpPr>
            <a:xfrm>
              <a:off x="5705" y="2492"/>
              <a:ext cx="1487" cy="1487"/>
              <a:chOff x="1502320" y="2111446"/>
              <a:chExt cx="944544" cy="944544"/>
            </a:xfrm>
          </p:grpSpPr>
          <p:grpSp>
            <p:nvGrpSpPr>
              <p:cNvPr id="18451" name="组合 24"/>
              <p:cNvGrpSpPr/>
              <p:nvPr/>
            </p:nvGrpSpPr>
            <p:grpSpPr>
              <a:xfrm>
                <a:off x="1502320" y="2111446"/>
                <a:ext cx="944544" cy="944544"/>
                <a:chOff x="1107176" y="2063474"/>
                <a:chExt cx="944544" cy="944544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1183404" y="2139702"/>
                  <a:ext cx="792088" cy="792088"/>
                </a:xfrm>
                <a:prstGeom prst="ellipse">
                  <a:avLst/>
                </a:prstGeom>
                <a:blipFill dpi="0" rotWithShape="1">
                  <a:blip r:embed="rId3" cstate="print"/>
                  <a:srcRect/>
                  <a:stretch>
                    <a:fillRect/>
                  </a:stretch>
                </a:blip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159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1107176" y="2063474"/>
                  <a:ext cx="944544" cy="944544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EC322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159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454" name="TextBox 25"/>
              <p:cNvSpPr txBox="1"/>
              <p:nvPr/>
            </p:nvSpPr>
            <p:spPr>
              <a:xfrm>
                <a:off x="1592098" y="2164275"/>
                <a:ext cx="795153" cy="830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defTabSz="815975"/>
                <a:r>
                  <a:rPr lang="zh-CN" altLang="en-US" sz="4800" b="1" dirty="0">
                    <a:solidFill>
                      <a:schemeClr val="bg1"/>
                    </a:solidFill>
                    <a:latin typeface="Calibri" panose="020F0502020204030204"/>
                    <a:ea typeface="宋体" panose="02010600030101010101" pitchFamily="2" charset="-122"/>
                  </a:rPr>
                  <a:t>谢</a:t>
                </a:r>
                <a:endParaRPr lang="zh-CN" altLang="en-US" sz="4800" b="1" dirty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455" name="组合 28"/>
            <p:cNvGrpSpPr/>
            <p:nvPr/>
          </p:nvGrpSpPr>
          <p:grpSpPr>
            <a:xfrm>
              <a:off x="6975" y="1855"/>
              <a:ext cx="1487" cy="1487"/>
              <a:chOff x="2308106" y="1705544"/>
              <a:chExt cx="944544" cy="944544"/>
            </a:xfrm>
          </p:grpSpPr>
          <p:grpSp>
            <p:nvGrpSpPr>
              <p:cNvPr id="18456" name="组合 29"/>
              <p:cNvGrpSpPr/>
              <p:nvPr/>
            </p:nvGrpSpPr>
            <p:grpSpPr>
              <a:xfrm>
                <a:off x="2308106" y="1705544"/>
                <a:ext cx="944544" cy="944544"/>
                <a:chOff x="1107176" y="2063474"/>
                <a:chExt cx="944544" cy="944544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1183404" y="2139702"/>
                  <a:ext cx="792088" cy="792088"/>
                </a:xfrm>
                <a:prstGeom prst="ellipse">
                  <a:avLst/>
                </a:prstGeom>
                <a:blipFill dpi="0" rotWithShape="1">
                  <a:blip r:embed="rId4" cstate="print"/>
                  <a:srcRect/>
                  <a:stretch>
                    <a:fillRect/>
                  </a:stretch>
                </a:blip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159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1107176" y="2063474"/>
                  <a:ext cx="944544" cy="944544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FFC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159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459" name="TextBox 30"/>
              <p:cNvSpPr txBox="1"/>
              <p:nvPr/>
            </p:nvSpPr>
            <p:spPr>
              <a:xfrm>
                <a:off x="2392691" y="1756980"/>
                <a:ext cx="795153" cy="830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defTabSz="815975"/>
                <a:r>
                  <a:rPr lang="zh-CN" altLang="en-US" sz="4800" b="1" dirty="0">
                    <a:solidFill>
                      <a:schemeClr val="bg1"/>
                    </a:solidFill>
                    <a:latin typeface="Calibri" panose="020F0502020204030204"/>
                    <a:ea typeface="宋体" panose="02010600030101010101" pitchFamily="2" charset="-122"/>
                  </a:rPr>
                  <a:t>聆</a:t>
                </a:r>
                <a:endParaRPr lang="zh-CN" altLang="en-US" sz="4800" b="1" dirty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460" name="组合 33"/>
            <p:cNvGrpSpPr/>
            <p:nvPr/>
          </p:nvGrpSpPr>
          <p:grpSpPr>
            <a:xfrm>
              <a:off x="8247" y="2477"/>
              <a:ext cx="1487" cy="1487"/>
              <a:chOff x="3116682" y="2101588"/>
              <a:chExt cx="944544" cy="944544"/>
            </a:xfrm>
          </p:grpSpPr>
          <p:grpSp>
            <p:nvGrpSpPr>
              <p:cNvPr id="18461" name="组合 34"/>
              <p:cNvGrpSpPr/>
              <p:nvPr/>
            </p:nvGrpSpPr>
            <p:grpSpPr>
              <a:xfrm>
                <a:off x="3116682" y="2101588"/>
                <a:ext cx="944544" cy="944544"/>
                <a:chOff x="1107176" y="2063474"/>
                <a:chExt cx="944544" cy="944544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1183404" y="2139702"/>
                  <a:ext cx="792088" cy="792088"/>
                </a:xfrm>
                <a:prstGeom prst="ellipse">
                  <a:avLst/>
                </a:prstGeom>
                <a:blipFill dpi="0" rotWithShape="1">
                  <a:blip r:embed="rId5" cstate="print"/>
                  <a:srcRect/>
                  <a:stretch>
                    <a:fillRect/>
                  </a:stretch>
                </a:blip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159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1107176" y="2063474"/>
                  <a:ext cx="944544" cy="944544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12BC44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1597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464" name="TextBox 35"/>
              <p:cNvSpPr txBox="1"/>
              <p:nvPr/>
            </p:nvSpPr>
            <p:spPr>
              <a:xfrm>
                <a:off x="3184883" y="2130861"/>
                <a:ext cx="795153" cy="830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defTabSz="815975"/>
                <a:r>
                  <a:rPr lang="zh-CN" altLang="en-US" sz="4800" b="1" dirty="0">
                    <a:solidFill>
                      <a:schemeClr val="bg1"/>
                    </a:solidFill>
                    <a:latin typeface="Calibri" panose="020F0502020204030204"/>
                    <a:ea typeface="宋体" panose="02010600030101010101" pitchFamily="2" charset="-122"/>
                  </a:rPr>
                  <a:t>听</a:t>
                </a:r>
                <a:endParaRPr lang="zh-CN" altLang="en-US" sz="4800" b="1" dirty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" name="椭圆 38"/>
            <p:cNvSpPr/>
            <p:nvPr/>
          </p:nvSpPr>
          <p:spPr>
            <a:xfrm rot="13980000">
              <a:off x="8863" y="2008"/>
              <a:ext cx="240" cy="242"/>
            </a:xfrm>
            <a:prstGeom prst="ellipse">
              <a:avLst/>
            </a:prstGeom>
            <a:solidFill>
              <a:srgbClr val="EC3225">
                <a:alpha val="30196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rcRect l="37365" t="6561" r="35662" b="49162"/>
          <a:stretch>
            <a:fillRect/>
          </a:stretch>
        </p:blipFill>
        <p:spPr>
          <a:xfrm>
            <a:off x="5022850" y="3339465"/>
            <a:ext cx="1014730" cy="120713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423285" y="3340100"/>
            <a:ext cx="1066800" cy="1205230"/>
            <a:chOff x="5391" y="5260"/>
            <a:chExt cx="1680" cy="18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7"/>
            <a:srcRect b="15051"/>
            <a:stretch>
              <a:fillRect/>
            </a:stretch>
          </p:blipFill>
          <p:spPr>
            <a:xfrm>
              <a:off x="5391" y="5260"/>
              <a:ext cx="1681" cy="142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391" y="6688"/>
              <a:ext cx="1681" cy="4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大吉大利</a:t>
              </a:r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文本框 25"/>
          <p:cNvSpPr txBox="1"/>
          <p:nvPr/>
        </p:nvSpPr>
        <p:spPr>
          <a:xfrm>
            <a:off x="699021" y="193731"/>
            <a:ext cx="327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 smtClean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HTML</a:t>
            </a:r>
            <a:r>
              <a:rPr kumimoji="0" lang="zh-CN" altLang="en-US" sz="2400" b="1" kern="1200" cap="none" spc="0" normalizeH="0" baseline="0" noProof="0" dirty="0" smtClean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页面与基本标记</a:t>
            </a:r>
            <a:endParaRPr kumimoji="0" lang="zh-CN" altLang="en-US" sz="2400" b="1" kern="1200" cap="none" spc="0" normalizeH="0" baseline="0" noProof="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文本框 26"/>
          <p:cNvSpPr txBox="1"/>
          <p:nvPr/>
        </p:nvSpPr>
        <p:spPr>
          <a:xfrm>
            <a:off x="145056" y="156990"/>
            <a:ext cx="631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kern="1200" cap="none" spc="0" normalizeH="0" baseline="0" noProof="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3000" kern="1200" cap="none" spc="0" normalizeH="0" baseline="0" noProof="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525" y="4992688"/>
            <a:ext cx="3460750" cy="30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kern="1200" cap="none" spc="0" normalizeH="0" baseline="0" noProof="0" dirty="0" smtClean="0">
                <a:latin typeface="+mn-lt"/>
                <a:ea typeface="+mn-ea"/>
                <a:cs typeface="+mn-cs"/>
              </a:rPr>
              <a:t>标题标签</a:t>
            </a:r>
            <a:r>
              <a:rPr kumimoji="0" lang="en-US" altLang="zh-CN" sz="1350" kern="1200" cap="none" spc="0" normalizeH="0" baseline="0" noProof="0" dirty="0" smtClean="0">
                <a:latin typeface="+mn-lt"/>
                <a:ea typeface="+mn-ea"/>
                <a:cs typeface="+mn-cs"/>
              </a:rPr>
              <a:t>:&lt;</a:t>
            </a:r>
            <a:r>
              <a:rPr kumimoji="0" lang="en-US" altLang="zh-CN" sz="1350" kern="1200" cap="none" spc="0" normalizeH="0" baseline="0" noProof="0" dirty="0" err="1" smtClean="0">
                <a:latin typeface="+mn-lt"/>
                <a:ea typeface="+mn-ea"/>
                <a:cs typeface="+mn-cs"/>
              </a:rPr>
              <a:t>hn</a:t>
            </a:r>
            <a:r>
              <a:rPr kumimoji="0" lang="en-US" altLang="zh-CN" sz="1350" kern="1200" cap="none" spc="0" normalizeH="0" baseline="0" noProof="0" dirty="0" smtClean="0">
                <a:latin typeface="+mn-lt"/>
                <a:ea typeface="+mn-ea"/>
                <a:cs typeface="+mn-cs"/>
              </a:rPr>
              <a:t>&gt;(n</a:t>
            </a:r>
            <a:r>
              <a:rPr kumimoji="0" lang="zh-CN" altLang="en-US" sz="1350" kern="1200" cap="none" spc="0" normalizeH="0" baseline="0" noProof="0" dirty="0" smtClean="0"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1350" kern="1200" cap="none" spc="0" normalizeH="0" baseline="0" noProof="0" dirty="0" smtClean="0">
                <a:latin typeface="+mn-lt"/>
                <a:ea typeface="+mn-ea"/>
                <a:cs typeface="+mn-cs"/>
              </a:rPr>
              <a:t>1-6)</a:t>
            </a:r>
            <a:r>
              <a:rPr kumimoji="0" lang="zh-CN" altLang="en-US" sz="1350" kern="1200" cap="none" spc="0" normalizeH="0" baseline="0" noProof="0" dirty="0" smtClean="0">
                <a:latin typeface="+mn-lt"/>
                <a:ea typeface="+mn-ea"/>
                <a:cs typeface="+mn-cs"/>
              </a:rPr>
              <a:t>属性</a:t>
            </a:r>
            <a:r>
              <a:rPr kumimoji="0" lang="en-US" altLang="zh-CN" sz="1350" kern="1200" cap="none" spc="0" normalizeH="0" baseline="0" noProof="0" dirty="0" smtClean="0">
                <a:latin typeface="+mn-lt"/>
                <a:ea typeface="+mn-ea"/>
                <a:cs typeface="+mn-cs"/>
              </a:rPr>
              <a:t>:align(</a:t>
            </a:r>
            <a:r>
              <a:rPr kumimoji="0" lang="zh-CN" altLang="en-US" sz="1350" kern="1200" cap="none" spc="0" normalizeH="0" baseline="0" noProof="0" dirty="0" smtClean="0">
                <a:latin typeface="+mn-lt"/>
                <a:ea typeface="+mn-ea"/>
                <a:cs typeface="+mn-cs"/>
              </a:rPr>
              <a:t>对齐方式</a:t>
            </a:r>
            <a:r>
              <a:rPr kumimoji="0" lang="en-US" altLang="zh-CN" sz="1350" kern="1200" cap="none" spc="0" normalizeH="0" baseline="0" noProof="0" dirty="0" smtClean="0">
                <a:latin typeface="+mn-lt"/>
                <a:ea typeface="+mn-ea"/>
                <a:cs typeface="+mn-cs"/>
              </a:rPr>
              <a:t>)</a:t>
            </a:r>
            <a:endParaRPr kumimoji="0" lang="zh-CN" altLang="en-US" sz="135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62"/>
          <p:cNvGrpSpPr/>
          <p:nvPr/>
        </p:nvGrpSpPr>
        <p:grpSpPr>
          <a:xfrm>
            <a:off x="466725" y="576263"/>
            <a:ext cx="3829050" cy="1771650"/>
            <a:chOff x="278439" y="490193"/>
            <a:chExt cx="3935343" cy="1762813"/>
          </a:xfrm>
        </p:grpSpPr>
        <p:sp>
          <p:nvSpPr>
            <p:cNvPr id="44" name="TextBox 43"/>
            <p:cNvSpPr txBox="1"/>
            <p:nvPr/>
          </p:nvSpPr>
          <p:spPr>
            <a:xfrm>
              <a:off x="278439" y="1348031"/>
              <a:ext cx="188029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水平线标签</a:t>
              </a:r>
              <a:r>
                <a:rPr kumimoji="0" lang="en-US" altLang="zh-CN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:&lt;hr&gt;</a:t>
              </a:r>
              <a:r>
                <a:rPr kumimoji="0" lang="zh-CN" altLang="en-US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属性</a:t>
              </a:r>
              <a:r>
                <a:rPr kumimoji="0" lang="en-US" altLang="zh-CN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:</a:t>
              </a:r>
              <a:endParaRPr kumimoji="0" lang="zh-CN" altLang="en-US" sz="135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0246" name="组合 56"/>
            <p:cNvGrpSpPr/>
            <p:nvPr/>
          </p:nvGrpSpPr>
          <p:grpSpPr>
            <a:xfrm>
              <a:off x="2752627" y="490193"/>
              <a:ext cx="1461155" cy="856265"/>
              <a:chOff x="3808429" y="942680"/>
              <a:chExt cx="1461155" cy="856265"/>
            </a:xfrm>
          </p:grpSpPr>
          <p:sp>
            <p:nvSpPr>
              <p:cNvPr id="48" name="左大括号 47"/>
              <p:cNvSpPr/>
              <p:nvPr/>
            </p:nvSpPr>
            <p:spPr>
              <a:xfrm>
                <a:off x="3808429" y="1065228"/>
                <a:ext cx="216816" cy="66930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034673" y="942680"/>
                <a:ext cx="123491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6858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350" kern="1200" cap="none" spc="0" normalizeH="0" baseline="0" noProof="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left[</a:t>
                </a:r>
                <a:r>
                  <a:rPr kumimoji="0" lang="zh-CN" altLang="en-US" sz="1350" kern="1200" cap="none" spc="0" normalizeH="0" baseline="0" noProof="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左对齐</a:t>
                </a:r>
                <a:r>
                  <a:rPr kumimoji="0" lang="en-US" altLang="zh-CN" sz="1350" kern="1200" cap="none" spc="0" normalizeH="0" baseline="0" noProof="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]</a:t>
                </a:r>
                <a:endParaRPr kumimoji="0" lang="zh-CN" altLang="en-US" sz="1350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996964" y="1216058"/>
                <a:ext cx="1244338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6858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350" kern="1200" cap="none" spc="0" normalizeH="0" baseline="0" noProof="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right[</a:t>
                </a:r>
                <a:r>
                  <a:rPr kumimoji="0" lang="zh-CN" altLang="en-US" sz="1350" kern="1200" cap="none" spc="0" normalizeH="0" baseline="0" noProof="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右对齐</a:t>
                </a:r>
                <a:r>
                  <a:rPr kumimoji="0" lang="en-US" altLang="zh-CN" sz="1350" kern="1200" cap="none" spc="0" normalizeH="0" baseline="0" noProof="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]</a:t>
                </a:r>
                <a:endParaRPr kumimoji="0" lang="zh-CN" altLang="en-US" sz="1350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987538" y="1498863"/>
                <a:ext cx="114064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6858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350" kern="1200" cap="none" spc="0" normalizeH="0" baseline="0" noProof="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center[</a:t>
                </a:r>
                <a:r>
                  <a:rPr kumimoji="0" lang="zh-CN" altLang="en-US" sz="1350" kern="1200" cap="none" spc="0" normalizeH="0" baseline="0" noProof="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居中</a:t>
                </a:r>
                <a:r>
                  <a:rPr kumimoji="0" lang="en-US" altLang="zh-CN" sz="1350" kern="1200" cap="none" spc="0" normalizeH="0" baseline="0" noProof="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]</a:t>
                </a:r>
                <a:endParaRPr kumimoji="0" lang="zh-CN" altLang="en-US" sz="1350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8" name="左大括号 57"/>
            <p:cNvSpPr/>
            <p:nvPr/>
          </p:nvSpPr>
          <p:spPr>
            <a:xfrm>
              <a:off x="2064469" y="848411"/>
              <a:ext cx="103696" cy="13668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253006" y="763571"/>
              <a:ext cx="75414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align</a:t>
              </a:r>
              <a:endParaRPr kumimoji="0" lang="zh-CN" altLang="en-US" sz="135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43579" y="1395167"/>
              <a:ext cx="144230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size(</a:t>
              </a:r>
              <a:r>
                <a:rPr kumimoji="0" lang="zh-CN" altLang="en-US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水平线粗细</a:t>
              </a:r>
              <a:r>
                <a:rPr kumimoji="0" lang="en-US" altLang="zh-CN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)</a:t>
              </a:r>
              <a:endParaRPr kumimoji="0" lang="zh-CN" altLang="en-US" sz="135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24726" y="1668545"/>
              <a:ext cx="181937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width(</a:t>
              </a:r>
              <a:r>
                <a:rPr kumimoji="0" lang="zh-CN" altLang="en-US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水平线宽度</a:t>
              </a:r>
              <a:r>
                <a:rPr kumimoji="0" lang="en-US" altLang="zh-CN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)</a:t>
              </a:r>
              <a:endParaRPr kumimoji="0" lang="zh-CN" altLang="en-US" sz="135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34153" y="1941922"/>
              <a:ext cx="1913641" cy="311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color(</a:t>
              </a:r>
              <a:r>
                <a:rPr kumimoji="0" lang="zh-CN" altLang="en-US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水平线颜色</a:t>
              </a:r>
              <a:r>
                <a:rPr kumimoji="0" lang="en-US" altLang="zh-CN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)</a:t>
              </a:r>
              <a:endParaRPr kumimoji="0" lang="zh-CN" altLang="en-US" sz="135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组合 82"/>
          <p:cNvGrpSpPr/>
          <p:nvPr/>
        </p:nvGrpSpPr>
        <p:grpSpPr>
          <a:xfrm>
            <a:off x="461963" y="2049463"/>
            <a:ext cx="7620000" cy="2928937"/>
            <a:chOff x="254522" y="1451727"/>
            <a:chExt cx="7972267" cy="3145018"/>
          </a:xfrm>
        </p:grpSpPr>
        <p:sp>
          <p:nvSpPr>
            <p:cNvPr id="56" name="TextBox 55"/>
            <p:cNvSpPr txBox="1"/>
            <p:nvPr/>
          </p:nvSpPr>
          <p:spPr>
            <a:xfrm>
              <a:off x="254522" y="2601799"/>
              <a:ext cx="346906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滚动字幕标签</a:t>
              </a:r>
              <a:r>
                <a:rPr kumimoji="0" lang="en-US" altLang="zh-CN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:&lt;marquee&gt;&lt;/marquee&gt;</a:t>
              </a:r>
              <a:r>
                <a:rPr kumimoji="0" lang="zh-CN" altLang="en-US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属性</a:t>
              </a:r>
              <a:r>
                <a:rPr kumimoji="0" lang="en-US" altLang="zh-CN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:</a:t>
              </a:r>
              <a:endParaRPr kumimoji="0" lang="zh-CN" altLang="en-US" sz="135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0258" name="组合 72"/>
            <p:cNvGrpSpPr/>
            <p:nvPr/>
          </p:nvGrpSpPr>
          <p:grpSpPr>
            <a:xfrm>
              <a:off x="4751108" y="1451727"/>
              <a:ext cx="1262348" cy="1251210"/>
              <a:chOff x="5052766" y="2149311"/>
              <a:chExt cx="1262348" cy="1251210"/>
            </a:xfrm>
          </p:grpSpPr>
          <p:sp>
            <p:nvSpPr>
              <p:cNvPr id="64" name="左大括号 63"/>
              <p:cNvSpPr/>
              <p:nvPr/>
            </p:nvSpPr>
            <p:spPr>
              <a:xfrm>
                <a:off x="5052766" y="2168166"/>
                <a:ext cx="179109" cy="119720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260156" y="2149311"/>
                <a:ext cx="90497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6858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350" kern="1200" cap="none" spc="0" normalizeH="0" baseline="0" noProof="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left(</a:t>
                </a:r>
                <a:r>
                  <a:rPr kumimoji="0" lang="zh-CN" altLang="en-US" sz="1350" kern="1200" cap="none" spc="0" normalizeH="0" baseline="0" noProof="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向左</a:t>
                </a:r>
                <a:r>
                  <a:rPr kumimoji="0" lang="en-US" altLang="zh-CN" sz="1350" kern="1200" cap="none" spc="0" normalizeH="0" baseline="0" noProof="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)</a:t>
                </a:r>
                <a:endParaRPr kumimoji="0" lang="zh-CN" altLang="en-US" sz="1350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236353" y="2770501"/>
                <a:ext cx="83869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up(</a:t>
                </a:r>
                <a:r>
                  <a:rPr kumimoji="0" lang="zh-CN" altLang="en-US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向上</a:t>
                </a:r>
                <a:r>
                  <a:rPr kumimoji="0" lang="en-US" altLang="zh-CN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</a:t>
                </a: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264635" y="2459416"/>
                <a:ext cx="98296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right(</a:t>
                </a:r>
                <a:r>
                  <a:rPr kumimoji="0" lang="zh-CN" altLang="en-US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向右</a:t>
                </a:r>
                <a:r>
                  <a:rPr kumimoji="0" lang="en-US" altLang="zh-CN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</a:t>
                </a: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255208" y="3100439"/>
                <a:ext cx="105990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down(</a:t>
                </a:r>
                <a:r>
                  <a:rPr kumimoji="0" lang="zh-CN" altLang="en-US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向下</a:t>
                </a:r>
                <a:r>
                  <a:rPr kumimoji="0" lang="en-US" altLang="zh-CN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</a:t>
                </a: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70" name="左大括号 69"/>
            <p:cNvSpPr/>
            <p:nvPr/>
          </p:nvSpPr>
          <p:spPr>
            <a:xfrm>
              <a:off x="3610467" y="1989055"/>
              <a:ext cx="216815" cy="16025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55563" y="3223968"/>
              <a:ext cx="102752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behavior:(</a:t>
              </a:r>
              <a:r>
                <a:rPr kumimoji="0" lang="zh-CN" altLang="en-US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滚动方式</a:t>
              </a:r>
              <a:r>
                <a:rPr kumimoji="0" lang="en-US" altLang="zh-CN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)</a:t>
              </a:r>
              <a:endParaRPr kumimoji="0" lang="en-US" altLang="zh-CN" sz="1350" kern="1200" cap="none" spc="0" normalizeH="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46136" y="1838226"/>
              <a:ext cx="9803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direction(</a:t>
              </a:r>
              <a:r>
                <a:rPr kumimoji="0" lang="zh-CN" altLang="en-US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滚动方向</a:t>
              </a:r>
              <a:r>
                <a:rPr kumimoji="0" lang="en-US" altLang="zh-CN" sz="1350" kern="1200" cap="none" spc="0" normalizeH="0" baseline="0" noProof="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)</a:t>
              </a:r>
              <a:endParaRPr kumimoji="0" lang="zh-CN" altLang="en-US" sz="135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0267" name="组合 73"/>
            <p:cNvGrpSpPr/>
            <p:nvPr/>
          </p:nvGrpSpPr>
          <p:grpSpPr>
            <a:xfrm>
              <a:off x="4762106" y="2782476"/>
              <a:ext cx="3464683" cy="1814269"/>
              <a:chOff x="5052766" y="2149311"/>
              <a:chExt cx="3464683" cy="1814269"/>
            </a:xfrm>
          </p:grpSpPr>
          <p:sp>
            <p:nvSpPr>
              <p:cNvPr id="75" name="左大括号 74"/>
              <p:cNvSpPr/>
              <p:nvPr/>
            </p:nvSpPr>
            <p:spPr>
              <a:xfrm>
                <a:off x="5052766" y="2168165"/>
                <a:ext cx="205820" cy="166697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60156" y="2149311"/>
                <a:ext cx="255309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6858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350" kern="1200" cap="none" spc="0" normalizeH="0" baseline="0" noProof="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scroll(</a:t>
                </a:r>
                <a:r>
                  <a:rPr kumimoji="0" lang="zh-CN" altLang="en-US" sz="1350" kern="1200" cap="none" spc="0" normalizeH="0" baseline="0" noProof="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重复从一端滚动到另一端</a:t>
                </a:r>
                <a:r>
                  <a:rPr kumimoji="0" lang="en-US" altLang="zh-CN" sz="1350" kern="1200" cap="none" spc="0" normalizeH="0" baseline="0" noProof="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)</a:t>
                </a:r>
                <a:endParaRPr kumimoji="0" lang="zh-CN" altLang="en-US" sz="1350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236353" y="2770501"/>
                <a:ext cx="287771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alternate(</a:t>
                </a:r>
                <a:r>
                  <a:rPr kumimoji="0" lang="zh-CN" altLang="en-US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在两端交替连续来回滚动</a:t>
                </a:r>
                <a:r>
                  <a:rPr kumimoji="0" lang="en-US" altLang="zh-CN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</a:t>
                </a: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264635" y="2459416"/>
                <a:ext cx="325281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slide(</a:t>
                </a:r>
                <a:r>
                  <a:rPr kumimoji="0" lang="zh-CN" altLang="en-US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从一端滚动到另一端，只滚动一次</a:t>
                </a:r>
                <a:r>
                  <a:rPr kumimoji="0" lang="en-US" altLang="zh-CN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</a:t>
                </a: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255208" y="3100439"/>
                <a:ext cx="191590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width(</a:t>
                </a:r>
                <a:r>
                  <a:rPr kumimoji="0" lang="zh-CN" altLang="en-US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滚动字幕的宽度</a:t>
                </a:r>
                <a:r>
                  <a:rPr kumimoji="0" lang="en-US" altLang="zh-CN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</a:t>
                </a: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274062" y="3383243"/>
                <a:ext cx="1983235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height(</a:t>
                </a:r>
                <a:r>
                  <a:rPr kumimoji="0" lang="zh-CN" altLang="en-US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滚动字幕的高度</a:t>
                </a:r>
                <a:r>
                  <a:rPr kumimoji="0" lang="en-US" altLang="zh-CN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</a:t>
                </a: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245781" y="3663498"/>
                <a:ext cx="242566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35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bgcolor</a:t>
                </a:r>
                <a:r>
                  <a:rPr kumimoji="0" lang="en-US" altLang="zh-CN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(</a:t>
                </a:r>
                <a:r>
                  <a:rPr kumimoji="0" lang="zh-CN" altLang="en-US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滚动字幕的背景颜色</a:t>
                </a:r>
                <a:r>
                  <a:rPr kumimoji="0" lang="en-US" altLang="zh-CN" sz="135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</a:t>
                </a: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MH_Other_3"/>
          <p:cNvSpPr/>
          <p:nvPr>
            <p:custDataLst>
              <p:tags r:id="rId1"/>
            </p:custDataLst>
          </p:nvPr>
        </p:nvSpPr>
        <p:spPr>
          <a:xfrm>
            <a:off x="925513" y="2879725"/>
            <a:ext cx="1133475" cy="1136650"/>
          </a:xfrm>
          <a:prstGeom prst="teardrop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rIns="8100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27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MH_Other_1"/>
          <p:cNvSpPr/>
          <p:nvPr>
            <p:custDataLst>
              <p:tags r:id="rId3"/>
            </p:custDataLst>
          </p:nvPr>
        </p:nvSpPr>
        <p:spPr>
          <a:xfrm rot="16200000">
            <a:off x="2116138" y="2841625"/>
            <a:ext cx="1595438" cy="1595438"/>
          </a:xfrm>
          <a:prstGeom prst="teardrop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27000" tIns="27000" rIns="8100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27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MH_Other_2"/>
          <p:cNvSpPr/>
          <p:nvPr>
            <p:custDataLst>
              <p:tags r:id="rId5"/>
            </p:custDataLst>
          </p:nvPr>
        </p:nvSpPr>
        <p:spPr>
          <a:xfrm rot="10800000">
            <a:off x="2106613" y="1660525"/>
            <a:ext cx="1135063" cy="1135063"/>
          </a:xfrm>
          <a:prstGeom prst="teardrop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27000" rIns="2700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3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H_Other_4"/>
          <p:cNvSpPr/>
          <p:nvPr>
            <p:custDataLst>
              <p:tags r:id="rId7"/>
            </p:custDataLst>
          </p:nvPr>
        </p:nvSpPr>
        <p:spPr>
          <a:xfrm rot="5400000">
            <a:off x="938213" y="1644650"/>
            <a:ext cx="1133475" cy="1133475"/>
          </a:xfrm>
          <a:prstGeom prst="teardrop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1000" tIns="27000" rIns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27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05288" y="1439863"/>
            <a:ext cx="1614487" cy="1458912"/>
            <a:chOff x="6513" y="2620"/>
            <a:chExt cx="2542" cy="2299"/>
          </a:xfrm>
        </p:grpSpPr>
        <p:sp>
          <p:nvSpPr>
            <p:cNvPr id="20" name="MH_SubTitle_1"/>
            <p:cNvSpPr/>
            <p:nvPr>
              <p:custDataLst>
                <p:tags r:id="rId9"/>
              </p:custDataLst>
            </p:nvPr>
          </p:nvSpPr>
          <p:spPr>
            <a:xfrm>
              <a:off x="6685" y="2620"/>
              <a:ext cx="2197" cy="597"/>
            </a:xfrm>
            <a:prstGeom prst="roundRect">
              <a:avLst>
                <a:gd name="adj" fmla="val 21110"/>
              </a:avLst>
            </a:prstGeom>
            <a:blipFill dpi="0" rotWithShape="1">
              <a:blip r:embed="rId8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基本语法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95" name="Text Box 10"/>
            <p:cNvSpPr txBox="1"/>
            <p:nvPr/>
          </p:nvSpPr>
          <p:spPr>
            <a:xfrm>
              <a:off x="6512" y="3392"/>
              <a:ext cx="2542" cy="15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22860" rIns="45720" bIns="22860" anchor="t">
              <a:spAutoFit/>
            </a:bodyPr>
            <a:p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&lt;a href="</a:t>
              </a: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链接到的地址</a:t>
              </a: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"&gt;</a:t>
              </a: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链接内容</a:t>
              </a: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&lt;/a&gt;</a:t>
              </a:r>
              <a:endPara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65850" y="1439863"/>
            <a:ext cx="1612900" cy="1490662"/>
            <a:chOff x="9878" y="2620"/>
            <a:chExt cx="2542" cy="2348"/>
          </a:xfrm>
        </p:grpSpPr>
        <p:sp>
          <p:nvSpPr>
            <p:cNvPr id="24" name="MH_SubTitle_2"/>
            <p:cNvSpPr/>
            <p:nvPr>
              <p:custDataLst>
                <p:tags r:id="rId10"/>
              </p:custDataLst>
            </p:nvPr>
          </p:nvSpPr>
          <p:spPr>
            <a:xfrm>
              <a:off x="10047" y="2620"/>
              <a:ext cx="2202" cy="597"/>
            </a:xfrm>
            <a:prstGeom prst="roundRect">
              <a:avLst>
                <a:gd name="adj" fmla="val 21110"/>
              </a:avLst>
            </a:prstGeom>
            <a:blipFill dpi="0" rotWithShape="1">
              <a:blip r:embed="rId6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属性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:align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98" name="Text Box 10"/>
            <p:cNvSpPr txBox="1"/>
            <p:nvPr/>
          </p:nvSpPr>
          <p:spPr>
            <a:xfrm>
              <a:off x="9877" y="3427"/>
              <a:ext cx="2542" cy="15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22860" rIns="45720" bIns="2286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left[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左对齐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 right[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右对齐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 center[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居中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54488" y="3233738"/>
            <a:ext cx="1614487" cy="1487487"/>
            <a:chOff x="6543" y="5093"/>
            <a:chExt cx="2542" cy="2342"/>
          </a:xfrm>
        </p:grpSpPr>
        <p:sp>
          <p:nvSpPr>
            <p:cNvPr id="27" name="MH_SubTitle_3"/>
            <p:cNvSpPr/>
            <p:nvPr>
              <p:custDataLst>
                <p:tags r:id="rId11"/>
              </p:custDataLst>
            </p:nvPr>
          </p:nvSpPr>
          <p:spPr>
            <a:xfrm>
              <a:off x="6685" y="5092"/>
              <a:ext cx="2197" cy="597"/>
            </a:xfrm>
            <a:prstGeom prst="roundRect">
              <a:avLst>
                <a:gd name="adj" fmla="val 2111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属性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:align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01" name="Text Box 10"/>
            <p:cNvSpPr txBox="1"/>
            <p:nvPr/>
          </p:nvSpPr>
          <p:spPr>
            <a:xfrm>
              <a:off x="6542" y="5895"/>
              <a:ext cx="2542" cy="15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22860" rIns="45720" bIns="2286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left[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左对齐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 right[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右对齐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 center[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居中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23000" y="3233738"/>
            <a:ext cx="1616075" cy="809625"/>
            <a:chOff x="9800" y="5093"/>
            <a:chExt cx="2544" cy="1274"/>
          </a:xfrm>
        </p:grpSpPr>
        <p:sp>
          <p:nvSpPr>
            <p:cNvPr id="29" name="MH_SubTitle_4"/>
            <p:cNvSpPr/>
            <p:nvPr>
              <p:custDataLst>
                <p:tags r:id="rId12"/>
              </p:custDataLst>
            </p:nvPr>
          </p:nvSpPr>
          <p:spPr>
            <a:xfrm>
              <a:off x="10047" y="5092"/>
              <a:ext cx="2202" cy="597"/>
            </a:xfrm>
            <a:prstGeom prst="roundRect">
              <a:avLst>
                <a:gd name="adj" fmla="val 21110"/>
              </a:avLst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换行标签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</a:t>
              </a:r>
              <a:endPara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04" name="Text Box 10"/>
            <p:cNvSpPr txBox="1"/>
            <p:nvPr/>
          </p:nvSpPr>
          <p:spPr>
            <a:xfrm>
              <a:off x="9799" y="5783"/>
              <a:ext cx="2545" cy="5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45720" tIns="22860" rIns="45720" bIns="2286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&lt;br&gt;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08448" y="203158"/>
            <a:ext cx="325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 smtClean="0">
                <a:blipFill dpi="0" rotWithShape="1">
                  <a:blip r:embed="rId13"/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HTML</a:t>
            </a:r>
            <a:r>
              <a:rPr kumimoji="0" lang="zh-CN" altLang="en-US" sz="2400" b="1" kern="1200" cap="none" spc="0" normalizeH="0" baseline="0" noProof="0" dirty="0" smtClean="0">
                <a:blipFill dpi="0" rotWithShape="1">
                  <a:blip r:embed="rId13"/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页面与基本标记</a:t>
            </a:r>
            <a:endParaRPr kumimoji="0" lang="zh-CN" altLang="en-US" sz="2400" b="1" kern="1200" cap="none" spc="0" normalizeH="0" baseline="0" noProof="0" dirty="0">
              <a:blipFill dpi="0" rotWithShape="1">
                <a:blip r:embed="rId13"/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5056" y="156990"/>
            <a:ext cx="6318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kern="1200" cap="none" spc="0" normalizeH="0" baseline="0" noProof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sz="3000" kern="1200" cap="none" spc="0" normalizeH="0" baseline="0" noProof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en-US" sz="3000" kern="1200" cap="none" spc="0" normalizeH="0" baseline="0" noProof="0" dirty="0">
              <a:blipFill dpi="0" rotWithShape="1">
                <a:blip r:embed="rId2"/>
                <a:srcRect/>
                <a:stretch>
                  <a:fillRect/>
                </a:stretch>
              </a:blipFill>
              <a:latin typeface="+mn-lt"/>
              <a:ea typeface="+mn-ea"/>
              <a:cs typeface="+mn-cs"/>
            </a:endParaRPr>
          </a:p>
        </p:txBody>
      </p:sp>
      <p:sp>
        <p:nvSpPr>
          <p:cNvPr id="7184" name="TextBox 33"/>
          <p:cNvSpPr txBox="1"/>
          <p:nvPr/>
        </p:nvSpPr>
        <p:spPr>
          <a:xfrm>
            <a:off x="1112838" y="1847850"/>
            <a:ext cx="885825" cy="738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超链接标签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&lt;a&gt;&lt;/a&gt;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62188" y="1819275"/>
            <a:ext cx="849312" cy="738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685800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标题标签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:&lt;</a:t>
            </a:r>
            <a:r>
              <a:rPr lang="en-US" altLang="zh-CN" sz="14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hn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&gt;(n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1-6</a:t>
            </a:r>
            <a:r>
              <a:rPr lang="en-US" altLang="zh-CN" sz="1400" dirty="0">
                <a:solidFill>
                  <a:srgbClr val="0D0D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rgbClr val="0D0D0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9350" y="3016250"/>
            <a:ext cx="736600" cy="94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段落标签</a:t>
            </a:r>
            <a:r>
              <a:rPr kumimoji="0" lang="en-US" altLang="zh-CN" sz="1400" kern="1200" cap="none" spc="0" normalizeH="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:&lt;p&gt;&lt;/p&gt;</a:t>
            </a:r>
            <a:endParaRPr kumimoji="0" lang="en-US" altLang="zh-CN" sz="1400" kern="1200" cap="none" spc="0" normalizeH="0" baseline="0" noProof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R="0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7187" name="TextBox 37"/>
          <p:cNvSpPr txBox="1"/>
          <p:nvPr/>
        </p:nvSpPr>
        <p:spPr>
          <a:xfrm>
            <a:off x="2271713" y="3271838"/>
            <a:ext cx="135731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换行标签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/>
      <p:bldP spid="7184" grpId="1"/>
      <p:bldP spid="36" grpId="0"/>
      <p:bldP spid="7187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文本框 57"/>
          <p:cNvSpPr txBox="1"/>
          <p:nvPr/>
        </p:nvSpPr>
        <p:spPr>
          <a:xfrm>
            <a:off x="708448" y="203158"/>
            <a:ext cx="375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 smtClean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HTML</a:t>
            </a:r>
            <a:r>
              <a:rPr kumimoji="0" lang="zh-CN" altLang="en-US" sz="2400" b="1" kern="1200" cap="none" spc="0" normalizeH="0" baseline="0" noProof="0" dirty="0" smtClean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页面与基本标记</a:t>
            </a:r>
            <a:endParaRPr kumimoji="0" lang="zh-CN" altLang="en-US" sz="2400" b="1" kern="1200" cap="none" spc="0" normalizeH="0" baseline="0" noProof="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45056" y="156990"/>
            <a:ext cx="6318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kern="1200" cap="none" spc="0" normalizeH="0" baseline="0" noProof="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sz="3000" kern="1200" cap="none" spc="0" normalizeH="0" baseline="0" noProof="0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en-US" sz="3000" kern="1200" cap="none" spc="0" normalizeH="0" baseline="0" noProof="0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+mn-lt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2300" y="1149350"/>
            <a:ext cx="8078788" cy="2247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图像标签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:&lt;img&gt;&lt;/img&gt;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:src(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设置图片路径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 width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height(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设置图片宽度与高度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alt(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鼠标移动到图片上出现的提示文本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 border(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图片周围边框）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align(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图片相对文字对齐方式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)(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取值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top,middle,bottom,left,right)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有序列表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&lt;ol&gt;&lt;li&gt;&lt;/li&gt;&lt;/ol&gt;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:type(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取值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A,a,I,i,l)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无序列表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&lt;ul&gt;&lt;li&gt;&lt;/li&gt;&lt;/ul&gt;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:type(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取值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square,disc,circle)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8" y="0"/>
            <a:ext cx="9136062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4656575" y="2111164"/>
            <a:ext cx="4819888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表格的制作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blipFill dpi="0" rotWithShape="1">
                <a:blip r:embed="rId2"/>
                <a:srcRect/>
                <a:stretch>
                  <a:fillRect/>
                </a:stretch>
              </a:blip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16"/>
          <p:cNvSpPr txBox="1"/>
          <p:nvPr/>
        </p:nvSpPr>
        <p:spPr bwMode="auto">
          <a:xfrm>
            <a:off x="4981142" y="725522"/>
            <a:ext cx="1343025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kern="1200" cap="none" spc="0" normalizeH="0" baseline="0" noProof="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+mn-ea"/>
                <a:cs typeface="Mongolian Baiti" panose="03000500000000000000" pitchFamily="66" charset="0"/>
              </a:rPr>
              <a:t>02</a:t>
            </a:r>
            <a:endParaRPr kumimoji="0" lang="zh-CN" altLang="en-US" sz="8800" kern="1200" cap="none" spc="0" normalizeH="0" baseline="0" noProof="0" dirty="0">
              <a:blipFill dpi="0" rotWithShape="1">
                <a:blip r:embed="rId2"/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+mn-ea"/>
              <a:cs typeface="Mongolian Baiti" panose="03000500000000000000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078046" y="1494264"/>
            <a:ext cx="4132164" cy="29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每一对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&lt;table&gt;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表示一个表格。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36601" y="915566"/>
            <a:ext cx="2947767" cy="4146328"/>
            <a:chOff x="4936601" y="971844"/>
            <a:chExt cx="2947767" cy="4146328"/>
          </a:xfrm>
          <a:solidFill>
            <a:schemeClr val="accent1"/>
          </a:solidFill>
        </p:grpSpPr>
        <p:sp>
          <p:nvSpPr>
            <p:cNvPr id="16" name="Freeform 5"/>
            <p:cNvSpPr/>
            <p:nvPr/>
          </p:nvSpPr>
          <p:spPr bwMode="auto">
            <a:xfrm>
              <a:off x="5184992" y="971844"/>
              <a:ext cx="2590145" cy="1192575"/>
            </a:xfrm>
            <a:custGeom>
              <a:avLst/>
              <a:gdLst>
                <a:gd name="T0" fmla="*/ 1118 w 1175"/>
                <a:gd name="T1" fmla="*/ 389 h 541"/>
                <a:gd name="T2" fmla="*/ 456 w 1175"/>
                <a:gd name="T3" fmla="*/ 104 h 541"/>
                <a:gd name="T4" fmla="*/ 0 w 1175"/>
                <a:gd name="T5" fmla="*/ 541 h 541"/>
                <a:gd name="T6" fmla="*/ 1175 w 1175"/>
                <a:gd name="T7" fmla="*/ 541 h 541"/>
                <a:gd name="T8" fmla="*/ 1118 w 1175"/>
                <a:gd name="T9" fmla="*/ 389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5" h="541">
                  <a:moveTo>
                    <a:pt x="1118" y="389"/>
                  </a:moveTo>
                  <a:cubicBezTo>
                    <a:pt x="895" y="0"/>
                    <a:pt x="456" y="104"/>
                    <a:pt x="456" y="104"/>
                  </a:cubicBezTo>
                  <a:cubicBezTo>
                    <a:pt x="126" y="200"/>
                    <a:pt x="25" y="389"/>
                    <a:pt x="0" y="541"/>
                  </a:cubicBezTo>
                  <a:cubicBezTo>
                    <a:pt x="1175" y="541"/>
                    <a:pt x="1175" y="541"/>
                    <a:pt x="1175" y="541"/>
                  </a:cubicBezTo>
                  <a:cubicBezTo>
                    <a:pt x="1150" y="449"/>
                    <a:pt x="1118" y="389"/>
                    <a:pt x="1118" y="389"/>
                  </a:cubicBezTo>
                  <a:close/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4954557" y="2164419"/>
              <a:ext cx="2929811" cy="984584"/>
            </a:xfrm>
            <a:custGeom>
              <a:avLst/>
              <a:gdLst>
                <a:gd name="T0" fmla="*/ 118 w 1330"/>
                <a:gd name="T1" fmla="*/ 225 h 447"/>
                <a:gd name="T2" fmla="*/ 102 w 1330"/>
                <a:gd name="T3" fmla="*/ 281 h 447"/>
                <a:gd name="T4" fmla="*/ 8 w 1330"/>
                <a:gd name="T5" fmla="*/ 434 h 447"/>
                <a:gd name="T6" fmla="*/ 0 w 1330"/>
                <a:gd name="T7" fmla="*/ 447 h 447"/>
                <a:gd name="T8" fmla="*/ 1250 w 1330"/>
                <a:gd name="T9" fmla="*/ 447 h 447"/>
                <a:gd name="T10" fmla="*/ 1280 w 1330"/>
                <a:gd name="T11" fmla="*/ 0 h 447"/>
                <a:gd name="T12" fmla="*/ 105 w 1330"/>
                <a:gd name="T13" fmla="*/ 0 h 447"/>
                <a:gd name="T14" fmla="*/ 118 w 1330"/>
                <a:gd name="T15" fmla="*/ 225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0" h="447">
                  <a:moveTo>
                    <a:pt x="118" y="225"/>
                  </a:moveTo>
                  <a:cubicBezTo>
                    <a:pt x="121" y="237"/>
                    <a:pt x="116" y="242"/>
                    <a:pt x="102" y="281"/>
                  </a:cubicBezTo>
                  <a:cubicBezTo>
                    <a:pt x="89" y="321"/>
                    <a:pt x="18" y="422"/>
                    <a:pt x="8" y="434"/>
                  </a:cubicBezTo>
                  <a:cubicBezTo>
                    <a:pt x="5" y="438"/>
                    <a:pt x="2" y="442"/>
                    <a:pt x="0" y="447"/>
                  </a:cubicBezTo>
                  <a:cubicBezTo>
                    <a:pt x="1250" y="447"/>
                    <a:pt x="1250" y="447"/>
                    <a:pt x="1250" y="447"/>
                  </a:cubicBezTo>
                  <a:cubicBezTo>
                    <a:pt x="1330" y="289"/>
                    <a:pt x="1311" y="119"/>
                    <a:pt x="1280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85" y="125"/>
                    <a:pt x="118" y="225"/>
                    <a:pt x="118" y="22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4936601" y="3149003"/>
              <a:ext cx="2772697" cy="984584"/>
            </a:xfrm>
            <a:custGeom>
              <a:avLst/>
              <a:gdLst>
                <a:gd name="T0" fmla="*/ 1 w 1258"/>
                <a:gd name="T1" fmla="*/ 25 h 447"/>
                <a:gd name="T2" fmla="*/ 20 w 1258"/>
                <a:gd name="T3" fmla="*/ 65 h 447"/>
                <a:gd name="T4" fmla="*/ 117 w 1258"/>
                <a:gd name="T5" fmla="*/ 80 h 447"/>
                <a:gd name="T6" fmla="*/ 131 w 1258"/>
                <a:gd name="T7" fmla="*/ 109 h 447"/>
                <a:gd name="T8" fmla="*/ 110 w 1258"/>
                <a:gd name="T9" fmla="*/ 130 h 447"/>
                <a:gd name="T10" fmla="*/ 100 w 1258"/>
                <a:gd name="T11" fmla="*/ 151 h 447"/>
                <a:gd name="T12" fmla="*/ 110 w 1258"/>
                <a:gd name="T13" fmla="*/ 175 h 447"/>
                <a:gd name="T14" fmla="*/ 138 w 1258"/>
                <a:gd name="T15" fmla="*/ 216 h 447"/>
                <a:gd name="T16" fmla="*/ 130 w 1258"/>
                <a:gd name="T17" fmla="*/ 228 h 447"/>
                <a:gd name="T18" fmla="*/ 122 w 1258"/>
                <a:gd name="T19" fmla="*/ 246 h 447"/>
                <a:gd name="T20" fmla="*/ 124 w 1258"/>
                <a:gd name="T21" fmla="*/ 273 h 447"/>
                <a:gd name="T22" fmla="*/ 170 w 1258"/>
                <a:gd name="T23" fmla="*/ 315 h 447"/>
                <a:gd name="T24" fmla="*/ 171 w 1258"/>
                <a:gd name="T25" fmla="*/ 329 h 447"/>
                <a:gd name="T26" fmla="*/ 179 w 1258"/>
                <a:gd name="T27" fmla="*/ 447 h 447"/>
                <a:gd name="T28" fmla="*/ 1116 w 1258"/>
                <a:gd name="T29" fmla="*/ 447 h 447"/>
                <a:gd name="T30" fmla="*/ 1083 w 1258"/>
                <a:gd name="T31" fmla="*/ 331 h 447"/>
                <a:gd name="T32" fmla="*/ 1190 w 1258"/>
                <a:gd name="T33" fmla="*/ 101 h 447"/>
                <a:gd name="T34" fmla="*/ 1258 w 1258"/>
                <a:gd name="T35" fmla="*/ 0 h 447"/>
                <a:gd name="T36" fmla="*/ 8 w 1258"/>
                <a:gd name="T37" fmla="*/ 0 h 447"/>
                <a:gd name="T38" fmla="*/ 1 w 1258"/>
                <a:gd name="T39" fmla="*/ 25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8" h="447">
                  <a:moveTo>
                    <a:pt x="1" y="25"/>
                  </a:moveTo>
                  <a:cubicBezTo>
                    <a:pt x="0" y="43"/>
                    <a:pt x="7" y="58"/>
                    <a:pt x="20" y="65"/>
                  </a:cubicBezTo>
                  <a:cubicBezTo>
                    <a:pt x="33" y="73"/>
                    <a:pt x="117" y="80"/>
                    <a:pt x="117" y="80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17" y="122"/>
                    <a:pt x="110" y="130"/>
                  </a:cubicBezTo>
                  <a:cubicBezTo>
                    <a:pt x="104" y="139"/>
                    <a:pt x="102" y="143"/>
                    <a:pt x="100" y="151"/>
                  </a:cubicBezTo>
                  <a:cubicBezTo>
                    <a:pt x="99" y="160"/>
                    <a:pt x="105" y="169"/>
                    <a:pt x="110" y="175"/>
                  </a:cubicBezTo>
                  <a:cubicBezTo>
                    <a:pt x="114" y="182"/>
                    <a:pt x="138" y="216"/>
                    <a:pt x="138" y="216"/>
                  </a:cubicBezTo>
                  <a:cubicBezTo>
                    <a:pt x="138" y="216"/>
                    <a:pt x="134" y="222"/>
                    <a:pt x="130" y="228"/>
                  </a:cubicBezTo>
                  <a:cubicBezTo>
                    <a:pt x="125" y="235"/>
                    <a:pt x="122" y="246"/>
                    <a:pt x="122" y="246"/>
                  </a:cubicBezTo>
                  <a:cubicBezTo>
                    <a:pt x="119" y="254"/>
                    <a:pt x="119" y="263"/>
                    <a:pt x="124" y="273"/>
                  </a:cubicBezTo>
                  <a:cubicBezTo>
                    <a:pt x="130" y="282"/>
                    <a:pt x="165" y="309"/>
                    <a:pt x="170" y="315"/>
                  </a:cubicBezTo>
                  <a:cubicBezTo>
                    <a:pt x="174" y="322"/>
                    <a:pt x="171" y="329"/>
                    <a:pt x="171" y="329"/>
                  </a:cubicBezTo>
                  <a:cubicBezTo>
                    <a:pt x="154" y="381"/>
                    <a:pt x="165" y="422"/>
                    <a:pt x="179" y="447"/>
                  </a:cubicBezTo>
                  <a:cubicBezTo>
                    <a:pt x="1116" y="447"/>
                    <a:pt x="1116" y="447"/>
                    <a:pt x="1116" y="447"/>
                  </a:cubicBezTo>
                  <a:cubicBezTo>
                    <a:pt x="1100" y="402"/>
                    <a:pt x="1088" y="361"/>
                    <a:pt x="1083" y="331"/>
                  </a:cubicBezTo>
                  <a:cubicBezTo>
                    <a:pt x="1068" y="232"/>
                    <a:pt x="1190" y="101"/>
                    <a:pt x="1190" y="101"/>
                  </a:cubicBezTo>
                  <a:cubicBezTo>
                    <a:pt x="1218" y="68"/>
                    <a:pt x="1240" y="34"/>
                    <a:pt x="125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7"/>
                    <a:pt x="2" y="14"/>
                    <a:pt x="1" y="25"/>
                  </a:cubicBezTo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5331632" y="4133588"/>
              <a:ext cx="2471934" cy="984584"/>
            </a:xfrm>
            <a:custGeom>
              <a:avLst/>
              <a:gdLst>
                <a:gd name="T0" fmla="*/ 22 w 1122"/>
                <a:gd name="T1" fmla="*/ 29 h 447"/>
                <a:gd name="T2" fmla="*/ 291 w 1122"/>
                <a:gd name="T3" fmla="*/ 13 h 447"/>
                <a:gd name="T4" fmla="*/ 357 w 1122"/>
                <a:gd name="T5" fmla="*/ 227 h 447"/>
                <a:gd name="T6" fmla="*/ 353 w 1122"/>
                <a:gd name="T7" fmla="*/ 227 h 447"/>
                <a:gd name="T8" fmla="*/ 140 w 1122"/>
                <a:gd name="T9" fmla="*/ 447 h 447"/>
                <a:gd name="T10" fmla="*/ 1055 w 1122"/>
                <a:gd name="T11" fmla="*/ 447 h 447"/>
                <a:gd name="T12" fmla="*/ 1122 w 1122"/>
                <a:gd name="T13" fmla="*/ 447 h 447"/>
                <a:gd name="T14" fmla="*/ 1038 w 1122"/>
                <a:gd name="T15" fmla="*/ 224 h 447"/>
                <a:gd name="T16" fmla="*/ 937 w 1122"/>
                <a:gd name="T17" fmla="*/ 0 h 447"/>
                <a:gd name="T18" fmla="*/ 0 w 1122"/>
                <a:gd name="T19" fmla="*/ 0 h 447"/>
                <a:gd name="T20" fmla="*/ 22 w 1122"/>
                <a:gd name="T21" fmla="*/ 29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2" h="447">
                  <a:moveTo>
                    <a:pt x="22" y="29"/>
                  </a:moveTo>
                  <a:cubicBezTo>
                    <a:pt x="73" y="71"/>
                    <a:pt x="257" y="9"/>
                    <a:pt x="291" y="13"/>
                  </a:cubicBezTo>
                  <a:cubicBezTo>
                    <a:pt x="316" y="17"/>
                    <a:pt x="345" y="158"/>
                    <a:pt x="357" y="227"/>
                  </a:cubicBezTo>
                  <a:cubicBezTo>
                    <a:pt x="353" y="227"/>
                    <a:pt x="353" y="227"/>
                    <a:pt x="353" y="227"/>
                  </a:cubicBezTo>
                  <a:cubicBezTo>
                    <a:pt x="353" y="227"/>
                    <a:pt x="194" y="418"/>
                    <a:pt x="140" y="447"/>
                  </a:cubicBezTo>
                  <a:cubicBezTo>
                    <a:pt x="1055" y="447"/>
                    <a:pt x="1055" y="447"/>
                    <a:pt x="1055" y="447"/>
                  </a:cubicBezTo>
                  <a:cubicBezTo>
                    <a:pt x="1122" y="447"/>
                    <a:pt x="1122" y="447"/>
                    <a:pt x="1122" y="447"/>
                  </a:cubicBezTo>
                  <a:cubicBezTo>
                    <a:pt x="1038" y="224"/>
                    <a:pt x="1038" y="224"/>
                    <a:pt x="1038" y="224"/>
                  </a:cubicBezTo>
                  <a:cubicBezTo>
                    <a:pt x="1004" y="162"/>
                    <a:pt x="965" y="76"/>
                    <a:pt x="9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5"/>
                    <a:pt x="18" y="25"/>
                    <a:pt x="22" y="29"/>
                  </a:cubicBez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24" name="任意多边形 23"/>
          <p:cNvSpPr/>
          <p:nvPr/>
        </p:nvSpPr>
        <p:spPr>
          <a:xfrm>
            <a:off x="1095310" y="2101512"/>
            <a:ext cx="6679826" cy="47211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1106326" y="2489321"/>
            <a:ext cx="3876511" cy="29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每一对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表示单独一行。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095310" y="3089555"/>
            <a:ext cx="6613988" cy="46746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1078046" y="3478579"/>
            <a:ext cx="4074503" cy="29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每一对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表示一个单元格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095311" y="4077132"/>
            <a:ext cx="6302752" cy="43093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95311" y="5061893"/>
            <a:ext cx="6708255" cy="45867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5"/>
          <p:cNvSpPr/>
          <p:nvPr/>
        </p:nvSpPr>
        <p:spPr bwMode="auto">
          <a:xfrm>
            <a:off x="5185131" y="905622"/>
            <a:ext cx="2590145" cy="1192575"/>
          </a:xfrm>
          <a:custGeom>
            <a:avLst/>
            <a:gdLst>
              <a:gd name="T0" fmla="*/ 1118 w 1175"/>
              <a:gd name="T1" fmla="*/ 389 h 541"/>
              <a:gd name="T2" fmla="*/ 456 w 1175"/>
              <a:gd name="T3" fmla="*/ 104 h 541"/>
              <a:gd name="T4" fmla="*/ 0 w 1175"/>
              <a:gd name="T5" fmla="*/ 541 h 541"/>
              <a:gd name="T6" fmla="*/ 1175 w 1175"/>
              <a:gd name="T7" fmla="*/ 541 h 541"/>
              <a:gd name="T8" fmla="*/ 1118 w 1175"/>
              <a:gd name="T9" fmla="*/ 389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541">
                <a:moveTo>
                  <a:pt x="1118" y="389"/>
                </a:moveTo>
                <a:cubicBezTo>
                  <a:pt x="895" y="0"/>
                  <a:pt x="456" y="104"/>
                  <a:pt x="456" y="104"/>
                </a:cubicBezTo>
                <a:cubicBezTo>
                  <a:pt x="126" y="200"/>
                  <a:pt x="25" y="389"/>
                  <a:pt x="0" y="541"/>
                </a:cubicBezTo>
                <a:cubicBezTo>
                  <a:pt x="1175" y="541"/>
                  <a:pt x="1175" y="541"/>
                  <a:pt x="1175" y="541"/>
                </a:cubicBezTo>
                <a:cubicBezTo>
                  <a:pt x="1150" y="449"/>
                  <a:pt x="1118" y="389"/>
                  <a:pt x="1118" y="389"/>
                </a:cubicBezTo>
                <a:close/>
              </a:path>
            </a:pathLst>
          </a:cu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36" name="文本框 35"/>
          <p:cNvSpPr txBox="1"/>
          <p:nvPr/>
        </p:nvSpPr>
        <p:spPr>
          <a:xfrm>
            <a:off x="708660" y="203200"/>
            <a:ext cx="4392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在</a:t>
            </a:r>
            <a:r>
              <a:rPr lang="en-US" altLang="zh-CN" sz="24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HTML</a:t>
            </a:r>
            <a:r>
              <a:rPr lang="zh-CN" altLang="en-US" sz="2400" b="1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中认识表格的基本结构</a:t>
            </a:r>
            <a:endParaRPr lang="zh-CN" altLang="en-US" sz="24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 bldLvl="0" animBg="1"/>
      <p:bldP spid="25" grpId="0"/>
      <p:bldP spid="26" grpId="0" bldLvl="0" animBg="1"/>
      <p:bldP spid="27" grpId="0"/>
      <p:bldP spid="28" grpId="0" bldLvl="0" animBg="1"/>
      <p:bldP spid="30" grpId="0" bldLvl="0" animBg="1"/>
      <p:bldP spid="31" grpId="0" bldLvl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69683" y="203158"/>
            <a:ext cx="8974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如图所示就是一个表格，最外是由</a:t>
            </a:r>
            <a:r>
              <a:rPr lang="en-US" altLang="zh-CN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&lt;table&gt;&lt;/table&gt;</a:t>
            </a:r>
            <a:r>
              <a:rPr lang="zh-CN" altLang="en-US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构成，</a:t>
            </a:r>
            <a:endParaRPr lang="zh-CN" altLang="en-US" sz="2400" b="1" dirty="0" smtClean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每行就是一个</a:t>
            </a:r>
            <a:r>
              <a:rPr lang="en-US" altLang="zh-CN" sz="2400" b="1" dirty="0" err="1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tr</a:t>
            </a:r>
            <a:r>
              <a:rPr lang="en-US" altLang="zh-CN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&gt;&lt;/</a:t>
            </a:r>
            <a:r>
              <a:rPr lang="en-US" altLang="zh-CN" sz="2400" b="1" dirty="0" err="1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tr</a:t>
            </a:r>
            <a:r>
              <a:rPr lang="en-US" altLang="zh-CN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&gt;</a:t>
            </a:r>
            <a:r>
              <a:rPr lang="zh-CN" altLang="en-US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，每个单元格就是一个</a:t>
            </a:r>
            <a:r>
              <a:rPr lang="en-US" altLang="zh-CN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&lt;td&gt;&lt;/td&gt;</a:t>
            </a:r>
            <a:r>
              <a:rPr lang="zh-CN" altLang="en-US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，</a:t>
            </a:r>
            <a:endParaRPr lang="zh-CN" altLang="en-US" sz="2400" b="1" dirty="0" smtClean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这种形式跟我们在前面课程所学的</a:t>
            </a:r>
            <a:r>
              <a:rPr lang="en-US" altLang="zh-CN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Excel</a:t>
            </a:r>
            <a:r>
              <a:rPr lang="zh-CN" altLang="en-US" sz="2400" b="1" dirty="0" smtClean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ea typeface="微软雅黑" panose="020B0503020204020204" pitchFamily="34" charset="-122"/>
              </a:rPr>
              <a:t>电子表格一样。</a:t>
            </a:r>
            <a:endParaRPr lang="zh-CN" altLang="en-US" sz="2400" b="1" dirty="0" smtClean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 descr="B6034765B14D36555CDDC4B8E828070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1482725"/>
            <a:ext cx="4657090" cy="32169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ags/tag1.xml><?xml version="1.0" encoding="utf-8"?>
<p:tagLst xmlns:p="http://schemas.openxmlformats.org/presentationml/2006/main">
  <p:tag name="MH" val="20151008135147"/>
  <p:tag name="MH_LIBRARY" val="GRAPHIC"/>
  <p:tag name="MH_TYPE" val="Other"/>
  <p:tag name="MH_ORDER" val="3"/>
</p:tagLst>
</file>

<file path=ppt/tags/tag10.xml><?xml version="1.0" encoding="utf-8"?>
<p:tagLst xmlns:p="http://schemas.openxmlformats.org/presentationml/2006/main">
  <p:tag name="TIMING" val="|1.5|0.8|0.9|0.9"/>
</p:tagLst>
</file>

<file path=ppt/tags/tag11.xml><?xml version="1.0" encoding="utf-8"?>
<p:tagLst xmlns:p="http://schemas.openxmlformats.org/presentationml/2006/main">
  <p:tag name="TIMING" val="|1.5|0.8|0.9|0.9"/>
</p:tagLst>
</file>

<file path=ppt/tags/tag12.xml><?xml version="1.0" encoding="utf-8"?>
<p:tagLst xmlns:p="http://schemas.openxmlformats.org/presentationml/2006/main">
  <p:tag name="TIMING" val="|1.6|0.8"/>
</p:tagLst>
</file>

<file path=ppt/tags/tag13.xml><?xml version="1.0" encoding="utf-8"?>
<p:tagLst xmlns:p="http://schemas.openxmlformats.org/presentationml/2006/main">
  <p:tag name="TIMING" val="|2|0.8|1|0.7"/>
</p:tagLst>
</file>

<file path=ppt/tags/tag14.xml><?xml version="1.0" encoding="utf-8"?>
<p:tagLst xmlns:p="http://schemas.openxmlformats.org/presentationml/2006/main">
  <p:tag name="TIMING" val="|2|0.9|1.3|1.1|1.7|0.8|0.9|0.7|0.8|0.8|0.7|1.1|0.7|0.6"/>
</p:tagLst>
</file>

<file path=ppt/tags/tag15.xml><?xml version="1.0" encoding="utf-8"?>
<p:tagLst xmlns:p="http://schemas.openxmlformats.org/presentationml/2006/main">
  <p:tag name="TIMING" val="|4.5|0.9|0.9"/>
</p:tagLst>
</file>

<file path=ppt/tags/tag16.xml><?xml version="1.0" encoding="utf-8"?>
<p:tagLst xmlns:p="http://schemas.openxmlformats.org/presentationml/2006/main">
  <p:tag name="TIMING" val="|1.5|0.8|0.9|0.9"/>
</p:tagLst>
</file>

<file path=ppt/tags/tag17.xml><?xml version="1.0" encoding="utf-8"?>
<p:tagLst xmlns:p="http://schemas.openxmlformats.org/presentationml/2006/main">
  <p:tag name="TIMING" val="|1.5|0.8|0.9|0.9"/>
</p:tagLst>
</file>

<file path=ppt/tags/tag18.xml><?xml version="1.0" encoding="utf-8"?>
<p:tagLst xmlns:p="http://schemas.openxmlformats.org/presentationml/2006/main">
  <p:tag name="TIMING" val="|1.5|0.8|0.9|0.9"/>
</p:tagLst>
</file>

<file path=ppt/tags/tag19.xml><?xml version="1.0" encoding="utf-8"?>
<p:tagLst xmlns:p="http://schemas.openxmlformats.org/presentationml/2006/main">
  <p:tag name="TIMING" val="|1.6|0.8"/>
</p:tagLst>
</file>

<file path=ppt/tags/tag2.xml><?xml version="1.0" encoding="utf-8"?>
<p:tagLst xmlns:p="http://schemas.openxmlformats.org/presentationml/2006/main">
  <p:tag name="MH" val="20151008135147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51008135147"/>
  <p:tag name="MH_LIBRARY" val="GRAPHIC"/>
  <p:tag name="MH_TYPE" val="Other"/>
  <p:tag name="MH_ORDER" val="3"/>
</p:tagLst>
</file>

<file path=ppt/tags/tag21.xml><?xml version="1.0" encoding="utf-8"?>
<p:tagLst xmlns:p="http://schemas.openxmlformats.org/presentationml/2006/main">
  <p:tag name="MH" val="20151008135147"/>
  <p:tag name="MH_LIBRARY" val="GRAPHIC"/>
  <p:tag name="MH_TYPE" val="Other"/>
  <p:tag name="MH_ORDER" val="1"/>
</p:tagLst>
</file>

<file path=ppt/tags/tag22.xml><?xml version="1.0" encoding="utf-8"?>
<p:tagLst xmlns:p="http://schemas.openxmlformats.org/presentationml/2006/main">
  <p:tag name="MH" val="20151008135147"/>
  <p:tag name="MH_LIBRARY" val="GRAPHIC"/>
  <p:tag name="MH_TYPE" val="Other"/>
  <p:tag name="MH_ORDER" val="2"/>
</p:tagLst>
</file>

<file path=ppt/tags/tag23.xml><?xml version="1.0" encoding="utf-8"?>
<p:tagLst xmlns:p="http://schemas.openxmlformats.org/presentationml/2006/main">
  <p:tag name="MH" val="20151008135147"/>
  <p:tag name="MH_LIBRARY" val="GRAPHIC"/>
  <p:tag name="MH_TYPE" val="Other"/>
  <p:tag name="MH_ORDER" val="4"/>
</p:tagLst>
</file>

<file path=ppt/tags/tag24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51008135147"/>
  <p:tag name="MH_LIBRARY" val="GRAPHIC"/>
</p:tagLst>
</file>

<file path=ppt/tags/tag3.xml><?xml version="1.0" encoding="utf-8"?>
<p:tagLst xmlns:p="http://schemas.openxmlformats.org/presentationml/2006/main">
  <p:tag name="MH" val="20151008135147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51008135147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51008135147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51008135147"/>
  <p:tag name="MH_LIBRARY" val="GRAPHIC"/>
  <p:tag name="MH_TYPE" val="SubTitle"/>
  <p:tag name="MH_ORDER" val="2"/>
</p:tagLst>
</file>

<file path=ppt/tags/tag7.xml><?xml version="1.0" encoding="utf-8"?>
<p:tagLst xmlns:p="http://schemas.openxmlformats.org/presentationml/2006/main">
  <p:tag name="MH" val="20151008135147"/>
  <p:tag name="MH_LIBRARY" val="GRAPHIC"/>
  <p:tag name="MH_TYPE" val="SubTitle"/>
  <p:tag name="MH_ORDER" val="3"/>
</p:tagLst>
</file>

<file path=ppt/tags/tag8.xml><?xml version="1.0" encoding="utf-8"?>
<p:tagLst xmlns:p="http://schemas.openxmlformats.org/presentationml/2006/main">
  <p:tag name="MH" val="20151008135147"/>
  <p:tag name="MH_LIBRARY" val="GRAPHIC"/>
  <p:tag name="MH_TYPE" val="SubTitle"/>
  <p:tag name="MH_ORDER" val="4"/>
</p:tagLst>
</file>

<file path=ppt/tags/tag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51008135147"/>
  <p:tag name="MH_LIBRARY" val="GRAPHIC"/>
</p:tagLst>
</file>

<file path=ppt/theme/theme1.xml><?xml version="1.0" encoding="utf-8"?>
<a:theme xmlns:a="http://schemas.openxmlformats.org/drawingml/2006/main" name="Office 主题">
  <a:themeElements>
    <a:clrScheme name="彩色粉笔纹理">
      <a:dk1>
        <a:srgbClr val="000000"/>
      </a:dk1>
      <a:lt1>
        <a:srgbClr val="FFFFFF"/>
      </a:lt1>
      <a:dk2>
        <a:srgbClr val="44546A"/>
      </a:dk2>
      <a:lt2>
        <a:srgbClr val="86B300"/>
      </a:lt2>
      <a:accent1>
        <a:srgbClr val="FFA9F8"/>
      </a:accent1>
      <a:accent2>
        <a:srgbClr val="FC838C"/>
      </a:accent2>
      <a:accent3>
        <a:srgbClr val="FBAA67"/>
      </a:accent3>
      <a:accent4>
        <a:srgbClr val="FBFA9A"/>
      </a:accent4>
      <a:accent5>
        <a:srgbClr val="8AE0D4"/>
      </a:accent5>
      <a:accent6>
        <a:srgbClr val="95D4F6"/>
      </a:accent6>
      <a:hlink>
        <a:srgbClr val="BB0A0B"/>
      </a:hlink>
      <a:folHlink>
        <a:srgbClr val="BB0A0B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3809</Words>
  <Application>WPS 演示</Application>
  <PresentationFormat>全屏显示(16:9)</PresentationFormat>
  <Paragraphs>548</Paragraphs>
  <Slides>32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8" baseType="lpstr">
      <vt:lpstr>Arial</vt:lpstr>
      <vt:lpstr>宋体</vt:lpstr>
      <vt:lpstr>Wingdings</vt:lpstr>
      <vt:lpstr>Calibri</vt:lpstr>
      <vt:lpstr>方正正大黑简体</vt:lpstr>
      <vt:lpstr>微软雅黑</vt:lpstr>
      <vt:lpstr>Times New Roman</vt:lpstr>
      <vt:lpstr>Impact</vt:lpstr>
      <vt:lpstr>Lao UI</vt:lpstr>
      <vt:lpstr>华康少女文字W5(P)</vt:lpstr>
      <vt:lpstr>Mongolian Baiti</vt:lpstr>
      <vt:lpstr>Open Sans</vt:lpstr>
      <vt:lpstr>Open Sans Light</vt:lpstr>
      <vt:lpstr>黑体</vt:lpstr>
      <vt:lpstr>Arial Unicode MS</vt:lpstr>
      <vt:lpstr>新蒂黑板报</vt:lpstr>
      <vt:lpstr>华文细黑</vt:lpstr>
      <vt:lpstr>Source Sans Pro Light</vt:lpstr>
      <vt:lpstr>Meiryo</vt:lpstr>
      <vt:lpstr>Arial Narrow</vt:lpstr>
      <vt:lpstr>Calibri</vt:lpstr>
      <vt:lpstr>Segoe UI Symbol</vt:lpstr>
      <vt:lpstr>HelveticaNeue LT 43 LightEx</vt:lpstr>
      <vt:lpstr>Yu Gothic UI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张硕</cp:lastModifiedBy>
  <cp:revision>96</cp:revision>
  <dcterms:created xsi:type="dcterms:W3CDTF">2015-03-31T05:49:00Z</dcterms:created>
  <dcterms:modified xsi:type="dcterms:W3CDTF">2018-01-12T07:22:43Z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