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2" r:id="rId4"/>
  </p:sldMasterIdLst>
  <p:sldIdLst>
    <p:sldId id="256" r:id="rId5"/>
    <p:sldId id="286" r:id="rId6"/>
    <p:sldId id="259" r:id="rId7"/>
    <p:sldId id="275" r:id="rId8"/>
    <p:sldId id="276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88" r:id="rId19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 snapToObjects="1" showGuides="1">
      <p:cViewPr varScale="1">
        <p:scale>
          <a:sx n="69" d="100"/>
          <a:sy n="69" d="100"/>
        </p:scale>
        <p:origin x="-138" y="-102"/>
      </p:cViewPr>
      <p:guideLst>
        <p:guide orient="horz" pos="2130"/>
        <p:guide pos="2880"/>
      </p:guideLst>
    </p:cSldViewPr>
  </p:slideViewPr>
  <p:gridSpacing cx="71999" cy="71999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>
  <p:cSld name="标题幻灯片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2050" name="图片 2049" descr="9副本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标题 2050"/>
          <p:cNvSpPr>
            <a:spLocks noGrp="1"/>
          </p:cNvSpPr>
          <p:nvPr>
            <p:ph type="ctrTitle"/>
          </p:nvPr>
        </p:nvSpPr>
        <p:spPr>
          <a:xfrm>
            <a:off x="2197100" y="3717925"/>
            <a:ext cx="6405563" cy="11080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lvl="0" algn="r">
              <a:defRPr/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052" name="副标题 2051"/>
          <p:cNvSpPr>
            <a:spLocks noGrp="1"/>
          </p:cNvSpPr>
          <p:nvPr>
            <p:ph type="subTitle" idx="1"/>
          </p:nvPr>
        </p:nvSpPr>
        <p:spPr>
          <a:xfrm>
            <a:off x="2197100" y="4940300"/>
            <a:ext cx="6400800" cy="72072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marL="0" lvl="0" indent="0" algn="r">
              <a:buNone/>
              <a:defRPr/>
            </a:lvl1pPr>
            <a:lvl2pPr marL="457200" lvl="1" indent="0" algn="ctr">
              <a:buNone/>
              <a:defRPr/>
            </a:lvl2pPr>
            <a:lvl3pPr marL="914400" lvl="2" indent="0" algn="ctr">
              <a:buNone/>
              <a:defRPr/>
            </a:lvl3pPr>
            <a:lvl4pPr marL="1371600" lvl="3" indent="0" algn="ctr">
              <a:buNone/>
              <a:defRPr/>
            </a:lvl4pPr>
            <a:lvl5pPr marL="1828800" lvl="4" indent="0" algn="ctr">
              <a:buNone/>
              <a:defRPr/>
            </a:lvl5pPr>
          </a:lstStyle>
          <a:p>
            <a:pPr lvl="0"/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2053" name="日期占位符 2052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>
              <a:defRPr sz="1400"/>
            </a:lvl1pPr>
          </a:lstStyle>
          <a:p>
            <a:pPr lvl="0" eaLnBrk="1" fontAlgn="base" hangingPunct="1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2054" name="页脚占位符 2053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algn="ctr">
              <a:defRPr sz="1400"/>
            </a:lvl1pPr>
          </a:lstStyle>
          <a:p>
            <a:pPr lvl="0" eaLnBrk="1" fontAlgn="base" hangingPunct="1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2055" name="灯片编号占位符 2054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algn="r">
              <a:defRPr sz="1400"/>
            </a:lvl1pPr>
          </a:lstStyle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29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3" Type="http://schemas.openxmlformats.org/officeDocument/2006/relationships/theme" Target="../theme/theme3.xml"/><Relationship Id="rId12" Type="http://schemas.openxmlformats.org/officeDocument/2006/relationships/image" Target="../media/image3.jpeg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 indent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Rectangle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-34290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Rectangle 4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 eaLnBrk="1" fontAlgn="base" hangingPunct="1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1029" name="Rectangle 5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 eaLnBrk="1" fontAlgn="base" hangingPunct="1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1030" name="Rectangle 6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 indent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051" name="Rectangle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-34290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Rectangle 4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 eaLnBrk="1" fontAlgn="base" hangingPunct="1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1029" name="Rectangle 5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 eaLnBrk="1" fontAlgn="base" hangingPunct="1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1030" name="Rectangle 6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 102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1026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 eaLnBrk="1" fontAlgn="base" hangingPunct="1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 eaLnBrk="1" fontAlgn="base" hangingPunct="1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36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1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1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1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1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1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1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5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9" name="组合 8"/>
          <p:cNvGrpSpPr/>
          <p:nvPr/>
        </p:nvGrpSpPr>
        <p:grpSpPr>
          <a:xfrm>
            <a:off x="7369810" y="174625"/>
            <a:ext cx="1483360" cy="1352550"/>
            <a:chOff x="11606" y="292"/>
            <a:chExt cx="2336" cy="2130"/>
          </a:xfrm>
        </p:grpSpPr>
        <p:sp>
          <p:nvSpPr>
            <p:cNvPr id="213" name=" 213"/>
            <p:cNvSpPr/>
            <p:nvPr/>
          </p:nvSpPr>
          <p:spPr>
            <a:xfrm>
              <a:off x="11606" y="292"/>
              <a:ext cx="2337" cy="2130"/>
            </a:xfrm>
            <a:custGeom>
              <a:avLst/>
              <a:gdLst/>
              <a:ahLst/>
              <a:cxnLst/>
              <a:rect l="l" t="t" r="r" b="b"/>
              <a:pathLst>
                <a:path w="1160528" h="1137856">
                  <a:moveTo>
                    <a:pt x="301373" y="145324"/>
                  </a:moveTo>
                  <a:cubicBezTo>
                    <a:pt x="77474" y="176329"/>
                    <a:pt x="-76715" y="585266"/>
                    <a:pt x="580264" y="1067944"/>
                  </a:cubicBezTo>
                  <a:cubicBezTo>
                    <a:pt x="1535870" y="365866"/>
                    <a:pt x="775286" y="-180195"/>
                    <a:pt x="580264" y="365866"/>
                  </a:cubicBezTo>
                  <a:cubicBezTo>
                    <a:pt x="519320" y="195222"/>
                    <a:pt x="403145" y="131231"/>
                    <a:pt x="301373" y="145324"/>
                  </a:cubicBezTo>
                  <a:close/>
                  <a:moveTo>
                    <a:pt x="237013" y="2324"/>
                  </a:moveTo>
                  <a:cubicBezTo>
                    <a:pt x="362271" y="-15022"/>
                    <a:pt x="505256" y="63737"/>
                    <a:pt x="580264" y="273760"/>
                  </a:cubicBezTo>
                  <a:cubicBezTo>
                    <a:pt x="820291" y="-398315"/>
                    <a:pt x="1756395" y="273760"/>
                    <a:pt x="580264" y="1137856"/>
                  </a:cubicBezTo>
                  <a:cubicBezTo>
                    <a:pt x="-228326" y="543790"/>
                    <a:pt x="-38555" y="40484"/>
                    <a:pt x="237013" y="2324"/>
                  </a:cubicBezTo>
                  <a:close/>
                </a:path>
              </a:pathLst>
            </a:custGeom>
            <a:solidFill>
              <a:srgbClr val="00B05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12150" y="994"/>
              <a:ext cx="1248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400">
                  <a:ln w="6600">
                    <a:solidFill>
                      <a:schemeClr val="accent2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dist="38100" dir="2700000" algn="tl" rotWithShape="0">
                      <a:schemeClr val="accent2"/>
                    </a:outerShdw>
                  </a:effectLst>
                  <a:latin typeface="Arial Black" panose="020B0A04020102020204" charset="0"/>
                </a:rPr>
                <a:t>五组</a:t>
              </a:r>
              <a:endParaRPr lang="zh-CN" altLang="en-US" sz="240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Arial Black" panose="020B0A04020102020204" charset="0"/>
              </a:endParaRPr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2139315" y="394335"/>
            <a:ext cx="48647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ln w="6600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</a:ln>
                <a:solidFill>
                  <a:schemeClr val="bg1">
                    <a:lumMod val="85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Arial Black" panose="020B0A04020102020204" charset="0"/>
              </a:rPr>
              <a:t>HTML</a:t>
            </a:r>
            <a:r>
              <a:rPr lang="zh-CN" altLang="en-US" sz="2800">
                <a:ln w="6600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</a:ln>
                <a:solidFill>
                  <a:schemeClr val="bg1">
                    <a:lumMod val="85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Arial Black" panose="020B0A04020102020204" charset="0"/>
              </a:rPr>
              <a:t>网页章节部分知识合集</a:t>
            </a:r>
            <a:endParaRPr lang="zh-CN" altLang="en-US" sz="2800">
              <a:ln w="6600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</a:ln>
              <a:solidFill>
                <a:schemeClr val="bg1">
                  <a:lumMod val="85000"/>
                </a:schemeClr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Arial Black" panose="020B0A0402010202020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910580" y="1689100"/>
            <a:ext cx="318071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制作人：王珂珂 </a:t>
            </a:r>
            <a:r>
              <a:rPr lang="en-US" altLang="zh-CN" sz="1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,</a:t>
            </a:r>
            <a:r>
              <a:rPr lang="zh-CN" altLang="en-US" sz="1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王稳</a:t>
            </a:r>
            <a:endParaRPr lang="zh-CN" altLang="en-US" sz="18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        陈彦星 </a:t>
            </a:r>
            <a:r>
              <a:rPr lang="en-US" altLang="zh-CN" sz="1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,</a:t>
            </a:r>
            <a:r>
              <a:rPr lang="zh-CN" altLang="en-US" sz="1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冯昱</a:t>
            </a:r>
            <a:r>
              <a:rPr lang="zh-CN" altLang="en-US" sz="1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龙</a:t>
            </a:r>
            <a:endParaRPr lang="zh-CN" altLang="en-US" sz="18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1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        </a:t>
            </a:r>
            <a:r>
              <a:rPr lang="zh-CN" altLang="en-US" sz="1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胡天顺 </a:t>
            </a:r>
            <a:r>
              <a:rPr lang="en-US" altLang="zh-CN" sz="1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,</a:t>
            </a:r>
            <a:r>
              <a:rPr lang="zh-CN" altLang="en-US" sz="1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任恣</a:t>
            </a:r>
            <a:r>
              <a:rPr lang="zh-CN" altLang="en-US" sz="1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恒</a:t>
            </a:r>
            <a:endParaRPr lang="zh-CN" altLang="en-US" sz="18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        张俊杰</a:t>
            </a:r>
            <a:endParaRPr lang="zh-CN" altLang="en-US" sz="18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 12"/>
          <p:cNvSpPr/>
          <p:nvPr/>
        </p:nvSpPr>
        <p:spPr bwMode="auto">
          <a:xfrm>
            <a:off x="6754495" y="5803265"/>
            <a:ext cx="2099310" cy="914400"/>
          </a:xfrm>
          <a:custGeom>
            <a:avLst/>
            <a:gdLst/>
            <a:ahLst/>
            <a:cxnLst/>
            <a:rect l="0" t="0" r="r" b="b"/>
            <a:pathLst>
              <a:path w="2608263" h="1778000">
                <a:moveTo>
                  <a:pt x="1956693" y="381000"/>
                </a:moveTo>
                <a:lnTo>
                  <a:pt x="1966217" y="381397"/>
                </a:lnTo>
                <a:lnTo>
                  <a:pt x="1975740" y="382192"/>
                </a:lnTo>
                <a:lnTo>
                  <a:pt x="1986057" y="382986"/>
                </a:lnTo>
                <a:lnTo>
                  <a:pt x="1995581" y="384575"/>
                </a:lnTo>
                <a:lnTo>
                  <a:pt x="2005501" y="386562"/>
                </a:lnTo>
                <a:lnTo>
                  <a:pt x="2015819" y="388548"/>
                </a:lnTo>
                <a:lnTo>
                  <a:pt x="2025739" y="391726"/>
                </a:lnTo>
                <a:lnTo>
                  <a:pt x="2035263" y="394904"/>
                </a:lnTo>
                <a:lnTo>
                  <a:pt x="2045580" y="398876"/>
                </a:lnTo>
                <a:lnTo>
                  <a:pt x="2055500" y="403246"/>
                </a:lnTo>
                <a:lnTo>
                  <a:pt x="2065421" y="408807"/>
                </a:lnTo>
                <a:lnTo>
                  <a:pt x="2075738" y="414766"/>
                </a:lnTo>
                <a:lnTo>
                  <a:pt x="2101927" y="438998"/>
                </a:lnTo>
                <a:lnTo>
                  <a:pt x="2143990" y="446149"/>
                </a:lnTo>
                <a:lnTo>
                  <a:pt x="2147958" y="448929"/>
                </a:lnTo>
                <a:lnTo>
                  <a:pt x="2151926" y="452107"/>
                </a:lnTo>
                <a:lnTo>
                  <a:pt x="2155497" y="455683"/>
                </a:lnTo>
                <a:lnTo>
                  <a:pt x="2158672" y="459655"/>
                </a:lnTo>
                <a:lnTo>
                  <a:pt x="2161847" y="464025"/>
                </a:lnTo>
                <a:lnTo>
                  <a:pt x="2164624" y="468395"/>
                </a:lnTo>
                <a:lnTo>
                  <a:pt x="2169783" y="477531"/>
                </a:lnTo>
                <a:lnTo>
                  <a:pt x="2173751" y="485874"/>
                </a:lnTo>
                <a:lnTo>
                  <a:pt x="2176529" y="493024"/>
                </a:lnTo>
                <a:lnTo>
                  <a:pt x="2179306" y="499380"/>
                </a:lnTo>
                <a:lnTo>
                  <a:pt x="2182878" y="516064"/>
                </a:lnTo>
                <a:lnTo>
                  <a:pt x="2186052" y="532749"/>
                </a:lnTo>
                <a:lnTo>
                  <a:pt x="2188036" y="549433"/>
                </a:lnTo>
                <a:lnTo>
                  <a:pt x="2189623" y="565720"/>
                </a:lnTo>
                <a:lnTo>
                  <a:pt x="2190417" y="582008"/>
                </a:lnTo>
                <a:lnTo>
                  <a:pt x="2190814" y="598692"/>
                </a:lnTo>
                <a:lnTo>
                  <a:pt x="2190814" y="615376"/>
                </a:lnTo>
                <a:lnTo>
                  <a:pt x="2190417" y="632855"/>
                </a:lnTo>
                <a:lnTo>
                  <a:pt x="2190020" y="642389"/>
                </a:lnTo>
                <a:lnTo>
                  <a:pt x="2188830" y="656293"/>
                </a:lnTo>
                <a:lnTo>
                  <a:pt x="2185259" y="692840"/>
                </a:lnTo>
                <a:lnTo>
                  <a:pt x="2183671" y="711908"/>
                </a:lnTo>
                <a:lnTo>
                  <a:pt x="2182878" y="730578"/>
                </a:lnTo>
                <a:lnTo>
                  <a:pt x="2182084" y="746468"/>
                </a:lnTo>
                <a:lnTo>
                  <a:pt x="2182481" y="753221"/>
                </a:lnTo>
                <a:lnTo>
                  <a:pt x="2182878" y="758386"/>
                </a:lnTo>
                <a:lnTo>
                  <a:pt x="2183671" y="765139"/>
                </a:lnTo>
                <a:lnTo>
                  <a:pt x="2184862" y="771098"/>
                </a:lnTo>
                <a:lnTo>
                  <a:pt x="2186449" y="775865"/>
                </a:lnTo>
                <a:lnTo>
                  <a:pt x="2188433" y="779837"/>
                </a:lnTo>
                <a:lnTo>
                  <a:pt x="2192798" y="787782"/>
                </a:lnTo>
                <a:lnTo>
                  <a:pt x="2195179" y="792152"/>
                </a:lnTo>
                <a:lnTo>
                  <a:pt x="2198353" y="798508"/>
                </a:lnTo>
                <a:lnTo>
                  <a:pt x="2200734" y="804069"/>
                </a:lnTo>
                <a:lnTo>
                  <a:pt x="2202719" y="810028"/>
                </a:lnTo>
                <a:lnTo>
                  <a:pt x="2204306" y="815987"/>
                </a:lnTo>
                <a:lnTo>
                  <a:pt x="2205496" y="822343"/>
                </a:lnTo>
                <a:lnTo>
                  <a:pt x="2206687" y="829096"/>
                </a:lnTo>
                <a:lnTo>
                  <a:pt x="2207480" y="835452"/>
                </a:lnTo>
                <a:lnTo>
                  <a:pt x="2207877" y="842205"/>
                </a:lnTo>
                <a:lnTo>
                  <a:pt x="2207877" y="848561"/>
                </a:lnTo>
                <a:lnTo>
                  <a:pt x="2207480" y="862465"/>
                </a:lnTo>
                <a:lnTo>
                  <a:pt x="2206290" y="875177"/>
                </a:lnTo>
                <a:lnTo>
                  <a:pt x="2204306" y="887889"/>
                </a:lnTo>
                <a:lnTo>
                  <a:pt x="2202321" y="899806"/>
                </a:lnTo>
                <a:lnTo>
                  <a:pt x="2199544" y="913312"/>
                </a:lnTo>
                <a:lnTo>
                  <a:pt x="2197560" y="920463"/>
                </a:lnTo>
                <a:lnTo>
                  <a:pt x="2195179" y="927613"/>
                </a:lnTo>
                <a:lnTo>
                  <a:pt x="2192798" y="934367"/>
                </a:lnTo>
                <a:lnTo>
                  <a:pt x="2190020" y="941517"/>
                </a:lnTo>
                <a:lnTo>
                  <a:pt x="2186846" y="947873"/>
                </a:lnTo>
                <a:lnTo>
                  <a:pt x="2183275" y="953037"/>
                </a:lnTo>
                <a:lnTo>
                  <a:pt x="2181291" y="955818"/>
                </a:lnTo>
                <a:lnTo>
                  <a:pt x="2178909" y="958201"/>
                </a:lnTo>
                <a:lnTo>
                  <a:pt x="2176132" y="960188"/>
                </a:lnTo>
                <a:lnTo>
                  <a:pt x="2173354" y="961777"/>
                </a:lnTo>
                <a:lnTo>
                  <a:pt x="2167799" y="965749"/>
                </a:lnTo>
                <a:lnTo>
                  <a:pt x="2162243" y="968530"/>
                </a:lnTo>
                <a:lnTo>
                  <a:pt x="2156291" y="971708"/>
                </a:lnTo>
                <a:lnTo>
                  <a:pt x="2151133" y="975283"/>
                </a:lnTo>
                <a:lnTo>
                  <a:pt x="2147958" y="977269"/>
                </a:lnTo>
                <a:lnTo>
                  <a:pt x="2145974" y="979653"/>
                </a:lnTo>
                <a:lnTo>
                  <a:pt x="2143593" y="982434"/>
                </a:lnTo>
                <a:lnTo>
                  <a:pt x="2142006" y="985612"/>
                </a:lnTo>
                <a:lnTo>
                  <a:pt x="2139625" y="990379"/>
                </a:lnTo>
                <a:lnTo>
                  <a:pt x="2137641" y="995543"/>
                </a:lnTo>
                <a:lnTo>
                  <a:pt x="2136450" y="1000707"/>
                </a:lnTo>
                <a:lnTo>
                  <a:pt x="2135260" y="1005871"/>
                </a:lnTo>
                <a:lnTo>
                  <a:pt x="2134466" y="1011433"/>
                </a:lnTo>
                <a:lnTo>
                  <a:pt x="2133673" y="1016597"/>
                </a:lnTo>
                <a:lnTo>
                  <a:pt x="2132879" y="1028514"/>
                </a:lnTo>
                <a:lnTo>
                  <a:pt x="2132085" y="1039637"/>
                </a:lnTo>
                <a:lnTo>
                  <a:pt x="2131292" y="1051158"/>
                </a:lnTo>
                <a:lnTo>
                  <a:pt x="2130895" y="1056719"/>
                </a:lnTo>
                <a:lnTo>
                  <a:pt x="2130101" y="1061883"/>
                </a:lnTo>
                <a:lnTo>
                  <a:pt x="2128911" y="1067445"/>
                </a:lnTo>
                <a:lnTo>
                  <a:pt x="2127721" y="1072212"/>
                </a:lnTo>
                <a:lnTo>
                  <a:pt x="2125736" y="1078170"/>
                </a:lnTo>
                <a:lnTo>
                  <a:pt x="2123355" y="1082937"/>
                </a:lnTo>
                <a:lnTo>
                  <a:pt x="2120578" y="1087307"/>
                </a:lnTo>
                <a:lnTo>
                  <a:pt x="2117800" y="1091280"/>
                </a:lnTo>
                <a:lnTo>
                  <a:pt x="2112245" y="1098430"/>
                </a:lnTo>
                <a:lnTo>
                  <a:pt x="2106293" y="1105183"/>
                </a:lnTo>
                <a:lnTo>
                  <a:pt x="2103515" y="1109156"/>
                </a:lnTo>
                <a:lnTo>
                  <a:pt x="2101134" y="1112731"/>
                </a:lnTo>
                <a:lnTo>
                  <a:pt x="2098356" y="1116703"/>
                </a:lnTo>
                <a:lnTo>
                  <a:pt x="2096372" y="1121470"/>
                </a:lnTo>
                <a:lnTo>
                  <a:pt x="2093991" y="1126237"/>
                </a:lnTo>
                <a:lnTo>
                  <a:pt x="2092801" y="1131799"/>
                </a:lnTo>
                <a:lnTo>
                  <a:pt x="2091610" y="1138155"/>
                </a:lnTo>
                <a:lnTo>
                  <a:pt x="2090817" y="1145305"/>
                </a:lnTo>
                <a:lnTo>
                  <a:pt x="2127721" y="1150470"/>
                </a:lnTo>
                <a:lnTo>
                  <a:pt x="2138435" y="1173907"/>
                </a:lnTo>
                <a:lnTo>
                  <a:pt x="2144783" y="1187016"/>
                </a:lnTo>
                <a:lnTo>
                  <a:pt x="2152323" y="1201317"/>
                </a:lnTo>
                <a:lnTo>
                  <a:pt x="2159863" y="1214426"/>
                </a:lnTo>
                <a:lnTo>
                  <a:pt x="2163831" y="1220782"/>
                </a:lnTo>
                <a:lnTo>
                  <a:pt x="2167799" y="1226741"/>
                </a:lnTo>
                <a:lnTo>
                  <a:pt x="2171767" y="1231905"/>
                </a:lnTo>
                <a:lnTo>
                  <a:pt x="2175735" y="1236672"/>
                </a:lnTo>
                <a:lnTo>
                  <a:pt x="2180497" y="1240645"/>
                </a:lnTo>
                <a:lnTo>
                  <a:pt x="2184862" y="1243823"/>
                </a:lnTo>
                <a:lnTo>
                  <a:pt x="2241606" y="1259713"/>
                </a:lnTo>
                <a:lnTo>
                  <a:pt x="2293192" y="1281164"/>
                </a:lnTo>
                <a:lnTo>
                  <a:pt x="2345572" y="1303807"/>
                </a:lnTo>
                <a:lnTo>
                  <a:pt x="2397951" y="1326053"/>
                </a:lnTo>
                <a:lnTo>
                  <a:pt x="2449140" y="1347902"/>
                </a:lnTo>
                <a:lnTo>
                  <a:pt x="2461045" y="1352669"/>
                </a:lnTo>
                <a:lnTo>
                  <a:pt x="2472552" y="1356641"/>
                </a:lnTo>
                <a:lnTo>
                  <a:pt x="2496361" y="1365381"/>
                </a:lnTo>
                <a:lnTo>
                  <a:pt x="2519773" y="1373723"/>
                </a:lnTo>
                <a:lnTo>
                  <a:pt x="2530884" y="1378093"/>
                </a:lnTo>
                <a:lnTo>
                  <a:pt x="2541995" y="1382860"/>
                </a:lnTo>
                <a:lnTo>
                  <a:pt x="2552312" y="1388421"/>
                </a:lnTo>
                <a:lnTo>
                  <a:pt x="2562233" y="1394380"/>
                </a:lnTo>
                <a:lnTo>
                  <a:pt x="2566597" y="1397558"/>
                </a:lnTo>
                <a:lnTo>
                  <a:pt x="2571756" y="1400736"/>
                </a:lnTo>
                <a:lnTo>
                  <a:pt x="2576121" y="1404311"/>
                </a:lnTo>
                <a:lnTo>
                  <a:pt x="2580089" y="1407886"/>
                </a:lnTo>
                <a:lnTo>
                  <a:pt x="2584057" y="1411859"/>
                </a:lnTo>
                <a:lnTo>
                  <a:pt x="2587629" y="1416228"/>
                </a:lnTo>
                <a:lnTo>
                  <a:pt x="2591200" y="1420598"/>
                </a:lnTo>
                <a:lnTo>
                  <a:pt x="2594375" y="1425365"/>
                </a:lnTo>
                <a:lnTo>
                  <a:pt x="2597946" y="1430132"/>
                </a:lnTo>
                <a:lnTo>
                  <a:pt x="2600723" y="1435296"/>
                </a:lnTo>
                <a:lnTo>
                  <a:pt x="2603105" y="1440858"/>
                </a:lnTo>
                <a:lnTo>
                  <a:pt x="2605089" y="1446817"/>
                </a:lnTo>
                <a:lnTo>
                  <a:pt x="2605485" y="1465487"/>
                </a:lnTo>
                <a:lnTo>
                  <a:pt x="2605882" y="1488528"/>
                </a:lnTo>
                <a:lnTo>
                  <a:pt x="2607073" y="1542951"/>
                </a:lnTo>
                <a:lnTo>
                  <a:pt x="2608263" y="1599757"/>
                </a:lnTo>
                <a:lnTo>
                  <a:pt x="2608263" y="1625975"/>
                </a:lnTo>
                <a:lnTo>
                  <a:pt x="2608263" y="1649413"/>
                </a:lnTo>
                <a:lnTo>
                  <a:pt x="2308271" y="1649413"/>
                </a:lnTo>
                <a:lnTo>
                  <a:pt x="2307081" y="1594196"/>
                </a:lnTo>
                <a:lnTo>
                  <a:pt x="2305493" y="1538581"/>
                </a:lnTo>
                <a:lnTo>
                  <a:pt x="2305097" y="1494486"/>
                </a:lnTo>
                <a:lnTo>
                  <a:pt x="2305097" y="1482172"/>
                </a:lnTo>
                <a:lnTo>
                  <a:pt x="2301129" y="1470651"/>
                </a:lnTo>
                <a:lnTo>
                  <a:pt x="2297557" y="1461117"/>
                </a:lnTo>
                <a:lnTo>
                  <a:pt x="2293986" y="1451981"/>
                </a:lnTo>
                <a:lnTo>
                  <a:pt x="2289224" y="1443241"/>
                </a:lnTo>
                <a:lnTo>
                  <a:pt x="2284859" y="1434899"/>
                </a:lnTo>
                <a:lnTo>
                  <a:pt x="2280097" y="1426954"/>
                </a:lnTo>
                <a:lnTo>
                  <a:pt x="2275335" y="1419406"/>
                </a:lnTo>
                <a:lnTo>
                  <a:pt x="2270177" y="1411859"/>
                </a:lnTo>
                <a:lnTo>
                  <a:pt x="2264621" y="1405106"/>
                </a:lnTo>
                <a:lnTo>
                  <a:pt x="2258669" y="1398352"/>
                </a:lnTo>
                <a:lnTo>
                  <a:pt x="2252717" y="1391996"/>
                </a:lnTo>
                <a:lnTo>
                  <a:pt x="2246765" y="1386435"/>
                </a:lnTo>
                <a:lnTo>
                  <a:pt x="2240416" y="1380079"/>
                </a:lnTo>
                <a:lnTo>
                  <a:pt x="2234067" y="1374915"/>
                </a:lnTo>
                <a:lnTo>
                  <a:pt x="2226924" y="1369750"/>
                </a:lnTo>
                <a:lnTo>
                  <a:pt x="2220178" y="1364983"/>
                </a:lnTo>
                <a:lnTo>
                  <a:pt x="2213433" y="1360217"/>
                </a:lnTo>
                <a:lnTo>
                  <a:pt x="2206290" y="1355450"/>
                </a:lnTo>
                <a:lnTo>
                  <a:pt x="2198750" y="1351080"/>
                </a:lnTo>
                <a:lnTo>
                  <a:pt x="2184465" y="1343532"/>
                </a:lnTo>
                <a:lnTo>
                  <a:pt x="2169386" y="1336382"/>
                </a:lnTo>
                <a:lnTo>
                  <a:pt x="2154307" y="1330026"/>
                </a:lnTo>
                <a:lnTo>
                  <a:pt x="2139228" y="1323670"/>
                </a:lnTo>
                <a:lnTo>
                  <a:pt x="2124546" y="1318108"/>
                </a:lnTo>
                <a:lnTo>
                  <a:pt x="2095578" y="1307780"/>
                </a:lnTo>
                <a:lnTo>
                  <a:pt x="2067405" y="1297849"/>
                </a:lnTo>
                <a:lnTo>
                  <a:pt x="2053913" y="1293082"/>
                </a:lnTo>
                <a:lnTo>
                  <a:pt x="2041215" y="1287917"/>
                </a:lnTo>
                <a:lnTo>
                  <a:pt x="1985264" y="1263685"/>
                </a:lnTo>
                <a:lnTo>
                  <a:pt x="1926932" y="1239056"/>
                </a:lnTo>
                <a:lnTo>
                  <a:pt x="1840427" y="1202112"/>
                </a:lnTo>
                <a:lnTo>
                  <a:pt x="1797571" y="1183441"/>
                </a:lnTo>
                <a:lnTo>
                  <a:pt x="1755111" y="1166359"/>
                </a:lnTo>
                <a:lnTo>
                  <a:pt x="1762651" y="1150470"/>
                </a:lnTo>
                <a:lnTo>
                  <a:pt x="1790031" y="1143716"/>
                </a:lnTo>
                <a:lnTo>
                  <a:pt x="1788047" y="1138155"/>
                </a:lnTo>
                <a:lnTo>
                  <a:pt x="1786460" y="1132196"/>
                </a:lnTo>
                <a:lnTo>
                  <a:pt x="1784873" y="1127429"/>
                </a:lnTo>
                <a:lnTo>
                  <a:pt x="1782492" y="1123457"/>
                </a:lnTo>
                <a:lnTo>
                  <a:pt x="1780111" y="1119484"/>
                </a:lnTo>
                <a:lnTo>
                  <a:pt x="1777730" y="1115909"/>
                </a:lnTo>
                <a:lnTo>
                  <a:pt x="1772571" y="1109950"/>
                </a:lnTo>
                <a:lnTo>
                  <a:pt x="1767413" y="1103594"/>
                </a:lnTo>
                <a:lnTo>
                  <a:pt x="1762254" y="1097636"/>
                </a:lnTo>
                <a:lnTo>
                  <a:pt x="1759476" y="1094458"/>
                </a:lnTo>
                <a:lnTo>
                  <a:pt x="1757095" y="1091280"/>
                </a:lnTo>
                <a:lnTo>
                  <a:pt x="1755111" y="1087307"/>
                </a:lnTo>
                <a:lnTo>
                  <a:pt x="1753524" y="1082937"/>
                </a:lnTo>
                <a:lnTo>
                  <a:pt x="1743207" y="973694"/>
                </a:lnTo>
                <a:lnTo>
                  <a:pt x="1743207" y="974091"/>
                </a:lnTo>
                <a:lnTo>
                  <a:pt x="1742413" y="974091"/>
                </a:lnTo>
                <a:lnTo>
                  <a:pt x="1739636" y="973694"/>
                </a:lnTo>
                <a:lnTo>
                  <a:pt x="1730112" y="972105"/>
                </a:lnTo>
                <a:lnTo>
                  <a:pt x="1720985" y="969324"/>
                </a:lnTo>
                <a:lnTo>
                  <a:pt x="1717414" y="968133"/>
                </a:lnTo>
                <a:lnTo>
                  <a:pt x="1715033" y="967338"/>
                </a:lnTo>
                <a:lnTo>
                  <a:pt x="1711065" y="963763"/>
                </a:lnTo>
                <a:lnTo>
                  <a:pt x="1707097" y="960188"/>
                </a:lnTo>
                <a:lnTo>
                  <a:pt x="1703129" y="955818"/>
                </a:lnTo>
                <a:lnTo>
                  <a:pt x="1699954" y="950654"/>
                </a:lnTo>
                <a:lnTo>
                  <a:pt x="1697177" y="945490"/>
                </a:lnTo>
                <a:lnTo>
                  <a:pt x="1694399" y="939531"/>
                </a:lnTo>
                <a:lnTo>
                  <a:pt x="1692018" y="932778"/>
                </a:lnTo>
                <a:lnTo>
                  <a:pt x="1689637" y="926422"/>
                </a:lnTo>
                <a:lnTo>
                  <a:pt x="1688050" y="919668"/>
                </a:lnTo>
                <a:lnTo>
                  <a:pt x="1686066" y="912518"/>
                </a:lnTo>
                <a:lnTo>
                  <a:pt x="1683288" y="897423"/>
                </a:lnTo>
                <a:lnTo>
                  <a:pt x="1681304" y="882327"/>
                </a:lnTo>
                <a:lnTo>
                  <a:pt x="1679717" y="867232"/>
                </a:lnTo>
                <a:lnTo>
                  <a:pt x="1684875" y="862465"/>
                </a:lnTo>
                <a:lnTo>
                  <a:pt x="1689637" y="857698"/>
                </a:lnTo>
                <a:lnTo>
                  <a:pt x="1694796" y="851739"/>
                </a:lnTo>
                <a:lnTo>
                  <a:pt x="1699161" y="845780"/>
                </a:lnTo>
                <a:lnTo>
                  <a:pt x="1703525" y="839424"/>
                </a:lnTo>
                <a:lnTo>
                  <a:pt x="1707891" y="832671"/>
                </a:lnTo>
                <a:lnTo>
                  <a:pt x="1711462" y="825918"/>
                </a:lnTo>
                <a:lnTo>
                  <a:pt x="1715033" y="818767"/>
                </a:lnTo>
                <a:lnTo>
                  <a:pt x="1718208" y="811617"/>
                </a:lnTo>
                <a:lnTo>
                  <a:pt x="1720985" y="804466"/>
                </a:lnTo>
                <a:lnTo>
                  <a:pt x="1726144" y="790166"/>
                </a:lnTo>
                <a:lnTo>
                  <a:pt x="1730509" y="776262"/>
                </a:lnTo>
                <a:lnTo>
                  <a:pt x="1734080" y="762755"/>
                </a:lnTo>
                <a:lnTo>
                  <a:pt x="1736858" y="750838"/>
                </a:lnTo>
                <a:lnTo>
                  <a:pt x="1738842" y="740510"/>
                </a:lnTo>
                <a:lnTo>
                  <a:pt x="1742413" y="720647"/>
                </a:lnTo>
                <a:lnTo>
                  <a:pt x="1743604" y="709524"/>
                </a:lnTo>
                <a:lnTo>
                  <a:pt x="1745191" y="698798"/>
                </a:lnTo>
                <a:lnTo>
                  <a:pt x="1746381" y="687278"/>
                </a:lnTo>
                <a:lnTo>
                  <a:pt x="1747175" y="675361"/>
                </a:lnTo>
                <a:lnTo>
                  <a:pt x="1747572" y="663443"/>
                </a:lnTo>
                <a:lnTo>
                  <a:pt x="1747572" y="651129"/>
                </a:lnTo>
                <a:lnTo>
                  <a:pt x="1747175" y="638814"/>
                </a:lnTo>
                <a:lnTo>
                  <a:pt x="1746381" y="626102"/>
                </a:lnTo>
                <a:lnTo>
                  <a:pt x="1744794" y="613787"/>
                </a:lnTo>
                <a:lnTo>
                  <a:pt x="1742810" y="601473"/>
                </a:lnTo>
                <a:lnTo>
                  <a:pt x="1740033" y="589158"/>
                </a:lnTo>
                <a:lnTo>
                  <a:pt x="1736461" y="576843"/>
                </a:lnTo>
                <a:lnTo>
                  <a:pt x="1732096" y="564529"/>
                </a:lnTo>
                <a:lnTo>
                  <a:pt x="1726937" y="553008"/>
                </a:lnTo>
                <a:lnTo>
                  <a:pt x="1723366" y="546255"/>
                </a:lnTo>
                <a:lnTo>
                  <a:pt x="1720192" y="539899"/>
                </a:lnTo>
                <a:lnTo>
                  <a:pt x="1715033" y="530365"/>
                </a:lnTo>
                <a:lnTo>
                  <a:pt x="1712652" y="526393"/>
                </a:lnTo>
                <a:lnTo>
                  <a:pt x="1711859" y="521229"/>
                </a:lnTo>
                <a:lnTo>
                  <a:pt x="1711859" y="516064"/>
                </a:lnTo>
                <a:lnTo>
                  <a:pt x="1711462" y="509708"/>
                </a:lnTo>
                <a:lnTo>
                  <a:pt x="1712255" y="493421"/>
                </a:lnTo>
                <a:lnTo>
                  <a:pt x="1716223" y="486271"/>
                </a:lnTo>
                <a:lnTo>
                  <a:pt x="1720192" y="479915"/>
                </a:lnTo>
                <a:lnTo>
                  <a:pt x="1724557" y="473559"/>
                </a:lnTo>
                <a:lnTo>
                  <a:pt x="1728922" y="467600"/>
                </a:lnTo>
                <a:lnTo>
                  <a:pt x="1734080" y="462039"/>
                </a:lnTo>
                <a:lnTo>
                  <a:pt x="1738842" y="456477"/>
                </a:lnTo>
                <a:lnTo>
                  <a:pt x="1743604" y="451313"/>
                </a:lnTo>
                <a:lnTo>
                  <a:pt x="1748762" y="446546"/>
                </a:lnTo>
                <a:lnTo>
                  <a:pt x="1754318" y="442176"/>
                </a:lnTo>
                <a:lnTo>
                  <a:pt x="1759476" y="438204"/>
                </a:lnTo>
                <a:lnTo>
                  <a:pt x="1765429" y="434231"/>
                </a:lnTo>
                <a:lnTo>
                  <a:pt x="1771381" y="430259"/>
                </a:lnTo>
                <a:lnTo>
                  <a:pt x="1776936" y="427081"/>
                </a:lnTo>
                <a:lnTo>
                  <a:pt x="1782888" y="424300"/>
                </a:lnTo>
                <a:lnTo>
                  <a:pt x="1789634" y="421917"/>
                </a:lnTo>
                <a:lnTo>
                  <a:pt x="1795587" y="419533"/>
                </a:lnTo>
                <a:lnTo>
                  <a:pt x="1820983" y="409999"/>
                </a:lnTo>
                <a:lnTo>
                  <a:pt x="1834871" y="404438"/>
                </a:lnTo>
                <a:lnTo>
                  <a:pt x="1849950" y="399273"/>
                </a:lnTo>
                <a:lnTo>
                  <a:pt x="1865823" y="394506"/>
                </a:lnTo>
                <a:lnTo>
                  <a:pt x="1882886" y="390137"/>
                </a:lnTo>
                <a:lnTo>
                  <a:pt x="1900742" y="386562"/>
                </a:lnTo>
                <a:lnTo>
                  <a:pt x="1909472" y="384973"/>
                </a:lnTo>
                <a:lnTo>
                  <a:pt x="1918599" y="383384"/>
                </a:lnTo>
                <a:lnTo>
                  <a:pt x="1927726" y="382589"/>
                </a:lnTo>
                <a:lnTo>
                  <a:pt x="1937249" y="381795"/>
                </a:lnTo>
                <a:lnTo>
                  <a:pt x="1946773" y="381397"/>
                </a:lnTo>
                <a:lnTo>
                  <a:pt x="1956693" y="381000"/>
                </a:lnTo>
                <a:close/>
                <a:moveTo>
                  <a:pt x="674585" y="381000"/>
                </a:moveTo>
                <a:lnTo>
                  <a:pt x="684505" y="381397"/>
                </a:lnTo>
                <a:lnTo>
                  <a:pt x="694029" y="382192"/>
                </a:lnTo>
                <a:lnTo>
                  <a:pt x="703552" y="382986"/>
                </a:lnTo>
                <a:lnTo>
                  <a:pt x="713870" y="384575"/>
                </a:lnTo>
                <a:lnTo>
                  <a:pt x="723790" y="386562"/>
                </a:lnTo>
                <a:lnTo>
                  <a:pt x="733710" y="388548"/>
                </a:lnTo>
                <a:lnTo>
                  <a:pt x="743631" y="391726"/>
                </a:lnTo>
                <a:lnTo>
                  <a:pt x="753551" y="394904"/>
                </a:lnTo>
                <a:lnTo>
                  <a:pt x="763868" y="398876"/>
                </a:lnTo>
                <a:lnTo>
                  <a:pt x="773789" y="403246"/>
                </a:lnTo>
                <a:lnTo>
                  <a:pt x="783709" y="408807"/>
                </a:lnTo>
                <a:lnTo>
                  <a:pt x="793629" y="414766"/>
                </a:lnTo>
                <a:lnTo>
                  <a:pt x="820216" y="438998"/>
                </a:lnTo>
                <a:lnTo>
                  <a:pt x="861088" y="446149"/>
                </a:lnTo>
                <a:lnTo>
                  <a:pt x="863866" y="468792"/>
                </a:lnTo>
                <a:lnTo>
                  <a:pt x="867040" y="491832"/>
                </a:lnTo>
                <a:lnTo>
                  <a:pt x="871008" y="514873"/>
                </a:lnTo>
                <a:lnTo>
                  <a:pt x="876167" y="539105"/>
                </a:lnTo>
                <a:lnTo>
                  <a:pt x="871405" y="548241"/>
                </a:lnTo>
                <a:lnTo>
                  <a:pt x="868231" y="554200"/>
                </a:lnTo>
                <a:lnTo>
                  <a:pt x="864659" y="560556"/>
                </a:lnTo>
                <a:lnTo>
                  <a:pt x="861088" y="568501"/>
                </a:lnTo>
                <a:lnTo>
                  <a:pt x="858310" y="577241"/>
                </a:lnTo>
                <a:lnTo>
                  <a:pt x="855533" y="586377"/>
                </a:lnTo>
                <a:lnTo>
                  <a:pt x="854342" y="591144"/>
                </a:lnTo>
                <a:lnTo>
                  <a:pt x="853548" y="596309"/>
                </a:lnTo>
                <a:lnTo>
                  <a:pt x="853152" y="602267"/>
                </a:lnTo>
                <a:lnTo>
                  <a:pt x="852755" y="607431"/>
                </a:lnTo>
                <a:lnTo>
                  <a:pt x="852755" y="613390"/>
                </a:lnTo>
                <a:lnTo>
                  <a:pt x="853152" y="619349"/>
                </a:lnTo>
                <a:lnTo>
                  <a:pt x="854739" y="642786"/>
                </a:lnTo>
                <a:lnTo>
                  <a:pt x="856723" y="670991"/>
                </a:lnTo>
                <a:lnTo>
                  <a:pt x="857913" y="686087"/>
                </a:lnTo>
                <a:lnTo>
                  <a:pt x="859501" y="700785"/>
                </a:lnTo>
                <a:lnTo>
                  <a:pt x="861485" y="716675"/>
                </a:lnTo>
                <a:lnTo>
                  <a:pt x="863469" y="732167"/>
                </a:lnTo>
                <a:lnTo>
                  <a:pt x="866247" y="748057"/>
                </a:lnTo>
                <a:lnTo>
                  <a:pt x="869818" y="763153"/>
                </a:lnTo>
                <a:lnTo>
                  <a:pt x="873786" y="779043"/>
                </a:lnTo>
                <a:lnTo>
                  <a:pt x="878548" y="793741"/>
                </a:lnTo>
                <a:lnTo>
                  <a:pt x="883706" y="808439"/>
                </a:lnTo>
                <a:lnTo>
                  <a:pt x="886881" y="815589"/>
                </a:lnTo>
                <a:lnTo>
                  <a:pt x="890055" y="822343"/>
                </a:lnTo>
                <a:lnTo>
                  <a:pt x="893230" y="829493"/>
                </a:lnTo>
                <a:lnTo>
                  <a:pt x="896801" y="835849"/>
                </a:lnTo>
                <a:lnTo>
                  <a:pt x="901166" y="842205"/>
                </a:lnTo>
                <a:lnTo>
                  <a:pt x="905134" y="848561"/>
                </a:lnTo>
                <a:lnTo>
                  <a:pt x="909896" y="854520"/>
                </a:lnTo>
                <a:lnTo>
                  <a:pt x="914261" y="860081"/>
                </a:lnTo>
                <a:lnTo>
                  <a:pt x="919420" y="865643"/>
                </a:lnTo>
                <a:lnTo>
                  <a:pt x="924578" y="870807"/>
                </a:lnTo>
                <a:lnTo>
                  <a:pt x="922594" y="885902"/>
                </a:lnTo>
                <a:lnTo>
                  <a:pt x="920213" y="899806"/>
                </a:lnTo>
                <a:lnTo>
                  <a:pt x="917436" y="913312"/>
                </a:lnTo>
                <a:lnTo>
                  <a:pt x="915451" y="920463"/>
                </a:lnTo>
                <a:lnTo>
                  <a:pt x="913467" y="927613"/>
                </a:lnTo>
                <a:lnTo>
                  <a:pt x="911087" y="934367"/>
                </a:lnTo>
                <a:lnTo>
                  <a:pt x="908309" y="941517"/>
                </a:lnTo>
                <a:lnTo>
                  <a:pt x="905134" y="947873"/>
                </a:lnTo>
                <a:lnTo>
                  <a:pt x="901563" y="953037"/>
                </a:lnTo>
                <a:lnTo>
                  <a:pt x="899182" y="955818"/>
                </a:lnTo>
                <a:lnTo>
                  <a:pt x="896801" y="958201"/>
                </a:lnTo>
                <a:lnTo>
                  <a:pt x="894420" y="960188"/>
                </a:lnTo>
                <a:lnTo>
                  <a:pt x="891643" y="961777"/>
                </a:lnTo>
                <a:lnTo>
                  <a:pt x="886087" y="965749"/>
                </a:lnTo>
                <a:lnTo>
                  <a:pt x="880532" y="968530"/>
                </a:lnTo>
                <a:lnTo>
                  <a:pt x="874580" y="971708"/>
                </a:lnTo>
                <a:lnTo>
                  <a:pt x="869024" y="975283"/>
                </a:lnTo>
                <a:lnTo>
                  <a:pt x="866247" y="977269"/>
                </a:lnTo>
                <a:lnTo>
                  <a:pt x="863866" y="979653"/>
                </a:lnTo>
                <a:lnTo>
                  <a:pt x="861881" y="982434"/>
                </a:lnTo>
                <a:lnTo>
                  <a:pt x="859897" y="985612"/>
                </a:lnTo>
                <a:lnTo>
                  <a:pt x="857913" y="990379"/>
                </a:lnTo>
                <a:lnTo>
                  <a:pt x="855929" y="995543"/>
                </a:lnTo>
                <a:lnTo>
                  <a:pt x="854342" y="1000707"/>
                </a:lnTo>
                <a:lnTo>
                  <a:pt x="853152" y="1005871"/>
                </a:lnTo>
                <a:lnTo>
                  <a:pt x="852358" y="1011433"/>
                </a:lnTo>
                <a:lnTo>
                  <a:pt x="851961" y="1016597"/>
                </a:lnTo>
                <a:lnTo>
                  <a:pt x="851167" y="1028514"/>
                </a:lnTo>
                <a:lnTo>
                  <a:pt x="850374" y="1039637"/>
                </a:lnTo>
                <a:lnTo>
                  <a:pt x="849580" y="1051158"/>
                </a:lnTo>
                <a:lnTo>
                  <a:pt x="849183" y="1056719"/>
                </a:lnTo>
                <a:lnTo>
                  <a:pt x="848390" y="1061883"/>
                </a:lnTo>
                <a:lnTo>
                  <a:pt x="847199" y="1067445"/>
                </a:lnTo>
                <a:lnTo>
                  <a:pt x="845612" y="1072212"/>
                </a:lnTo>
                <a:lnTo>
                  <a:pt x="843231" y="1078170"/>
                </a:lnTo>
                <a:lnTo>
                  <a:pt x="841247" y="1082937"/>
                </a:lnTo>
                <a:lnTo>
                  <a:pt x="838469" y="1087307"/>
                </a:lnTo>
                <a:lnTo>
                  <a:pt x="836089" y="1091280"/>
                </a:lnTo>
                <a:lnTo>
                  <a:pt x="830136" y="1098430"/>
                </a:lnTo>
                <a:lnTo>
                  <a:pt x="824581" y="1105183"/>
                </a:lnTo>
                <a:lnTo>
                  <a:pt x="821803" y="1109156"/>
                </a:lnTo>
                <a:lnTo>
                  <a:pt x="819026" y="1112731"/>
                </a:lnTo>
                <a:lnTo>
                  <a:pt x="816248" y="1116703"/>
                </a:lnTo>
                <a:lnTo>
                  <a:pt x="814264" y="1121470"/>
                </a:lnTo>
                <a:lnTo>
                  <a:pt x="812280" y="1126237"/>
                </a:lnTo>
                <a:lnTo>
                  <a:pt x="810692" y="1131799"/>
                </a:lnTo>
                <a:lnTo>
                  <a:pt x="809899" y="1138155"/>
                </a:lnTo>
                <a:lnTo>
                  <a:pt x="809105" y="1145305"/>
                </a:lnTo>
                <a:lnTo>
                  <a:pt x="845612" y="1150470"/>
                </a:lnTo>
                <a:lnTo>
                  <a:pt x="853152" y="1166757"/>
                </a:lnTo>
                <a:lnTo>
                  <a:pt x="811089" y="1183838"/>
                </a:lnTo>
                <a:lnTo>
                  <a:pt x="768233" y="1202112"/>
                </a:lnTo>
                <a:lnTo>
                  <a:pt x="682521" y="1239056"/>
                </a:lnTo>
                <a:lnTo>
                  <a:pt x="624586" y="1263685"/>
                </a:lnTo>
                <a:lnTo>
                  <a:pt x="568635" y="1287917"/>
                </a:lnTo>
                <a:lnTo>
                  <a:pt x="555541" y="1293082"/>
                </a:lnTo>
                <a:lnTo>
                  <a:pt x="542446" y="1297849"/>
                </a:lnTo>
                <a:lnTo>
                  <a:pt x="514669" y="1307780"/>
                </a:lnTo>
                <a:lnTo>
                  <a:pt x="485304" y="1318108"/>
                </a:lnTo>
                <a:lnTo>
                  <a:pt x="470225" y="1323670"/>
                </a:lnTo>
                <a:lnTo>
                  <a:pt x="455146" y="1330026"/>
                </a:lnTo>
                <a:lnTo>
                  <a:pt x="440464" y="1336382"/>
                </a:lnTo>
                <a:lnTo>
                  <a:pt x="425385" y="1343532"/>
                </a:lnTo>
                <a:lnTo>
                  <a:pt x="410703" y="1351080"/>
                </a:lnTo>
                <a:lnTo>
                  <a:pt x="403561" y="1355450"/>
                </a:lnTo>
                <a:lnTo>
                  <a:pt x="396418" y="1360217"/>
                </a:lnTo>
                <a:lnTo>
                  <a:pt x="389275" y="1364983"/>
                </a:lnTo>
                <a:lnTo>
                  <a:pt x="382529" y="1369750"/>
                </a:lnTo>
                <a:lnTo>
                  <a:pt x="376180" y="1374915"/>
                </a:lnTo>
                <a:lnTo>
                  <a:pt x="369038" y="1380079"/>
                </a:lnTo>
                <a:lnTo>
                  <a:pt x="363085" y="1386435"/>
                </a:lnTo>
                <a:lnTo>
                  <a:pt x="356736" y="1391996"/>
                </a:lnTo>
                <a:lnTo>
                  <a:pt x="350784" y="1398352"/>
                </a:lnTo>
                <a:lnTo>
                  <a:pt x="345229" y="1405106"/>
                </a:lnTo>
                <a:lnTo>
                  <a:pt x="339277" y="1411859"/>
                </a:lnTo>
                <a:lnTo>
                  <a:pt x="334118" y="1419406"/>
                </a:lnTo>
                <a:lnTo>
                  <a:pt x="329356" y="1426954"/>
                </a:lnTo>
                <a:lnTo>
                  <a:pt x="324594" y="1434899"/>
                </a:lnTo>
                <a:lnTo>
                  <a:pt x="320229" y="1443241"/>
                </a:lnTo>
                <a:lnTo>
                  <a:pt x="315865" y="1451981"/>
                </a:lnTo>
                <a:lnTo>
                  <a:pt x="311896" y="1461117"/>
                </a:lnTo>
                <a:lnTo>
                  <a:pt x="308325" y="1470651"/>
                </a:lnTo>
                <a:lnTo>
                  <a:pt x="304357" y="1482172"/>
                </a:lnTo>
                <a:lnTo>
                  <a:pt x="304357" y="1494486"/>
                </a:lnTo>
                <a:lnTo>
                  <a:pt x="303960" y="1538581"/>
                </a:lnTo>
                <a:lnTo>
                  <a:pt x="302770" y="1594196"/>
                </a:lnTo>
                <a:lnTo>
                  <a:pt x="301182" y="1649413"/>
                </a:lnTo>
                <a:lnTo>
                  <a:pt x="0" y="1649413"/>
                </a:lnTo>
                <a:lnTo>
                  <a:pt x="0" y="1625975"/>
                </a:lnTo>
                <a:lnTo>
                  <a:pt x="0" y="1599757"/>
                </a:lnTo>
                <a:lnTo>
                  <a:pt x="1190" y="1542951"/>
                </a:lnTo>
                <a:lnTo>
                  <a:pt x="2381" y="1488528"/>
                </a:lnTo>
                <a:lnTo>
                  <a:pt x="2778" y="1465487"/>
                </a:lnTo>
                <a:lnTo>
                  <a:pt x="2778" y="1446817"/>
                </a:lnTo>
                <a:lnTo>
                  <a:pt x="5159" y="1440858"/>
                </a:lnTo>
                <a:lnTo>
                  <a:pt x="7539" y="1435296"/>
                </a:lnTo>
                <a:lnTo>
                  <a:pt x="10317" y="1430132"/>
                </a:lnTo>
                <a:lnTo>
                  <a:pt x="13889" y="1425365"/>
                </a:lnTo>
                <a:lnTo>
                  <a:pt x="17063" y="1420598"/>
                </a:lnTo>
                <a:lnTo>
                  <a:pt x="20634" y="1416228"/>
                </a:lnTo>
                <a:lnTo>
                  <a:pt x="24206" y="1411859"/>
                </a:lnTo>
                <a:lnTo>
                  <a:pt x="28174" y="1407886"/>
                </a:lnTo>
                <a:lnTo>
                  <a:pt x="32142" y="1404311"/>
                </a:lnTo>
                <a:lnTo>
                  <a:pt x="36507" y="1400736"/>
                </a:lnTo>
                <a:lnTo>
                  <a:pt x="41269" y="1397558"/>
                </a:lnTo>
                <a:lnTo>
                  <a:pt x="46031" y="1394380"/>
                </a:lnTo>
                <a:lnTo>
                  <a:pt x="55951" y="1388421"/>
                </a:lnTo>
                <a:lnTo>
                  <a:pt x="66665" y="1382860"/>
                </a:lnTo>
                <a:lnTo>
                  <a:pt x="77379" y="1378093"/>
                </a:lnTo>
                <a:lnTo>
                  <a:pt x="88490" y="1373723"/>
                </a:lnTo>
                <a:lnTo>
                  <a:pt x="111902" y="1365381"/>
                </a:lnTo>
                <a:lnTo>
                  <a:pt x="135711" y="1356641"/>
                </a:lnTo>
                <a:lnTo>
                  <a:pt x="147218" y="1352669"/>
                </a:lnTo>
                <a:lnTo>
                  <a:pt x="158726" y="1347902"/>
                </a:lnTo>
                <a:lnTo>
                  <a:pt x="210312" y="1326053"/>
                </a:lnTo>
                <a:lnTo>
                  <a:pt x="263088" y="1303807"/>
                </a:lnTo>
                <a:lnTo>
                  <a:pt x="315071" y="1281164"/>
                </a:lnTo>
                <a:lnTo>
                  <a:pt x="366260" y="1259713"/>
                </a:lnTo>
                <a:lnTo>
                  <a:pt x="423401" y="1243823"/>
                </a:lnTo>
                <a:lnTo>
                  <a:pt x="428163" y="1240645"/>
                </a:lnTo>
                <a:lnTo>
                  <a:pt x="432131" y="1236672"/>
                </a:lnTo>
                <a:lnTo>
                  <a:pt x="436496" y="1231905"/>
                </a:lnTo>
                <a:lnTo>
                  <a:pt x="440464" y="1226741"/>
                </a:lnTo>
                <a:lnTo>
                  <a:pt x="444432" y="1220782"/>
                </a:lnTo>
                <a:lnTo>
                  <a:pt x="448401" y="1214426"/>
                </a:lnTo>
                <a:lnTo>
                  <a:pt x="456337" y="1201317"/>
                </a:lnTo>
                <a:lnTo>
                  <a:pt x="463480" y="1187016"/>
                </a:lnTo>
                <a:lnTo>
                  <a:pt x="469829" y="1173907"/>
                </a:lnTo>
                <a:lnTo>
                  <a:pt x="480543" y="1150470"/>
                </a:lnTo>
                <a:lnTo>
                  <a:pt x="507526" y="1143716"/>
                </a:lnTo>
                <a:lnTo>
                  <a:pt x="506336" y="1138155"/>
                </a:lnTo>
                <a:lnTo>
                  <a:pt x="504748" y="1132196"/>
                </a:lnTo>
                <a:lnTo>
                  <a:pt x="502764" y="1127429"/>
                </a:lnTo>
                <a:lnTo>
                  <a:pt x="500780" y="1123457"/>
                </a:lnTo>
                <a:lnTo>
                  <a:pt x="498399" y="1119484"/>
                </a:lnTo>
                <a:lnTo>
                  <a:pt x="496018" y="1115909"/>
                </a:lnTo>
                <a:lnTo>
                  <a:pt x="490860" y="1109950"/>
                </a:lnTo>
                <a:lnTo>
                  <a:pt x="485701" y="1103594"/>
                </a:lnTo>
                <a:lnTo>
                  <a:pt x="480146" y="1097636"/>
                </a:lnTo>
                <a:lnTo>
                  <a:pt x="477765" y="1094458"/>
                </a:lnTo>
                <a:lnTo>
                  <a:pt x="475384" y="1091280"/>
                </a:lnTo>
                <a:lnTo>
                  <a:pt x="473400" y="1087307"/>
                </a:lnTo>
                <a:lnTo>
                  <a:pt x="471813" y="1082937"/>
                </a:lnTo>
                <a:lnTo>
                  <a:pt x="461495" y="973694"/>
                </a:lnTo>
                <a:lnTo>
                  <a:pt x="461099" y="974091"/>
                </a:lnTo>
                <a:lnTo>
                  <a:pt x="460305" y="974091"/>
                </a:lnTo>
                <a:lnTo>
                  <a:pt x="457527" y="973694"/>
                </a:lnTo>
                <a:lnTo>
                  <a:pt x="448401" y="972105"/>
                </a:lnTo>
                <a:lnTo>
                  <a:pt x="438877" y="969324"/>
                </a:lnTo>
                <a:lnTo>
                  <a:pt x="435306" y="968133"/>
                </a:lnTo>
                <a:lnTo>
                  <a:pt x="433322" y="967338"/>
                </a:lnTo>
                <a:lnTo>
                  <a:pt x="430147" y="964557"/>
                </a:lnTo>
                <a:lnTo>
                  <a:pt x="426973" y="962174"/>
                </a:lnTo>
                <a:lnTo>
                  <a:pt x="424195" y="958996"/>
                </a:lnTo>
                <a:lnTo>
                  <a:pt x="421417" y="955818"/>
                </a:lnTo>
                <a:lnTo>
                  <a:pt x="419036" y="952243"/>
                </a:lnTo>
                <a:lnTo>
                  <a:pt x="416655" y="948270"/>
                </a:lnTo>
                <a:lnTo>
                  <a:pt x="414671" y="944298"/>
                </a:lnTo>
                <a:lnTo>
                  <a:pt x="412687" y="939928"/>
                </a:lnTo>
                <a:lnTo>
                  <a:pt x="409116" y="929997"/>
                </a:lnTo>
                <a:lnTo>
                  <a:pt x="406338" y="920066"/>
                </a:lnTo>
                <a:lnTo>
                  <a:pt x="403957" y="908943"/>
                </a:lnTo>
                <a:lnTo>
                  <a:pt x="401576" y="898217"/>
                </a:lnTo>
                <a:lnTo>
                  <a:pt x="399989" y="887094"/>
                </a:lnTo>
                <a:lnTo>
                  <a:pt x="398402" y="875574"/>
                </a:lnTo>
                <a:lnTo>
                  <a:pt x="396418" y="854122"/>
                </a:lnTo>
                <a:lnTo>
                  <a:pt x="394831" y="834260"/>
                </a:lnTo>
                <a:lnTo>
                  <a:pt x="393640" y="817576"/>
                </a:lnTo>
                <a:lnTo>
                  <a:pt x="393640" y="814795"/>
                </a:lnTo>
                <a:lnTo>
                  <a:pt x="394037" y="811617"/>
                </a:lnTo>
                <a:lnTo>
                  <a:pt x="395227" y="808439"/>
                </a:lnTo>
                <a:lnTo>
                  <a:pt x="396418" y="805261"/>
                </a:lnTo>
                <a:lnTo>
                  <a:pt x="399989" y="798905"/>
                </a:lnTo>
                <a:lnTo>
                  <a:pt x="403561" y="791755"/>
                </a:lnTo>
                <a:lnTo>
                  <a:pt x="407132" y="784604"/>
                </a:lnTo>
                <a:lnTo>
                  <a:pt x="408322" y="780234"/>
                </a:lnTo>
                <a:lnTo>
                  <a:pt x="409513" y="776262"/>
                </a:lnTo>
                <a:lnTo>
                  <a:pt x="410306" y="771495"/>
                </a:lnTo>
                <a:lnTo>
                  <a:pt x="410703" y="766331"/>
                </a:lnTo>
                <a:lnTo>
                  <a:pt x="410306" y="761166"/>
                </a:lnTo>
                <a:lnTo>
                  <a:pt x="409513" y="755605"/>
                </a:lnTo>
                <a:lnTo>
                  <a:pt x="406338" y="738126"/>
                </a:lnTo>
                <a:lnTo>
                  <a:pt x="403561" y="721839"/>
                </a:lnTo>
                <a:lnTo>
                  <a:pt x="401180" y="705552"/>
                </a:lnTo>
                <a:lnTo>
                  <a:pt x="399196" y="689662"/>
                </a:lnTo>
                <a:lnTo>
                  <a:pt x="397608" y="673772"/>
                </a:lnTo>
                <a:lnTo>
                  <a:pt x="397211" y="659074"/>
                </a:lnTo>
                <a:lnTo>
                  <a:pt x="396815" y="643978"/>
                </a:lnTo>
                <a:lnTo>
                  <a:pt x="396815" y="629677"/>
                </a:lnTo>
                <a:lnTo>
                  <a:pt x="397608" y="615774"/>
                </a:lnTo>
                <a:lnTo>
                  <a:pt x="398799" y="602267"/>
                </a:lnTo>
                <a:lnTo>
                  <a:pt x="400386" y="588761"/>
                </a:lnTo>
                <a:lnTo>
                  <a:pt x="402370" y="576446"/>
                </a:lnTo>
                <a:lnTo>
                  <a:pt x="404751" y="563734"/>
                </a:lnTo>
                <a:lnTo>
                  <a:pt x="407529" y="552214"/>
                </a:lnTo>
                <a:lnTo>
                  <a:pt x="410703" y="540297"/>
                </a:lnTo>
                <a:lnTo>
                  <a:pt x="414275" y="529571"/>
                </a:lnTo>
                <a:lnTo>
                  <a:pt x="418243" y="519242"/>
                </a:lnTo>
                <a:lnTo>
                  <a:pt x="422211" y="508914"/>
                </a:lnTo>
                <a:lnTo>
                  <a:pt x="426973" y="499380"/>
                </a:lnTo>
                <a:lnTo>
                  <a:pt x="432131" y="490243"/>
                </a:lnTo>
                <a:lnTo>
                  <a:pt x="437290" y="481504"/>
                </a:lnTo>
                <a:lnTo>
                  <a:pt x="442845" y="473162"/>
                </a:lnTo>
                <a:lnTo>
                  <a:pt x="448797" y="465614"/>
                </a:lnTo>
                <a:lnTo>
                  <a:pt x="454750" y="458066"/>
                </a:lnTo>
                <a:lnTo>
                  <a:pt x="461495" y="451710"/>
                </a:lnTo>
                <a:lnTo>
                  <a:pt x="468241" y="445752"/>
                </a:lnTo>
                <a:lnTo>
                  <a:pt x="474987" y="440190"/>
                </a:lnTo>
                <a:lnTo>
                  <a:pt x="482130" y="435026"/>
                </a:lnTo>
                <a:lnTo>
                  <a:pt x="490066" y="429862"/>
                </a:lnTo>
                <a:lnTo>
                  <a:pt x="497606" y="425889"/>
                </a:lnTo>
                <a:lnTo>
                  <a:pt x="505542" y="422711"/>
                </a:lnTo>
                <a:lnTo>
                  <a:pt x="513875" y="419533"/>
                </a:lnTo>
                <a:lnTo>
                  <a:pt x="538478" y="409999"/>
                </a:lnTo>
                <a:lnTo>
                  <a:pt x="553160" y="404438"/>
                </a:lnTo>
                <a:lnTo>
                  <a:pt x="568239" y="399273"/>
                </a:lnTo>
                <a:lnTo>
                  <a:pt x="584111" y="394506"/>
                </a:lnTo>
                <a:lnTo>
                  <a:pt x="601174" y="390137"/>
                </a:lnTo>
                <a:lnTo>
                  <a:pt x="618634" y="386562"/>
                </a:lnTo>
                <a:lnTo>
                  <a:pt x="627761" y="384973"/>
                </a:lnTo>
                <a:lnTo>
                  <a:pt x="636888" y="383384"/>
                </a:lnTo>
                <a:lnTo>
                  <a:pt x="646014" y="382589"/>
                </a:lnTo>
                <a:lnTo>
                  <a:pt x="655538" y="381795"/>
                </a:lnTo>
                <a:lnTo>
                  <a:pt x="665061" y="381397"/>
                </a:lnTo>
                <a:lnTo>
                  <a:pt x="674585" y="381000"/>
                </a:lnTo>
                <a:close/>
                <a:moveTo>
                  <a:pt x="1307704" y="0"/>
                </a:moveTo>
                <a:lnTo>
                  <a:pt x="1321601" y="0"/>
                </a:lnTo>
                <a:lnTo>
                  <a:pt x="1335100" y="0"/>
                </a:lnTo>
                <a:lnTo>
                  <a:pt x="1348997" y="1191"/>
                </a:lnTo>
                <a:lnTo>
                  <a:pt x="1362496" y="2381"/>
                </a:lnTo>
                <a:lnTo>
                  <a:pt x="1376790" y="4366"/>
                </a:lnTo>
                <a:lnTo>
                  <a:pt x="1390289" y="7144"/>
                </a:lnTo>
                <a:lnTo>
                  <a:pt x="1404583" y="10319"/>
                </a:lnTo>
                <a:lnTo>
                  <a:pt x="1418480" y="14684"/>
                </a:lnTo>
                <a:lnTo>
                  <a:pt x="1432773" y="19447"/>
                </a:lnTo>
                <a:lnTo>
                  <a:pt x="1446670" y="25003"/>
                </a:lnTo>
                <a:lnTo>
                  <a:pt x="1460566" y="31353"/>
                </a:lnTo>
                <a:lnTo>
                  <a:pt x="1474463" y="38497"/>
                </a:lnTo>
                <a:lnTo>
                  <a:pt x="1488757" y="46831"/>
                </a:lnTo>
                <a:lnTo>
                  <a:pt x="1525285" y="80963"/>
                </a:lnTo>
                <a:lnTo>
                  <a:pt x="1584841" y="90884"/>
                </a:lnTo>
                <a:lnTo>
                  <a:pt x="1590400" y="94853"/>
                </a:lnTo>
                <a:lnTo>
                  <a:pt x="1595958" y="99616"/>
                </a:lnTo>
                <a:lnTo>
                  <a:pt x="1600723" y="104775"/>
                </a:lnTo>
                <a:lnTo>
                  <a:pt x="1605487" y="110331"/>
                </a:lnTo>
                <a:lnTo>
                  <a:pt x="1609855" y="115888"/>
                </a:lnTo>
                <a:lnTo>
                  <a:pt x="1613825" y="122238"/>
                </a:lnTo>
                <a:lnTo>
                  <a:pt x="1617399" y="128984"/>
                </a:lnTo>
                <a:lnTo>
                  <a:pt x="1620575" y="134938"/>
                </a:lnTo>
                <a:lnTo>
                  <a:pt x="1626531" y="146447"/>
                </a:lnTo>
                <a:lnTo>
                  <a:pt x="1630898" y="156766"/>
                </a:lnTo>
                <a:lnTo>
                  <a:pt x="1634075" y="165894"/>
                </a:lnTo>
                <a:lnTo>
                  <a:pt x="1636854" y="177403"/>
                </a:lnTo>
                <a:lnTo>
                  <a:pt x="1639236" y="189309"/>
                </a:lnTo>
                <a:lnTo>
                  <a:pt x="1641619" y="200819"/>
                </a:lnTo>
                <a:lnTo>
                  <a:pt x="1643207" y="212725"/>
                </a:lnTo>
                <a:lnTo>
                  <a:pt x="1644795" y="223838"/>
                </a:lnTo>
                <a:lnTo>
                  <a:pt x="1646383" y="235347"/>
                </a:lnTo>
                <a:lnTo>
                  <a:pt x="1648368" y="258366"/>
                </a:lnTo>
                <a:lnTo>
                  <a:pt x="1649559" y="281781"/>
                </a:lnTo>
                <a:lnTo>
                  <a:pt x="1649957" y="304800"/>
                </a:lnTo>
                <a:lnTo>
                  <a:pt x="1649957" y="328613"/>
                </a:lnTo>
                <a:lnTo>
                  <a:pt x="1649559" y="352822"/>
                </a:lnTo>
                <a:lnTo>
                  <a:pt x="1648765" y="365919"/>
                </a:lnTo>
                <a:lnTo>
                  <a:pt x="1647177" y="385763"/>
                </a:lnTo>
                <a:lnTo>
                  <a:pt x="1642413" y="436959"/>
                </a:lnTo>
                <a:lnTo>
                  <a:pt x="1640427" y="464344"/>
                </a:lnTo>
                <a:lnTo>
                  <a:pt x="1638839" y="490141"/>
                </a:lnTo>
                <a:lnTo>
                  <a:pt x="1638442" y="501650"/>
                </a:lnTo>
                <a:lnTo>
                  <a:pt x="1638045" y="511969"/>
                </a:lnTo>
                <a:lnTo>
                  <a:pt x="1638442" y="521494"/>
                </a:lnTo>
                <a:lnTo>
                  <a:pt x="1638839" y="529034"/>
                </a:lnTo>
                <a:lnTo>
                  <a:pt x="1640030" y="538559"/>
                </a:lnTo>
                <a:lnTo>
                  <a:pt x="1642016" y="546497"/>
                </a:lnTo>
                <a:lnTo>
                  <a:pt x="1644001" y="553244"/>
                </a:lnTo>
                <a:lnTo>
                  <a:pt x="1646780" y="558800"/>
                </a:lnTo>
                <a:lnTo>
                  <a:pt x="1649559" y="563959"/>
                </a:lnTo>
                <a:lnTo>
                  <a:pt x="1653133" y="569516"/>
                </a:lnTo>
                <a:lnTo>
                  <a:pt x="1656706" y="576659"/>
                </a:lnTo>
                <a:lnTo>
                  <a:pt x="1661074" y="584597"/>
                </a:lnTo>
                <a:lnTo>
                  <a:pt x="1664250" y="592534"/>
                </a:lnTo>
                <a:lnTo>
                  <a:pt x="1667029" y="600869"/>
                </a:lnTo>
                <a:lnTo>
                  <a:pt x="1669412" y="609600"/>
                </a:lnTo>
                <a:lnTo>
                  <a:pt x="1671397" y="618331"/>
                </a:lnTo>
                <a:lnTo>
                  <a:pt x="1672588" y="627459"/>
                </a:lnTo>
                <a:lnTo>
                  <a:pt x="1673382" y="636984"/>
                </a:lnTo>
                <a:lnTo>
                  <a:pt x="1673779" y="646113"/>
                </a:lnTo>
                <a:lnTo>
                  <a:pt x="1674176" y="655241"/>
                </a:lnTo>
                <a:lnTo>
                  <a:pt x="1673779" y="665163"/>
                </a:lnTo>
                <a:lnTo>
                  <a:pt x="1673382" y="674291"/>
                </a:lnTo>
                <a:lnTo>
                  <a:pt x="1671794" y="692547"/>
                </a:lnTo>
                <a:lnTo>
                  <a:pt x="1669412" y="710009"/>
                </a:lnTo>
                <a:lnTo>
                  <a:pt x="1666632" y="726678"/>
                </a:lnTo>
                <a:lnTo>
                  <a:pt x="1664647" y="735806"/>
                </a:lnTo>
                <a:lnTo>
                  <a:pt x="1662662" y="745728"/>
                </a:lnTo>
                <a:lnTo>
                  <a:pt x="1659883" y="755650"/>
                </a:lnTo>
                <a:lnTo>
                  <a:pt x="1656706" y="765572"/>
                </a:lnTo>
                <a:lnTo>
                  <a:pt x="1653133" y="775891"/>
                </a:lnTo>
                <a:lnTo>
                  <a:pt x="1649162" y="785416"/>
                </a:lnTo>
                <a:lnTo>
                  <a:pt x="1644795" y="793750"/>
                </a:lnTo>
                <a:lnTo>
                  <a:pt x="1642413" y="798116"/>
                </a:lnTo>
                <a:lnTo>
                  <a:pt x="1639633" y="802084"/>
                </a:lnTo>
                <a:lnTo>
                  <a:pt x="1636854" y="805656"/>
                </a:lnTo>
                <a:lnTo>
                  <a:pt x="1633678" y="808831"/>
                </a:lnTo>
                <a:lnTo>
                  <a:pt x="1630104" y="811609"/>
                </a:lnTo>
                <a:lnTo>
                  <a:pt x="1626531" y="814388"/>
                </a:lnTo>
                <a:lnTo>
                  <a:pt x="1618193" y="818753"/>
                </a:lnTo>
                <a:lnTo>
                  <a:pt x="1610252" y="823119"/>
                </a:lnTo>
                <a:lnTo>
                  <a:pt x="1602311" y="827881"/>
                </a:lnTo>
                <a:lnTo>
                  <a:pt x="1598341" y="830263"/>
                </a:lnTo>
                <a:lnTo>
                  <a:pt x="1593973" y="832644"/>
                </a:lnTo>
                <a:lnTo>
                  <a:pt x="1590797" y="835819"/>
                </a:lnTo>
                <a:lnTo>
                  <a:pt x="1587223" y="838994"/>
                </a:lnTo>
                <a:lnTo>
                  <a:pt x="1584444" y="842963"/>
                </a:lnTo>
                <a:lnTo>
                  <a:pt x="1581665" y="846931"/>
                </a:lnTo>
                <a:lnTo>
                  <a:pt x="1578489" y="854075"/>
                </a:lnTo>
                <a:lnTo>
                  <a:pt x="1576106" y="860822"/>
                </a:lnTo>
                <a:lnTo>
                  <a:pt x="1574121" y="867966"/>
                </a:lnTo>
                <a:lnTo>
                  <a:pt x="1572533" y="875506"/>
                </a:lnTo>
                <a:lnTo>
                  <a:pt x="1571342" y="883444"/>
                </a:lnTo>
                <a:lnTo>
                  <a:pt x="1570151" y="890984"/>
                </a:lnTo>
                <a:lnTo>
                  <a:pt x="1568959" y="906859"/>
                </a:lnTo>
                <a:lnTo>
                  <a:pt x="1568165" y="923131"/>
                </a:lnTo>
                <a:lnTo>
                  <a:pt x="1566974" y="939006"/>
                </a:lnTo>
                <a:lnTo>
                  <a:pt x="1565783" y="946944"/>
                </a:lnTo>
                <a:lnTo>
                  <a:pt x="1564989" y="954484"/>
                </a:lnTo>
                <a:lnTo>
                  <a:pt x="1563401" y="961628"/>
                </a:lnTo>
                <a:lnTo>
                  <a:pt x="1561415" y="969169"/>
                </a:lnTo>
                <a:lnTo>
                  <a:pt x="1558636" y="976709"/>
                </a:lnTo>
                <a:lnTo>
                  <a:pt x="1555460" y="983456"/>
                </a:lnTo>
                <a:lnTo>
                  <a:pt x="1551887" y="989409"/>
                </a:lnTo>
                <a:lnTo>
                  <a:pt x="1548313" y="995363"/>
                </a:lnTo>
                <a:lnTo>
                  <a:pt x="1544343" y="1000522"/>
                </a:lnTo>
                <a:lnTo>
                  <a:pt x="1539578" y="1005284"/>
                </a:lnTo>
                <a:lnTo>
                  <a:pt x="1531637" y="1014809"/>
                </a:lnTo>
                <a:lnTo>
                  <a:pt x="1527667" y="1019969"/>
                </a:lnTo>
                <a:lnTo>
                  <a:pt x="1524093" y="1025525"/>
                </a:lnTo>
                <a:lnTo>
                  <a:pt x="1520520" y="1031081"/>
                </a:lnTo>
                <a:lnTo>
                  <a:pt x="1517741" y="1037431"/>
                </a:lnTo>
                <a:lnTo>
                  <a:pt x="1514961" y="1044178"/>
                </a:lnTo>
                <a:lnTo>
                  <a:pt x="1512976" y="1052513"/>
                </a:lnTo>
                <a:lnTo>
                  <a:pt x="1510991" y="1061244"/>
                </a:lnTo>
                <a:lnTo>
                  <a:pt x="1510197" y="1070769"/>
                </a:lnTo>
                <a:lnTo>
                  <a:pt x="1561415" y="1078309"/>
                </a:lnTo>
                <a:lnTo>
                  <a:pt x="1576900" y="1111250"/>
                </a:lnTo>
                <a:lnTo>
                  <a:pt x="1585635" y="1129903"/>
                </a:lnTo>
                <a:lnTo>
                  <a:pt x="1596355" y="1149350"/>
                </a:lnTo>
                <a:lnTo>
                  <a:pt x="1601517" y="1158478"/>
                </a:lnTo>
                <a:lnTo>
                  <a:pt x="1606679" y="1168003"/>
                </a:lnTo>
                <a:lnTo>
                  <a:pt x="1612237" y="1176734"/>
                </a:lnTo>
                <a:lnTo>
                  <a:pt x="1617796" y="1184672"/>
                </a:lnTo>
                <a:lnTo>
                  <a:pt x="1624149" y="1192609"/>
                </a:lnTo>
                <a:lnTo>
                  <a:pt x="1629707" y="1198959"/>
                </a:lnTo>
                <a:lnTo>
                  <a:pt x="1635663" y="1204516"/>
                </a:lnTo>
                <a:lnTo>
                  <a:pt x="1641619" y="1209278"/>
                </a:lnTo>
                <a:lnTo>
                  <a:pt x="1721821" y="1231106"/>
                </a:lnTo>
                <a:lnTo>
                  <a:pt x="1793687" y="1261269"/>
                </a:lnTo>
                <a:lnTo>
                  <a:pt x="1867537" y="1292622"/>
                </a:lnTo>
                <a:lnTo>
                  <a:pt x="1941387" y="1324372"/>
                </a:lnTo>
                <a:lnTo>
                  <a:pt x="2013649" y="1354931"/>
                </a:lnTo>
                <a:lnTo>
                  <a:pt x="2029531" y="1361678"/>
                </a:lnTo>
                <a:lnTo>
                  <a:pt x="2046207" y="1367631"/>
                </a:lnTo>
                <a:lnTo>
                  <a:pt x="2079161" y="1379141"/>
                </a:lnTo>
                <a:lnTo>
                  <a:pt x="2095440" y="1385094"/>
                </a:lnTo>
                <a:lnTo>
                  <a:pt x="2112116" y="1391444"/>
                </a:lnTo>
                <a:lnTo>
                  <a:pt x="2127998" y="1397397"/>
                </a:lnTo>
                <a:lnTo>
                  <a:pt x="2143085" y="1404144"/>
                </a:lnTo>
                <a:lnTo>
                  <a:pt x="2150232" y="1407716"/>
                </a:lnTo>
                <a:lnTo>
                  <a:pt x="2157776" y="1411684"/>
                </a:lnTo>
                <a:lnTo>
                  <a:pt x="2164923" y="1416050"/>
                </a:lnTo>
                <a:lnTo>
                  <a:pt x="2171673" y="1420019"/>
                </a:lnTo>
                <a:lnTo>
                  <a:pt x="2178423" y="1424384"/>
                </a:lnTo>
                <a:lnTo>
                  <a:pt x="2184775" y="1429147"/>
                </a:lnTo>
                <a:lnTo>
                  <a:pt x="2191128" y="1433909"/>
                </a:lnTo>
                <a:lnTo>
                  <a:pt x="2196687" y="1439069"/>
                </a:lnTo>
                <a:lnTo>
                  <a:pt x="2202245" y="1445022"/>
                </a:lnTo>
                <a:lnTo>
                  <a:pt x="2207804" y="1450578"/>
                </a:lnTo>
                <a:lnTo>
                  <a:pt x="2212965" y="1456928"/>
                </a:lnTo>
                <a:lnTo>
                  <a:pt x="2217333" y="1463278"/>
                </a:lnTo>
                <a:lnTo>
                  <a:pt x="2221700" y="1470422"/>
                </a:lnTo>
                <a:lnTo>
                  <a:pt x="2225274" y="1477566"/>
                </a:lnTo>
                <a:lnTo>
                  <a:pt x="2228847" y="1485503"/>
                </a:lnTo>
                <a:lnTo>
                  <a:pt x="2232023" y="1493441"/>
                </a:lnTo>
                <a:lnTo>
                  <a:pt x="2232023" y="1519634"/>
                </a:lnTo>
                <a:lnTo>
                  <a:pt x="2232817" y="1552178"/>
                </a:lnTo>
                <a:lnTo>
                  <a:pt x="2234406" y="1628378"/>
                </a:lnTo>
                <a:lnTo>
                  <a:pt x="2235597" y="1668859"/>
                </a:lnTo>
                <a:lnTo>
                  <a:pt x="2236391" y="1708150"/>
                </a:lnTo>
                <a:lnTo>
                  <a:pt x="2236788" y="1745059"/>
                </a:lnTo>
                <a:lnTo>
                  <a:pt x="2236391" y="1778000"/>
                </a:lnTo>
                <a:lnTo>
                  <a:pt x="374650" y="1778000"/>
                </a:lnTo>
                <a:lnTo>
                  <a:pt x="374650" y="1745059"/>
                </a:lnTo>
                <a:lnTo>
                  <a:pt x="374650" y="1708150"/>
                </a:lnTo>
                <a:lnTo>
                  <a:pt x="375444" y="1668859"/>
                </a:lnTo>
                <a:lnTo>
                  <a:pt x="376238" y="1628378"/>
                </a:lnTo>
                <a:lnTo>
                  <a:pt x="377826" y="1552178"/>
                </a:lnTo>
                <a:lnTo>
                  <a:pt x="378620" y="1519634"/>
                </a:lnTo>
                <a:lnTo>
                  <a:pt x="379017" y="1493441"/>
                </a:lnTo>
                <a:lnTo>
                  <a:pt x="381797" y="1485503"/>
                </a:lnTo>
                <a:lnTo>
                  <a:pt x="385370" y="1477566"/>
                </a:lnTo>
                <a:lnTo>
                  <a:pt x="389341" y="1470422"/>
                </a:lnTo>
                <a:lnTo>
                  <a:pt x="393311" y="1463278"/>
                </a:lnTo>
                <a:lnTo>
                  <a:pt x="398076" y="1456928"/>
                </a:lnTo>
                <a:lnTo>
                  <a:pt x="403237" y="1450578"/>
                </a:lnTo>
                <a:lnTo>
                  <a:pt x="408399" y="1445022"/>
                </a:lnTo>
                <a:lnTo>
                  <a:pt x="413957" y="1439069"/>
                </a:lnTo>
                <a:lnTo>
                  <a:pt x="419516" y="1433909"/>
                </a:lnTo>
                <a:lnTo>
                  <a:pt x="425869" y="1429147"/>
                </a:lnTo>
                <a:lnTo>
                  <a:pt x="432618" y="1424384"/>
                </a:lnTo>
                <a:lnTo>
                  <a:pt x="438971" y="1420019"/>
                </a:lnTo>
                <a:lnTo>
                  <a:pt x="445721" y="1416050"/>
                </a:lnTo>
                <a:lnTo>
                  <a:pt x="452868" y="1411684"/>
                </a:lnTo>
                <a:lnTo>
                  <a:pt x="460412" y="1407716"/>
                </a:lnTo>
                <a:lnTo>
                  <a:pt x="467558" y="1404144"/>
                </a:lnTo>
                <a:lnTo>
                  <a:pt x="482646" y="1397397"/>
                </a:lnTo>
                <a:lnTo>
                  <a:pt x="498925" y="1391444"/>
                </a:lnTo>
                <a:lnTo>
                  <a:pt x="515204" y="1385094"/>
                </a:lnTo>
                <a:lnTo>
                  <a:pt x="531483" y="1379141"/>
                </a:lnTo>
                <a:lnTo>
                  <a:pt x="564437" y="1367631"/>
                </a:lnTo>
                <a:lnTo>
                  <a:pt x="581113" y="1361678"/>
                </a:lnTo>
                <a:lnTo>
                  <a:pt x="597392" y="1354931"/>
                </a:lnTo>
                <a:lnTo>
                  <a:pt x="669257" y="1324372"/>
                </a:lnTo>
                <a:lnTo>
                  <a:pt x="743504" y="1292622"/>
                </a:lnTo>
                <a:lnTo>
                  <a:pt x="817354" y="1261269"/>
                </a:lnTo>
                <a:lnTo>
                  <a:pt x="888822" y="1231106"/>
                </a:lnTo>
                <a:lnTo>
                  <a:pt x="969025" y="1209278"/>
                </a:lnTo>
                <a:lnTo>
                  <a:pt x="974981" y="1204516"/>
                </a:lnTo>
                <a:lnTo>
                  <a:pt x="980937" y="1198959"/>
                </a:lnTo>
                <a:lnTo>
                  <a:pt x="986892" y="1192609"/>
                </a:lnTo>
                <a:lnTo>
                  <a:pt x="992848" y="1184672"/>
                </a:lnTo>
                <a:lnTo>
                  <a:pt x="998407" y="1176734"/>
                </a:lnTo>
                <a:lnTo>
                  <a:pt x="1003965" y="1168003"/>
                </a:lnTo>
                <a:lnTo>
                  <a:pt x="1009524" y="1158478"/>
                </a:lnTo>
                <a:lnTo>
                  <a:pt x="1015083" y="1149350"/>
                </a:lnTo>
                <a:lnTo>
                  <a:pt x="1025009" y="1129903"/>
                </a:lnTo>
                <a:lnTo>
                  <a:pt x="1034141" y="1111250"/>
                </a:lnTo>
                <a:lnTo>
                  <a:pt x="1049228" y="1078309"/>
                </a:lnTo>
                <a:lnTo>
                  <a:pt x="1087345" y="1068784"/>
                </a:lnTo>
                <a:lnTo>
                  <a:pt x="1085359" y="1060450"/>
                </a:lnTo>
                <a:lnTo>
                  <a:pt x="1082977" y="1053306"/>
                </a:lnTo>
                <a:lnTo>
                  <a:pt x="1080595" y="1046163"/>
                </a:lnTo>
                <a:lnTo>
                  <a:pt x="1077419" y="1040209"/>
                </a:lnTo>
                <a:lnTo>
                  <a:pt x="1074242" y="1034653"/>
                </a:lnTo>
                <a:lnTo>
                  <a:pt x="1071066" y="1029891"/>
                </a:lnTo>
                <a:lnTo>
                  <a:pt x="1067492" y="1025525"/>
                </a:lnTo>
                <a:lnTo>
                  <a:pt x="1063125" y="1020763"/>
                </a:lnTo>
                <a:lnTo>
                  <a:pt x="1055978" y="1012825"/>
                </a:lnTo>
                <a:lnTo>
                  <a:pt x="1048434" y="1004491"/>
                </a:lnTo>
                <a:lnTo>
                  <a:pt x="1045258" y="1000125"/>
                </a:lnTo>
                <a:lnTo>
                  <a:pt x="1042082" y="995363"/>
                </a:lnTo>
                <a:lnTo>
                  <a:pt x="1038905" y="989409"/>
                </a:lnTo>
                <a:lnTo>
                  <a:pt x="1036523" y="983456"/>
                </a:lnTo>
                <a:lnTo>
                  <a:pt x="1022229" y="830659"/>
                </a:lnTo>
                <a:lnTo>
                  <a:pt x="1021832" y="831056"/>
                </a:lnTo>
                <a:lnTo>
                  <a:pt x="1020641" y="831056"/>
                </a:lnTo>
                <a:lnTo>
                  <a:pt x="1016671" y="830659"/>
                </a:lnTo>
                <a:lnTo>
                  <a:pt x="1010715" y="829469"/>
                </a:lnTo>
                <a:lnTo>
                  <a:pt x="1003965" y="828278"/>
                </a:lnTo>
                <a:lnTo>
                  <a:pt x="990863" y="824309"/>
                </a:lnTo>
                <a:lnTo>
                  <a:pt x="985701" y="822325"/>
                </a:lnTo>
                <a:lnTo>
                  <a:pt x="982525" y="821134"/>
                </a:lnTo>
                <a:lnTo>
                  <a:pt x="978157" y="817959"/>
                </a:lnTo>
                <a:lnTo>
                  <a:pt x="973790" y="814388"/>
                </a:lnTo>
                <a:lnTo>
                  <a:pt x="969819" y="810419"/>
                </a:lnTo>
                <a:lnTo>
                  <a:pt x="966246" y="805656"/>
                </a:lnTo>
                <a:lnTo>
                  <a:pt x="962673" y="800497"/>
                </a:lnTo>
                <a:lnTo>
                  <a:pt x="959496" y="794941"/>
                </a:lnTo>
                <a:lnTo>
                  <a:pt x="956717" y="788988"/>
                </a:lnTo>
                <a:lnTo>
                  <a:pt x="953541" y="783034"/>
                </a:lnTo>
                <a:lnTo>
                  <a:pt x="951158" y="776684"/>
                </a:lnTo>
                <a:lnTo>
                  <a:pt x="948776" y="769541"/>
                </a:lnTo>
                <a:lnTo>
                  <a:pt x="944409" y="755253"/>
                </a:lnTo>
                <a:lnTo>
                  <a:pt x="941232" y="740172"/>
                </a:lnTo>
                <a:lnTo>
                  <a:pt x="938056" y="724694"/>
                </a:lnTo>
                <a:lnTo>
                  <a:pt x="935674" y="708819"/>
                </a:lnTo>
                <a:lnTo>
                  <a:pt x="934085" y="693341"/>
                </a:lnTo>
                <a:lnTo>
                  <a:pt x="932497" y="677466"/>
                </a:lnTo>
                <a:lnTo>
                  <a:pt x="931306" y="662781"/>
                </a:lnTo>
                <a:lnTo>
                  <a:pt x="929321" y="635000"/>
                </a:lnTo>
                <a:lnTo>
                  <a:pt x="926939" y="611981"/>
                </a:lnTo>
                <a:lnTo>
                  <a:pt x="926939" y="607616"/>
                </a:lnTo>
                <a:lnTo>
                  <a:pt x="927733" y="603250"/>
                </a:lnTo>
                <a:lnTo>
                  <a:pt x="929321" y="598884"/>
                </a:lnTo>
                <a:lnTo>
                  <a:pt x="931306" y="594519"/>
                </a:lnTo>
                <a:lnTo>
                  <a:pt x="935674" y="585391"/>
                </a:lnTo>
                <a:lnTo>
                  <a:pt x="940835" y="575866"/>
                </a:lnTo>
                <a:lnTo>
                  <a:pt x="943217" y="570706"/>
                </a:lnTo>
                <a:lnTo>
                  <a:pt x="945600" y="565150"/>
                </a:lnTo>
                <a:lnTo>
                  <a:pt x="947585" y="559594"/>
                </a:lnTo>
                <a:lnTo>
                  <a:pt x="949173" y="553641"/>
                </a:lnTo>
                <a:lnTo>
                  <a:pt x="950364" y="547291"/>
                </a:lnTo>
                <a:lnTo>
                  <a:pt x="950761" y="539750"/>
                </a:lnTo>
                <a:lnTo>
                  <a:pt x="950364" y="532606"/>
                </a:lnTo>
                <a:lnTo>
                  <a:pt x="949173" y="524669"/>
                </a:lnTo>
                <a:lnTo>
                  <a:pt x="944409" y="500856"/>
                </a:lnTo>
                <a:lnTo>
                  <a:pt x="940438" y="477441"/>
                </a:lnTo>
                <a:lnTo>
                  <a:pt x="937262" y="454422"/>
                </a:lnTo>
                <a:lnTo>
                  <a:pt x="934880" y="432197"/>
                </a:lnTo>
                <a:lnTo>
                  <a:pt x="933291" y="410766"/>
                </a:lnTo>
                <a:lnTo>
                  <a:pt x="932100" y="389334"/>
                </a:lnTo>
                <a:lnTo>
                  <a:pt x="931703" y="368300"/>
                </a:lnTo>
                <a:lnTo>
                  <a:pt x="932100" y="348059"/>
                </a:lnTo>
                <a:lnTo>
                  <a:pt x="932894" y="328613"/>
                </a:lnTo>
                <a:lnTo>
                  <a:pt x="934483" y="309563"/>
                </a:lnTo>
                <a:lnTo>
                  <a:pt x="936468" y="290909"/>
                </a:lnTo>
                <a:lnTo>
                  <a:pt x="939247" y="273447"/>
                </a:lnTo>
                <a:lnTo>
                  <a:pt x="942423" y="255984"/>
                </a:lnTo>
                <a:lnTo>
                  <a:pt x="946394" y="239713"/>
                </a:lnTo>
                <a:lnTo>
                  <a:pt x="950761" y="223441"/>
                </a:lnTo>
                <a:lnTo>
                  <a:pt x="956320" y="207566"/>
                </a:lnTo>
                <a:lnTo>
                  <a:pt x="961482" y="193278"/>
                </a:lnTo>
                <a:lnTo>
                  <a:pt x="967437" y="178991"/>
                </a:lnTo>
                <a:lnTo>
                  <a:pt x="973790" y="165497"/>
                </a:lnTo>
                <a:lnTo>
                  <a:pt x="980937" y="152400"/>
                </a:lnTo>
                <a:lnTo>
                  <a:pt x="988481" y="140494"/>
                </a:lnTo>
                <a:lnTo>
                  <a:pt x="996421" y="129381"/>
                </a:lnTo>
                <a:lnTo>
                  <a:pt x="1004362" y="118269"/>
                </a:lnTo>
                <a:lnTo>
                  <a:pt x="1013494" y="108347"/>
                </a:lnTo>
                <a:lnTo>
                  <a:pt x="1022229" y="99219"/>
                </a:lnTo>
                <a:lnTo>
                  <a:pt x="1031758" y="90091"/>
                </a:lnTo>
                <a:lnTo>
                  <a:pt x="1041685" y="82550"/>
                </a:lnTo>
                <a:lnTo>
                  <a:pt x="1051611" y="75406"/>
                </a:lnTo>
                <a:lnTo>
                  <a:pt x="1061934" y="68659"/>
                </a:lnTo>
                <a:lnTo>
                  <a:pt x="1073051" y="63103"/>
                </a:lnTo>
                <a:lnTo>
                  <a:pt x="1084168" y="58341"/>
                </a:lnTo>
                <a:lnTo>
                  <a:pt x="1095683" y="53975"/>
                </a:lnTo>
                <a:lnTo>
                  <a:pt x="1112358" y="47228"/>
                </a:lnTo>
                <a:lnTo>
                  <a:pt x="1131019" y="40084"/>
                </a:lnTo>
                <a:lnTo>
                  <a:pt x="1150872" y="32544"/>
                </a:lnTo>
                <a:lnTo>
                  <a:pt x="1171915" y="25400"/>
                </a:lnTo>
                <a:lnTo>
                  <a:pt x="1194547" y="18653"/>
                </a:lnTo>
                <a:lnTo>
                  <a:pt x="1206458" y="15875"/>
                </a:lnTo>
                <a:lnTo>
                  <a:pt x="1218369" y="12303"/>
                </a:lnTo>
                <a:lnTo>
                  <a:pt x="1230281" y="9525"/>
                </a:lnTo>
                <a:lnTo>
                  <a:pt x="1242986" y="7144"/>
                </a:lnTo>
                <a:lnTo>
                  <a:pt x="1255294" y="5159"/>
                </a:lnTo>
                <a:lnTo>
                  <a:pt x="1268397" y="3175"/>
                </a:lnTo>
                <a:lnTo>
                  <a:pt x="1281102" y="1588"/>
                </a:lnTo>
                <a:lnTo>
                  <a:pt x="1294602" y="794"/>
                </a:lnTo>
                <a:lnTo>
                  <a:pt x="1307704" y="0"/>
                </a:lnTo>
                <a:close/>
              </a:path>
            </a:pathLst>
          </a:cu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27" name=" 227"/>
          <p:cNvSpPr/>
          <p:nvPr/>
        </p:nvSpPr>
        <p:spPr>
          <a:xfrm rot="540000">
            <a:off x="7649845" y="3983355"/>
            <a:ext cx="1441450" cy="1583055"/>
          </a:xfrm>
          <a:prstGeom prst="wedgeEllipseCallout">
            <a:avLst>
              <a:gd name="adj1" fmla="val -25046"/>
              <a:gd name="adj2" fmla="val 6569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821930" y="4175125"/>
            <a:ext cx="10972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ln w="10160">
                  <a:solidFill>
                    <a:schemeClr val="accent2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没有华丽</a:t>
            </a:r>
            <a:endParaRPr lang="zh-CN" altLang="en-US">
              <a:ln w="10160">
                <a:solidFill>
                  <a:schemeClr val="accent2">
                    <a:lumMod val="40000"/>
                    <a:lumOff val="60000"/>
                  </a:schemeClr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r>
              <a:rPr lang="zh-CN" altLang="en-US">
                <a:ln w="10160">
                  <a:solidFill>
                    <a:schemeClr val="accent2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的外表，</a:t>
            </a:r>
            <a:endParaRPr lang="zh-CN" altLang="en-US">
              <a:ln w="10160">
                <a:solidFill>
                  <a:schemeClr val="accent2">
                    <a:lumMod val="40000"/>
                    <a:lumOff val="60000"/>
                  </a:schemeClr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r>
              <a:rPr lang="zh-CN" altLang="en-US">
                <a:ln w="10160">
                  <a:solidFill>
                    <a:schemeClr val="accent2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只有真情</a:t>
            </a:r>
            <a:endParaRPr lang="zh-CN" altLang="en-US">
              <a:ln w="10160">
                <a:solidFill>
                  <a:schemeClr val="accent2">
                    <a:lumMod val="40000"/>
                    <a:lumOff val="60000"/>
                  </a:schemeClr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r>
              <a:rPr lang="zh-CN" altLang="en-US">
                <a:ln w="10160">
                  <a:solidFill>
                    <a:schemeClr val="accent2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的流露！</a:t>
            </a:r>
            <a:endParaRPr lang="zh-CN" altLang="en-US">
              <a:ln w="10160">
                <a:solidFill>
                  <a:schemeClr val="accent2">
                    <a:lumMod val="40000"/>
                    <a:lumOff val="60000"/>
                  </a:schemeClr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5" name=" 15"/>
          <p:cNvSpPr/>
          <p:nvPr/>
        </p:nvSpPr>
        <p:spPr>
          <a:xfrm rot="18960000">
            <a:off x="6217920" y="4518025"/>
            <a:ext cx="1142365" cy="1294765"/>
          </a:xfrm>
          <a:prstGeom prst="wedgeEllipseCallout">
            <a:avLst>
              <a:gd name="adj1" fmla="val -25046"/>
              <a:gd name="adj2" fmla="val 6569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 rot="20460000">
            <a:off x="6443345" y="4812030"/>
            <a:ext cx="9448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>
                <a:ln w="9525">
                  <a:solidFill>
                    <a:schemeClr val="accent2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新宋体" panose="02010609030101010101" charset="-122"/>
                <a:ea typeface="新宋体" panose="02010609030101010101" charset="-122"/>
              </a:rPr>
              <a:t>我们</a:t>
            </a:r>
            <a:endParaRPr lang="zh-CN" altLang="en-US" sz="2000">
              <a:ln w="9525">
                <a:solidFill>
                  <a:schemeClr val="accent2">
                    <a:lumMod val="40000"/>
                    <a:lumOff val="60000"/>
                  </a:schemeClr>
                </a:solidFill>
                <a:prstDash val="solid"/>
              </a:ln>
              <a:solidFill>
                <a:schemeClr val="accent1">
                  <a:lumMod val="75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新宋体" panose="02010609030101010101" charset="-122"/>
              <a:ea typeface="新宋体" panose="02010609030101010101" charset="-122"/>
            </a:endParaRPr>
          </a:p>
          <a:p>
            <a:r>
              <a:rPr lang="zh-CN" altLang="en-US" sz="2000">
                <a:ln w="9525">
                  <a:solidFill>
                    <a:schemeClr val="accent2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新宋体" panose="02010609030101010101" charset="-122"/>
                <a:ea typeface="新宋体" panose="02010609030101010101" charset="-122"/>
              </a:rPr>
              <a:t>团队！</a:t>
            </a:r>
            <a:endParaRPr lang="zh-CN" altLang="en-US" sz="2000">
              <a:ln w="9525">
                <a:solidFill>
                  <a:schemeClr val="accent2">
                    <a:lumMod val="40000"/>
                    <a:lumOff val="60000"/>
                  </a:schemeClr>
                </a:solidFill>
                <a:prstDash val="solid"/>
              </a:ln>
              <a:solidFill>
                <a:schemeClr val="accent1">
                  <a:lumMod val="75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新宋体" panose="02010609030101010101" charset="-122"/>
              <a:ea typeface="新宋体" panose="0201060903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heel spokes="8"/>
      </p:transition>
    </mc:Choice>
    <mc:Fallback>
      <p:transition spd="slow">
        <p:wheel spokes="8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ntr" presetSubtype="1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 fmla="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50" name=" 2050"/>
          <p:cNvSpPr/>
          <p:nvPr/>
        </p:nvSpPr>
        <p:spPr bwMode="auto">
          <a:xfrm rot="300000">
            <a:off x="7359015" y="4850130"/>
            <a:ext cx="1647825" cy="1938655"/>
          </a:xfrm>
          <a:custGeom>
            <a:avLst/>
            <a:gdLst>
              <a:gd name="T0" fmla="*/ 1052180 w 1822450"/>
              <a:gd name="T1" fmla="*/ 1891814 h 1912938"/>
              <a:gd name="T2" fmla="*/ 834486 w 1822450"/>
              <a:gd name="T3" fmla="*/ 1843067 h 1912938"/>
              <a:gd name="T4" fmla="*/ 702457 w 1822450"/>
              <a:gd name="T5" fmla="*/ 1904601 h 1912938"/>
              <a:gd name="T6" fmla="*/ 1654740 w 1822450"/>
              <a:gd name="T7" fmla="*/ 1644404 h 1912938"/>
              <a:gd name="T8" fmla="*/ 1553494 w 1822450"/>
              <a:gd name="T9" fmla="*/ 1640423 h 1912938"/>
              <a:gd name="T10" fmla="*/ 1385313 w 1822450"/>
              <a:gd name="T11" fmla="*/ 1639229 h 1912938"/>
              <a:gd name="T12" fmla="*/ 1338497 w 1822450"/>
              <a:gd name="T13" fmla="*/ 1607788 h 1912938"/>
              <a:gd name="T14" fmla="*/ 436229 w 1822450"/>
              <a:gd name="T15" fmla="*/ 1649976 h 1912938"/>
              <a:gd name="T16" fmla="*/ 265376 w 1822450"/>
              <a:gd name="T17" fmla="*/ 1639229 h 1912938"/>
              <a:gd name="T18" fmla="*/ 148309 w 1822450"/>
              <a:gd name="T19" fmla="*/ 1649577 h 1912938"/>
              <a:gd name="T20" fmla="*/ 624432 w 1822450"/>
              <a:gd name="T21" fmla="*/ 1289910 h 1912938"/>
              <a:gd name="T22" fmla="*/ 583933 w 1822450"/>
              <a:gd name="T23" fmla="*/ 1302672 h 1912938"/>
              <a:gd name="T24" fmla="*/ 1245239 w 1822450"/>
              <a:gd name="T25" fmla="*/ 1301091 h 1912938"/>
              <a:gd name="T26" fmla="*/ 1203152 w 1822450"/>
              <a:gd name="T27" fmla="*/ 1281551 h 1912938"/>
              <a:gd name="T28" fmla="*/ 110393 w 1822450"/>
              <a:gd name="T29" fmla="*/ 1147347 h 1912938"/>
              <a:gd name="T30" fmla="*/ 86508 w 1822450"/>
              <a:gd name="T31" fmla="*/ 1182918 h 1912938"/>
              <a:gd name="T32" fmla="*/ 1760008 w 1822450"/>
              <a:gd name="T33" fmla="*/ 1169884 h 1912938"/>
              <a:gd name="T34" fmla="*/ 1709636 w 1822450"/>
              <a:gd name="T35" fmla="*/ 1166651 h 1912938"/>
              <a:gd name="T36" fmla="*/ 366123 w 1822450"/>
              <a:gd name="T37" fmla="*/ 583339 h 1912938"/>
              <a:gd name="T38" fmla="*/ 468306 w 1822450"/>
              <a:gd name="T39" fmla="*/ 1328065 h 1912938"/>
              <a:gd name="T40" fmla="*/ 96264 w 1822450"/>
              <a:gd name="T41" fmla="*/ 768237 h 1912938"/>
              <a:gd name="T42" fmla="*/ 1183 w 1822450"/>
              <a:gd name="T43" fmla="*/ 654059 h 1912938"/>
              <a:gd name="T44" fmla="*/ 1654601 w 1822450"/>
              <a:gd name="T45" fmla="*/ 539486 h 1912938"/>
              <a:gd name="T46" fmla="*/ 1777799 w 1822450"/>
              <a:gd name="T47" fmla="*/ 1076207 h 1912938"/>
              <a:gd name="T48" fmla="*/ 1669211 w 1822450"/>
              <a:gd name="T49" fmla="*/ 1082926 h 1912938"/>
              <a:gd name="T50" fmla="*/ 1379381 w 1822450"/>
              <a:gd name="T51" fmla="*/ 1258406 h 1912938"/>
              <a:gd name="T52" fmla="*/ 1596951 w 1822450"/>
              <a:gd name="T53" fmla="*/ 534744 h 1912938"/>
              <a:gd name="T54" fmla="*/ 1341509 w 1822450"/>
              <a:gd name="T55" fmla="*/ 631970 h 1912938"/>
              <a:gd name="T56" fmla="*/ 1211058 w 1822450"/>
              <a:gd name="T57" fmla="*/ 878592 h 1912938"/>
              <a:gd name="T58" fmla="*/ 913390 w 1822450"/>
              <a:gd name="T59" fmla="*/ 1388436 h 1912938"/>
              <a:gd name="T60" fmla="*/ 620862 w 1822450"/>
              <a:gd name="T61" fmla="*/ 1012575 h 1912938"/>
              <a:gd name="T62" fmla="*/ 490410 w 1822450"/>
              <a:gd name="T63" fmla="*/ 658450 h 1912938"/>
              <a:gd name="T64" fmla="*/ 791239 w 1822450"/>
              <a:gd name="T65" fmla="*/ 477436 h 1912938"/>
              <a:gd name="T66" fmla="*/ 930565 w 1822450"/>
              <a:gd name="T67" fmla="*/ 340686 h 1912938"/>
              <a:gd name="T68" fmla="*/ 1525019 w 1822450"/>
              <a:gd name="T69" fmla="*/ 348987 h 1912938"/>
              <a:gd name="T70" fmla="*/ 1543211 w 1822450"/>
              <a:gd name="T71" fmla="*/ 320925 h 1912938"/>
              <a:gd name="T72" fmla="*/ 361253 w 1822450"/>
              <a:gd name="T73" fmla="*/ 309859 h 1912938"/>
              <a:gd name="T74" fmla="*/ 388900 w 1822450"/>
              <a:gd name="T75" fmla="*/ 340686 h 1912938"/>
              <a:gd name="T76" fmla="*/ 1589483 w 1822450"/>
              <a:gd name="T77" fmla="*/ 183386 h 1912938"/>
              <a:gd name="T78" fmla="*/ 1537279 w 1822450"/>
              <a:gd name="T79" fmla="*/ 257688 h 1912938"/>
              <a:gd name="T80" fmla="*/ 1630219 w 1822450"/>
              <a:gd name="T81" fmla="*/ 376257 h 1912938"/>
              <a:gd name="T82" fmla="*/ 1556658 w 1822450"/>
              <a:gd name="T83" fmla="*/ 503916 h 1912938"/>
              <a:gd name="T84" fmla="*/ 1370381 w 1822450"/>
              <a:gd name="T85" fmla="*/ 446213 h 1912938"/>
              <a:gd name="T86" fmla="*/ 1339928 w 1822450"/>
              <a:gd name="T87" fmla="*/ 311439 h 1912938"/>
              <a:gd name="T88" fmla="*/ 1371963 w 1822450"/>
              <a:gd name="T89" fmla="*/ 194056 h 1912938"/>
              <a:gd name="T90" fmla="*/ 478954 w 1822450"/>
              <a:gd name="T91" fmla="*/ 223304 h 1912938"/>
              <a:gd name="T92" fmla="*/ 457626 w 1822450"/>
              <a:gd name="T93" fmla="*/ 275474 h 1912938"/>
              <a:gd name="T94" fmla="*/ 476585 w 1822450"/>
              <a:gd name="T95" fmla="*/ 405900 h 1912938"/>
              <a:gd name="T96" fmla="*/ 374682 w 1822450"/>
              <a:gd name="T97" fmla="*/ 531187 h 1912938"/>
              <a:gd name="T98" fmla="*/ 206423 w 1822450"/>
              <a:gd name="T99" fmla="*/ 401156 h 1912938"/>
              <a:gd name="T100" fmla="*/ 203659 w 1822450"/>
              <a:gd name="T101" fmla="*/ 280612 h 1912938"/>
              <a:gd name="T102" fmla="*/ 318991 w 1822450"/>
              <a:gd name="T103" fmla="*/ 160462 h 1912938"/>
              <a:gd name="T104" fmla="*/ 951483 w 1822450"/>
              <a:gd name="T105" fmla="*/ 193267 h 1912938"/>
              <a:gd name="T106" fmla="*/ 978320 w 1822450"/>
              <a:gd name="T107" fmla="*/ 240299 h 1912938"/>
              <a:gd name="T108" fmla="*/ 1028839 w 1822450"/>
              <a:gd name="T109" fmla="*/ 19762 h 1912938"/>
              <a:gd name="T110" fmla="*/ 985031 w 1822450"/>
              <a:gd name="T111" fmla="*/ 122916 h 1912938"/>
              <a:gd name="T112" fmla="*/ 1097906 w 1822450"/>
              <a:gd name="T113" fmla="*/ 194847 h 1912938"/>
              <a:gd name="T114" fmla="*/ 1067122 w 1822450"/>
              <a:gd name="T115" fmla="*/ 354520 h 1912938"/>
              <a:gd name="T116" fmla="*/ 893862 w 1822450"/>
              <a:gd name="T117" fmla="*/ 476646 h 1912938"/>
              <a:gd name="T118" fmla="*/ 745465 w 1822450"/>
              <a:gd name="T119" fmla="*/ 315392 h 1912938"/>
              <a:gd name="T120" fmla="*/ 746649 w 1822450"/>
              <a:gd name="T121" fmla="*/ 154929 h 1912938"/>
              <a:gd name="T122" fmla="*/ 892678 w 1822450"/>
              <a:gd name="T123" fmla="*/ 3162 h 1912938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822450" h="1912938">
                <a:moveTo>
                  <a:pt x="987425" y="1839913"/>
                </a:moveTo>
                <a:lnTo>
                  <a:pt x="1085699" y="1839913"/>
                </a:lnTo>
                <a:lnTo>
                  <a:pt x="1094850" y="1845932"/>
                </a:lnTo>
                <a:lnTo>
                  <a:pt x="1104399" y="1852753"/>
                </a:lnTo>
                <a:lnTo>
                  <a:pt x="1115141" y="1860778"/>
                </a:lnTo>
                <a:lnTo>
                  <a:pt x="1126282" y="1870407"/>
                </a:lnTo>
                <a:lnTo>
                  <a:pt x="1131454" y="1874821"/>
                </a:lnTo>
                <a:lnTo>
                  <a:pt x="1135831" y="1879636"/>
                </a:lnTo>
                <a:lnTo>
                  <a:pt x="1139809" y="1884450"/>
                </a:lnTo>
                <a:lnTo>
                  <a:pt x="1142594" y="1888864"/>
                </a:lnTo>
                <a:lnTo>
                  <a:pt x="1144982" y="1893679"/>
                </a:lnTo>
                <a:lnTo>
                  <a:pt x="1145777" y="1895685"/>
                </a:lnTo>
                <a:lnTo>
                  <a:pt x="1146175" y="1897691"/>
                </a:lnTo>
                <a:lnTo>
                  <a:pt x="1145777" y="1900500"/>
                </a:lnTo>
                <a:lnTo>
                  <a:pt x="1144982" y="1902907"/>
                </a:lnTo>
                <a:lnTo>
                  <a:pt x="1142992" y="1905315"/>
                </a:lnTo>
                <a:lnTo>
                  <a:pt x="1140605" y="1907321"/>
                </a:lnTo>
                <a:lnTo>
                  <a:pt x="1137422" y="1908926"/>
                </a:lnTo>
                <a:lnTo>
                  <a:pt x="1133046" y="1910531"/>
                </a:lnTo>
                <a:lnTo>
                  <a:pt x="1127475" y="1911735"/>
                </a:lnTo>
                <a:lnTo>
                  <a:pt x="1120712" y="1912537"/>
                </a:lnTo>
                <a:lnTo>
                  <a:pt x="1112754" y="1912938"/>
                </a:lnTo>
                <a:lnTo>
                  <a:pt x="1105195" y="1912938"/>
                </a:lnTo>
                <a:lnTo>
                  <a:pt x="1098033" y="1912537"/>
                </a:lnTo>
                <a:lnTo>
                  <a:pt x="1091269" y="1911735"/>
                </a:lnTo>
                <a:lnTo>
                  <a:pt x="1084903" y="1910130"/>
                </a:lnTo>
                <a:lnTo>
                  <a:pt x="1078537" y="1908525"/>
                </a:lnTo>
                <a:lnTo>
                  <a:pt x="1072569" y="1906920"/>
                </a:lnTo>
                <a:lnTo>
                  <a:pt x="1066601" y="1904914"/>
                </a:lnTo>
                <a:lnTo>
                  <a:pt x="1061031" y="1902105"/>
                </a:lnTo>
                <a:lnTo>
                  <a:pt x="1055859" y="1899697"/>
                </a:lnTo>
                <a:lnTo>
                  <a:pt x="1045514" y="1893679"/>
                </a:lnTo>
                <a:lnTo>
                  <a:pt x="1035965" y="1887259"/>
                </a:lnTo>
                <a:lnTo>
                  <a:pt x="1026416" y="1880438"/>
                </a:lnTo>
                <a:lnTo>
                  <a:pt x="1022438" y="1878031"/>
                </a:lnTo>
                <a:lnTo>
                  <a:pt x="1019255" y="1876827"/>
                </a:lnTo>
                <a:lnTo>
                  <a:pt x="1018459" y="1876827"/>
                </a:lnTo>
                <a:lnTo>
                  <a:pt x="1017663" y="1876827"/>
                </a:lnTo>
                <a:lnTo>
                  <a:pt x="1016470" y="1877629"/>
                </a:lnTo>
                <a:lnTo>
                  <a:pt x="1015674" y="1878833"/>
                </a:lnTo>
                <a:lnTo>
                  <a:pt x="1015276" y="1880037"/>
                </a:lnTo>
                <a:lnTo>
                  <a:pt x="1014083" y="1880839"/>
                </a:lnTo>
                <a:lnTo>
                  <a:pt x="1013685" y="1881241"/>
                </a:lnTo>
                <a:lnTo>
                  <a:pt x="1012889" y="1881241"/>
                </a:lnTo>
                <a:lnTo>
                  <a:pt x="1002146" y="1880839"/>
                </a:lnTo>
                <a:lnTo>
                  <a:pt x="995781" y="1880438"/>
                </a:lnTo>
                <a:lnTo>
                  <a:pt x="993393" y="1880037"/>
                </a:lnTo>
                <a:lnTo>
                  <a:pt x="991802" y="1879234"/>
                </a:lnTo>
                <a:lnTo>
                  <a:pt x="989812" y="1870006"/>
                </a:lnTo>
                <a:lnTo>
                  <a:pt x="988619" y="1861580"/>
                </a:lnTo>
                <a:lnTo>
                  <a:pt x="988221" y="1855160"/>
                </a:lnTo>
                <a:lnTo>
                  <a:pt x="988221" y="1850747"/>
                </a:lnTo>
                <a:lnTo>
                  <a:pt x="988221" y="1847136"/>
                </a:lnTo>
                <a:lnTo>
                  <a:pt x="988619" y="1844728"/>
                </a:lnTo>
                <a:lnTo>
                  <a:pt x="989017" y="1843123"/>
                </a:lnTo>
                <a:lnTo>
                  <a:pt x="987425" y="1839913"/>
                </a:lnTo>
                <a:close/>
                <a:moveTo>
                  <a:pt x="739926" y="1839913"/>
                </a:moveTo>
                <a:lnTo>
                  <a:pt x="838200" y="1839913"/>
                </a:lnTo>
                <a:lnTo>
                  <a:pt x="836608" y="1843123"/>
                </a:lnTo>
                <a:lnTo>
                  <a:pt x="837006" y="1844728"/>
                </a:lnTo>
                <a:lnTo>
                  <a:pt x="837404" y="1847136"/>
                </a:lnTo>
                <a:lnTo>
                  <a:pt x="837404" y="1850747"/>
                </a:lnTo>
                <a:lnTo>
                  <a:pt x="837404" y="1855160"/>
                </a:lnTo>
                <a:lnTo>
                  <a:pt x="837006" y="1861580"/>
                </a:lnTo>
                <a:lnTo>
                  <a:pt x="835813" y="1870006"/>
                </a:lnTo>
                <a:lnTo>
                  <a:pt x="833823" y="1879234"/>
                </a:lnTo>
                <a:lnTo>
                  <a:pt x="831834" y="1880037"/>
                </a:lnTo>
                <a:lnTo>
                  <a:pt x="829447" y="1880438"/>
                </a:lnTo>
                <a:lnTo>
                  <a:pt x="823479" y="1880839"/>
                </a:lnTo>
                <a:lnTo>
                  <a:pt x="812338" y="1881241"/>
                </a:lnTo>
                <a:lnTo>
                  <a:pt x="811542" y="1881241"/>
                </a:lnTo>
                <a:lnTo>
                  <a:pt x="810747" y="1880839"/>
                </a:lnTo>
                <a:lnTo>
                  <a:pt x="810349" y="1880037"/>
                </a:lnTo>
                <a:lnTo>
                  <a:pt x="809553" y="1878833"/>
                </a:lnTo>
                <a:lnTo>
                  <a:pt x="809155" y="1877629"/>
                </a:lnTo>
                <a:lnTo>
                  <a:pt x="807962" y="1876827"/>
                </a:lnTo>
                <a:lnTo>
                  <a:pt x="807166" y="1876827"/>
                </a:lnTo>
                <a:lnTo>
                  <a:pt x="806370" y="1876827"/>
                </a:lnTo>
                <a:lnTo>
                  <a:pt x="803187" y="1878031"/>
                </a:lnTo>
                <a:lnTo>
                  <a:pt x="799209" y="1880438"/>
                </a:lnTo>
                <a:lnTo>
                  <a:pt x="789660" y="1887259"/>
                </a:lnTo>
                <a:lnTo>
                  <a:pt x="780111" y="1893679"/>
                </a:lnTo>
                <a:lnTo>
                  <a:pt x="769368" y="1899697"/>
                </a:lnTo>
                <a:lnTo>
                  <a:pt x="764594" y="1902105"/>
                </a:lnTo>
                <a:lnTo>
                  <a:pt x="758626" y="1904914"/>
                </a:lnTo>
                <a:lnTo>
                  <a:pt x="753056" y="1906920"/>
                </a:lnTo>
                <a:lnTo>
                  <a:pt x="747088" y="1908525"/>
                </a:lnTo>
                <a:lnTo>
                  <a:pt x="740722" y="1910130"/>
                </a:lnTo>
                <a:lnTo>
                  <a:pt x="733958" y="1911735"/>
                </a:lnTo>
                <a:lnTo>
                  <a:pt x="727194" y="1912537"/>
                </a:lnTo>
                <a:lnTo>
                  <a:pt x="720032" y="1912938"/>
                </a:lnTo>
                <a:lnTo>
                  <a:pt x="712473" y="1912938"/>
                </a:lnTo>
                <a:lnTo>
                  <a:pt x="704913" y="1912537"/>
                </a:lnTo>
                <a:lnTo>
                  <a:pt x="700139" y="1912136"/>
                </a:lnTo>
                <a:lnTo>
                  <a:pt x="695365" y="1911333"/>
                </a:lnTo>
                <a:lnTo>
                  <a:pt x="691386" y="1909728"/>
                </a:lnTo>
                <a:lnTo>
                  <a:pt x="687805" y="1908926"/>
                </a:lnTo>
                <a:lnTo>
                  <a:pt x="685020" y="1907321"/>
                </a:lnTo>
                <a:lnTo>
                  <a:pt x="683031" y="1905716"/>
                </a:lnTo>
                <a:lnTo>
                  <a:pt x="681041" y="1903710"/>
                </a:lnTo>
                <a:lnTo>
                  <a:pt x="680245" y="1902105"/>
                </a:lnTo>
                <a:lnTo>
                  <a:pt x="679450" y="1900099"/>
                </a:lnTo>
                <a:lnTo>
                  <a:pt x="679450" y="1898093"/>
                </a:lnTo>
                <a:lnTo>
                  <a:pt x="679848" y="1895685"/>
                </a:lnTo>
                <a:lnTo>
                  <a:pt x="680245" y="1893679"/>
                </a:lnTo>
                <a:lnTo>
                  <a:pt x="681439" y="1891673"/>
                </a:lnTo>
                <a:lnTo>
                  <a:pt x="684224" y="1886457"/>
                </a:lnTo>
                <a:lnTo>
                  <a:pt x="687805" y="1881642"/>
                </a:lnTo>
                <a:lnTo>
                  <a:pt x="692182" y="1876827"/>
                </a:lnTo>
                <a:lnTo>
                  <a:pt x="697354" y="1872012"/>
                </a:lnTo>
                <a:lnTo>
                  <a:pt x="702526" y="1866796"/>
                </a:lnTo>
                <a:lnTo>
                  <a:pt x="708494" y="1861981"/>
                </a:lnTo>
                <a:lnTo>
                  <a:pt x="720032" y="1853555"/>
                </a:lnTo>
                <a:lnTo>
                  <a:pt x="729581" y="1846333"/>
                </a:lnTo>
                <a:lnTo>
                  <a:pt x="739926" y="1839913"/>
                </a:lnTo>
                <a:close/>
                <a:moveTo>
                  <a:pt x="1538288" y="1614488"/>
                </a:moveTo>
                <a:lnTo>
                  <a:pt x="1616076" y="1614488"/>
                </a:lnTo>
                <a:lnTo>
                  <a:pt x="1619648" y="1616486"/>
                </a:lnTo>
                <a:lnTo>
                  <a:pt x="1628379" y="1622880"/>
                </a:lnTo>
                <a:lnTo>
                  <a:pt x="1640286" y="1631273"/>
                </a:lnTo>
                <a:lnTo>
                  <a:pt x="1646239" y="1636069"/>
                </a:lnTo>
                <a:lnTo>
                  <a:pt x="1651795" y="1641264"/>
                </a:lnTo>
                <a:lnTo>
                  <a:pt x="1656557" y="1646060"/>
                </a:lnTo>
                <a:lnTo>
                  <a:pt x="1660526" y="1651256"/>
                </a:lnTo>
                <a:lnTo>
                  <a:pt x="1661717" y="1653653"/>
                </a:lnTo>
                <a:lnTo>
                  <a:pt x="1662907" y="1656451"/>
                </a:lnTo>
                <a:lnTo>
                  <a:pt x="1663701" y="1658449"/>
                </a:lnTo>
                <a:lnTo>
                  <a:pt x="1663701" y="1660448"/>
                </a:lnTo>
                <a:lnTo>
                  <a:pt x="1663304" y="1662845"/>
                </a:lnTo>
                <a:lnTo>
                  <a:pt x="1662511" y="1664444"/>
                </a:lnTo>
                <a:lnTo>
                  <a:pt x="1661320" y="1666043"/>
                </a:lnTo>
                <a:lnTo>
                  <a:pt x="1659336" y="1668041"/>
                </a:lnTo>
                <a:lnTo>
                  <a:pt x="1656161" y="1669240"/>
                </a:lnTo>
                <a:lnTo>
                  <a:pt x="1652986" y="1670039"/>
                </a:lnTo>
                <a:lnTo>
                  <a:pt x="1648620" y="1670838"/>
                </a:lnTo>
                <a:lnTo>
                  <a:pt x="1643461" y="1671238"/>
                </a:lnTo>
                <a:lnTo>
                  <a:pt x="1637904" y="1671638"/>
                </a:lnTo>
                <a:lnTo>
                  <a:pt x="1631951" y="1671638"/>
                </a:lnTo>
                <a:lnTo>
                  <a:pt x="1625998" y="1671238"/>
                </a:lnTo>
                <a:lnTo>
                  <a:pt x="1620442" y="1670838"/>
                </a:lnTo>
                <a:lnTo>
                  <a:pt x="1615282" y="1669640"/>
                </a:lnTo>
                <a:lnTo>
                  <a:pt x="1610520" y="1668441"/>
                </a:lnTo>
                <a:lnTo>
                  <a:pt x="1605757" y="1666842"/>
                </a:lnTo>
                <a:lnTo>
                  <a:pt x="1600995" y="1665243"/>
                </a:lnTo>
                <a:lnTo>
                  <a:pt x="1592660" y="1661646"/>
                </a:lnTo>
                <a:lnTo>
                  <a:pt x="1584723" y="1656851"/>
                </a:lnTo>
                <a:lnTo>
                  <a:pt x="1576785" y="1651655"/>
                </a:lnTo>
                <a:lnTo>
                  <a:pt x="1569245" y="1646060"/>
                </a:lnTo>
                <a:lnTo>
                  <a:pt x="1566070" y="1644062"/>
                </a:lnTo>
                <a:lnTo>
                  <a:pt x="1564085" y="1643263"/>
                </a:lnTo>
                <a:lnTo>
                  <a:pt x="1562101" y="1643263"/>
                </a:lnTo>
                <a:lnTo>
                  <a:pt x="1561307" y="1643662"/>
                </a:lnTo>
                <a:lnTo>
                  <a:pt x="1560513" y="1645660"/>
                </a:lnTo>
                <a:lnTo>
                  <a:pt x="1559720" y="1646460"/>
                </a:lnTo>
                <a:lnTo>
                  <a:pt x="1558926" y="1647259"/>
                </a:lnTo>
                <a:lnTo>
                  <a:pt x="1550195" y="1646460"/>
                </a:lnTo>
                <a:lnTo>
                  <a:pt x="1545035" y="1646060"/>
                </a:lnTo>
                <a:lnTo>
                  <a:pt x="1543448" y="1645660"/>
                </a:lnTo>
                <a:lnTo>
                  <a:pt x="1541860" y="1645261"/>
                </a:lnTo>
                <a:lnTo>
                  <a:pt x="1540273" y="1637667"/>
                </a:lnTo>
                <a:lnTo>
                  <a:pt x="1539479" y="1631273"/>
                </a:lnTo>
                <a:lnTo>
                  <a:pt x="1539082" y="1626877"/>
                </a:lnTo>
                <a:lnTo>
                  <a:pt x="1539082" y="1622880"/>
                </a:lnTo>
                <a:lnTo>
                  <a:pt x="1539082" y="1618085"/>
                </a:lnTo>
                <a:lnTo>
                  <a:pt x="1539479" y="1616486"/>
                </a:lnTo>
                <a:lnTo>
                  <a:pt x="1538288" y="1614488"/>
                </a:lnTo>
                <a:close/>
                <a:moveTo>
                  <a:pt x="1343177" y="1614488"/>
                </a:moveTo>
                <a:lnTo>
                  <a:pt x="1420813" y="1614488"/>
                </a:lnTo>
                <a:lnTo>
                  <a:pt x="1419619" y="1616486"/>
                </a:lnTo>
                <a:lnTo>
                  <a:pt x="1420017" y="1618085"/>
                </a:lnTo>
                <a:lnTo>
                  <a:pt x="1420415" y="1622880"/>
                </a:lnTo>
                <a:lnTo>
                  <a:pt x="1420415" y="1626877"/>
                </a:lnTo>
                <a:lnTo>
                  <a:pt x="1420017" y="1631273"/>
                </a:lnTo>
                <a:lnTo>
                  <a:pt x="1419221" y="1637667"/>
                </a:lnTo>
                <a:lnTo>
                  <a:pt x="1417628" y="1645261"/>
                </a:lnTo>
                <a:lnTo>
                  <a:pt x="1416434" y="1645660"/>
                </a:lnTo>
                <a:lnTo>
                  <a:pt x="1414045" y="1646060"/>
                </a:lnTo>
                <a:lnTo>
                  <a:pt x="1409665" y="1646460"/>
                </a:lnTo>
                <a:lnTo>
                  <a:pt x="1400508" y="1647259"/>
                </a:lnTo>
                <a:lnTo>
                  <a:pt x="1399712" y="1646460"/>
                </a:lnTo>
                <a:lnTo>
                  <a:pt x="1398916" y="1645660"/>
                </a:lnTo>
                <a:lnTo>
                  <a:pt x="1398119" y="1643662"/>
                </a:lnTo>
                <a:lnTo>
                  <a:pt x="1397323" y="1643263"/>
                </a:lnTo>
                <a:lnTo>
                  <a:pt x="1395731" y="1643263"/>
                </a:lnTo>
                <a:lnTo>
                  <a:pt x="1393342" y="1644062"/>
                </a:lnTo>
                <a:lnTo>
                  <a:pt x="1390157" y="1646060"/>
                </a:lnTo>
                <a:lnTo>
                  <a:pt x="1382592" y="1651655"/>
                </a:lnTo>
                <a:lnTo>
                  <a:pt x="1375028" y="1656851"/>
                </a:lnTo>
                <a:lnTo>
                  <a:pt x="1366667" y="1661646"/>
                </a:lnTo>
                <a:lnTo>
                  <a:pt x="1357908" y="1665243"/>
                </a:lnTo>
                <a:lnTo>
                  <a:pt x="1353528" y="1666842"/>
                </a:lnTo>
                <a:lnTo>
                  <a:pt x="1348751" y="1668441"/>
                </a:lnTo>
                <a:lnTo>
                  <a:pt x="1343973" y="1669640"/>
                </a:lnTo>
                <a:lnTo>
                  <a:pt x="1338399" y="1670838"/>
                </a:lnTo>
                <a:lnTo>
                  <a:pt x="1333223" y="1671238"/>
                </a:lnTo>
                <a:lnTo>
                  <a:pt x="1327649" y="1671638"/>
                </a:lnTo>
                <a:lnTo>
                  <a:pt x="1321677" y="1671638"/>
                </a:lnTo>
                <a:lnTo>
                  <a:pt x="1315307" y="1671238"/>
                </a:lnTo>
                <a:lnTo>
                  <a:pt x="1310131" y="1670838"/>
                </a:lnTo>
                <a:lnTo>
                  <a:pt x="1306548" y="1670039"/>
                </a:lnTo>
                <a:lnTo>
                  <a:pt x="1302567" y="1669240"/>
                </a:lnTo>
                <a:lnTo>
                  <a:pt x="1300178" y="1668041"/>
                </a:lnTo>
                <a:lnTo>
                  <a:pt x="1297789" y="1666043"/>
                </a:lnTo>
                <a:lnTo>
                  <a:pt x="1296595" y="1664444"/>
                </a:lnTo>
                <a:lnTo>
                  <a:pt x="1295798" y="1662845"/>
                </a:lnTo>
                <a:lnTo>
                  <a:pt x="1295400" y="1660448"/>
                </a:lnTo>
                <a:lnTo>
                  <a:pt x="1295400" y="1658449"/>
                </a:lnTo>
                <a:lnTo>
                  <a:pt x="1296197" y="1656451"/>
                </a:lnTo>
                <a:lnTo>
                  <a:pt x="1296993" y="1653653"/>
                </a:lnTo>
                <a:lnTo>
                  <a:pt x="1298585" y="1651256"/>
                </a:lnTo>
                <a:lnTo>
                  <a:pt x="1302567" y="1646060"/>
                </a:lnTo>
                <a:lnTo>
                  <a:pt x="1307742" y="1641264"/>
                </a:lnTo>
                <a:lnTo>
                  <a:pt x="1312918" y="1636069"/>
                </a:lnTo>
                <a:lnTo>
                  <a:pt x="1318890" y="1631273"/>
                </a:lnTo>
                <a:lnTo>
                  <a:pt x="1330436" y="1622880"/>
                </a:lnTo>
                <a:lnTo>
                  <a:pt x="1339195" y="1616486"/>
                </a:lnTo>
                <a:lnTo>
                  <a:pt x="1343177" y="1614488"/>
                </a:lnTo>
                <a:close/>
                <a:moveTo>
                  <a:pt x="392113" y="1614488"/>
                </a:moveTo>
                <a:lnTo>
                  <a:pt x="469901" y="1614488"/>
                </a:lnTo>
                <a:lnTo>
                  <a:pt x="473472" y="1616486"/>
                </a:lnTo>
                <a:lnTo>
                  <a:pt x="482204" y="1622880"/>
                </a:lnTo>
                <a:lnTo>
                  <a:pt x="493713" y="1631273"/>
                </a:lnTo>
                <a:lnTo>
                  <a:pt x="499269" y="1636069"/>
                </a:lnTo>
                <a:lnTo>
                  <a:pt x="505223" y="1641264"/>
                </a:lnTo>
                <a:lnTo>
                  <a:pt x="509985" y="1646060"/>
                </a:lnTo>
                <a:lnTo>
                  <a:pt x="514351" y="1651256"/>
                </a:lnTo>
                <a:lnTo>
                  <a:pt x="515541" y="1653653"/>
                </a:lnTo>
                <a:lnTo>
                  <a:pt x="516732" y="1656451"/>
                </a:lnTo>
                <a:lnTo>
                  <a:pt x="517129" y="1658449"/>
                </a:lnTo>
                <a:lnTo>
                  <a:pt x="517526" y="1660448"/>
                </a:lnTo>
                <a:lnTo>
                  <a:pt x="517129" y="1662845"/>
                </a:lnTo>
                <a:lnTo>
                  <a:pt x="516335" y="1664444"/>
                </a:lnTo>
                <a:lnTo>
                  <a:pt x="515144" y="1666043"/>
                </a:lnTo>
                <a:lnTo>
                  <a:pt x="512763" y="1668041"/>
                </a:lnTo>
                <a:lnTo>
                  <a:pt x="509985" y="1669240"/>
                </a:lnTo>
                <a:lnTo>
                  <a:pt x="506413" y="1670039"/>
                </a:lnTo>
                <a:lnTo>
                  <a:pt x="502444" y="1670838"/>
                </a:lnTo>
                <a:lnTo>
                  <a:pt x="497285" y="1671238"/>
                </a:lnTo>
                <a:lnTo>
                  <a:pt x="490935" y="1671638"/>
                </a:lnTo>
                <a:lnTo>
                  <a:pt x="484982" y="1671638"/>
                </a:lnTo>
                <a:lnTo>
                  <a:pt x="479426" y="1671238"/>
                </a:lnTo>
                <a:lnTo>
                  <a:pt x="474266" y="1670838"/>
                </a:lnTo>
                <a:lnTo>
                  <a:pt x="469107" y="1669640"/>
                </a:lnTo>
                <a:lnTo>
                  <a:pt x="463947" y="1668441"/>
                </a:lnTo>
                <a:lnTo>
                  <a:pt x="459582" y="1666842"/>
                </a:lnTo>
                <a:lnTo>
                  <a:pt x="454819" y="1665243"/>
                </a:lnTo>
                <a:lnTo>
                  <a:pt x="446088" y="1661646"/>
                </a:lnTo>
                <a:lnTo>
                  <a:pt x="437754" y="1656851"/>
                </a:lnTo>
                <a:lnTo>
                  <a:pt x="430213" y="1651655"/>
                </a:lnTo>
                <a:lnTo>
                  <a:pt x="422672" y="1646060"/>
                </a:lnTo>
                <a:lnTo>
                  <a:pt x="419497" y="1644062"/>
                </a:lnTo>
                <a:lnTo>
                  <a:pt x="417116" y="1643263"/>
                </a:lnTo>
                <a:lnTo>
                  <a:pt x="415925" y="1643263"/>
                </a:lnTo>
                <a:lnTo>
                  <a:pt x="415132" y="1643662"/>
                </a:lnTo>
                <a:lnTo>
                  <a:pt x="413941" y="1645660"/>
                </a:lnTo>
                <a:lnTo>
                  <a:pt x="413544" y="1646460"/>
                </a:lnTo>
                <a:lnTo>
                  <a:pt x="412750" y="1647259"/>
                </a:lnTo>
                <a:lnTo>
                  <a:pt x="403622" y="1646460"/>
                </a:lnTo>
                <a:lnTo>
                  <a:pt x="398860" y="1646060"/>
                </a:lnTo>
                <a:lnTo>
                  <a:pt x="396875" y="1645660"/>
                </a:lnTo>
                <a:lnTo>
                  <a:pt x="395685" y="1645261"/>
                </a:lnTo>
                <a:lnTo>
                  <a:pt x="394097" y="1637667"/>
                </a:lnTo>
                <a:lnTo>
                  <a:pt x="393303" y="1631273"/>
                </a:lnTo>
                <a:lnTo>
                  <a:pt x="392510" y="1626877"/>
                </a:lnTo>
                <a:lnTo>
                  <a:pt x="392510" y="1622880"/>
                </a:lnTo>
                <a:lnTo>
                  <a:pt x="392907" y="1618085"/>
                </a:lnTo>
                <a:lnTo>
                  <a:pt x="393303" y="1616486"/>
                </a:lnTo>
                <a:lnTo>
                  <a:pt x="392113" y="1614488"/>
                </a:lnTo>
                <a:close/>
                <a:moveTo>
                  <a:pt x="195660" y="1614488"/>
                </a:moveTo>
                <a:lnTo>
                  <a:pt x="273051" y="1614488"/>
                </a:lnTo>
                <a:lnTo>
                  <a:pt x="271860" y="1616486"/>
                </a:lnTo>
                <a:lnTo>
                  <a:pt x="272257" y="1618085"/>
                </a:lnTo>
                <a:lnTo>
                  <a:pt x="272654" y="1622880"/>
                </a:lnTo>
                <a:lnTo>
                  <a:pt x="272654" y="1626877"/>
                </a:lnTo>
                <a:lnTo>
                  <a:pt x="271860" y="1631273"/>
                </a:lnTo>
                <a:lnTo>
                  <a:pt x="271066" y="1637667"/>
                </a:lnTo>
                <a:lnTo>
                  <a:pt x="269479" y="1645261"/>
                </a:lnTo>
                <a:lnTo>
                  <a:pt x="267891" y="1645660"/>
                </a:lnTo>
                <a:lnTo>
                  <a:pt x="266304" y="1646060"/>
                </a:lnTo>
                <a:lnTo>
                  <a:pt x="261541" y="1646460"/>
                </a:lnTo>
                <a:lnTo>
                  <a:pt x="252810" y="1647259"/>
                </a:lnTo>
                <a:lnTo>
                  <a:pt x="251619" y="1646460"/>
                </a:lnTo>
                <a:lnTo>
                  <a:pt x="251223" y="1645660"/>
                </a:lnTo>
                <a:lnTo>
                  <a:pt x="250032" y="1643662"/>
                </a:lnTo>
                <a:lnTo>
                  <a:pt x="249238" y="1643263"/>
                </a:lnTo>
                <a:lnTo>
                  <a:pt x="247651" y="1643263"/>
                </a:lnTo>
                <a:lnTo>
                  <a:pt x="245666" y="1644062"/>
                </a:lnTo>
                <a:lnTo>
                  <a:pt x="242491" y="1646060"/>
                </a:lnTo>
                <a:lnTo>
                  <a:pt x="234554" y="1651655"/>
                </a:lnTo>
                <a:lnTo>
                  <a:pt x="227013" y="1656851"/>
                </a:lnTo>
                <a:lnTo>
                  <a:pt x="219076" y="1661646"/>
                </a:lnTo>
                <a:lnTo>
                  <a:pt x="210344" y="1665243"/>
                </a:lnTo>
                <a:lnTo>
                  <a:pt x="205582" y="1666842"/>
                </a:lnTo>
                <a:lnTo>
                  <a:pt x="200819" y="1668441"/>
                </a:lnTo>
                <a:lnTo>
                  <a:pt x="196057" y="1669640"/>
                </a:lnTo>
                <a:lnTo>
                  <a:pt x="190897" y="1670838"/>
                </a:lnTo>
                <a:lnTo>
                  <a:pt x="185341" y="1671238"/>
                </a:lnTo>
                <a:lnTo>
                  <a:pt x="179785" y="1671638"/>
                </a:lnTo>
                <a:lnTo>
                  <a:pt x="173832" y="1671638"/>
                </a:lnTo>
                <a:lnTo>
                  <a:pt x="167482" y="1671238"/>
                </a:lnTo>
                <a:lnTo>
                  <a:pt x="162719" y="1670838"/>
                </a:lnTo>
                <a:lnTo>
                  <a:pt x="158353" y="1670039"/>
                </a:lnTo>
                <a:lnTo>
                  <a:pt x="155178" y="1669240"/>
                </a:lnTo>
                <a:lnTo>
                  <a:pt x="152003" y="1668041"/>
                </a:lnTo>
                <a:lnTo>
                  <a:pt x="150416" y="1666043"/>
                </a:lnTo>
                <a:lnTo>
                  <a:pt x="148828" y="1664444"/>
                </a:lnTo>
                <a:lnTo>
                  <a:pt x="148035" y="1662845"/>
                </a:lnTo>
                <a:lnTo>
                  <a:pt x="147638" y="1660448"/>
                </a:lnTo>
                <a:lnTo>
                  <a:pt x="148035" y="1658449"/>
                </a:lnTo>
                <a:lnTo>
                  <a:pt x="148828" y="1656451"/>
                </a:lnTo>
                <a:lnTo>
                  <a:pt x="149622" y="1653653"/>
                </a:lnTo>
                <a:lnTo>
                  <a:pt x="151210" y="1651256"/>
                </a:lnTo>
                <a:lnTo>
                  <a:pt x="155178" y="1646060"/>
                </a:lnTo>
                <a:lnTo>
                  <a:pt x="159544" y="1641264"/>
                </a:lnTo>
                <a:lnTo>
                  <a:pt x="165497" y="1636069"/>
                </a:lnTo>
                <a:lnTo>
                  <a:pt x="171450" y="1631273"/>
                </a:lnTo>
                <a:lnTo>
                  <a:pt x="182960" y="1622880"/>
                </a:lnTo>
                <a:lnTo>
                  <a:pt x="191691" y="1616486"/>
                </a:lnTo>
                <a:lnTo>
                  <a:pt x="195660" y="1614488"/>
                </a:lnTo>
                <a:close/>
                <a:moveTo>
                  <a:pt x="538163" y="1219200"/>
                </a:moveTo>
                <a:lnTo>
                  <a:pt x="618247" y="1234417"/>
                </a:lnTo>
                <a:lnTo>
                  <a:pt x="620638" y="1235218"/>
                </a:lnTo>
                <a:lnTo>
                  <a:pt x="623427" y="1236419"/>
                </a:lnTo>
                <a:lnTo>
                  <a:pt x="625419" y="1238421"/>
                </a:lnTo>
                <a:lnTo>
                  <a:pt x="627013" y="1241225"/>
                </a:lnTo>
                <a:lnTo>
                  <a:pt x="629404" y="1244428"/>
                </a:lnTo>
                <a:lnTo>
                  <a:pt x="630599" y="1248032"/>
                </a:lnTo>
                <a:lnTo>
                  <a:pt x="632193" y="1252037"/>
                </a:lnTo>
                <a:lnTo>
                  <a:pt x="633388" y="1256442"/>
                </a:lnTo>
                <a:lnTo>
                  <a:pt x="635380" y="1266052"/>
                </a:lnTo>
                <a:lnTo>
                  <a:pt x="637372" y="1276464"/>
                </a:lnTo>
                <a:lnTo>
                  <a:pt x="639364" y="1296487"/>
                </a:lnTo>
                <a:lnTo>
                  <a:pt x="639763" y="1300491"/>
                </a:lnTo>
                <a:lnTo>
                  <a:pt x="639364" y="1303294"/>
                </a:lnTo>
                <a:lnTo>
                  <a:pt x="638567" y="1304896"/>
                </a:lnTo>
                <a:lnTo>
                  <a:pt x="637771" y="1305697"/>
                </a:lnTo>
                <a:lnTo>
                  <a:pt x="636177" y="1305697"/>
                </a:lnTo>
                <a:lnTo>
                  <a:pt x="634185" y="1304496"/>
                </a:lnTo>
                <a:lnTo>
                  <a:pt x="632591" y="1302894"/>
                </a:lnTo>
                <a:lnTo>
                  <a:pt x="630599" y="1300491"/>
                </a:lnTo>
                <a:lnTo>
                  <a:pt x="626615" y="1295285"/>
                </a:lnTo>
                <a:lnTo>
                  <a:pt x="623029" y="1288878"/>
                </a:lnTo>
                <a:lnTo>
                  <a:pt x="620240" y="1282471"/>
                </a:lnTo>
                <a:lnTo>
                  <a:pt x="619841" y="1279668"/>
                </a:lnTo>
                <a:lnTo>
                  <a:pt x="619443" y="1277265"/>
                </a:lnTo>
                <a:lnTo>
                  <a:pt x="619443" y="1275263"/>
                </a:lnTo>
                <a:lnTo>
                  <a:pt x="619044" y="1273261"/>
                </a:lnTo>
                <a:lnTo>
                  <a:pt x="618646" y="1271659"/>
                </a:lnTo>
                <a:lnTo>
                  <a:pt x="617849" y="1270457"/>
                </a:lnTo>
                <a:lnTo>
                  <a:pt x="617052" y="1269657"/>
                </a:lnTo>
                <a:lnTo>
                  <a:pt x="616255" y="1268856"/>
                </a:lnTo>
                <a:lnTo>
                  <a:pt x="615060" y="1268455"/>
                </a:lnTo>
                <a:lnTo>
                  <a:pt x="613865" y="1268455"/>
                </a:lnTo>
                <a:lnTo>
                  <a:pt x="613068" y="1268856"/>
                </a:lnTo>
                <a:lnTo>
                  <a:pt x="612271" y="1269256"/>
                </a:lnTo>
                <a:lnTo>
                  <a:pt x="611076" y="1270457"/>
                </a:lnTo>
                <a:lnTo>
                  <a:pt x="610677" y="1271659"/>
                </a:lnTo>
                <a:lnTo>
                  <a:pt x="609880" y="1273661"/>
                </a:lnTo>
                <a:lnTo>
                  <a:pt x="609482" y="1276064"/>
                </a:lnTo>
                <a:lnTo>
                  <a:pt x="609084" y="1278466"/>
                </a:lnTo>
                <a:lnTo>
                  <a:pt x="609084" y="1281670"/>
                </a:lnTo>
                <a:lnTo>
                  <a:pt x="608287" y="1285675"/>
                </a:lnTo>
                <a:lnTo>
                  <a:pt x="607888" y="1289279"/>
                </a:lnTo>
                <a:lnTo>
                  <a:pt x="607091" y="1292482"/>
                </a:lnTo>
                <a:lnTo>
                  <a:pt x="606295" y="1295686"/>
                </a:lnTo>
                <a:lnTo>
                  <a:pt x="604701" y="1298489"/>
                </a:lnTo>
                <a:lnTo>
                  <a:pt x="603107" y="1300892"/>
                </a:lnTo>
                <a:lnTo>
                  <a:pt x="600716" y="1302894"/>
                </a:lnTo>
                <a:lnTo>
                  <a:pt x="598724" y="1304896"/>
                </a:lnTo>
                <a:lnTo>
                  <a:pt x="594740" y="1306498"/>
                </a:lnTo>
                <a:lnTo>
                  <a:pt x="591154" y="1307699"/>
                </a:lnTo>
                <a:lnTo>
                  <a:pt x="585975" y="1308100"/>
                </a:lnTo>
                <a:lnTo>
                  <a:pt x="580396" y="1308100"/>
                </a:lnTo>
                <a:lnTo>
                  <a:pt x="578404" y="1307699"/>
                </a:lnTo>
                <a:lnTo>
                  <a:pt x="576014" y="1307299"/>
                </a:lnTo>
                <a:lnTo>
                  <a:pt x="571631" y="1305697"/>
                </a:lnTo>
                <a:lnTo>
                  <a:pt x="568045" y="1303294"/>
                </a:lnTo>
                <a:lnTo>
                  <a:pt x="564459" y="1299690"/>
                </a:lnTo>
                <a:lnTo>
                  <a:pt x="560475" y="1295285"/>
                </a:lnTo>
                <a:lnTo>
                  <a:pt x="557287" y="1290079"/>
                </a:lnTo>
                <a:lnTo>
                  <a:pt x="554498" y="1284073"/>
                </a:lnTo>
                <a:lnTo>
                  <a:pt x="551311" y="1277666"/>
                </a:lnTo>
                <a:lnTo>
                  <a:pt x="548920" y="1271258"/>
                </a:lnTo>
                <a:lnTo>
                  <a:pt x="546530" y="1264451"/>
                </a:lnTo>
                <a:lnTo>
                  <a:pt x="543342" y="1251236"/>
                </a:lnTo>
                <a:lnTo>
                  <a:pt x="540952" y="1238822"/>
                </a:lnTo>
                <a:lnTo>
                  <a:pt x="539358" y="1228811"/>
                </a:lnTo>
                <a:lnTo>
                  <a:pt x="538163" y="1219200"/>
                </a:lnTo>
                <a:close/>
                <a:moveTo>
                  <a:pt x="1292225" y="1217613"/>
                </a:moveTo>
                <a:lnTo>
                  <a:pt x="1290632" y="1227624"/>
                </a:lnTo>
                <a:lnTo>
                  <a:pt x="1289436" y="1237635"/>
                </a:lnTo>
                <a:lnTo>
                  <a:pt x="1287046" y="1250049"/>
                </a:lnTo>
                <a:lnTo>
                  <a:pt x="1283061" y="1263665"/>
                </a:lnTo>
                <a:lnTo>
                  <a:pt x="1281069" y="1270472"/>
                </a:lnTo>
                <a:lnTo>
                  <a:pt x="1278679" y="1276879"/>
                </a:lnTo>
                <a:lnTo>
                  <a:pt x="1275491" y="1283287"/>
                </a:lnTo>
                <a:lnTo>
                  <a:pt x="1272702" y="1289293"/>
                </a:lnTo>
                <a:lnTo>
                  <a:pt x="1269116" y="1294099"/>
                </a:lnTo>
                <a:lnTo>
                  <a:pt x="1265530" y="1298504"/>
                </a:lnTo>
                <a:lnTo>
                  <a:pt x="1261546" y="1302108"/>
                </a:lnTo>
                <a:lnTo>
                  <a:pt x="1258359" y="1304110"/>
                </a:lnTo>
                <a:lnTo>
                  <a:pt x="1253976" y="1305712"/>
                </a:lnTo>
                <a:lnTo>
                  <a:pt x="1249593" y="1306513"/>
                </a:lnTo>
                <a:lnTo>
                  <a:pt x="1244015" y="1306513"/>
                </a:lnTo>
                <a:lnTo>
                  <a:pt x="1239632" y="1306112"/>
                </a:lnTo>
                <a:lnTo>
                  <a:pt x="1235250" y="1304911"/>
                </a:lnTo>
                <a:lnTo>
                  <a:pt x="1232062" y="1303309"/>
                </a:lnTo>
                <a:lnTo>
                  <a:pt x="1229273" y="1301707"/>
                </a:lnTo>
                <a:lnTo>
                  <a:pt x="1227281" y="1299305"/>
                </a:lnTo>
                <a:lnTo>
                  <a:pt x="1225687" y="1296902"/>
                </a:lnTo>
                <a:lnTo>
                  <a:pt x="1223695" y="1294099"/>
                </a:lnTo>
                <a:lnTo>
                  <a:pt x="1222898" y="1291296"/>
                </a:lnTo>
                <a:lnTo>
                  <a:pt x="1222101" y="1288092"/>
                </a:lnTo>
                <a:lnTo>
                  <a:pt x="1221703" y="1284088"/>
                </a:lnTo>
                <a:lnTo>
                  <a:pt x="1221304" y="1280083"/>
                </a:lnTo>
                <a:lnTo>
                  <a:pt x="1221304" y="1276879"/>
                </a:lnTo>
                <a:lnTo>
                  <a:pt x="1220906" y="1274477"/>
                </a:lnTo>
                <a:lnTo>
                  <a:pt x="1220508" y="1272074"/>
                </a:lnTo>
                <a:lnTo>
                  <a:pt x="1219711" y="1270072"/>
                </a:lnTo>
                <a:lnTo>
                  <a:pt x="1219312" y="1268870"/>
                </a:lnTo>
                <a:lnTo>
                  <a:pt x="1218117" y="1267669"/>
                </a:lnTo>
                <a:lnTo>
                  <a:pt x="1216922" y="1266868"/>
                </a:lnTo>
                <a:lnTo>
                  <a:pt x="1216125" y="1266468"/>
                </a:lnTo>
                <a:lnTo>
                  <a:pt x="1214930" y="1266468"/>
                </a:lnTo>
                <a:lnTo>
                  <a:pt x="1214133" y="1266868"/>
                </a:lnTo>
                <a:lnTo>
                  <a:pt x="1213336" y="1268070"/>
                </a:lnTo>
                <a:lnTo>
                  <a:pt x="1212539" y="1268870"/>
                </a:lnTo>
                <a:lnTo>
                  <a:pt x="1211742" y="1270072"/>
                </a:lnTo>
                <a:lnTo>
                  <a:pt x="1211344" y="1271674"/>
                </a:lnTo>
                <a:lnTo>
                  <a:pt x="1210945" y="1273275"/>
                </a:lnTo>
                <a:lnTo>
                  <a:pt x="1210945" y="1275678"/>
                </a:lnTo>
                <a:lnTo>
                  <a:pt x="1210945" y="1278081"/>
                </a:lnTo>
                <a:lnTo>
                  <a:pt x="1209750" y="1280483"/>
                </a:lnTo>
                <a:lnTo>
                  <a:pt x="1207359" y="1286891"/>
                </a:lnTo>
                <a:lnTo>
                  <a:pt x="1203773" y="1293298"/>
                </a:lnTo>
                <a:lnTo>
                  <a:pt x="1199789" y="1298904"/>
                </a:lnTo>
                <a:lnTo>
                  <a:pt x="1197797" y="1300906"/>
                </a:lnTo>
                <a:lnTo>
                  <a:pt x="1195805" y="1302909"/>
                </a:lnTo>
                <a:lnTo>
                  <a:pt x="1194211" y="1304110"/>
                </a:lnTo>
                <a:lnTo>
                  <a:pt x="1192617" y="1304110"/>
                </a:lnTo>
                <a:lnTo>
                  <a:pt x="1191821" y="1303710"/>
                </a:lnTo>
                <a:lnTo>
                  <a:pt x="1191024" y="1302108"/>
                </a:lnTo>
                <a:lnTo>
                  <a:pt x="1190625" y="1298904"/>
                </a:lnTo>
                <a:lnTo>
                  <a:pt x="1191024" y="1294900"/>
                </a:lnTo>
                <a:lnTo>
                  <a:pt x="1193016" y="1274877"/>
                </a:lnTo>
                <a:lnTo>
                  <a:pt x="1194610" y="1264465"/>
                </a:lnTo>
                <a:lnTo>
                  <a:pt x="1197000" y="1254855"/>
                </a:lnTo>
                <a:lnTo>
                  <a:pt x="1198195" y="1250450"/>
                </a:lnTo>
                <a:lnTo>
                  <a:pt x="1199789" y="1246045"/>
                </a:lnTo>
                <a:lnTo>
                  <a:pt x="1200984" y="1242841"/>
                </a:lnTo>
                <a:lnTo>
                  <a:pt x="1202977" y="1239237"/>
                </a:lnTo>
                <a:lnTo>
                  <a:pt x="1204969" y="1236834"/>
                </a:lnTo>
                <a:lnTo>
                  <a:pt x="1206961" y="1234832"/>
                </a:lnTo>
                <a:lnTo>
                  <a:pt x="1209352" y="1233631"/>
                </a:lnTo>
                <a:lnTo>
                  <a:pt x="1212141" y="1232429"/>
                </a:lnTo>
                <a:lnTo>
                  <a:pt x="1292225" y="1217613"/>
                </a:lnTo>
                <a:close/>
                <a:moveTo>
                  <a:pt x="36513" y="1122363"/>
                </a:moveTo>
                <a:lnTo>
                  <a:pt x="98598" y="1134269"/>
                </a:lnTo>
                <a:lnTo>
                  <a:pt x="100956" y="1135063"/>
                </a:lnTo>
                <a:lnTo>
                  <a:pt x="102921" y="1135857"/>
                </a:lnTo>
                <a:lnTo>
                  <a:pt x="104492" y="1137444"/>
                </a:lnTo>
                <a:lnTo>
                  <a:pt x="105671" y="1139825"/>
                </a:lnTo>
                <a:lnTo>
                  <a:pt x="107636" y="1142207"/>
                </a:lnTo>
                <a:lnTo>
                  <a:pt x="108815" y="1145382"/>
                </a:lnTo>
                <a:lnTo>
                  <a:pt x="110779" y="1152128"/>
                </a:lnTo>
                <a:lnTo>
                  <a:pt x="112351" y="1159272"/>
                </a:lnTo>
                <a:lnTo>
                  <a:pt x="113923" y="1167210"/>
                </a:lnTo>
                <a:lnTo>
                  <a:pt x="115495" y="1183085"/>
                </a:lnTo>
                <a:lnTo>
                  <a:pt x="115888" y="1186260"/>
                </a:lnTo>
                <a:lnTo>
                  <a:pt x="115495" y="1188641"/>
                </a:lnTo>
                <a:lnTo>
                  <a:pt x="115102" y="1189832"/>
                </a:lnTo>
                <a:lnTo>
                  <a:pt x="114316" y="1190228"/>
                </a:lnTo>
                <a:lnTo>
                  <a:pt x="112744" y="1190228"/>
                </a:lnTo>
                <a:lnTo>
                  <a:pt x="111565" y="1189435"/>
                </a:lnTo>
                <a:lnTo>
                  <a:pt x="109994" y="1188244"/>
                </a:lnTo>
                <a:lnTo>
                  <a:pt x="108422" y="1186657"/>
                </a:lnTo>
                <a:lnTo>
                  <a:pt x="105278" y="1181894"/>
                </a:lnTo>
                <a:lnTo>
                  <a:pt x="102528" y="1177132"/>
                </a:lnTo>
                <a:lnTo>
                  <a:pt x="100563" y="1172369"/>
                </a:lnTo>
                <a:lnTo>
                  <a:pt x="100170" y="1169988"/>
                </a:lnTo>
                <a:lnTo>
                  <a:pt x="100170" y="1168003"/>
                </a:lnTo>
                <a:lnTo>
                  <a:pt x="99384" y="1164828"/>
                </a:lnTo>
                <a:lnTo>
                  <a:pt x="98598" y="1162447"/>
                </a:lnTo>
                <a:lnTo>
                  <a:pt x="97026" y="1161257"/>
                </a:lnTo>
                <a:lnTo>
                  <a:pt x="96633" y="1161257"/>
                </a:lnTo>
                <a:lnTo>
                  <a:pt x="95848" y="1161257"/>
                </a:lnTo>
                <a:lnTo>
                  <a:pt x="95062" y="1161257"/>
                </a:lnTo>
                <a:lnTo>
                  <a:pt x="94276" y="1161653"/>
                </a:lnTo>
                <a:lnTo>
                  <a:pt x="92704" y="1163638"/>
                </a:lnTo>
                <a:lnTo>
                  <a:pt x="91525" y="1167210"/>
                </a:lnTo>
                <a:lnTo>
                  <a:pt x="91525" y="1171178"/>
                </a:lnTo>
                <a:lnTo>
                  <a:pt x="91132" y="1176338"/>
                </a:lnTo>
                <a:lnTo>
                  <a:pt x="90346" y="1181100"/>
                </a:lnTo>
                <a:lnTo>
                  <a:pt x="89167" y="1184275"/>
                </a:lnTo>
                <a:lnTo>
                  <a:pt x="87989" y="1186260"/>
                </a:lnTo>
                <a:lnTo>
                  <a:pt x="86810" y="1187847"/>
                </a:lnTo>
                <a:lnTo>
                  <a:pt x="85238" y="1189038"/>
                </a:lnTo>
                <a:lnTo>
                  <a:pt x="83666" y="1189832"/>
                </a:lnTo>
                <a:lnTo>
                  <a:pt x="82094" y="1191022"/>
                </a:lnTo>
                <a:lnTo>
                  <a:pt x="80130" y="1191419"/>
                </a:lnTo>
                <a:lnTo>
                  <a:pt x="75414" y="1192213"/>
                </a:lnTo>
                <a:lnTo>
                  <a:pt x="69520" y="1192213"/>
                </a:lnTo>
                <a:lnTo>
                  <a:pt x="67163" y="1191816"/>
                </a:lnTo>
                <a:lnTo>
                  <a:pt x="64412" y="1191022"/>
                </a:lnTo>
                <a:lnTo>
                  <a:pt x="62447" y="1190228"/>
                </a:lnTo>
                <a:lnTo>
                  <a:pt x="60482" y="1188641"/>
                </a:lnTo>
                <a:lnTo>
                  <a:pt x="58125" y="1187053"/>
                </a:lnTo>
                <a:lnTo>
                  <a:pt x="56160" y="1185069"/>
                </a:lnTo>
                <a:lnTo>
                  <a:pt x="53016" y="1180703"/>
                </a:lnTo>
                <a:lnTo>
                  <a:pt x="49873" y="1175147"/>
                </a:lnTo>
                <a:lnTo>
                  <a:pt x="47122" y="1169194"/>
                </a:lnTo>
                <a:lnTo>
                  <a:pt x="44765" y="1162844"/>
                </a:lnTo>
                <a:lnTo>
                  <a:pt x="42800" y="1156494"/>
                </a:lnTo>
                <a:lnTo>
                  <a:pt x="41228" y="1150144"/>
                </a:lnTo>
                <a:lnTo>
                  <a:pt x="40049" y="1143794"/>
                </a:lnTo>
                <a:lnTo>
                  <a:pt x="37692" y="1133475"/>
                </a:lnTo>
                <a:lnTo>
                  <a:pt x="36513" y="1125538"/>
                </a:lnTo>
                <a:lnTo>
                  <a:pt x="36513" y="1122363"/>
                </a:lnTo>
                <a:close/>
                <a:moveTo>
                  <a:pt x="1779588" y="1120775"/>
                </a:moveTo>
                <a:lnTo>
                  <a:pt x="1779588" y="1123616"/>
                </a:lnTo>
                <a:lnTo>
                  <a:pt x="1778404" y="1131734"/>
                </a:lnTo>
                <a:lnTo>
                  <a:pt x="1776824" y="1142693"/>
                </a:lnTo>
                <a:lnTo>
                  <a:pt x="1775244" y="1149188"/>
                </a:lnTo>
                <a:lnTo>
                  <a:pt x="1773665" y="1155682"/>
                </a:lnTo>
                <a:lnTo>
                  <a:pt x="1771690" y="1162176"/>
                </a:lnTo>
                <a:lnTo>
                  <a:pt x="1769321" y="1168671"/>
                </a:lnTo>
                <a:lnTo>
                  <a:pt x="1766162" y="1174759"/>
                </a:lnTo>
                <a:lnTo>
                  <a:pt x="1763397" y="1180442"/>
                </a:lnTo>
                <a:lnTo>
                  <a:pt x="1760238" y="1184907"/>
                </a:lnTo>
                <a:lnTo>
                  <a:pt x="1757869" y="1186530"/>
                </a:lnTo>
                <a:lnTo>
                  <a:pt x="1755894" y="1188560"/>
                </a:lnTo>
                <a:lnTo>
                  <a:pt x="1753920" y="1189777"/>
                </a:lnTo>
                <a:lnTo>
                  <a:pt x="1751550" y="1190995"/>
                </a:lnTo>
                <a:lnTo>
                  <a:pt x="1749181" y="1191807"/>
                </a:lnTo>
                <a:lnTo>
                  <a:pt x="1746812" y="1192213"/>
                </a:lnTo>
                <a:lnTo>
                  <a:pt x="1740888" y="1192213"/>
                </a:lnTo>
                <a:lnTo>
                  <a:pt x="1736149" y="1191401"/>
                </a:lnTo>
                <a:lnTo>
                  <a:pt x="1734175" y="1190589"/>
                </a:lnTo>
                <a:lnTo>
                  <a:pt x="1732200" y="1189777"/>
                </a:lnTo>
                <a:lnTo>
                  <a:pt x="1730621" y="1188966"/>
                </a:lnTo>
                <a:lnTo>
                  <a:pt x="1729436" y="1187748"/>
                </a:lnTo>
                <a:lnTo>
                  <a:pt x="1728251" y="1185718"/>
                </a:lnTo>
                <a:lnTo>
                  <a:pt x="1727461" y="1184095"/>
                </a:lnTo>
                <a:lnTo>
                  <a:pt x="1725487" y="1180442"/>
                </a:lnTo>
                <a:lnTo>
                  <a:pt x="1724697" y="1175977"/>
                </a:lnTo>
                <a:lnTo>
                  <a:pt x="1724697" y="1170700"/>
                </a:lnTo>
                <a:lnTo>
                  <a:pt x="1724302" y="1166235"/>
                </a:lnTo>
                <a:lnTo>
                  <a:pt x="1723117" y="1162988"/>
                </a:lnTo>
                <a:lnTo>
                  <a:pt x="1721933" y="1160959"/>
                </a:lnTo>
                <a:lnTo>
                  <a:pt x="1721143" y="1160553"/>
                </a:lnTo>
                <a:lnTo>
                  <a:pt x="1720748" y="1160147"/>
                </a:lnTo>
                <a:lnTo>
                  <a:pt x="1719958" y="1160553"/>
                </a:lnTo>
                <a:lnTo>
                  <a:pt x="1718774" y="1160553"/>
                </a:lnTo>
                <a:lnTo>
                  <a:pt x="1717589" y="1161770"/>
                </a:lnTo>
                <a:lnTo>
                  <a:pt x="1716404" y="1164206"/>
                </a:lnTo>
                <a:lnTo>
                  <a:pt x="1716009" y="1167453"/>
                </a:lnTo>
                <a:lnTo>
                  <a:pt x="1716009" y="1169482"/>
                </a:lnTo>
                <a:lnTo>
                  <a:pt x="1715614" y="1171512"/>
                </a:lnTo>
                <a:lnTo>
                  <a:pt x="1713640" y="1176383"/>
                </a:lnTo>
                <a:lnTo>
                  <a:pt x="1710481" y="1181659"/>
                </a:lnTo>
                <a:lnTo>
                  <a:pt x="1707716" y="1186124"/>
                </a:lnTo>
                <a:lnTo>
                  <a:pt x="1706137" y="1188154"/>
                </a:lnTo>
                <a:lnTo>
                  <a:pt x="1704557" y="1189371"/>
                </a:lnTo>
                <a:lnTo>
                  <a:pt x="1702978" y="1190183"/>
                </a:lnTo>
                <a:lnTo>
                  <a:pt x="1702188" y="1190183"/>
                </a:lnTo>
                <a:lnTo>
                  <a:pt x="1701003" y="1189777"/>
                </a:lnTo>
                <a:lnTo>
                  <a:pt x="1700608" y="1188560"/>
                </a:lnTo>
                <a:lnTo>
                  <a:pt x="1700213" y="1185718"/>
                </a:lnTo>
                <a:lnTo>
                  <a:pt x="1700608" y="1182877"/>
                </a:lnTo>
                <a:lnTo>
                  <a:pt x="1702188" y="1166641"/>
                </a:lnTo>
                <a:lnTo>
                  <a:pt x="1703767" y="1158117"/>
                </a:lnTo>
                <a:lnTo>
                  <a:pt x="1704952" y="1150811"/>
                </a:lnTo>
                <a:lnTo>
                  <a:pt x="1707716" y="1143911"/>
                </a:lnTo>
                <a:lnTo>
                  <a:pt x="1708901" y="1141070"/>
                </a:lnTo>
                <a:lnTo>
                  <a:pt x="1710086" y="1138634"/>
                </a:lnTo>
                <a:lnTo>
                  <a:pt x="1711665" y="1136199"/>
                </a:lnTo>
                <a:lnTo>
                  <a:pt x="1713640" y="1134575"/>
                </a:lnTo>
                <a:lnTo>
                  <a:pt x="1715219" y="1133763"/>
                </a:lnTo>
                <a:lnTo>
                  <a:pt x="1717194" y="1132952"/>
                </a:lnTo>
                <a:lnTo>
                  <a:pt x="1779588" y="1120775"/>
                </a:lnTo>
                <a:close/>
                <a:moveTo>
                  <a:pt x="233586" y="538163"/>
                </a:moveTo>
                <a:lnTo>
                  <a:pt x="238336" y="538163"/>
                </a:lnTo>
                <a:lnTo>
                  <a:pt x="300494" y="768264"/>
                </a:lnTo>
                <a:lnTo>
                  <a:pt x="301682" y="758743"/>
                </a:lnTo>
                <a:lnTo>
                  <a:pt x="323061" y="601242"/>
                </a:lnTo>
                <a:lnTo>
                  <a:pt x="317122" y="585770"/>
                </a:lnTo>
                <a:lnTo>
                  <a:pt x="328999" y="565140"/>
                </a:lnTo>
                <a:lnTo>
                  <a:pt x="355921" y="565140"/>
                </a:lnTo>
                <a:lnTo>
                  <a:pt x="367403" y="585770"/>
                </a:lnTo>
                <a:lnTo>
                  <a:pt x="362256" y="604416"/>
                </a:lnTo>
                <a:lnTo>
                  <a:pt x="381259" y="770645"/>
                </a:lnTo>
                <a:lnTo>
                  <a:pt x="394720" y="710739"/>
                </a:lnTo>
                <a:lnTo>
                  <a:pt x="395908" y="741287"/>
                </a:lnTo>
                <a:lnTo>
                  <a:pt x="397096" y="773818"/>
                </a:lnTo>
                <a:lnTo>
                  <a:pt x="401055" y="844039"/>
                </a:lnTo>
                <a:lnTo>
                  <a:pt x="405806" y="918227"/>
                </a:lnTo>
                <a:lnTo>
                  <a:pt x="410952" y="992018"/>
                </a:lnTo>
                <a:lnTo>
                  <a:pt x="416891" y="1061048"/>
                </a:lnTo>
                <a:lnTo>
                  <a:pt x="423226" y="1122541"/>
                </a:lnTo>
                <a:lnTo>
                  <a:pt x="426393" y="1148725"/>
                </a:lnTo>
                <a:lnTo>
                  <a:pt x="428768" y="1171338"/>
                </a:lnTo>
                <a:lnTo>
                  <a:pt x="431936" y="1190381"/>
                </a:lnTo>
                <a:lnTo>
                  <a:pt x="434311" y="1204663"/>
                </a:lnTo>
                <a:lnTo>
                  <a:pt x="435499" y="1210218"/>
                </a:lnTo>
                <a:lnTo>
                  <a:pt x="436687" y="1215375"/>
                </a:lnTo>
                <a:lnTo>
                  <a:pt x="439062" y="1220532"/>
                </a:lnTo>
                <a:lnTo>
                  <a:pt x="440646" y="1225293"/>
                </a:lnTo>
                <a:lnTo>
                  <a:pt x="440646" y="1228467"/>
                </a:lnTo>
                <a:lnTo>
                  <a:pt x="441833" y="1238385"/>
                </a:lnTo>
                <a:lnTo>
                  <a:pt x="443021" y="1248700"/>
                </a:lnTo>
                <a:lnTo>
                  <a:pt x="444605" y="1258221"/>
                </a:lnTo>
                <a:lnTo>
                  <a:pt x="446584" y="1268140"/>
                </a:lnTo>
                <a:lnTo>
                  <a:pt x="448564" y="1277264"/>
                </a:lnTo>
                <a:lnTo>
                  <a:pt x="450939" y="1285992"/>
                </a:lnTo>
                <a:lnTo>
                  <a:pt x="453711" y="1295117"/>
                </a:lnTo>
                <a:lnTo>
                  <a:pt x="456086" y="1303448"/>
                </a:lnTo>
                <a:lnTo>
                  <a:pt x="459649" y="1311383"/>
                </a:lnTo>
                <a:lnTo>
                  <a:pt x="462816" y="1318921"/>
                </a:lnTo>
                <a:lnTo>
                  <a:pt x="466380" y="1326458"/>
                </a:lnTo>
                <a:lnTo>
                  <a:pt x="469943" y="1333599"/>
                </a:lnTo>
                <a:lnTo>
                  <a:pt x="473902" y="1340344"/>
                </a:lnTo>
                <a:lnTo>
                  <a:pt x="477861" y="1346691"/>
                </a:lnTo>
                <a:lnTo>
                  <a:pt x="482612" y="1353039"/>
                </a:lnTo>
                <a:lnTo>
                  <a:pt x="487363" y="1358990"/>
                </a:lnTo>
                <a:lnTo>
                  <a:pt x="469151" y="1598613"/>
                </a:lnTo>
                <a:lnTo>
                  <a:pt x="383239" y="1598613"/>
                </a:lnTo>
                <a:lnTo>
                  <a:pt x="340481" y="1260999"/>
                </a:lnTo>
                <a:lnTo>
                  <a:pt x="334938" y="1261395"/>
                </a:lnTo>
                <a:lnTo>
                  <a:pt x="329395" y="1261792"/>
                </a:lnTo>
                <a:lnTo>
                  <a:pt x="326228" y="1261792"/>
                </a:lnTo>
                <a:lnTo>
                  <a:pt x="322269" y="1261395"/>
                </a:lnTo>
                <a:lnTo>
                  <a:pt x="282282" y="1597423"/>
                </a:lnTo>
                <a:lnTo>
                  <a:pt x="193203" y="1598613"/>
                </a:lnTo>
                <a:lnTo>
                  <a:pt x="160738" y="1168165"/>
                </a:lnTo>
                <a:lnTo>
                  <a:pt x="154800" y="1158246"/>
                </a:lnTo>
                <a:lnTo>
                  <a:pt x="149257" y="1148725"/>
                </a:lnTo>
                <a:lnTo>
                  <a:pt x="144110" y="1139203"/>
                </a:lnTo>
                <a:lnTo>
                  <a:pt x="140151" y="1128889"/>
                </a:lnTo>
                <a:lnTo>
                  <a:pt x="139755" y="1124921"/>
                </a:lnTo>
                <a:lnTo>
                  <a:pt x="134609" y="1066999"/>
                </a:lnTo>
                <a:lnTo>
                  <a:pt x="128670" y="1003920"/>
                </a:lnTo>
                <a:lnTo>
                  <a:pt x="122335" y="924971"/>
                </a:lnTo>
                <a:lnTo>
                  <a:pt x="108875" y="730972"/>
                </a:lnTo>
                <a:lnTo>
                  <a:pt x="103728" y="726608"/>
                </a:lnTo>
                <a:lnTo>
                  <a:pt x="98185" y="721054"/>
                </a:lnTo>
                <a:lnTo>
                  <a:pt x="97789" y="721450"/>
                </a:lnTo>
                <a:lnTo>
                  <a:pt x="96997" y="723434"/>
                </a:lnTo>
                <a:lnTo>
                  <a:pt x="96601" y="727798"/>
                </a:lnTo>
                <a:lnTo>
                  <a:pt x="96601" y="733352"/>
                </a:lnTo>
                <a:lnTo>
                  <a:pt x="96205" y="749618"/>
                </a:lnTo>
                <a:lnTo>
                  <a:pt x="96601" y="771438"/>
                </a:lnTo>
                <a:lnTo>
                  <a:pt x="97789" y="826980"/>
                </a:lnTo>
                <a:lnTo>
                  <a:pt x="100165" y="893630"/>
                </a:lnTo>
                <a:lnTo>
                  <a:pt x="103332" y="962660"/>
                </a:lnTo>
                <a:lnTo>
                  <a:pt x="106499" y="1027327"/>
                </a:lnTo>
                <a:lnTo>
                  <a:pt x="109666" y="1079694"/>
                </a:lnTo>
                <a:lnTo>
                  <a:pt x="112042" y="1112226"/>
                </a:lnTo>
                <a:lnTo>
                  <a:pt x="97393" y="1112623"/>
                </a:lnTo>
                <a:lnTo>
                  <a:pt x="87891" y="1112623"/>
                </a:lnTo>
                <a:lnTo>
                  <a:pt x="76806" y="1111433"/>
                </a:lnTo>
                <a:lnTo>
                  <a:pt x="65325" y="1109449"/>
                </a:lnTo>
                <a:lnTo>
                  <a:pt x="59386" y="1108259"/>
                </a:lnTo>
                <a:lnTo>
                  <a:pt x="53843" y="1107069"/>
                </a:lnTo>
                <a:lnTo>
                  <a:pt x="47905" y="1104688"/>
                </a:lnTo>
                <a:lnTo>
                  <a:pt x="41966" y="1102308"/>
                </a:lnTo>
                <a:lnTo>
                  <a:pt x="36027" y="1099928"/>
                </a:lnTo>
                <a:lnTo>
                  <a:pt x="30485" y="1096357"/>
                </a:lnTo>
                <a:lnTo>
                  <a:pt x="27713" y="1079298"/>
                </a:lnTo>
                <a:lnTo>
                  <a:pt x="24546" y="1056684"/>
                </a:lnTo>
                <a:lnTo>
                  <a:pt x="21775" y="1030104"/>
                </a:lnTo>
                <a:lnTo>
                  <a:pt x="18607" y="1000349"/>
                </a:lnTo>
                <a:lnTo>
                  <a:pt x="15836" y="967024"/>
                </a:lnTo>
                <a:lnTo>
                  <a:pt x="13065" y="932509"/>
                </a:lnTo>
                <a:lnTo>
                  <a:pt x="7918" y="860305"/>
                </a:lnTo>
                <a:lnTo>
                  <a:pt x="3563" y="790084"/>
                </a:lnTo>
                <a:lnTo>
                  <a:pt x="2375" y="757949"/>
                </a:lnTo>
                <a:lnTo>
                  <a:pt x="1187" y="728591"/>
                </a:lnTo>
                <a:lnTo>
                  <a:pt x="396" y="702804"/>
                </a:lnTo>
                <a:lnTo>
                  <a:pt x="0" y="681778"/>
                </a:lnTo>
                <a:lnTo>
                  <a:pt x="396" y="666305"/>
                </a:lnTo>
                <a:lnTo>
                  <a:pt x="792" y="660751"/>
                </a:lnTo>
                <a:lnTo>
                  <a:pt x="1187" y="656784"/>
                </a:lnTo>
                <a:lnTo>
                  <a:pt x="1979" y="650436"/>
                </a:lnTo>
                <a:lnTo>
                  <a:pt x="3167" y="644089"/>
                </a:lnTo>
                <a:lnTo>
                  <a:pt x="5147" y="638535"/>
                </a:lnTo>
                <a:lnTo>
                  <a:pt x="7918" y="632584"/>
                </a:lnTo>
                <a:lnTo>
                  <a:pt x="11085" y="626633"/>
                </a:lnTo>
                <a:lnTo>
                  <a:pt x="15044" y="621475"/>
                </a:lnTo>
                <a:lnTo>
                  <a:pt x="19003" y="615921"/>
                </a:lnTo>
                <a:lnTo>
                  <a:pt x="24150" y="610764"/>
                </a:lnTo>
                <a:lnTo>
                  <a:pt x="29693" y="606003"/>
                </a:lnTo>
                <a:lnTo>
                  <a:pt x="35631" y="601242"/>
                </a:lnTo>
                <a:lnTo>
                  <a:pt x="41966" y="596482"/>
                </a:lnTo>
                <a:lnTo>
                  <a:pt x="48696" y="592514"/>
                </a:lnTo>
                <a:lnTo>
                  <a:pt x="55427" y="588150"/>
                </a:lnTo>
                <a:lnTo>
                  <a:pt x="62949" y="584580"/>
                </a:lnTo>
                <a:lnTo>
                  <a:pt x="70867" y="580612"/>
                </a:lnTo>
                <a:lnTo>
                  <a:pt x="78785" y="576645"/>
                </a:lnTo>
                <a:lnTo>
                  <a:pt x="96205" y="569504"/>
                </a:lnTo>
                <a:lnTo>
                  <a:pt x="114417" y="563950"/>
                </a:lnTo>
                <a:lnTo>
                  <a:pt x="132629" y="557999"/>
                </a:lnTo>
                <a:lnTo>
                  <a:pt x="152029" y="552842"/>
                </a:lnTo>
                <a:lnTo>
                  <a:pt x="171428" y="548478"/>
                </a:lnTo>
                <a:lnTo>
                  <a:pt x="190828" y="544510"/>
                </a:lnTo>
                <a:lnTo>
                  <a:pt x="210227" y="540940"/>
                </a:lnTo>
                <a:lnTo>
                  <a:pt x="229627" y="538559"/>
                </a:lnTo>
                <a:lnTo>
                  <a:pt x="233586" y="538163"/>
                </a:lnTo>
                <a:close/>
                <a:moveTo>
                  <a:pt x="1612045" y="536575"/>
                </a:moveTo>
                <a:lnTo>
                  <a:pt x="1621555" y="536972"/>
                </a:lnTo>
                <a:lnTo>
                  <a:pt x="1631461" y="537369"/>
                </a:lnTo>
                <a:lnTo>
                  <a:pt x="1640970" y="538559"/>
                </a:lnTo>
                <a:lnTo>
                  <a:pt x="1650480" y="540147"/>
                </a:lnTo>
                <a:lnTo>
                  <a:pt x="1660386" y="541734"/>
                </a:lnTo>
                <a:lnTo>
                  <a:pt x="1669896" y="544512"/>
                </a:lnTo>
                <a:lnTo>
                  <a:pt x="1679406" y="546894"/>
                </a:lnTo>
                <a:lnTo>
                  <a:pt x="1688916" y="550465"/>
                </a:lnTo>
                <a:lnTo>
                  <a:pt x="1698030" y="553640"/>
                </a:lnTo>
                <a:lnTo>
                  <a:pt x="1707539" y="557212"/>
                </a:lnTo>
                <a:lnTo>
                  <a:pt x="1716257" y="560784"/>
                </a:lnTo>
                <a:lnTo>
                  <a:pt x="1724974" y="565150"/>
                </a:lnTo>
                <a:lnTo>
                  <a:pt x="1742409" y="573484"/>
                </a:lnTo>
                <a:lnTo>
                  <a:pt x="1758259" y="582215"/>
                </a:lnTo>
                <a:lnTo>
                  <a:pt x="1772523" y="591344"/>
                </a:lnTo>
                <a:lnTo>
                  <a:pt x="1785600" y="600472"/>
                </a:lnTo>
                <a:lnTo>
                  <a:pt x="1797091" y="608806"/>
                </a:lnTo>
                <a:lnTo>
                  <a:pt x="1806997" y="616744"/>
                </a:lnTo>
                <a:lnTo>
                  <a:pt x="1814129" y="623887"/>
                </a:lnTo>
                <a:lnTo>
                  <a:pt x="1816903" y="627062"/>
                </a:lnTo>
                <a:lnTo>
                  <a:pt x="1818884" y="629840"/>
                </a:lnTo>
                <a:lnTo>
                  <a:pt x="1820865" y="632619"/>
                </a:lnTo>
                <a:lnTo>
                  <a:pt x="1821658" y="634603"/>
                </a:lnTo>
                <a:lnTo>
                  <a:pt x="1822054" y="638572"/>
                </a:lnTo>
                <a:lnTo>
                  <a:pt x="1822450" y="644128"/>
                </a:lnTo>
                <a:lnTo>
                  <a:pt x="1822450" y="660797"/>
                </a:lnTo>
                <a:lnTo>
                  <a:pt x="1821658" y="682625"/>
                </a:lnTo>
                <a:lnTo>
                  <a:pt x="1819677" y="710009"/>
                </a:lnTo>
                <a:lnTo>
                  <a:pt x="1818092" y="741362"/>
                </a:lnTo>
                <a:lnTo>
                  <a:pt x="1815714" y="775494"/>
                </a:lnTo>
                <a:lnTo>
                  <a:pt x="1809374" y="850106"/>
                </a:lnTo>
                <a:lnTo>
                  <a:pt x="1802242" y="926306"/>
                </a:lnTo>
                <a:lnTo>
                  <a:pt x="1794713" y="998141"/>
                </a:lnTo>
                <a:lnTo>
                  <a:pt x="1790751" y="1029494"/>
                </a:lnTo>
                <a:lnTo>
                  <a:pt x="1787581" y="1057672"/>
                </a:lnTo>
                <a:lnTo>
                  <a:pt x="1784015" y="1080691"/>
                </a:lnTo>
                <a:lnTo>
                  <a:pt x="1781241" y="1097756"/>
                </a:lnTo>
                <a:lnTo>
                  <a:pt x="1770146" y="1102122"/>
                </a:lnTo>
                <a:lnTo>
                  <a:pt x="1759844" y="1106091"/>
                </a:lnTo>
                <a:lnTo>
                  <a:pt x="1749938" y="1108472"/>
                </a:lnTo>
                <a:lnTo>
                  <a:pt x="1740824" y="1110456"/>
                </a:lnTo>
                <a:lnTo>
                  <a:pt x="1731710" y="1112044"/>
                </a:lnTo>
                <a:lnTo>
                  <a:pt x="1724182" y="1112441"/>
                </a:lnTo>
                <a:lnTo>
                  <a:pt x="1720616" y="1112044"/>
                </a:lnTo>
                <a:lnTo>
                  <a:pt x="1717446" y="1111250"/>
                </a:lnTo>
                <a:lnTo>
                  <a:pt x="1714276" y="1110853"/>
                </a:lnTo>
                <a:lnTo>
                  <a:pt x="1711502" y="1110059"/>
                </a:lnTo>
                <a:lnTo>
                  <a:pt x="1712691" y="1096566"/>
                </a:lnTo>
                <a:lnTo>
                  <a:pt x="1713879" y="1077119"/>
                </a:lnTo>
                <a:lnTo>
                  <a:pt x="1715464" y="1025128"/>
                </a:lnTo>
                <a:lnTo>
                  <a:pt x="1717049" y="960041"/>
                </a:lnTo>
                <a:lnTo>
                  <a:pt x="1718238" y="890587"/>
                </a:lnTo>
                <a:lnTo>
                  <a:pt x="1719031" y="823912"/>
                </a:lnTo>
                <a:lnTo>
                  <a:pt x="1718238" y="794544"/>
                </a:lnTo>
                <a:lnTo>
                  <a:pt x="1717842" y="768747"/>
                </a:lnTo>
                <a:lnTo>
                  <a:pt x="1717446" y="747315"/>
                </a:lnTo>
                <a:lnTo>
                  <a:pt x="1716257" y="731440"/>
                </a:lnTo>
                <a:lnTo>
                  <a:pt x="1715464" y="726281"/>
                </a:lnTo>
                <a:lnTo>
                  <a:pt x="1715068" y="722312"/>
                </a:lnTo>
                <a:lnTo>
                  <a:pt x="1713879" y="720725"/>
                </a:lnTo>
                <a:lnTo>
                  <a:pt x="1713483" y="720328"/>
                </a:lnTo>
                <a:lnTo>
                  <a:pt x="1713087" y="720725"/>
                </a:lnTo>
                <a:lnTo>
                  <a:pt x="1707539" y="727869"/>
                </a:lnTo>
                <a:lnTo>
                  <a:pt x="1702388" y="735409"/>
                </a:lnTo>
                <a:lnTo>
                  <a:pt x="1701200" y="737394"/>
                </a:lnTo>
                <a:lnTo>
                  <a:pt x="1683765" y="992584"/>
                </a:lnTo>
                <a:lnTo>
                  <a:pt x="1675047" y="1087438"/>
                </a:lnTo>
                <a:lnTo>
                  <a:pt x="1671877" y="1124744"/>
                </a:lnTo>
                <a:lnTo>
                  <a:pt x="1671085" y="1128316"/>
                </a:lnTo>
                <a:lnTo>
                  <a:pt x="1669104" y="1134269"/>
                </a:lnTo>
                <a:lnTo>
                  <a:pt x="1667123" y="1140222"/>
                </a:lnTo>
                <a:lnTo>
                  <a:pt x="1664349" y="1145778"/>
                </a:lnTo>
                <a:lnTo>
                  <a:pt x="1661971" y="1151334"/>
                </a:lnTo>
                <a:lnTo>
                  <a:pt x="1655631" y="1162447"/>
                </a:lnTo>
                <a:lnTo>
                  <a:pt x="1648499" y="1173956"/>
                </a:lnTo>
                <a:lnTo>
                  <a:pt x="1616403" y="1598613"/>
                </a:lnTo>
                <a:lnTo>
                  <a:pt x="1531211" y="1598613"/>
                </a:lnTo>
                <a:lnTo>
                  <a:pt x="1488020" y="1260872"/>
                </a:lnTo>
                <a:lnTo>
                  <a:pt x="1482869" y="1261269"/>
                </a:lnTo>
                <a:lnTo>
                  <a:pt x="1477322" y="1261666"/>
                </a:lnTo>
                <a:lnTo>
                  <a:pt x="1473359" y="1261666"/>
                </a:lnTo>
                <a:lnTo>
                  <a:pt x="1470189" y="1261269"/>
                </a:lnTo>
                <a:lnTo>
                  <a:pt x="1429772" y="1597422"/>
                </a:lnTo>
                <a:lnTo>
                  <a:pt x="1340617" y="1598613"/>
                </a:lnTo>
                <a:lnTo>
                  <a:pt x="1323975" y="1376760"/>
                </a:lnTo>
                <a:lnTo>
                  <a:pt x="1330315" y="1370806"/>
                </a:lnTo>
                <a:lnTo>
                  <a:pt x="1336655" y="1364456"/>
                </a:lnTo>
                <a:lnTo>
                  <a:pt x="1342995" y="1357710"/>
                </a:lnTo>
                <a:lnTo>
                  <a:pt x="1348542" y="1350566"/>
                </a:lnTo>
                <a:lnTo>
                  <a:pt x="1354090" y="1342628"/>
                </a:lnTo>
                <a:lnTo>
                  <a:pt x="1358845" y="1334294"/>
                </a:lnTo>
                <a:lnTo>
                  <a:pt x="1363600" y="1325563"/>
                </a:lnTo>
                <a:lnTo>
                  <a:pt x="1368355" y="1316435"/>
                </a:lnTo>
                <a:lnTo>
                  <a:pt x="1371921" y="1306513"/>
                </a:lnTo>
                <a:lnTo>
                  <a:pt x="1375883" y="1296591"/>
                </a:lnTo>
                <a:lnTo>
                  <a:pt x="1379053" y="1285875"/>
                </a:lnTo>
                <a:lnTo>
                  <a:pt x="1381827" y="1275160"/>
                </a:lnTo>
                <a:lnTo>
                  <a:pt x="1384204" y="1263650"/>
                </a:lnTo>
                <a:lnTo>
                  <a:pt x="1386186" y="1251347"/>
                </a:lnTo>
                <a:lnTo>
                  <a:pt x="1388563" y="1239044"/>
                </a:lnTo>
                <a:lnTo>
                  <a:pt x="1389752" y="1226344"/>
                </a:lnTo>
                <a:lnTo>
                  <a:pt x="1389752" y="1222375"/>
                </a:lnTo>
                <a:lnTo>
                  <a:pt x="1389752" y="1218009"/>
                </a:lnTo>
                <a:lnTo>
                  <a:pt x="1389356" y="1209675"/>
                </a:lnTo>
                <a:lnTo>
                  <a:pt x="1390148" y="1207294"/>
                </a:lnTo>
                <a:lnTo>
                  <a:pt x="1392129" y="1194594"/>
                </a:lnTo>
                <a:lnTo>
                  <a:pt x="1394903" y="1177925"/>
                </a:lnTo>
                <a:lnTo>
                  <a:pt x="1400450" y="1134269"/>
                </a:lnTo>
                <a:lnTo>
                  <a:pt x="1407186" y="1078309"/>
                </a:lnTo>
                <a:lnTo>
                  <a:pt x="1413923" y="1013619"/>
                </a:lnTo>
                <a:lnTo>
                  <a:pt x="1421055" y="943769"/>
                </a:lnTo>
                <a:lnTo>
                  <a:pt x="1427791" y="871537"/>
                </a:lnTo>
                <a:lnTo>
                  <a:pt x="1433735" y="800894"/>
                </a:lnTo>
                <a:lnTo>
                  <a:pt x="1438886" y="734219"/>
                </a:lnTo>
                <a:lnTo>
                  <a:pt x="1447603" y="767953"/>
                </a:lnTo>
                <a:lnTo>
                  <a:pt x="1449188" y="758428"/>
                </a:lnTo>
                <a:lnTo>
                  <a:pt x="1470586" y="600869"/>
                </a:lnTo>
                <a:lnTo>
                  <a:pt x="1464642" y="585390"/>
                </a:lnTo>
                <a:lnTo>
                  <a:pt x="1476529" y="564753"/>
                </a:lnTo>
                <a:lnTo>
                  <a:pt x="1503870" y="564753"/>
                </a:lnTo>
                <a:lnTo>
                  <a:pt x="1514569" y="585390"/>
                </a:lnTo>
                <a:lnTo>
                  <a:pt x="1509814" y="604044"/>
                </a:lnTo>
                <a:lnTo>
                  <a:pt x="1528833" y="770334"/>
                </a:lnTo>
                <a:lnTo>
                  <a:pt x="1579949" y="545306"/>
                </a:lnTo>
                <a:lnTo>
                  <a:pt x="1585893" y="542131"/>
                </a:lnTo>
                <a:lnTo>
                  <a:pt x="1589855" y="540147"/>
                </a:lnTo>
                <a:lnTo>
                  <a:pt x="1592629" y="538559"/>
                </a:lnTo>
                <a:lnTo>
                  <a:pt x="1593025" y="538162"/>
                </a:lnTo>
                <a:lnTo>
                  <a:pt x="1602535" y="536972"/>
                </a:lnTo>
                <a:lnTo>
                  <a:pt x="1612045" y="536575"/>
                </a:lnTo>
                <a:close/>
                <a:moveTo>
                  <a:pt x="1080417" y="477838"/>
                </a:moveTo>
                <a:lnTo>
                  <a:pt x="1092318" y="478235"/>
                </a:lnTo>
                <a:lnTo>
                  <a:pt x="1104616" y="478632"/>
                </a:lnTo>
                <a:lnTo>
                  <a:pt x="1116913" y="480219"/>
                </a:lnTo>
                <a:lnTo>
                  <a:pt x="1128814" y="482600"/>
                </a:lnTo>
                <a:lnTo>
                  <a:pt x="1141111" y="484982"/>
                </a:lnTo>
                <a:lnTo>
                  <a:pt x="1153409" y="487760"/>
                </a:lnTo>
                <a:lnTo>
                  <a:pt x="1165706" y="491332"/>
                </a:lnTo>
                <a:lnTo>
                  <a:pt x="1178003" y="494903"/>
                </a:lnTo>
                <a:lnTo>
                  <a:pt x="1189507" y="499269"/>
                </a:lnTo>
                <a:lnTo>
                  <a:pt x="1201011" y="504032"/>
                </a:lnTo>
                <a:lnTo>
                  <a:pt x="1212515" y="508397"/>
                </a:lnTo>
                <a:lnTo>
                  <a:pt x="1223623" y="513557"/>
                </a:lnTo>
                <a:lnTo>
                  <a:pt x="1234730" y="519113"/>
                </a:lnTo>
                <a:lnTo>
                  <a:pt x="1245441" y="524669"/>
                </a:lnTo>
                <a:lnTo>
                  <a:pt x="1255358" y="530225"/>
                </a:lnTo>
                <a:lnTo>
                  <a:pt x="1265672" y="536178"/>
                </a:lnTo>
                <a:lnTo>
                  <a:pt x="1283920" y="547291"/>
                </a:lnTo>
                <a:lnTo>
                  <a:pt x="1300581" y="558403"/>
                </a:lnTo>
                <a:lnTo>
                  <a:pt x="1314862" y="569119"/>
                </a:lnTo>
                <a:lnTo>
                  <a:pt x="1327159" y="579438"/>
                </a:lnTo>
                <a:lnTo>
                  <a:pt x="1331919" y="584200"/>
                </a:lnTo>
                <a:lnTo>
                  <a:pt x="1336283" y="588169"/>
                </a:lnTo>
                <a:lnTo>
                  <a:pt x="1339456" y="592535"/>
                </a:lnTo>
                <a:lnTo>
                  <a:pt x="1342630" y="595710"/>
                </a:lnTo>
                <a:lnTo>
                  <a:pt x="1344217" y="599282"/>
                </a:lnTo>
                <a:lnTo>
                  <a:pt x="1345407" y="601663"/>
                </a:lnTo>
                <a:lnTo>
                  <a:pt x="1346200" y="606822"/>
                </a:lnTo>
                <a:lnTo>
                  <a:pt x="1346200" y="613966"/>
                </a:lnTo>
                <a:lnTo>
                  <a:pt x="1346200" y="634603"/>
                </a:lnTo>
                <a:lnTo>
                  <a:pt x="1345407" y="662782"/>
                </a:lnTo>
                <a:lnTo>
                  <a:pt x="1343820" y="696913"/>
                </a:lnTo>
                <a:lnTo>
                  <a:pt x="1341043" y="736600"/>
                </a:lnTo>
                <a:lnTo>
                  <a:pt x="1337870" y="779860"/>
                </a:lnTo>
                <a:lnTo>
                  <a:pt x="1334299" y="825897"/>
                </a:lnTo>
                <a:lnTo>
                  <a:pt x="1330333" y="873919"/>
                </a:lnTo>
                <a:lnTo>
                  <a:pt x="1325572" y="922735"/>
                </a:lnTo>
                <a:lnTo>
                  <a:pt x="1321209" y="970757"/>
                </a:lnTo>
                <a:lnTo>
                  <a:pt x="1316448" y="1017588"/>
                </a:lnTo>
                <a:lnTo>
                  <a:pt x="1311291" y="1061244"/>
                </a:lnTo>
                <a:lnTo>
                  <a:pt x="1306928" y="1101328"/>
                </a:lnTo>
                <a:lnTo>
                  <a:pt x="1302564" y="1136253"/>
                </a:lnTo>
                <a:lnTo>
                  <a:pt x="1298201" y="1166019"/>
                </a:lnTo>
                <a:lnTo>
                  <a:pt x="1294630" y="1187847"/>
                </a:lnTo>
                <a:lnTo>
                  <a:pt x="1280746" y="1193403"/>
                </a:lnTo>
                <a:lnTo>
                  <a:pt x="1267655" y="1197372"/>
                </a:lnTo>
                <a:lnTo>
                  <a:pt x="1254961" y="1201341"/>
                </a:lnTo>
                <a:lnTo>
                  <a:pt x="1243061" y="1203722"/>
                </a:lnTo>
                <a:lnTo>
                  <a:pt x="1232350" y="1205310"/>
                </a:lnTo>
                <a:lnTo>
                  <a:pt x="1227193" y="1205310"/>
                </a:lnTo>
                <a:lnTo>
                  <a:pt x="1222433" y="1205707"/>
                </a:lnTo>
                <a:lnTo>
                  <a:pt x="1217672" y="1205310"/>
                </a:lnTo>
                <a:lnTo>
                  <a:pt x="1213706" y="1204913"/>
                </a:lnTo>
                <a:lnTo>
                  <a:pt x="1209739" y="1204119"/>
                </a:lnTo>
                <a:lnTo>
                  <a:pt x="1206565" y="1202928"/>
                </a:lnTo>
                <a:lnTo>
                  <a:pt x="1207755" y="1186260"/>
                </a:lnTo>
                <a:lnTo>
                  <a:pt x="1208945" y="1161653"/>
                </a:lnTo>
                <a:lnTo>
                  <a:pt x="1211722" y="1094978"/>
                </a:lnTo>
                <a:lnTo>
                  <a:pt x="1213706" y="1013222"/>
                </a:lnTo>
                <a:lnTo>
                  <a:pt x="1214896" y="925116"/>
                </a:lnTo>
                <a:lnTo>
                  <a:pt x="1215292" y="882253"/>
                </a:lnTo>
                <a:lnTo>
                  <a:pt x="1215292" y="841375"/>
                </a:lnTo>
                <a:lnTo>
                  <a:pt x="1215292" y="804069"/>
                </a:lnTo>
                <a:lnTo>
                  <a:pt x="1214499" y="771128"/>
                </a:lnTo>
                <a:lnTo>
                  <a:pt x="1213706" y="744141"/>
                </a:lnTo>
                <a:lnTo>
                  <a:pt x="1212515" y="724297"/>
                </a:lnTo>
                <a:lnTo>
                  <a:pt x="1211722" y="717153"/>
                </a:lnTo>
                <a:lnTo>
                  <a:pt x="1210532" y="712788"/>
                </a:lnTo>
                <a:lnTo>
                  <a:pt x="1209739" y="711200"/>
                </a:lnTo>
                <a:lnTo>
                  <a:pt x="1209342" y="710407"/>
                </a:lnTo>
                <a:lnTo>
                  <a:pt x="1208945" y="710010"/>
                </a:lnTo>
                <a:lnTo>
                  <a:pt x="1208152" y="710407"/>
                </a:lnTo>
                <a:lnTo>
                  <a:pt x="1201408" y="719932"/>
                </a:lnTo>
                <a:lnTo>
                  <a:pt x="1194664" y="729457"/>
                </a:lnTo>
                <a:lnTo>
                  <a:pt x="1193078" y="731838"/>
                </a:lnTo>
                <a:lnTo>
                  <a:pt x="1171260" y="1054497"/>
                </a:lnTo>
                <a:lnTo>
                  <a:pt x="1165309" y="1121966"/>
                </a:lnTo>
                <a:lnTo>
                  <a:pt x="1160549" y="1174750"/>
                </a:lnTo>
                <a:lnTo>
                  <a:pt x="1155789" y="1221582"/>
                </a:lnTo>
                <a:lnTo>
                  <a:pt x="1155392" y="1225947"/>
                </a:lnTo>
                <a:lnTo>
                  <a:pt x="1153012" y="1233488"/>
                </a:lnTo>
                <a:lnTo>
                  <a:pt x="1149838" y="1241028"/>
                </a:lnTo>
                <a:lnTo>
                  <a:pt x="1147062" y="1248172"/>
                </a:lnTo>
                <a:lnTo>
                  <a:pt x="1143888" y="1255316"/>
                </a:lnTo>
                <a:lnTo>
                  <a:pt x="1139921" y="1262460"/>
                </a:lnTo>
                <a:lnTo>
                  <a:pt x="1135557" y="1269603"/>
                </a:lnTo>
                <a:lnTo>
                  <a:pt x="1131591" y="1276350"/>
                </a:lnTo>
                <a:lnTo>
                  <a:pt x="1126830" y="1283494"/>
                </a:lnTo>
                <a:lnTo>
                  <a:pt x="1086368" y="1820863"/>
                </a:lnTo>
                <a:lnTo>
                  <a:pt x="977674" y="1820863"/>
                </a:lnTo>
                <a:lnTo>
                  <a:pt x="923328" y="1393428"/>
                </a:lnTo>
                <a:lnTo>
                  <a:pt x="916584" y="1394222"/>
                </a:lnTo>
                <a:lnTo>
                  <a:pt x="909840" y="1394619"/>
                </a:lnTo>
                <a:lnTo>
                  <a:pt x="905080" y="1394222"/>
                </a:lnTo>
                <a:lnTo>
                  <a:pt x="900716" y="1393825"/>
                </a:lnTo>
                <a:lnTo>
                  <a:pt x="849543" y="1819275"/>
                </a:lnTo>
                <a:lnTo>
                  <a:pt x="736486" y="1820863"/>
                </a:lnTo>
                <a:lnTo>
                  <a:pt x="695627" y="1276350"/>
                </a:lnTo>
                <a:lnTo>
                  <a:pt x="687693" y="1264047"/>
                </a:lnTo>
                <a:lnTo>
                  <a:pt x="680553" y="1251744"/>
                </a:lnTo>
                <a:lnTo>
                  <a:pt x="677776" y="1245394"/>
                </a:lnTo>
                <a:lnTo>
                  <a:pt x="674602" y="1239044"/>
                </a:lnTo>
                <a:lnTo>
                  <a:pt x="671826" y="1232694"/>
                </a:lnTo>
                <a:lnTo>
                  <a:pt x="669842" y="1226741"/>
                </a:lnTo>
                <a:lnTo>
                  <a:pt x="669049" y="1221582"/>
                </a:lnTo>
                <a:lnTo>
                  <a:pt x="661908" y="1148160"/>
                </a:lnTo>
                <a:lnTo>
                  <a:pt x="654768" y="1068388"/>
                </a:lnTo>
                <a:lnTo>
                  <a:pt x="646437" y="968375"/>
                </a:lnTo>
                <a:lnTo>
                  <a:pt x="630173" y="723503"/>
                </a:lnTo>
                <a:lnTo>
                  <a:pt x="626603" y="720725"/>
                </a:lnTo>
                <a:lnTo>
                  <a:pt x="623826" y="717550"/>
                </a:lnTo>
                <a:lnTo>
                  <a:pt x="616686" y="710407"/>
                </a:lnTo>
                <a:lnTo>
                  <a:pt x="616289" y="710407"/>
                </a:lnTo>
                <a:lnTo>
                  <a:pt x="615892" y="710803"/>
                </a:lnTo>
                <a:lnTo>
                  <a:pt x="614702" y="713978"/>
                </a:lnTo>
                <a:lnTo>
                  <a:pt x="614305" y="719138"/>
                </a:lnTo>
                <a:lnTo>
                  <a:pt x="613909" y="726678"/>
                </a:lnTo>
                <a:lnTo>
                  <a:pt x="613909" y="746919"/>
                </a:lnTo>
                <a:lnTo>
                  <a:pt x="613909" y="774303"/>
                </a:lnTo>
                <a:lnTo>
                  <a:pt x="614702" y="807641"/>
                </a:lnTo>
                <a:lnTo>
                  <a:pt x="615892" y="844947"/>
                </a:lnTo>
                <a:lnTo>
                  <a:pt x="619066" y="929085"/>
                </a:lnTo>
                <a:lnTo>
                  <a:pt x="623033" y="1016794"/>
                </a:lnTo>
                <a:lnTo>
                  <a:pt x="627000" y="1098550"/>
                </a:lnTo>
                <a:lnTo>
                  <a:pt x="630966" y="1164035"/>
                </a:lnTo>
                <a:lnTo>
                  <a:pt x="632553" y="1188641"/>
                </a:lnTo>
                <a:lnTo>
                  <a:pt x="634140" y="1205310"/>
                </a:lnTo>
                <a:lnTo>
                  <a:pt x="625810" y="1205310"/>
                </a:lnTo>
                <a:lnTo>
                  <a:pt x="615099" y="1205707"/>
                </a:lnTo>
                <a:lnTo>
                  <a:pt x="603198" y="1205310"/>
                </a:lnTo>
                <a:lnTo>
                  <a:pt x="589711" y="1204516"/>
                </a:lnTo>
                <a:lnTo>
                  <a:pt x="582570" y="1203325"/>
                </a:lnTo>
                <a:lnTo>
                  <a:pt x="575033" y="1202135"/>
                </a:lnTo>
                <a:lnTo>
                  <a:pt x="567496" y="1200944"/>
                </a:lnTo>
                <a:lnTo>
                  <a:pt x="559959" y="1198563"/>
                </a:lnTo>
                <a:lnTo>
                  <a:pt x="552422" y="1196182"/>
                </a:lnTo>
                <a:lnTo>
                  <a:pt x="544885" y="1193403"/>
                </a:lnTo>
                <a:lnTo>
                  <a:pt x="537744" y="1189435"/>
                </a:lnTo>
                <a:lnTo>
                  <a:pt x="530604" y="1185466"/>
                </a:lnTo>
                <a:lnTo>
                  <a:pt x="528620" y="1175544"/>
                </a:lnTo>
                <a:lnTo>
                  <a:pt x="526637" y="1163638"/>
                </a:lnTo>
                <a:lnTo>
                  <a:pt x="523067" y="1135460"/>
                </a:lnTo>
                <a:lnTo>
                  <a:pt x="519100" y="1101725"/>
                </a:lnTo>
                <a:lnTo>
                  <a:pt x="515530" y="1064022"/>
                </a:lnTo>
                <a:lnTo>
                  <a:pt x="511959" y="1021953"/>
                </a:lnTo>
                <a:lnTo>
                  <a:pt x="508389" y="978297"/>
                </a:lnTo>
                <a:lnTo>
                  <a:pt x="504819" y="932657"/>
                </a:lnTo>
                <a:lnTo>
                  <a:pt x="502042" y="886619"/>
                </a:lnTo>
                <a:lnTo>
                  <a:pt x="498868" y="841772"/>
                </a:lnTo>
                <a:lnTo>
                  <a:pt x="496885" y="798116"/>
                </a:lnTo>
                <a:lnTo>
                  <a:pt x="494902" y="757238"/>
                </a:lnTo>
                <a:lnTo>
                  <a:pt x="492918" y="720328"/>
                </a:lnTo>
                <a:lnTo>
                  <a:pt x="492125" y="687785"/>
                </a:lnTo>
                <a:lnTo>
                  <a:pt x="492125" y="661194"/>
                </a:lnTo>
                <a:lnTo>
                  <a:pt x="492125" y="641350"/>
                </a:lnTo>
                <a:lnTo>
                  <a:pt x="492521" y="634603"/>
                </a:lnTo>
                <a:lnTo>
                  <a:pt x="493315" y="629444"/>
                </a:lnTo>
                <a:lnTo>
                  <a:pt x="494505" y="621507"/>
                </a:lnTo>
                <a:lnTo>
                  <a:pt x="496092" y="613569"/>
                </a:lnTo>
                <a:lnTo>
                  <a:pt x="498472" y="606028"/>
                </a:lnTo>
                <a:lnTo>
                  <a:pt x="502042" y="598885"/>
                </a:lnTo>
                <a:lnTo>
                  <a:pt x="506009" y="591741"/>
                </a:lnTo>
                <a:lnTo>
                  <a:pt x="510769" y="584597"/>
                </a:lnTo>
                <a:lnTo>
                  <a:pt x="516323" y="578247"/>
                </a:lnTo>
                <a:lnTo>
                  <a:pt x="522670" y="571500"/>
                </a:lnTo>
                <a:lnTo>
                  <a:pt x="529414" y="565547"/>
                </a:lnTo>
                <a:lnTo>
                  <a:pt x="536951" y="559594"/>
                </a:lnTo>
                <a:lnTo>
                  <a:pt x="544885" y="553641"/>
                </a:lnTo>
                <a:lnTo>
                  <a:pt x="553215" y="548085"/>
                </a:lnTo>
                <a:lnTo>
                  <a:pt x="562339" y="542925"/>
                </a:lnTo>
                <a:lnTo>
                  <a:pt x="571860" y="537766"/>
                </a:lnTo>
                <a:lnTo>
                  <a:pt x="581777" y="533003"/>
                </a:lnTo>
                <a:lnTo>
                  <a:pt x="592091" y="528241"/>
                </a:lnTo>
                <a:lnTo>
                  <a:pt x="602801" y="523875"/>
                </a:lnTo>
                <a:lnTo>
                  <a:pt x="613512" y="519510"/>
                </a:lnTo>
                <a:lnTo>
                  <a:pt x="625016" y="515144"/>
                </a:lnTo>
                <a:lnTo>
                  <a:pt x="636520" y="511572"/>
                </a:lnTo>
                <a:lnTo>
                  <a:pt x="659925" y="504428"/>
                </a:lnTo>
                <a:lnTo>
                  <a:pt x="684520" y="498078"/>
                </a:lnTo>
                <a:lnTo>
                  <a:pt x="709115" y="492522"/>
                </a:lnTo>
                <a:lnTo>
                  <a:pt x="733709" y="487363"/>
                </a:lnTo>
                <a:lnTo>
                  <a:pt x="758701" y="483394"/>
                </a:lnTo>
                <a:lnTo>
                  <a:pt x="782502" y="479425"/>
                </a:lnTo>
                <a:lnTo>
                  <a:pt x="788056" y="479028"/>
                </a:lnTo>
                <a:lnTo>
                  <a:pt x="794006" y="479425"/>
                </a:lnTo>
                <a:lnTo>
                  <a:pt x="872948" y="770335"/>
                </a:lnTo>
                <a:lnTo>
                  <a:pt x="874138" y="758428"/>
                </a:lnTo>
                <a:lnTo>
                  <a:pt x="901510" y="559197"/>
                </a:lnTo>
                <a:lnTo>
                  <a:pt x="893576" y="539353"/>
                </a:lnTo>
                <a:lnTo>
                  <a:pt x="908650" y="513557"/>
                </a:lnTo>
                <a:lnTo>
                  <a:pt x="943162" y="513160"/>
                </a:lnTo>
                <a:lnTo>
                  <a:pt x="957443" y="539353"/>
                </a:lnTo>
                <a:lnTo>
                  <a:pt x="950699" y="563166"/>
                </a:lnTo>
                <a:lnTo>
                  <a:pt x="975294" y="773510"/>
                </a:lnTo>
                <a:lnTo>
                  <a:pt x="1039558" y="488950"/>
                </a:lnTo>
                <a:lnTo>
                  <a:pt x="1046699" y="485378"/>
                </a:lnTo>
                <a:lnTo>
                  <a:pt x="1052252" y="482600"/>
                </a:lnTo>
                <a:lnTo>
                  <a:pt x="1055823" y="480219"/>
                </a:lnTo>
                <a:lnTo>
                  <a:pt x="1056616" y="479822"/>
                </a:lnTo>
                <a:lnTo>
                  <a:pt x="1056616" y="479425"/>
                </a:lnTo>
                <a:lnTo>
                  <a:pt x="1068120" y="478235"/>
                </a:lnTo>
                <a:lnTo>
                  <a:pt x="1080417" y="477838"/>
                </a:lnTo>
                <a:close/>
                <a:moveTo>
                  <a:pt x="1485107" y="451247"/>
                </a:moveTo>
                <a:lnTo>
                  <a:pt x="1485107" y="475853"/>
                </a:lnTo>
                <a:lnTo>
                  <a:pt x="1508523" y="475853"/>
                </a:lnTo>
                <a:lnTo>
                  <a:pt x="1508523" y="451247"/>
                </a:lnTo>
                <a:lnTo>
                  <a:pt x="1485107" y="451247"/>
                </a:lnTo>
                <a:close/>
                <a:moveTo>
                  <a:pt x="328429" y="426244"/>
                </a:moveTo>
                <a:lnTo>
                  <a:pt x="328429" y="449263"/>
                </a:lnTo>
                <a:lnTo>
                  <a:pt x="350229" y="449263"/>
                </a:lnTo>
                <a:lnTo>
                  <a:pt x="350229" y="426244"/>
                </a:lnTo>
                <a:lnTo>
                  <a:pt x="328429" y="426244"/>
                </a:lnTo>
                <a:close/>
                <a:moveTo>
                  <a:pt x="904908" y="342106"/>
                </a:moveTo>
                <a:lnTo>
                  <a:pt x="904908" y="371872"/>
                </a:lnTo>
                <a:lnTo>
                  <a:pt x="933819" y="371872"/>
                </a:lnTo>
                <a:lnTo>
                  <a:pt x="933819" y="342106"/>
                </a:lnTo>
                <a:lnTo>
                  <a:pt x="904908" y="342106"/>
                </a:lnTo>
                <a:close/>
                <a:moveTo>
                  <a:pt x="1494632" y="300037"/>
                </a:moveTo>
                <a:lnTo>
                  <a:pt x="1489473" y="300434"/>
                </a:lnTo>
                <a:lnTo>
                  <a:pt x="1483123" y="301228"/>
                </a:lnTo>
                <a:lnTo>
                  <a:pt x="1477169" y="302419"/>
                </a:lnTo>
                <a:lnTo>
                  <a:pt x="1465660" y="304800"/>
                </a:lnTo>
                <a:lnTo>
                  <a:pt x="1460501" y="306784"/>
                </a:lnTo>
                <a:lnTo>
                  <a:pt x="1456532" y="307975"/>
                </a:lnTo>
                <a:lnTo>
                  <a:pt x="1456532" y="331391"/>
                </a:lnTo>
                <a:lnTo>
                  <a:pt x="1457723" y="331391"/>
                </a:lnTo>
                <a:lnTo>
                  <a:pt x="1460898" y="329406"/>
                </a:lnTo>
                <a:lnTo>
                  <a:pt x="1465263" y="327819"/>
                </a:lnTo>
                <a:lnTo>
                  <a:pt x="1475582" y="323453"/>
                </a:lnTo>
                <a:lnTo>
                  <a:pt x="1480741" y="321866"/>
                </a:lnTo>
                <a:lnTo>
                  <a:pt x="1486694" y="320675"/>
                </a:lnTo>
                <a:lnTo>
                  <a:pt x="1492648" y="319484"/>
                </a:lnTo>
                <a:lnTo>
                  <a:pt x="1498998" y="319484"/>
                </a:lnTo>
                <a:lnTo>
                  <a:pt x="1505744" y="320278"/>
                </a:lnTo>
                <a:lnTo>
                  <a:pt x="1511698" y="321469"/>
                </a:lnTo>
                <a:lnTo>
                  <a:pt x="1517254" y="323056"/>
                </a:lnTo>
                <a:lnTo>
                  <a:pt x="1519635" y="324644"/>
                </a:lnTo>
                <a:lnTo>
                  <a:pt x="1521619" y="325834"/>
                </a:lnTo>
                <a:lnTo>
                  <a:pt x="1524001" y="327819"/>
                </a:lnTo>
                <a:lnTo>
                  <a:pt x="1525588" y="329803"/>
                </a:lnTo>
                <a:lnTo>
                  <a:pt x="1527176" y="331787"/>
                </a:lnTo>
                <a:lnTo>
                  <a:pt x="1528366" y="334169"/>
                </a:lnTo>
                <a:lnTo>
                  <a:pt x="1529160" y="336550"/>
                </a:lnTo>
                <a:lnTo>
                  <a:pt x="1530351" y="339328"/>
                </a:lnTo>
                <a:lnTo>
                  <a:pt x="1530748" y="342503"/>
                </a:lnTo>
                <a:lnTo>
                  <a:pt x="1530748" y="345281"/>
                </a:lnTo>
                <a:lnTo>
                  <a:pt x="1530351" y="350441"/>
                </a:lnTo>
                <a:lnTo>
                  <a:pt x="1529954" y="354806"/>
                </a:lnTo>
                <a:lnTo>
                  <a:pt x="1528366" y="358378"/>
                </a:lnTo>
                <a:lnTo>
                  <a:pt x="1526779" y="361950"/>
                </a:lnTo>
                <a:lnTo>
                  <a:pt x="1524794" y="365125"/>
                </a:lnTo>
                <a:lnTo>
                  <a:pt x="1522413" y="368300"/>
                </a:lnTo>
                <a:lnTo>
                  <a:pt x="1519635" y="371475"/>
                </a:lnTo>
                <a:lnTo>
                  <a:pt x="1516857" y="374650"/>
                </a:lnTo>
                <a:lnTo>
                  <a:pt x="1513285" y="377031"/>
                </a:lnTo>
                <a:lnTo>
                  <a:pt x="1510110" y="379413"/>
                </a:lnTo>
                <a:lnTo>
                  <a:pt x="1502569" y="384572"/>
                </a:lnTo>
                <a:lnTo>
                  <a:pt x="1485901" y="393700"/>
                </a:lnTo>
                <a:lnTo>
                  <a:pt x="1485901" y="429419"/>
                </a:lnTo>
                <a:lnTo>
                  <a:pt x="1506538" y="429419"/>
                </a:lnTo>
                <a:lnTo>
                  <a:pt x="1506538" y="403225"/>
                </a:lnTo>
                <a:lnTo>
                  <a:pt x="1515666" y="397669"/>
                </a:lnTo>
                <a:lnTo>
                  <a:pt x="1524794" y="392113"/>
                </a:lnTo>
                <a:lnTo>
                  <a:pt x="1532732" y="386159"/>
                </a:lnTo>
                <a:lnTo>
                  <a:pt x="1539479" y="379413"/>
                </a:lnTo>
                <a:lnTo>
                  <a:pt x="1542654" y="376238"/>
                </a:lnTo>
                <a:lnTo>
                  <a:pt x="1545432" y="372269"/>
                </a:lnTo>
                <a:lnTo>
                  <a:pt x="1547813" y="368300"/>
                </a:lnTo>
                <a:lnTo>
                  <a:pt x="1550194" y="363934"/>
                </a:lnTo>
                <a:lnTo>
                  <a:pt x="1552179" y="359172"/>
                </a:lnTo>
                <a:lnTo>
                  <a:pt x="1553369" y="354806"/>
                </a:lnTo>
                <a:lnTo>
                  <a:pt x="1553766" y="349250"/>
                </a:lnTo>
                <a:lnTo>
                  <a:pt x="1554163" y="343694"/>
                </a:lnTo>
                <a:lnTo>
                  <a:pt x="1553766" y="338931"/>
                </a:lnTo>
                <a:lnTo>
                  <a:pt x="1553369" y="334566"/>
                </a:lnTo>
                <a:lnTo>
                  <a:pt x="1552179" y="330200"/>
                </a:lnTo>
                <a:lnTo>
                  <a:pt x="1550591" y="325834"/>
                </a:lnTo>
                <a:lnTo>
                  <a:pt x="1548607" y="322262"/>
                </a:lnTo>
                <a:lnTo>
                  <a:pt x="1546226" y="318294"/>
                </a:lnTo>
                <a:lnTo>
                  <a:pt x="1543448" y="315119"/>
                </a:lnTo>
                <a:lnTo>
                  <a:pt x="1539876" y="311944"/>
                </a:lnTo>
                <a:lnTo>
                  <a:pt x="1535907" y="309166"/>
                </a:lnTo>
                <a:lnTo>
                  <a:pt x="1531938" y="306784"/>
                </a:lnTo>
                <a:lnTo>
                  <a:pt x="1527573" y="304403"/>
                </a:lnTo>
                <a:lnTo>
                  <a:pt x="1522413" y="302816"/>
                </a:lnTo>
                <a:lnTo>
                  <a:pt x="1517651" y="301625"/>
                </a:lnTo>
                <a:lnTo>
                  <a:pt x="1512491" y="300831"/>
                </a:lnTo>
                <a:lnTo>
                  <a:pt x="1506538" y="300037"/>
                </a:lnTo>
                <a:lnTo>
                  <a:pt x="1500585" y="300037"/>
                </a:lnTo>
                <a:lnTo>
                  <a:pt x="1494632" y="300037"/>
                </a:lnTo>
                <a:close/>
                <a:moveTo>
                  <a:pt x="342698" y="286941"/>
                </a:moveTo>
                <a:lnTo>
                  <a:pt x="337545" y="287337"/>
                </a:lnTo>
                <a:lnTo>
                  <a:pt x="332393" y="287734"/>
                </a:lnTo>
                <a:lnTo>
                  <a:pt x="321295" y="289322"/>
                </a:lnTo>
                <a:lnTo>
                  <a:pt x="310593" y="291703"/>
                </a:lnTo>
                <a:lnTo>
                  <a:pt x="302270" y="294481"/>
                </a:lnTo>
                <a:lnTo>
                  <a:pt x="302270" y="316309"/>
                </a:lnTo>
                <a:lnTo>
                  <a:pt x="303063" y="316309"/>
                </a:lnTo>
                <a:lnTo>
                  <a:pt x="306630" y="314325"/>
                </a:lnTo>
                <a:lnTo>
                  <a:pt x="310197" y="312341"/>
                </a:lnTo>
                <a:lnTo>
                  <a:pt x="319709" y="308769"/>
                </a:lnTo>
                <a:lnTo>
                  <a:pt x="324862" y="307181"/>
                </a:lnTo>
                <a:lnTo>
                  <a:pt x="330015" y="305991"/>
                </a:lnTo>
                <a:lnTo>
                  <a:pt x="335564" y="305197"/>
                </a:lnTo>
                <a:lnTo>
                  <a:pt x="341509" y="305197"/>
                </a:lnTo>
                <a:lnTo>
                  <a:pt x="347454" y="305197"/>
                </a:lnTo>
                <a:lnTo>
                  <a:pt x="353003" y="306784"/>
                </a:lnTo>
                <a:lnTo>
                  <a:pt x="357759" y="308372"/>
                </a:lnTo>
                <a:lnTo>
                  <a:pt x="362516" y="311150"/>
                </a:lnTo>
                <a:lnTo>
                  <a:pt x="364101" y="312341"/>
                </a:lnTo>
                <a:lnTo>
                  <a:pt x="366083" y="314722"/>
                </a:lnTo>
                <a:lnTo>
                  <a:pt x="367272" y="316309"/>
                </a:lnTo>
                <a:lnTo>
                  <a:pt x="368461" y="318294"/>
                </a:lnTo>
                <a:lnTo>
                  <a:pt x="369254" y="321072"/>
                </a:lnTo>
                <a:lnTo>
                  <a:pt x="370046" y="323453"/>
                </a:lnTo>
                <a:lnTo>
                  <a:pt x="370443" y="325834"/>
                </a:lnTo>
                <a:lnTo>
                  <a:pt x="370443" y="329009"/>
                </a:lnTo>
                <a:lnTo>
                  <a:pt x="370046" y="333772"/>
                </a:lnTo>
                <a:lnTo>
                  <a:pt x="369650" y="337344"/>
                </a:lnTo>
                <a:lnTo>
                  <a:pt x="368461" y="341312"/>
                </a:lnTo>
                <a:lnTo>
                  <a:pt x="367272" y="344091"/>
                </a:lnTo>
                <a:lnTo>
                  <a:pt x="365290" y="347266"/>
                </a:lnTo>
                <a:lnTo>
                  <a:pt x="362912" y="350044"/>
                </a:lnTo>
                <a:lnTo>
                  <a:pt x="360534" y="352822"/>
                </a:lnTo>
                <a:lnTo>
                  <a:pt x="357363" y="355600"/>
                </a:lnTo>
                <a:lnTo>
                  <a:pt x="351814" y="360759"/>
                </a:lnTo>
                <a:lnTo>
                  <a:pt x="344283" y="365125"/>
                </a:lnTo>
                <a:lnTo>
                  <a:pt x="329222" y="373459"/>
                </a:lnTo>
                <a:lnTo>
                  <a:pt x="329222" y="406400"/>
                </a:lnTo>
                <a:lnTo>
                  <a:pt x="348643" y="406400"/>
                </a:lnTo>
                <a:lnTo>
                  <a:pt x="348643" y="382588"/>
                </a:lnTo>
                <a:lnTo>
                  <a:pt x="356967" y="377428"/>
                </a:lnTo>
                <a:lnTo>
                  <a:pt x="365290" y="371872"/>
                </a:lnTo>
                <a:lnTo>
                  <a:pt x="372424" y="366316"/>
                </a:lnTo>
                <a:lnTo>
                  <a:pt x="378370" y="360759"/>
                </a:lnTo>
                <a:lnTo>
                  <a:pt x="381541" y="357188"/>
                </a:lnTo>
                <a:lnTo>
                  <a:pt x="384315" y="354013"/>
                </a:lnTo>
                <a:lnTo>
                  <a:pt x="386693" y="350044"/>
                </a:lnTo>
                <a:lnTo>
                  <a:pt x="388675" y="346075"/>
                </a:lnTo>
                <a:lnTo>
                  <a:pt x="390260" y="342106"/>
                </a:lnTo>
                <a:lnTo>
                  <a:pt x="391053" y="337344"/>
                </a:lnTo>
                <a:lnTo>
                  <a:pt x="391846" y="332581"/>
                </a:lnTo>
                <a:lnTo>
                  <a:pt x="392638" y="327819"/>
                </a:lnTo>
                <a:lnTo>
                  <a:pt x="391846" y="323056"/>
                </a:lnTo>
                <a:lnTo>
                  <a:pt x="391449" y="318691"/>
                </a:lnTo>
                <a:lnTo>
                  <a:pt x="390260" y="314722"/>
                </a:lnTo>
                <a:lnTo>
                  <a:pt x="389071" y="310753"/>
                </a:lnTo>
                <a:lnTo>
                  <a:pt x="387089" y="307578"/>
                </a:lnTo>
                <a:lnTo>
                  <a:pt x="384711" y="304006"/>
                </a:lnTo>
                <a:lnTo>
                  <a:pt x="381937" y="301228"/>
                </a:lnTo>
                <a:lnTo>
                  <a:pt x="379162" y="298053"/>
                </a:lnTo>
                <a:lnTo>
                  <a:pt x="375595" y="295672"/>
                </a:lnTo>
                <a:lnTo>
                  <a:pt x="372028" y="293291"/>
                </a:lnTo>
                <a:lnTo>
                  <a:pt x="367668" y="291306"/>
                </a:lnTo>
                <a:lnTo>
                  <a:pt x="363308" y="289719"/>
                </a:lnTo>
                <a:lnTo>
                  <a:pt x="358948" y="288528"/>
                </a:lnTo>
                <a:lnTo>
                  <a:pt x="353796" y="287734"/>
                </a:lnTo>
                <a:lnTo>
                  <a:pt x="348247" y="287337"/>
                </a:lnTo>
                <a:lnTo>
                  <a:pt x="342698" y="286941"/>
                </a:lnTo>
                <a:close/>
                <a:moveTo>
                  <a:pt x="1500585" y="158750"/>
                </a:moveTo>
                <a:lnTo>
                  <a:pt x="1511301" y="159147"/>
                </a:lnTo>
                <a:lnTo>
                  <a:pt x="1521223" y="159940"/>
                </a:lnTo>
                <a:lnTo>
                  <a:pt x="1531541" y="161528"/>
                </a:lnTo>
                <a:lnTo>
                  <a:pt x="1540669" y="163115"/>
                </a:lnTo>
                <a:lnTo>
                  <a:pt x="1550194" y="165894"/>
                </a:lnTo>
                <a:lnTo>
                  <a:pt x="1558529" y="168275"/>
                </a:lnTo>
                <a:lnTo>
                  <a:pt x="1566863" y="171450"/>
                </a:lnTo>
                <a:lnTo>
                  <a:pt x="1574404" y="174228"/>
                </a:lnTo>
                <a:lnTo>
                  <a:pt x="1581548" y="177403"/>
                </a:lnTo>
                <a:lnTo>
                  <a:pt x="1588294" y="180975"/>
                </a:lnTo>
                <a:lnTo>
                  <a:pt x="1595041" y="184150"/>
                </a:lnTo>
                <a:lnTo>
                  <a:pt x="1606154" y="191690"/>
                </a:lnTo>
                <a:lnTo>
                  <a:pt x="1615679" y="198437"/>
                </a:lnTo>
                <a:lnTo>
                  <a:pt x="1622823" y="203994"/>
                </a:lnTo>
                <a:lnTo>
                  <a:pt x="1628379" y="208756"/>
                </a:lnTo>
                <a:lnTo>
                  <a:pt x="1632744" y="213122"/>
                </a:lnTo>
                <a:lnTo>
                  <a:pt x="1631554" y="216297"/>
                </a:lnTo>
                <a:lnTo>
                  <a:pt x="1629173" y="219869"/>
                </a:lnTo>
                <a:lnTo>
                  <a:pt x="1626791" y="224234"/>
                </a:lnTo>
                <a:lnTo>
                  <a:pt x="1623219" y="229394"/>
                </a:lnTo>
                <a:lnTo>
                  <a:pt x="1619251" y="234950"/>
                </a:lnTo>
                <a:lnTo>
                  <a:pt x="1614091" y="240903"/>
                </a:lnTo>
                <a:lnTo>
                  <a:pt x="1607741" y="246459"/>
                </a:lnTo>
                <a:lnTo>
                  <a:pt x="1604566" y="248840"/>
                </a:lnTo>
                <a:lnTo>
                  <a:pt x="1600994" y="251222"/>
                </a:lnTo>
                <a:lnTo>
                  <a:pt x="1597423" y="253603"/>
                </a:lnTo>
                <a:lnTo>
                  <a:pt x="1593057" y="255587"/>
                </a:lnTo>
                <a:lnTo>
                  <a:pt x="1588691" y="257175"/>
                </a:lnTo>
                <a:lnTo>
                  <a:pt x="1584723" y="258762"/>
                </a:lnTo>
                <a:lnTo>
                  <a:pt x="1579563" y="259953"/>
                </a:lnTo>
                <a:lnTo>
                  <a:pt x="1574801" y="260747"/>
                </a:lnTo>
                <a:lnTo>
                  <a:pt x="1569244" y="261144"/>
                </a:lnTo>
                <a:lnTo>
                  <a:pt x="1564085" y="261144"/>
                </a:lnTo>
                <a:lnTo>
                  <a:pt x="1558529" y="260747"/>
                </a:lnTo>
                <a:lnTo>
                  <a:pt x="1552179" y="259953"/>
                </a:lnTo>
                <a:lnTo>
                  <a:pt x="1545829" y="257969"/>
                </a:lnTo>
                <a:lnTo>
                  <a:pt x="1539479" y="255984"/>
                </a:lnTo>
                <a:lnTo>
                  <a:pt x="1532732" y="253603"/>
                </a:lnTo>
                <a:lnTo>
                  <a:pt x="1525588" y="250031"/>
                </a:lnTo>
                <a:lnTo>
                  <a:pt x="1517651" y="246062"/>
                </a:lnTo>
                <a:lnTo>
                  <a:pt x="1509316" y="242490"/>
                </a:lnTo>
                <a:lnTo>
                  <a:pt x="1542654" y="258762"/>
                </a:lnTo>
                <a:lnTo>
                  <a:pt x="1558926" y="266303"/>
                </a:lnTo>
                <a:lnTo>
                  <a:pt x="1566069" y="269081"/>
                </a:lnTo>
                <a:lnTo>
                  <a:pt x="1573610" y="271462"/>
                </a:lnTo>
                <a:lnTo>
                  <a:pt x="1580754" y="273844"/>
                </a:lnTo>
                <a:lnTo>
                  <a:pt x="1587501" y="275431"/>
                </a:lnTo>
                <a:lnTo>
                  <a:pt x="1593851" y="276622"/>
                </a:lnTo>
                <a:lnTo>
                  <a:pt x="1599804" y="277019"/>
                </a:lnTo>
                <a:lnTo>
                  <a:pt x="1605757" y="276622"/>
                </a:lnTo>
                <a:lnTo>
                  <a:pt x="1611313" y="275431"/>
                </a:lnTo>
                <a:lnTo>
                  <a:pt x="1615679" y="273844"/>
                </a:lnTo>
                <a:lnTo>
                  <a:pt x="1618457" y="271859"/>
                </a:lnTo>
                <a:lnTo>
                  <a:pt x="1620441" y="270669"/>
                </a:lnTo>
                <a:lnTo>
                  <a:pt x="1621632" y="282178"/>
                </a:lnTo>
                <a:lnTo>
                  <a:pt x="1622029" y="292497"/>
                </a:lnTo>
                <a:lnTo>
                  <a:pt x="1621632" y="302419"/>
                </a:lnTo>
                <a:lnTo>
                  <a:pt x="1621235" y="311944"/>
                </a:lnTo>
                <a:lnTo>
                  <a:pt x="1622823" y="310356"/>
                </a:lnTo>
                <a:lnTo>
                  <a:pt x="1623616" y="309959"/>
                </a:lnTo>
                <a:lnTo>
                  <a:pt x="1625204" y="309562"/>
                </a:lnTo>
                <a:lnTo>
                  <a:pt x="1626394" y="309959"/>
                </a:lnTo>
                <a:lnTo>
                  <a:pt x="1627188" y="310753"/>
                </a:lnTo>
                <a:lnTo>
                  <a:pt x="1628379" y="311944"/>
                </a:lnTo>
                <a:lnTo>
                  <a:pt x="1629569" y="313928"/>
                </a:lnTo>
                <a:lnTo>
                  <a:pt x="1631951" y="317897"/>
                </a:lnTo>
                <a:lnTo>
                  <a:pt x="1633538" y="323850"/>
                </a:lnTo>
                <a:lnTo>
                  <a:pt x="1634729" y="331391"/>
                </a:lnTo>
                <a:lnTo>
                  <a:pt x="1635919" y="339328"/>
                </a:lnTo>
                <a:lnTo>
                  <a:pt x="1636316" y="348853"/>
                </a:lnTo>
                <a:lnTo>
                  <a:pt x="1636713" y="358775"/>
                </a:lnTo>
                <a:lnTo>
                  <a:pt x="1636316" y="368697"/>
                </a:lnTo>
                <a:lnTo>
                  <a:pt x="1635919" y="377825"/>
                </a:lnTo>
                <a:lnTo>
                  <a:pt x="1634729" y="385763"/>
                </a:lnTo>
                <a:lnTo>
                  <a:pt x="1633538" y="393303"/>
                </a:lnTo>
                <a:lnTo>
                  <a:pt x="1631951" y="399256"/>
                </a:lnTo>
                <a:lnTo>
                  <a:pt x="1629569" y="404019"/>
                </a:lnTo>
                <a:lnTo>
                  <a:pt x="1628379" y="405209"/>
                </a:lnTo>
                <a:lnTo>
                  <a:pt x="1627188" y="406400"/>
                </a:lnTo>
                <a:lnTo>
                  <a:pt x="1626394" y="407194"/>
                </a:lnTo>
                <a:lnTo>
                  <a:pt x="1625204" y="407591"/>
                </a:lnTo>
                <a:lnTo>
                  <a:pt x="1623616" y="407194"/>
                </a:lnTo>
                <a:lnTo>
                  <a:pt x="1622426" y="406400"/>
                </a:lnTo>
                <a:lnTo>
                  <a:pt x="1621235" y="405209"/>
                </a:lnTo>
                <a:lnTo>
                  <a:pt x="1620044" y="403622"/>
                </a:lnTo>
                <a:lnTo>
                  <a:pt x="1618060" y="398463"/>
                </a:lnTo>
                <a:lnTo>
                  <a:pt x="1616076" y="392113"/>
                </a:lnTo>
                <a:lnTo>
                  <a:pt x="1614885" y="400447"/>
                </a:lnTo>
                <a:lnTo>
                  <a:pt x="1613694" y="409178"/>
                </a:lnTo>
                <a:lnTo>
                  <a:pt x="1612107" y="417116"/>
                </a:lnTo>
                <a:lnTo>
                  <a:pt x="1609726" y="425053"/>
                </a:lnTo>
                <a:lnTo>
                  <a:pt x="1607344" y="432594"/>
                </a:lnTo>
                <a:lnTo>
                  <a:pt x="1604963" y="440135"/>
                </a:lnTo>
                <a:lnTo>
                  <a:pt x="1601788" y="447278"/>
                </a:lnTo>
                <a:lnTo>
                  <a:pt x="1599010" y="454025"/>
                </a:lnTo>
                <a:lnTo>
                  <a:pt x="1595438" y="460772"/>
                </a:lnTo>
                <a:lnTo>
                  <a:pt x="1592263" y="467519"/>
                </a:lnTo>
                <a:lnTo>
                  <a:pt x="1588294" y="473869"/>
                </a:lnTo>
                <a:lnTo>
                  <a:pt x="1584326" y="479822"/>
                </a:lnTo>
                <a:lnTo>
                  <a:pt x="1579960" y="485775"/>
                </a:lnTo>
                <a:lnTo>
                  <a:pt x="1575594" y="491331"/>
                </a:lnTo>
                <a:lnTo>
                  <a:pt x="1571626" y="496491"/>
                </a:lnTo>
                <a:lnTo>
                  <a:pt x="1566863" y="501253"/>
                </a:lnTo>
                <a:lnTo>
                  <a:pt x="1562101" y="506016"/>
                </a:lnTo>
                <a:lnTo>
                  <a:pt x="1557735" y="510778"/>
                </a:lnTo>
                <a:lnTo>
                  <a:pt x="1552576" y="514747"/>
                </a:lnTo>
                <a:lnTo>
                  <a:pt x="1547416" y="518716"/>
                </a:lnTo>
                <a:lnTo>
                  <a:pt x="1542257" y="521891"/>
                </a:lnTo>
                <a:lnTo>
                  <a:pt x="1537494" y="525463"/>
                </a:lnTo>
                <a:lnTo>
                  <a:pt x="1532335" y="528241"/>
                </a:lnTo>
                <a:lnTo>
                  <a:pt x="1527176" y="531416"/>
                </a:lnTo>
                <a:lnTo>
                  <a:pt x="1522016" y="533400"/>
                </a:lnTo>
                <a:lnTo>
                  <a:pt x="1517254" y="535385"/>
                </a:lnTo>
                <a:lnTo>
                  <a:pt x="1512094" y="537766"/>
                </a:lnTo>
                <a:lnTo>
                  <a:pt x="1506935" y="538957"/>
                </a:lnTo>
                <a:lnTo>
                  <a:pt x="1502569" y="540147"/>
                </a:lnTo>
                <a:lnTo>
                  <a:pt x="1497410" y="540941"/>
                </a:lnTo>
                <a:lnTo>
                  <a:pt x="1492648" y="541338"/>
                </a:lnTo>
                <a:lnTo>
                  <a:pt x="1487488" y="541338"/>
                </a:lnTo>
                <a:lnTo>
                  <a:pt x="1483916" y="541338"/>
                </a:lnTo>
                <a:lnTo>
                  <a:pt x="1479948" y="540941"/>
                </a:lnTo>
                <a:lnTo>
                  <a:pt x="1475979" y="540147"/>
                </a:lnTo>
                <a:lnTo>
                  <a:pt x="1471613" y="538957"/>
                </a:lnTo>
                <a:lnTo>
                  <a:pt x="1466851" y="537369"/>
                </a:lnTo>
                <a:lnTo>
                  <a:pt x="1462485" y="535385"/>
                </a:lnTo>
                <a:lnTo>
                  <a:pt x="1452960" y="531019"/>
                </a:lnTo>
                <a:lnTo>
                  <a:pt x="1443435" y="525066"/>
                </a:lnTo>
                <a:lnTo>
                  <a:pt x="1433513" y="517922"/>
                </a:lnTo>
                <a:lnTo>
                  <a:pt x="1423988" y="509985"/>
                </a:lnTo>
                <a:lnTo>
                  <a:pt x="1414066" y="500460"/>
                </a:lnTo>
                <a:lnTo>
                  <a:pt x="1404938" y="490538"/>
                </a:lnTo>
                <a:lnTo>
                  <a:pt x="1395810" y="479425"/>
                </a:lnTo>
                <a:lnTo>
                  <a:pt x="1386682" y="467519"/>
                </a:lnTo>
                <a:lnTo>
                  <a:pt x="1378744" y="454819"/>
                </a:lnTo>
                <a:lnTo>
                  <a:pt x="1375173" y="448072"/>
                </a:lnTo>
                <a:lnTo>
                  <a:pt x="1371601" y="441325"/>
                </a:lnTo>
                <a:lnTo>
                  <a:pt x="1368426" y="434578"/>
                </a:lnTo>
                <a:lnTo>
                  <a:pt x="1364854" y="427434"/>
                </a:lnTo>
                <a:lnTo>
                  <a:pt x="1362076" y="420291"/>
                </a:lnTo>
                <a:lnTo>
                  <a:pt x="1359298" y="412750"/>
                </a:lnTo>
                <a:lnTo>
                  <a:pt x="1356916" y="405209"/>
                </a:lnTo>
                <a:lnTo>
                  <a:pt x="1354932" y="397669"/>
                </a:lnTo>
                <a:lnTo>
                  <a:pt x="1352948" y="402828"/>
                </a:lnTo>
                <a:lnTo>
                  <a:pt x="1350963" y="406400"/>
                </a:lnTo>
                <a:lnTo>
                  <a:pt x="1350169" y="408384"/>
                </a:lnTo>
                <a:lnTo>
                  <a:pt x="1349376" y="409178"/>
                </a:lnTo>
                <a:lnTo>
                  <a:pt x="1348185" y="409972"/>
                </a:lnTo>
                <a:lnTo>
                  <a:pt x="1346994" y="409972"/>
                </a:lnTo>
                <a:lnTo>
                  <a:pt x="1345407" y="409972"/>
                </a:lnTo>
                <a:lnTo>
                  <a:pt x="1344613" y="409178"/>
                </a:lnTo>
                <a:lnTo>
                  <a:pt x="1343423" y="407591"/>
                </a:lnTo>
                <a:lnTo>
                  <a:pt x="1342232" y="406003"/>
                </a:lnTo>
                <a:lnTo>
                  <a:pt x="1340248" y="401638"/>
                </a:lnTo>
                <a:lnTo>
                  <a:pt x="1338263" y="395684"/>
                </a:lnTo>
                <a:lnTo>
                  <a:pt x="1337073" y="388541"/>
                </a:lnTo>
                <a:lnTo>
                  <a:pt x="1335882" y="379809"/>
                </a:lnTo>
                <a:lnTo>
                  <a:pt x="1335088" y="371078"/>
                </a:lnTo>
                <a:lnTo>
                  <a:pt x="1335088" y="361156"/>
                </a:lnTo>
                <a:lnTo>
                  <a:pt x="1335088" y="351234"/>
                </a:lnTo>
                <a:lnTo>
                  <a:pt x="1335882" y="342106"/>
                </a:lnTo>
                <a:lnTo>
                  <a:pt x="1337073" y="333772"/>
                </a:lnTo>
                <a:lnTo>
                  <a:pt x="1338263" y="326231"/>
                </a:lnTo>
                <a:lnTo>
                  <a:pt x="1340248" y="320675"/>
                </a:lnTo>
                <a:lnTo>
                  <a:pt x="1342232" y="315912"/>
                </a:lnTo>
                <a:lnTo>
                  <a:pt x="1343423" y="314325"/>
                </a:lnTo>
                <a:lnTo>
                  <a:pt x="1344613" y="312737"/>
                </a:lnTo>
                <a:lnTo>
                  <a:pt x="1345407" y="312341"/>
                </a:lnTo>
                <a:lnTo>
                  <a:pt x="1346994" y="311944"/>
                </a:lnTo>
                <a:lnTo>
                  <a:pt x="1347788" y="311944"/>
                </a:lnTo>
                <a:lnTo>
                  <a:pt x="1348582" y="312341"/>
                </a:lnTo>
                <a:lnTo>
                  <a:pt x="1348979" y="300037"/>
                </a:lnTo>
                <a:lnTo>
                  <a:pt x="1349773" y="294084"/>
                </a:lnTo>
                <a:lnTo>
                  <a:pt x="1350566" y="288528"/>
                </a:lnTo>
                <a:lnTo>
                  <a:pt x="1350169" y="281781"/>
                </a:lnTo>
                <a:lnTo>
                  <a:pt x="1349773" y="275431"/>
                </a:lnTo>
                <a:lnTo>
                  <a:pt x="1349773" y="269081"/>
                </a:lnTo>
                <a:lnTo>
                  <a:pt x="1350169" y="263525"/>
                </a:lnTo>
                <a:lnTo>
                  <a:pt x="1350566" y="257969"/>
                </a:lnTo>
                <a:lnTo>
                  <a:pt x="1351360" y="253206"/>
                </a:lnTo>
                <a:lnTo>
                  <a:pt x="1352154" y="248444"/>
                </a:lnTo>
                <a:lnTo>
                  <a:pt x="1353741" y="243681"/>
                </a:lnTo>
                <a:lnTo>
                  <a:pt x="1355329" y="240109"/>
                </a:lnTo>
                <a:lnTo>
                  <a:pt x="1356916" y="236140"/>
                </a:lnTo>
                <a:lnTo>
                  <a:pt x="1358901" y="232569"/>
                </a:lnTo>
                <a:lnTo>
                  <a:pt x="1361282" y="229394"/>
                </a:lnTo>
                <a:lnTo>
                  <a:pt x="1363663" y="226615"/>
                </a:lnTo>
                <a:lnTo>
                  <a:pt x="1366044" y="223837"/>
                </a:lnTo>
                <a:lnTo>
                  <a:pt x="1369219" y="221456"/>
                </a:lnTo>
                <a:lnTo>
                  <a:pt x="1371998" y="219472"/>
                </a:lnTo>
                <a:lnTo>
                  <a:pt x="1358504" y="219869"/>
                </a:lnTo>
                <a:lnTo>
                  <a:pt x="1348582" y="219869"/>
                </a:lnTo>
                <a:lnTo>
                  <a:pt x="1339454" y="220662"/>
                </a:lnTo>
                <a:lnTo>
                  <a:pt x="1345407" y="217090"/>
                </a:lnTo>
                <a:lnTo>
                  <a:pt x="1351757" y="213122"/>
                </a:lnTo>
                <a:lnTo>
                  <a:pt x="1358107" y="208756"/>
                </a:lnTo>
                <a:lnTo>
                  <a:pt x="1364457" y="203597"/>
                </a:lnTo>
                <a:lnTo>
                  <a:pt x="1376760" y="194865"/>
                </a:lnTo>
                <a:lnTo>
                  <a:pt x="1382316" y="190897"/>
                </a:lnTo>
                <a:lnTo>
                  <a:pt x="1387476" y="187722"/>
                </a:lnTo>
                <a:lnTo>
                  <a:pt x="1401763" y="180975"/>
                </a:lnTo>
                <a:lnTo>
                  <a:pt x="1415257" y="175022"/>
                </a:lnTo>
                <a:lnTo>
                  <a:pt x="1428751" y="170259"/>
                </a:lnTo>
                <a:lnTo>
                  <a:pt x="1441054" y="166687"/>
                </a:lnTo>
                <a:lnTo>
                  <a:pt x="1453754" y="163115"/>
                </a:lnTo>
                <a:lnTo>
                  <a:pt x="1466057" y="161131"/>
                </a:lnTo>
                <a:lnTo>
                  <a:pt x="1477963" y="159544"/>
                </a:lnTo>
                <a:lnTo>
                  <a:pt x="1489473" y="159147"/>
                </a:lnTo>
                <a:lnTo>
                  <a:pt x="1500585" y="158750"/>
                </a:lnTo>
                <a:close/>
                <a:moveTo>
                  <a:pt x="354192" y="158750"/>
                </a:moveTo>
                <a:lnTo>
                  <a:pt x="365290" y="159147"/>
                </a:lnTo>
                <a:lnTo>
                  <a:pt x="375199" y="159940"/>
                </a:lnTo>
                <a:lnTo>
                  <a:pt x="385108" y="161528"/>
                </a:lnTo>
                <a:lnTo>
                  <a:pt x="394620" y="163115"/>
                </a:lnTo>
                <a:lnTo>
                  <a:pt x="403340" y="165894"/>
                </a:lnTo>
                <a:lnTo>
                  <a:pt x="412060" y="168275"/>
                </a:lnTo>
                <a:lnTo>
                  <a:pt x="420383" y="171450"/>
                </a:lnTo>
                <a:lnTo>
                  <a:pt x="428310" y="174228"/>
                </a:lnTo>
                <a:lnTo>
                  <a:pt x="435445" y="177403"/>
                </a:lnTo>
                <a:lnTo>
                  <a:pt x="442183" y="180975"/>
                </a:lnTo>
                <a:lnTo>
                  <a:pt x="448524" y="184150"/>
                </a:lnTo>
                <a:lnTo>
                  <a:pt x="460019" y="191690"/>
                </a:lnTo>
                <a:lnTo>
                  <a:pt x="469135" y="198437"/>
                </a:lnTo>
                <a:lnTo>
                  <a:pt x="476665" y="203994"/>
                </a:lnTo>
                <a:lnTo>
                  <a:pt x="482214" y="208756"/>
                </a:lnTo>
                <a:lnTo>
                  <a:pt x="486178" y="213122"/>
                </a:lnTo>
                <a:lnTo>
                  <a:pt x="484592" y="216297"/>
                </a:lnTo>
                <a:lnTo>
                  <a:pt x="483007" y="219869"/>
                </a:lnTo>
                <a:lnTo>
                  <a:pt x="480629" y="224234"/>
                </a:lnTo>
                <a:lnTo>
                  <a:pt x="477062" y="229394"/>
                </a:lnTo>
                <a:lnTo>
                  <a:pt x="472306" y="234950"/>
                </a:lnTo>
                <a:lnTo>
                  <a:pt x="467549" y="240903"/>
                </a:lnTo>
                <a:lnTo>
                  <a:pt x="461604" y="246459"/>
                </a:lnTo>
                <a:lnTo>
                  <a:pt x="458037" y="248840"/>
                </a:lnTo>
                <a:lnTo>
                  <a:pt x="454866" y="251222"/>
                </a:lnTo>
                <a:lnTo>
                  <a:pt x="450902" y="253603"/>
                </a:lnTo>
                <a:lnTo>
                  <a:pt x="446939" y="255587"/>
                </a:lnTo>
                <a:lnTo>
                  <a:pt x="442579" y="257175"/>
                </a:lnTo>
                <a:lnTo>
                  <a:pt x="437823" y="258762"/>
                </a:lnTo>
                <a:lnTo>
                  <a:pt x="433463" y="259953"/>
                </a:lnTo>
                <a:lnTo>
                  <a:pt x="428310" y="260747"/>
                </a:lnTo>
                <a:lnTo>
                  <a:pt x="423158" y="261144"/>
                </a:lnTo>
                <a:lnTo>
                  <a:pt x="417609" y="261144"/>
                </a:lnTo>
                <a:lnTo>
                  <a:pt x="411663" y="260747"/>
                </a:lnTo>
                <a:lnTo>
                  <a:pt x="406114" y="259953"/>
                </a:lnTo>
                <a:lnTo>
                  <a:pt x="399773" y="257969"/>
                </a:lnTo>
                <a:lnTo>
                  <a:pt x="393431" y="255984"/>
                </a:lnTo>
                <a:lnTo>
                  <a:pt x="386693" y="253603"/>
                </a:lnTo>
                <a:lnTo>
                  <a:pt x="379559" y="250031"/>
                </a:lnTo>
                <a:lnTo>
                  <a:pt x="371235" y="246062"/>
                </a:lnTo>
                <a:lnTo>
                  <a:pt x="362912" y="242490"/>
                </a:lnTo>
                <a:lnTo>
                  <a:pt x="396602" y="258762"/>
                </a:lnTo>
                <a:lnTo>
                  <a:pt x="412060" y="266303"/>
                </a:lnTo>
                <a:lnTo>
                  <a:pt x="419987" y="269081"/>
                </a:lnTo>
                <a:lnTo>
                  <a:pt x="427518" y="271462"/>
                </a:lnTo>
                <a:lnTo>
                  <a:pt x="434256" y="273844"/>
                </a:lnTo>
                <a:lnTo>
                  <a:pt x="440994" y="275431"/>
                </a:lnTo>
                <a:lnTo>
                  <a:pt x="447732" y="276622"/>
                </a:lnTo>
                <a:lnTo>
                  <a:pt x="453677" y="277019"/>
                </a:lnTo>
                <a:lnTo>
                  <a:pt x="459226" y="276622"/>
                </a:lnTo>
                <a:lnTo>
                  <a:pt x="464378" y="275431"/>
                </a:lnTo>
                <a:lnTo>
                  <a:pt x="469531" y="273844"/>
                </a:lnTo>
                <a:lnTo>
                  <a:pt x="471513" y="271859"/>
                </a:lnTo>
                <a:lnTo>
                  <a:pt x="473891" y="270669"/>
                </a:lnTo>
                <a:lnTo>
                  <a:pt x="475080" y="282178"/>
                </a:lnTo>
                <a:lnTo>
                  <a:pt x="475476" y="292497"/>
                </a:lnTo>
                <a:lnTo>
                  <a:pt x="475476" y="302419"/>
                </a:lnTo>
                <a:lnTo>
                  <a:pt x="475080" y="311944"/>
                </a:lnTo>
                <a:lnTo>
                  <a:pt x="476665" y="310356"/>
                </a:lnTo>
                <a:lnTo>
                  <a:pt x="477458" y="309959"/>
                </a:lnTo>
                <a:lnTo>
                  <a:pt x="478251" y="309562"/>
                </a:lnTo>
                <a:lnTo>
                  <a:pt x="479440" y="309959"/>
                </a:lnTo>
                <a:lnTo>
                  <a:pt x="481025" y="310753"/>
                </a:lnTo>
                <a:lnTo>
                  <a:pt x="482214" y="311944"/>
                </a:lnTo>
                <a:lnTo>
                  <a:pt x="483007" y="313928"/>
                </a:lnTo>
                <a:lnTo>
                  <a:pt x="484989" y="317897"/>
                </a:lnTo>
                <a:lnTo>
                  <a:pt x="486574" y="323850"/>
                </a:lnTo>
                <a:lnTo>
                  <a:pt x="488556" y="331391"/>
                </a:lnTo>
                <a:lnTo>
                  <a:pt x="489349" y="339328"/>
                </a:lnTo>
                <a:lnTo>
                  <a:pt x="490141" y="348853"/>
                </a:lnTo>
                <a:lnTo>
                  <a:pt x="490538" y="358775"/>
                </a:lnTo>
                <a:lnTo>
                  <a:pt x="490141" y="368697"/>
                </a:lnTo>
                <a:lnTo>
                  <a:pt x="489349" y="377825"/>
                </a:lnTo>
                <a:lnTo>
                  <a:pt x="488556" y="385763"/>
                </a:lnTo>
                <a:lnTo>
                  <a:pt x="486574" y="393303"/>
                </a:lnTo>
                <a:lnTo>
                  <a:pt x="484989" y="399256"/>
                </a:lnTo>
                <a:lnTo>
                  <a:pt x="483007" y="404019"/>
                </a:lnTo>
                <a:lnTo>
                  <a:pt x="482214" y="405209"/>
                </a:lnTo>
                <a:lnTo>
                  <a:pt x="481025" y="406400"/>
                </a:lnTo>
                <a:lnTo>
                  <a:pt x="479440" y="407194"/>
                </a:lnTo>
                <a:lnTo>
                  <a:pt x="478251" y="407591"/>
                </a:lnTo>
                <a:lnTo>
                  <a:pt x="477062" y="407194"/>
                </a:lnTo>
                <a:lnTo>
                  <a:pt x="475873" y="406400"/>
                </a:lnTo>
                <a:lnTo>
                  <a:pt x="475080" y="405209"/>
                </a:lnTo>
                <a:lnTo>
                  <a:pt x="473891" y="403622"/>
                </a:lnTo>
                <a:lnTo>
                  <a:pt x="471513" y="398463"/>
                </a:lnTo>
                <a:lnTo>
                  <a:pt x="469927" y="392113"/>
                </a:lnTo>
                <a:lnTo>
                  <a:pt x="468738" y="400447"/>
                </a:lnTo>
                <a:lnTo>
                  <a:pt x="467549" y="409178"/>
                </a:lnTo>
                <a:lnTo>
                  <a:pt x="465171" y="417116"/>
                </a:lnTo>
                <a:lnTo>
                  <a:pt x="463586" y="425053"/>
                </a:lnTo>
                <a:lnTo>
                  <a:pt x="461208" y="432594"/>
                </a:lnTo>
                <a:lnTo>
                  <a:pt x="458433" y="440135"/>
                </a:lnTo>
                <a:lnTo>
                  <a:pt x="455659" y="447278"/>
                </a:lnTo>
                <a:lnTo>
                  <a:pt x="452488" y="454025"/>
                </a:lnTo>
                <a:lnTo>
                  <a:pt x="449317" y="460772"/>
                </a:lnTo>
                <a:lnTo>
                  <a:pt x="445353" y="467519"/>
                </a:lnTo>
                <a:lnTo>
                  <a:pt x="441786" y="473869"/>
                </a:lnTo>
                <a:lnTo>
                  <a:pt x="437823" y="479822"/>
                </a:lnTo>
                <a:lnTo>
                  <a:pt x="433859" y="485775"/>
                </a:lnTo>
                <a:lnTo>
                  <a:pt x="429499" y="491331"/>
                </a:lnTo>
                <a:lnTo>
                  <a:pt x="424743" y="496491"/>
                </a:lnTo>
                <a:lnTo>
                  <a:pt x="420780" y="501253"/>
                </a:lnTo>
                <a:lnTo>
                  <a:pt x="416023" y="506016"/>
                </a:lnTo>
                <a:lnTo>
                  <a:pt x="410871" y="510778"/>
                </a:lnTo>
                <a:lnTo>
                  <a:pt x="406511" y="514747"/>
                </a:lnTo>
                <a:lnTo>
                  <a:pt x="401358" y="518716"/>
                </a:lnTo>
                <a:lnTo>
                  <a:pt x="396206" y="521891"/>
                </a:lnTo>
                <a:lnTo>
                  <a:pt x="391053" y="525463"/>
                </a:lnTo>
                <a:lnTo>
                  <a:pt x="386297" y="528241"/>
                </a:lnTo>
                <a:lnTo>
                  <a:pt x="381144" y="531416"/>
                </a:lnTo>
                <a:lnTo>
                  <a:pt x="375992" y="533400"/>
                </a:lnTo>
                <a:lnTo>
                  <a:pt x="370839" y="535385"/>
                </a:lnTo>
                <a:lnTo>
                  <a:pt x="366083" y="537766"/>
                </a:lnTo>
                <a:lnTo>
                  <a:pt x="360930" y="538957"/>
                </a:lnTo>
                <a:lnTo>
                  <a:pt x="355778" y="540147"/>
                </a:lnTo>
                <a:lnTo>
                  <a:pt x="351021" y="540941"/>
                </a:lnTo>
                <a:lnTo>
                  <a:pt x="346265" y="541338"/>
                </a:lnTo>
                <a:lnTo>
                  <a:pt x="341509" y="541338"/>
                </a:lnTo>
                <a:lnTo>
                  <a:pt x="337545" y="541338"/>
                </a:lnTo>
                <a:lnTo>
                  <a:pt x="333582" y="540941"/>
                </a:lnTo>
                <a:lnTo>
                  <a:pt x="329222" y="540147"/>
                </a:lnTo>
                <a:lnTo>
                  <a:pt x="325258" y="538957"/>
                </a:lnTo>
                <a:lnTo>
                  <a:pt x="320898" y="537369"/>
                </a:lnTo>
                <a:lnTo>
                  <a:pt x="316142" y="535385"/>
                </a:lnTo>
                <a:lnTo>
                  <a:pt x="307026" y="531019"/>
                </a:lnTo>
                <a:lnTo>
                  <a:pt x="297117" y="525066"/>
                </a:lnTo>
                <a:lnTo>
                  <a:pt x="287605" y="517922"/>
                </a:lnTo>
                <a:lnTo>
                  <a:pt x="278092" y="509985"/>
                </a:lnTo>
                <a:lnTo>
                  <a:pt x="268183" y="500460"/>
                </a:lnTo>
                <a:lnTo>
                  <a:pt x="258671" y="490538"/>
                </a:lnTo>
                <a:lnTo>
                  <a:pt x="249555" y="479425"/>
                </a:lnTo>
                <a:lnTo>
                  <a:pt x="240835" y="467519"/>
                </a:lnTo>
                <a:lnTo>
                  <a:pt x="232908" y="454819"/>
                </a:lnTo>
                <a:lnTo>
                  <a:pt x="228944" y="448072"/>
                </a:lnTo>
                <a:lnTo>
                  <a:pt x="225377" y="441325"/>
                </a:lnTo>
                <a:lnTo>
                  <a:pt x="221810" y="434578"/>
                </a:lnTo>
                <a:lnTo>
                  <a:pt x="219036" y="427434"/>
                </a:lnTo>
                <a:lnTo>
                  <a:pt x="215865" y="420291"/>
                </a:lnTo>
                <a:lnTo>
                  <a:pt x="213090" y="412750"/>
                </a:lnTo>
                <a:lnTo>
                  <a:pt x="211109" y="405209"/>
                </a:lnTo>
                <a:lnTo>
                  <a:pt x="208730" y="397669"/>
                </a:lnTo>
                <a:lnTo>
                  <a:pt x="207145" y="402828"/>
                </a:lnTo>
                <a:lnTo>
                  <a:pt x="205163" y="406400"/>
                </a:lnTo>
                <a:lnTo>
                  <a:pt x="204371" y="408384"/>
                </a:lnTo>
                <a:lnTo>
                  <a:pt x="203181" y="409178"/>
                </a:lnTo>
                <a:lnTo>
                  <a:pt x="201992" y="409972"/>
                </a:lnTo>
                <a:lnTo>
                  <a:pt x="200803" y="409972"/>
                </a:lnTo>
                <a:lnTo>
                  <a:pt x="199614" y="409972"/>
                </a:lnTo>
                <a:lnTo>
                  <a:pt x="198425" y="409178"/>
                </a:lnTo>
                <a:lnTo>
                  <a:pt x="197236" y="407591"/>
                </a:lnTo>
                <a:lnTo>
                  <a:pt x="196443" y="406003"/>
                </a:lnTo>
                <a:lnTo>
                  <a:pt x="194065" y="401638"/>
                </a:lnTo>
                <a:lnTo>
                  <a:pt x="192480" y="395684"/>
                </a:lnTo>
                <a:lnTo>
                  <a:pt x="190895" y="388541"/>
                </a:lnTo>
                <a:lnTo>
                  <a:pt x="190102" y="379809"/>
                </a:lnTo>
                <a:lnTo>
                  <a:pt x="188913" y="371078"/>
                </a:lnTo>
                <a:lnTo>
                  <a:pt x="188913" y="361156"/>
                </a:lnTo>
                <a:lnTo>
                  <a:pt x="188913" y="351234"/>
                </a:lnTo>
                <a:lnTo>
                  <a:pt x="190102" y="342106"/>
                </a:lnTo>
                <a:lnTo>
                  <a:pt x="190895" y="333772"/>
                </a:lnTo>
                <a:lnTo>
                  <a:pt x="192480" y="326231"/>
                </a:lnTo>
                <a:lnTo>
                  <a:pt x="194065" y="320675"/>
                </a:lnTo>
                <a:lnTo>
                  <a:pt x="196443" y="315912"/>
                </a:lnTo>
                <a:lnTo>
                  <a:pt x="197236" y="314325"/>
                </a:lnTo>
                <a:lnTo>
                  <a:pt x="198425" y="312737"/>
                </a:lnTo>
                <a:lnTo>
                  <a:pt x="199614" y="312341"/>
                </a:lnTo>
                <a:lnTo>
                  <a:pt x="200803" y="311944"/>
                </a:lnTo>
                <a:lnTo>
                  <a:pt x="201596" y="311944"/>
                </a:lnTo>
                <a:lnTo>
                  <a:pt x="201992" y="312341"/>
                </a:lnTo>
                <a:lnTo>
                  <a:pt x="203181" y="300037"/>
                </a:lnTo>
                <a:lnTo>
                  <a:pt x="203974" y="294084"/>
                </a:lnTo>
                <a:lnTo>
                  <a:pt x="204767" y="288528"/>
                </a:lnTo>
                <a:lnTo>
                  <a:pt x="204371" y="281781"/>
                </a:lnTo>
                <a:lnTo>
                  <a:pt x="203974" y="275431"/>
                </a:lnTo>
                <a:lnTo>
                  <a:pt x="203974" y="269081"/>
                </a:lnTo>
                <a:lnTo>
                  <a:pt x="203974" y="263525"/>
                </a:lnTo>
                <a:lnTo>
                  <a:pt x="204767" y="257969"/>
                </a:lnTo>
                <a:lnTo>
                  <a:pt x="205560" y="253206"/>
                </a:lnTo>
                <a:lnTo>
                  <a:pt x="206352" y="248444"/>
                </a:lnTo>
                <a:lnTo>
                  <a:pt x="207541" y="243681"/>
                </a:lnTo>
                <a:lnTo>
                  <a:pt x="209127" y="240109"/>
                </a:lnTo>
                <a:lnTo>
                  <a:pt x="211109" y="236140"/>
                </a:lnTo>
                <a:lnTo>
                  <a:pt x="213090" y="232569"/>
                </a:lnTo>
                <a:lnTo>
                  <a:pt x="215072" y="229394"/>
                </a:lnTo>
                <a:lnTo>
                  <a:pt x="217847" y="226615"/>
                </a:lnTo>
                <a:lnTo>
                  <a:pt x="220225" y="223837"/>
                </a:lnTo>
                <a:lnTo>
                  <a:pt x="222603" y="221456"/>
                </a:lnTo>
                <a:lnTo>
                  <a:pt x="225774" y="219472"/>
                </a:lnTo>
                <a:lnTo>
                  <a:pt x="212694" y="219869"/>
                </a:lnTo>
                <a:lnTo>
                  <a:pt x="201992" y="219869"/>
                </a:lnTo>
                <a:lnTo>
                  <a:pt x="193273" y="220662"/>
                </a:lnTo>
                <a:lnTo>
                  <a:pt x="199614" y="217090"/>
                </a:lnTo>
                <a:lnTo>
                  <a:pt x="205956" y="213122"/>
                </a:lnTo>
                <a:lnTo>
                  <a:pt x="212298" y="208756"/>
                </a:lnTo>
                <a:lnTo>
                  <a:pt x="218639" y="203597"/>
                </a:lnTo>
                <a:lnTo>
                  <a:pt x="230926" y="194865"/>
                </a:lnTo>
                <a:lnTo>
                  <a:pt x="236079" y="190897"/>
                </a:lnTo>
                <a:lnTo>
                  <a:pt x="241231" y="187722"/>
                </a:lnTo>
                <a:lnTo>
                  <a:pt x="255104" y="180975"/>
                </a:lnTo>
                <a:lnTo>
                  <a:pt x="268976" y="175022"/>
                </a:lnTo>
                <a:lnTo>
                  <a:pt x="282056" y="170259"/>
                </a:lnTo>
                <a:lnTo>
                  <a:pt x="295135" y="166687"/>
                </a:lnTo>
                <a:lnTo>
                  <a:pt x="307819" y="163115"/>
                </a:lnTo>
                <a:lnTo>
                  <a:pt x="320106" y="161131"/>
                </a:lnTo>
                <a:lnTo>
                  <a:pt x="331996" y="159544"/>
                </a:lnTo>
                <a:lnTo>
                  <a:pt x="343094" y="159147"/>
                </a:lnTo>
                <a:lnTo>
                  <a:pt x="354192" y="158750"/>
                </a:lnTo>
                <a:close/>
                <a:moveTo>
                  <a:pt x="923918" y="157956"/>
                </a:moveTo>
                <a:lnTo>
                  <a:pt x="917185" y="158353"/>
                </a:lnTo>
                <a:lnTo>
                  <a:pt x="910056" y="158750"/>
                </a:lnTo>
                <a:lnTo>
                  <a:pt x="902928" y="159544"/>
                </a:lnTo>
                <a:lnTo>
                  <a:pt x="895403" y="161131"/>
                </a:lnTo>
                <a:lnTo>
                  <a:pt x="881937" y="164306"/>
                </a:lnTo>
                <a:lnTo>
                  <a:pt x="875996" y="165894"/>
                </a:lnTo>
                <a:lnTo>
                  <a:pt x="870451" y="167878"/>
                </a:lnTo>
                <a:lnTo>
                  <a:pt x="870451" y="196453"/>
                </a:lnTo>
                <a:lnTo>
                  <a:pt x="871640" y="196453"/>
                </a:lnTo>
                <a:lnTo>
                  <a:pt x="876392" y="194072"/>
                </a:lnTo>
                <a:lnTo>
                  <a:pt x="881145" y="191691"/>
                </a:lnTo>
                <a:lnTo>
                  <a:pt x="887086" y="189309"/>
                </a:lnTo>
                <a:lnTo>
                  <a:pt x="893422" y="186928"/>
                </a:lnTo>
                <a:lnTo>
                  <a:pt x="900551" y="184944"/>
                </a:lnTo>
                <a:lnTo>
                  <a:pt x="907680" y="182959"/>
                </a:lnTo>
                <a:lnTo>
                  <a:pt x="914809" y="182166"/>
                </a:lnTo>
                <a:lnTo>
                  <a:pt x="922334" y="182166"/>
                </a:lnTo>
                <a:lnTo>
                  <a:pt x="926294" y="182166"/>
                </a:lnTo>
                <a:lnTo>
                  <a:pt x="930255" y="182562"/>
                </a:lnTo>
                <a:lnTo>
                  <a:pt x="934215" y="182959"/>
                </a:lnTo>
                <a:lnTo>
                  <a:pt x="937384" y="183753"/>
                </a:lnTo>
                <a:lnTo>
                  <a:pt x="940948" y="185341"/>
                </a:lnTo>
                <a:lnTo>
                  <a:pt x="944117" y="186531"/>
                </a:lnTo>
                <a:lnTo>
                  <a:pt x="947285" y="188119"/>
                </a:lnTo>
                <a:lnTo>
                  <a:pt x="950057" y="189706"/>
                </a:lnTo>
                <a:lnTo>
                  <a:pt x="952434" y="192087"/>
                </a:lnTo>
                <a:lnTo>
                  <a:pt x="954810" y="194072"/>
                </a:lnTo>
                <a:lnTo>
                  <a:pt x="956394" y="196850"/>
                </a:lnTo>
                <a:lnTo>
                  <a:pt x="957978" y="199628"/>
                </a:lnTo>
                <a:lnTo>
                  <a:pt x="959167" y="202803"/>
                </a:lnTo>
                <a:lnTo>
                  <a:pt x="959959" y="206375"/>
                </a:lnTo>
                <a:lnTo>
                  <a:pt x="960751" y="209550"/>
                </a:lnTo>
                <a:lnTo>
                  <a:pt x="960751" y="213519"/>
                </a:lnTo>
                <a:lnTo>
                  <a:pt x="959959" y="219472"/>
                </a:lnTo>
                <a:lnTo>
                  <a:pt x="959167" y="224234"/>
                </a:lnTo>
                <a:lnTo>
                  <a:pt x="957978" y="229394"/>
                </a:lnTo>
                <a:lnTo>
                  <a:pt x="955998" y="233759"/>
                </a:lnTo>
                <a:lnTo>
                  <a:pt x="954018" y="237331"/>
                </a:lnTo>
                <a:lnTo>
                  <a:pt x="950850" y="241300"/>
                </a:lnTo>
                <a:lnTo>
                  <a:pt x="947681" y="245269"/>
                </a:lnTo>
                <a:lnTo>
                  <a:pt x="943325" y="248444"/>
                </a:lnTo>
                <a:lnTo>
                  <a:pt x="939760" y="252016"/>
                </a:lnTo>
                <a:lnTo>
                  <a:pt x="935800" y="254794"/>
                </a:lnTo>
                <a:lnTo>
                  <a:pt x="931047" y="257969"/>
                </a:lnTo>
                <a:lnTo>
                  <a:pt x="925898" y="261144"/>
                </a:lnTo>
                <a:lnTo>
                  <a:pt x="906096" y="272653"/>
                </a:lnTo>
                <a:lnTo>
                  <a:pt x="906096" y="315516"/>
                </a:lnTo>
                <a:lnTo>
                  <a:pt x="931443" y="315516"/>
                </a:lnTo>
                <a:lnTo>
                  <a:pt x="931443" y="283766"/>
                </a:lnTo>
                <a:lnTo>
                  <a:pt x="942929" y="277019"/>
                </a:lnTo>
                <a:lnTo>
                  <a:pt x="953226" y="270272"/>
                </a:lnTo>
                <a:lnTo>
                  <a:pt x="958374" y="266700"/>
                </a:lnTo>
                <a:lnTo>
                  <a:pt x="963127" y="262731"/>
                </a:lnTo>
                <a:lnTo>
                  <a:pt x="967484" y="259159"/>
                </a:lnTo>
                <a:lnTo>
                  <a:pt x="971444" y="255191"/>
                </a:lnTo>
                <a:lnTo>
                  <a:pt x="975405" y="250825"/>
                </a:lnTo>
                <a:lnTo>
                  <a:pt x="978573" y="246459"/>
                </a:lnTo>
                <a:lnTo>
                  <a:pt x="981741" y="241300"/>
                </a:lnTo>
                <a:lnTo>
                  <a:pt x="984514" y="236141"/>
                </a:lnTo>
                <a:lnTo>
                  <a:pt x="986494" y="230187"/>
                </a:lnTo>
                <a:lnTo>
                  <a:pt x="988079" y="224234"/>
                </a:lnTo>
                <a:lnTo>
                  <a:pt x="989267" y="218281"/>
                </a:lnTo>
                <a:lnTo>
                  <a:pt x="989267" y="211534"/>
                </a:lnTo>
                <a:lnTo>
                  <a:pt x="989267" y="205581"/>
                </a:lnTo>
                <a:lnTo>
                  <a:pt x="988475" y="200025"/>
                </a:lnTo>
                <a:lnTo>
                  <a:pt x="986494" y="194866"/>
                </a:lnTo>
                <a:lnTo>
                  <a:pt x="984910" y="189706"/>
                </a:lnTo>
                <a:lnTo>
                  <a:pt x="982534" y="185341"/>
                </a:lnTo>
                <a:lnTo>
                  <a:pt x="979365" y="180578"/>
                </a:lnTo>
                <a:lnTo>
                  <a:pt x="975801" y="176212"/>
                </a:lnTo>
                <a:lnTo>
                  <a:pt x="971840" y="172641"/>
                </a:lnTo>
                <a:lnTo>
                  <a:pt x="967484" y="169069"/>
                </a:lnTo>
                <a:lnTo>
                  <a:pt x="962335" y="166291"/>
                </a:lnTo>
                <a:lnTo>
                  <a:pt x="956790" y="163512"/>
                </a:lnTo>
                <a:lnTo>
                  <a:pt x="951246" y="161528"/>
                </a:lnTo>
                <a:lnTo>
                  <a:pt x="944909" y="159941"/>
                </a:lnTo>
                <a:lnTo>
                  <a:pt x="938176" y="159147"/>
                </a:lnTo>
                <a:lnTo>
                  <a:pt x="931443" y="158353"/>
                </a:lnTo>
                <a:lnTo>
                  <a:pt x="923918" y="157956"/>
                </a:lnTo>
                <a:close/>
                <a:moveTo>
                  <a:pt x="925106" y="0"/>
                </a:moveTo>
                <a:lnTo>
                  <a:pt x="938968" y="0"/>
                </a:lnTo>
                <a:lnTo>
                  <a:pt x="952434" y="397"/>
                </a:lnTo>
                <a:lnTo>
                  <a:pt x="965503" y="1984"/>
                </a:lnTo>
                <a:lnTo>
                  <a:pt x="978177" y="3572"/>
                </a:lnTo>
                <a:lnTo>
                  <a:pt x="990059" y="5953"/>
                </a:lnTo>
                <a:lnTo>
                  <a:pt x="1001544" y="9128"/>
                </a:lnTo>
                <a:lnTo>
                  <a:pt x="1012238" y="12303"/>
                </a:lnTo>
                <a:lnTo>
                  <a:pt x="1022931" y="15875"/>
                </a:lnTo>
                <a:lnTo>
                  <a:pt x="1032436" y="19844"/>
                </a:lnTo>
                <a:lnTo>
                  <a:pt x="1041942" y="24209"/>
                </a:lnTo>
                <a:lnTo>
                  <a:pt x="1050259" y="28178"/>
                </a:lnTo>
                <a:lnTo>
                  <a:pt x="1058180" y="32544"/>
                </a:lnTo>
                <a:lnTo>
                  <a:pt x="1065704" y="37306"/>
                </a:lnTo>
                <a:lnTo>
                  <a:pt x="1072437" y="41275"/>
                </a:lnTo>
                <a:lnTo>
                  <a:pt x="1084715" y="50006"/>
                </a:lnTo>
                <a:lnTo>
                  <a:pt x="1093824" y="57547"/>
                </a:lnTo>
                <a:lnTo>
                  <a:pt x="1100557" y="63500"/>
                </a:lnTo>
                <a:lnTo>
                  <a:pt x="1106102" y="68659"/>
                </a:lnTo>
                <a:lnTo>
                  <a:pt x="1104121" y="73025"/>
                </a:lnTo>
                <a:lnTo>
                  <a:pt x="1101745" y="77390"/>
                </a:lnTo>
                <a:lnTo>
                  <a:pt x="1098577" y="83344"/>
                </a:lnTo>
                <a:lnTo>
                  <a:pt x="1094220" y="89694"/>
                </a:lnTo>
                <a:lnTo>
                  <a:pt x="1089071" y="96837"/>
                </a:lnTo>
                <a:lnTo>
                  <a:pt x="1082339" y="103981"/>
                </a:lnTo>
                <a:lnTo>
                  <a:pt x="1078774" y="107156"/>
                </a:lnTo>
                <a:lnTo>
                  <a:pt x="1074418" y="111125"/>
                </a:lnTo>
                <a:lnTo>
                  <a:pt x="1070457" y="113903"/>
                </a:lnTo>
                <a:lnTo>
                  <a:pt x="1066101" y="117475"/>
                </a:lnTo>
                <a:lnTo>
                  <a:pt x="1060952" y="119856"/>
                </a:lnTo>
                <a:lnTo>
                  <a:pt x="1056199" y="122237"/>
                </a:lnTo>
                <a:lnTo>
                  <a:pt x="1050655" y="125016"/>
                </a:lnTo>
                <a:lnTo>
                  <a:pt x="1045110" y="126603"/>
                </a:lnTo>
                <a:lnTo>
                  <a:pt x="1039169" y="128191"/>
                </a:lnTo>
                <a:lnTo>
                  <a:pt x="1032832" y="128984"/>
                </a:lnTo>
                <a:lnTo>
                  <a:pt x="1026100" y="129381"/>
                </a:lnTo>
                <a:lnTo>
                  <a:pt x="1018971" y="129381"/>
                </a:lnTo>
                <a:lnTo>
                  <a:pt x="1011842" y="128984"/>
                </a:lnTo>
                <a:lnTo>
                  <a:pt x="1004317" y="127794"/>
                </a:lnTo>
                <a:lnTo>
                  <a:pt x="996792" y="125809"/>
                </a:lnTo>
                <a:lnTo>
                  <a:pt x="988475" y="123428"/>
                </a:lnTo>
                <a:lnTo>
                  <a:pt x="979761" y="119856"/>
                </a:lnTo>
                <a:lnTo>
                  <a:pt x="971048" y="115490"/>
                </a:lnTo>
                <a:lnTo>
                  <a:pt x="960751" y="110728"/>
                </a:lnTo>
                <a:lnTo>
                  <a:pt x="950057" y="105965"/>
                </a:lnTo>
                <a:lnTo>
                  <a:pt x="992435" y="126603"/>
                </a:lnTo>
                <a:lnTo>
                  <a:pt x="1012634" y="135334"/>
                </a:lnTo>
                <a:lnTo>
                  <a:pt x="1022139" y="139700"/>
                </a:lnTo>
                <a:lnTo>
                  <a:pt x="1031248" y="142875"/>
                </a:lnTo>
                <a:lnTo>
                  <a:pt x="1039961" y="145653"/>
                </a:lnTo>
                <a:lnTo>
                  <a:pt x="1049070" y="147637"/>
                </a:lnTo>
                <a:lnTo>
                  <a:pt x="1056991" y="149225"/>
                </a:lnTo>
                <a:lnTo>
                  <a:pt x="1064516" y="149622"/>
                </a:lnTo>
                <a:lnTo>
                  <a:pt x="1068081" y="149622"/>
                </a:lnTo>
                <a:lnTo>
                  <a:pt x="1071645" y="149225"/>
                </a:lnTo>
                <a:lnTo>
                  <a:pt x="1075606" y="148431"/>
                </a:lnTo>
                <a:lnTo>
                  <a:pt x="1078378" y="147637"/>
                </a:lnTo>
                <a:lnTo>
                  <a:pt x="1081546" y="146844"/>
                </a:lnTo>
                <a:lnTo>
                  <a:pt x="1084715" y="145256"/>
                </a:lnTo>
                <a:lnTo>
                  <a:pt x="1087487" y="143272"/>
                </a:lnTo>
                <a:lnTo>
                  <a:pt x="1090260" y="141287"/>
                </a:lnTo>
                <a:lnTo>
                  <a:pt x="1091844" y="155972"/>
                </a:lnTo>
                <a:lnTo>
                  <a:pt x="1092240" y="169069"/>
                </a:lnTo>
                <a:lnTo>
                  <a:pt x="1092240" y="181769"/>
                </a:lnTo>
                <a:lnTo>
                  <a:pt x="1091448" y="194072"/>
                </a:lnTo>
                <a:lnTo>
                  <a:pt x="1093824" y="192087"/>
                </a:lnTo>
                <a:lnTo>
                  <a:pt x="1094616" y="191294"/>
                </a:lnTo>
                <a:lnTo>
                  <a:pt x="1096200" y="191294"/>
                </a:lnTo>
                <a:lnTo>
                  <a:pt x="1097785" y="191691"/>
                </a:lnTo>
                <a:lnTo>
                  <a:pt x="1098973" y="192484"/>
                </a:lnTo>
                <a:lnTo>
                  <a:pt x="1100557" y="194072"/>
                </a:lnTo>
                <a:lnTo>
                  <a:pt x="1101745" y="195659"/>
                </a:lnTo>
                <a:lnTo>
                  <a:pt x="1103329" y="198834"/>
                </a:lnTo>
                <a:lnTo>
                  <a:pt x="1104517" y="201612"/>
                </a:lnTo>
                <a:lnTo>
                  <a:pt x="1106894" y="209153"/>
                </a:lnTo>
                <a:lnTo>
                  <a:pt x="1108478" y="218678"/>
                </a:lnTo>
                <a:lnTo>
                  <a:pt x="1110062" y="228997"/>
                </a:lnTo>
                <a:lnTo>
                  <a:pt x="1110854" y="240506"/>
                </a:lnTo>
                <a:lnTo>
                  <a:pt x="1111250" y="253206"/>
                </a:lnTo>
                <a:lnTo>
                  <a:pt x="1110854" y="265113"/>
                </a:lnTo>
                <a:lnTo>
                  <a:pt x="1110062" y="277019"/>
                </a:lnTo>
                <a:lnTo>
                  <a:pt x="1108478" y="287734"/>
                </a:lnTo>
                <a:lnTo>
                  <a:pt x="1106894" y="296466"/>
                </a:lnTo>
                <a:lnTo>
                  <a:pt x="1104517" y="304006"/>
                </a:lnTo>
                <a:lnTo>
                  <a:pt x="1103329" y="307578"/>
                </a:lnTo>
                <a:lnTo>
                  <a:pt x="1101745" y="309959"/>
                </a:lnTo>
                <a:lnTo>
                  <a:pt x="1100557" y="311944"/>
                </a:lnTo>
                <a:lnTo>
                  <a:pt x="1098973" y="313531"/>
                </a:lnTo>
                <a:lnTo>
                  <a:pt x="1097785" y="314722"/>
                </a:lnTo>
                <a:lnTo>
                  <a:pt x="1096200" y="314722"/>
                </a:lnTo>
                <a:lnTo>
                  <a:pt x="1094220" y="314722"/>
                </a:lnTo>
                <a:lnTo>
                  <a:pt x="1093032" y="313531"/>
                </a:lnTo>
                <a:lnTo>
                  <a:pt x="1091448" y="311547"/>
                </a:lnTo>
                <a:lnTo>
                  <a:pt x="1090260" y="309563"/>
                </a:lnTo>
                <a:lnTo>
                  <a:pt x="1088279" y="306784"/>
                </a:lnTo>
                <a:lnTo>
                  <a:pt x="1087091" y="303213"/>
                </a:lnTo>
                <a:lnTo>
                  <a:pt x="1085111" y="295275"/>
                </a:lnTo>
                <a:lnTo>
                  <a:pt x="1083923" y="305594"/>
                </a:lnTo>
                <a:lnTo>
                  <a:pt x="1081546" y="316309"/>
                </a:lnTo>
                <a:lnTo>
                  <a:pt x="1079566" y="327025"/>
                </a:lnTo>
                <a:lnTo>
                  <a:pt x="1077190" y="336550"/>
                </a:lnTo>
                <a:lnTo>
                  <a:pt x="1074022" y="346075"/>
                </a:lnTo>
                <a:lnTo>
                  <a:pt x="1070853" y="355997"/>
                </a:lnTo>
                <a:lnTo>
                  <a:pt x="1067289" y="364728"/>
                </a:lnTo>
                <a:lnTo>
                  <a:pt x="1063328" y="373460"/>
                </a:lnTo>
                <a:lnTo>
                  <a:pt x="1058972" y="382588"/>
                </a:lnTo>
                <a:lnTo>
                  <a:pt x="1054219" y="390525"/>
                </a:lnTo>
                <a:lnTo>
                  <a:pt x="1049863" y="398463"/>
                </a:lnTo>
                <a:lnTo>
                  <a:pt x="1044714" y="406003"/>
                </a:lnTo>
                <a:lnTo>
                  <a:pt x="1039565" y="413147"/>
                </a:lnTo>
                <a:lnTo>
                  <a:pt x="1034021" y="420291"/>
                </a:lnTo>
                <a:lnTo>
                  <a:pt x="1028872" y="427038"/>
                </a:lnTo>
                <a:lnTo>
                  <a:pt x="1022931" y="433388"/>
                </a:lnTo>
                <a:lnTo>
                  <a:pt x="1016990" y="439341"/>
                </a:lnTo>
                <a:lnTo>
                  <a:pt x="1011050" y="444897"/>
                </a:lnTo>
                <a:lnTo>
                  <a:pt x="1004713" y="450453"/>
                </a:lnTo>
                <a:lnTo>
                  <a:pt x="998376" y="455216"/>
                </a:lnTo>
                <a:lnTo>
                  <a:pt x="992039" y="459581"/>
                </a:lnTo>
                <a:lnTo>
                  <a:pt x="985702" y="463947"/>
                </a:lnTo>
                <a:lnTo>
                  <a:pt x="979365" y="467519"/>
                </a:lnTo>
                <a:lnTo>
                  <a:pt x="973028" y="471091"/>
                </a:lnTo>
                <a:lnTo>
                  <a:pt x="966692" y="473869"/>
                </a:lnTo>
                <a:lnTo>
                  <a:pt x="959959" y="477044"/>
                </a:lnTo>
                <a:lnTo>
                  <a:pt x="954018" y="479028"/>
                </a:lnTo>
                <a:lnTo>
                  <a:pt x="947681" y="480616"/>
                </a:lnTo>
                <a:lnTo>
                  <a:pt x="941344" y="482600"/>
                </a:lnTo>
                <a:lnTo>
                  <a:pt x="935404" y="483394"/>
                </a:lnTo>
                <a:lnTo>
                  <a:pt x="929067" y="484188"/>
                </a:lnTo>
                <a:lnTo>
                  <a:pt x="923126" y="484188"/>
                </a:lnTo>
                <a:lnTo>
                  <a:pt x="917977" y="484188"/>
                </a:lnTo>
                <a:lnTo>
                  <a:pt x="912829" y="483394"/>
                </a:lnTo>
                <a:lnTo>
                  <a:pt x="908076" y="482203"/>
                </a:lnTo>
                <a:lnTo>
                  <a:pt x="902531" y="480616"/>
                </a:lnTo>
                <a:lnTo>
                  <a:pt x="896987" y="478632"/>
                </a:lnTo>
                <a:lnTo>
                  <a:pt x="891046" y="476647"/>
                </a:lnTo>
                <a:lnTo>
                  <a:pt x="885105" y="473472"/>
                </a:lnTo>
                <a:lnTo>
                  <a:pt x="879561" y="470694"/>
                </a:lnTo>
                <a:lnTo>
                  <a:pt x="873620" y="466725"/>
                </a:lnTo>
                <a:lnTo>
                  <a:pt x="867283" y="463153"/>
                </a:lnTo>
                <a:lnTo>
                  <a:pt x="861342" y="458788"/>
                </a:lnTo>
                <a:lnTo>
                  <a:pt x="855005" y="454025"/>
                </a:lnTo>
                <a:lnTo>
                  <a:pt x="848669" y="449263"/>
                </a:lnTo>
                <a:lnTo>
                  <a:pt x="842728" y="444103"/>
                </a:lnTo>
                <a:lnTo>
                  <a:pt x="836391" y="438150"/>
                </a:lnTo>
                <a:lnTo>
                  <a:pt x="830450" y="432197"/>
                </a:lnTo>
                <a:lnTo>
                  <a:pt x="824114" y="425847"/>
                </a:lnTo>
                <a:lnTo>
                  <a:pt x="818173" y="419497"/>
                </a:lnTo>
                <a:lnTo>
                  <a:pt x="812628" y="412750"/>
                </a:lnTo>
                <a:lnTo>
                  <a:pt x="807083" y="405606"/>
                </a:lnTo>
                <a:lnTo>
                  <a:pt x="801539" y="398463"/>
                </a:lnTo>
                <a:lnTo>
                  <a:pt x="795994" y="390525"/>
                </a:lnTo>
                <a:lnTo>
                  <a:pt x="790845" y="382985"/>
                </a:lnTo>
                <a:lnTo>
                  <a:pt x="786093" y="374650"/>
                </a:lnTo>
                <a:lnTo>
                  <a:pt x="780944" y="366316"/>
                </a:lnTo>
                <a:lnTo>
                  <a:pt x="776588" y="357585"/>
                </a:lnTo>
                <a:lnTo>
                  <a:pt x="772231" y="349250"/>
                </a:lnTo>
                <a:lnTo>
                  <a:pt x="768271" y="340122"/>
                </a:lnTo>
                <a:lnTo>
                  <a:pt x="764706" y="330597"/>
                </a:lnTo>
                <a:lnTo>
                  <a:pt x="761142" y="321469"/>
                </a:lnTo>
                <a:lnTo>
                  <a:pt x="758369" y="311944"/>
                </a:lnTo>
                <a:lnTo>
                  <a:pt x="755201" y="302419"/>
                </a:lnTo>
                <a:lnTo>
                  <a:pt x="753221" y="308769"/>
                </a:lnTo>
                <a:lnTo>
                  <a:pt x="750448" y="313531"/>
                </a:lnTo>
                <a:lnTo>
                  <a:pt x="749260" y="315516"/>
                </a:lnTo>
                <a:lnTo>
                  <a:pt x="748072" y="316706"/>
                </a:lnTo>
                <a:lnTo>
                  <a:pt x="746884" y="317500"/>
                </a:lnTo>
                <a:lnTo>
                  <a:pt x="745696" y="317500"/>
                </a:lnTo>
                <a:lnTo>
                  <a:pt x="743715" y="317500"/>
                </a:lnTo>
                <a:lnTo>
                  <a:pt x="742131" y="316309"/>
                </a:lnTo>
                <a:lnTo>
                  <a:pt x="740943" y="315119"/>
                </a:lnTo>
                <a:lnTo>
                  <a:pt x="739755" y="313134"/>
                </a:lnTo>
                <a:lnTo>
                  <a:pt x="738567" y="310356"/>
                </a:lnTo>
                <a:lnTo>
                  <a:pt x="736983" y="307181"/>
                </a:lnTo>
                <a:lnTo>
                  <a:pt x="734606" y="299641"/>
                </a:lnTo>
                <a:lnTo>
                  <a:pt x="733022" y="290513"/>
                </a:lnTo>
                <a:lnTo>
                  <a:pt x="731834" y="280194"/>
                </a:lnTo>
                <a:lnTo>
                  <a:pt x="730250" y="268288"/>
                </a:lnTo>
                <a:lnTo>
                  <a:pt x="730250" y="255984"/>
                </a:lnTo>
                <a:lnTo>
                  <a:pt x="730250" y="243284"/>
                </a:lnTo>
                <a:lnTo>
                  <a:pt x="731834" y="231775"/>
                </a:lnTo>
                <a:lnTo>
                  <a:pt x="733022" y="221456"/>
                </a:lnTo>
                <a:lnTo>
                  <a:pt x="734606" y="212328"/>
                </a:lnTo>
                <a:lnTo>
                  <a:pt x="736983" y="204787"/>
                </a:lnTo>
                <a:lnTo>
                  <a:pt x="738567" y="201612"/>
                </a:lnTo>
                <a:lnTo>
                  <a:pt x="739755" y="198834"/>
                </a:lnTo>
                <a:lnTo>
                  <a:pt x="740943" y="196453"/>
                </a:lnTo>
                <a:lnTo>
                  <a:pt x="742131" y="195262"/>
                </a:lnTo>
                <a:lnTo>
                  <a:pt x="743715" y="194469"/>
                </a:lnTo>
                <a:lnTo>
                  <a:pt x="745696" y="194072"/>
                </a:lnTo>
                <a:lnTo>
                  <a:pt x="746488" y="194072"/>
                </a:lnTo>
                <a:lnTo>
                  <a:pt x="747280" y="194866"/>
                </a:lnTo>
                <a:lnTo>
                  <a:pt x="747676" y="186531"/>
                </a:lnTo>
                <a:lnTo>
                  <a:pt x="748072" y="178594"/>
                </a:lnTo>
                <a:lnTo>
                  <a:pt x="748864" y="171450"/>
                </a:lnTo>
                <a:lnTo>
                  <a:pt x="750052" y="164306"/>
                </a:lnTo>
                <a:lnTo>
                  <a:pt x="749260" y="155575"/>
                </a:lnTo>
                <a:lnTo>
                  <a:pt x="748864" y="147637"/>
                </a:lnTo>
                <a:lnTo>
                  <a:pt x="748864" y="139700"/>
                </a:lnTo>
                <a:lnTo>
                  <a:pt x="749260" y="132556"/>
                </a:lnTo>
                <a:lnTo>
                  <a:pt x="750052" y="125809"/>
                </a:lnTo>
                <a:lnTo>
                  <a:pt x="751240" y="119459"/>
                </a:lnTo>
                <a:lnTo>
                  <a:pt x="752429" y="113506"/>
                </a:lnTo>
                <a:lnTo>
                  <a:pt x="754013" y="107553"/>
                </a:lnTo>
                <a:lnTo>
                  <a:pt x="755993" y="102394"/>
                </a:lnTo>
                <a:lnTo>
                  <a:pt x="758369" y="98028"/>
                </a:lnTo>
                <a:lnTo>
                  <a:pt x="760746" y="93265"/>
                </a:lnTo>
                <a:lnTo>
                  <a:pt x="763122" y="89694"/>
                </a:lnTo>
                <a:lnTo>
                  <a:pt x="766686" y="85725"/>
                </a:lnTo>
                <a:lnTo>
                  <a:pt x="769459" y="82153"/>
                </a:lnTo>
                <a:lnTo>
                  <a:pt x="773419" y="79375"/>
                </a:lnTo>
                <a:lnTo>
                  <a:pt x="776984" y="76994"/>
                </a:lnTo>
                <a:lnTo>
                  <a:pt x="760350" y="76994"/>
                </a:lnTo>
                <a:lnTo>
                  <a:pt x="747280" y="77390"/>
                </a:lnTo>
                <a:lnTo>
                  <a:pt x="735794" y="78184"/>
                </a:lnTo>
                <a:lnTo>
                  <a:pt x="743715" y="73819"/>
                </a:lnTo>
                <a:lnTo>
                  <a:pt x="752032" y="68659"/>
                </a:lnTo>
                <a:lnTo>
                  <a:pt x="759953" y="63500"/>
                </a:lnTo>
                <a:lnTo>
                  <a:pt x="767874" y="57150"/>
                </a:lnTo>
                <a:lnTo>
                  <a:pt x="782924" y="45640"/>
                </a:lnTo>
                <a:lnTo>
                  <a:pt x="790053" y="40878"/>
                </a:lnTo>
                <a:lnTo>
                  <a:pt x="796390" y="36909"/>
                </a:lnTo>
                <a:lnTo>
                  <a:pt x="814212" y="28178"/>
                </a:lnTo>
                <a:lnTo>
                  <a:pt x="831242" y="21034"/>
                </a:lnTo>
                <a:lnTo>
                  <a:pt x="848273" y="15081"/>
                </a:lnTo>
                <a:lnTo>
                  <a:pt x="864511" y="9922"/>
                </a:lnTo>
                <a:lnTo>
                  <a:pt x="880749" y="5953"/>
                </a:lnTo>
                <a:lnTo>
                  <a:pt x="895799" y="3175"/>
                </a:lnTo>
                <a:lnTo>
                  <a:pt x="910849" y="1587"/>
                </a:lnTo>
                <a:lnTo>
                  <a:pt x="925106" y="0"/>
                </a:lnTo>
                <a:close/>
              </a:path>
            </a:pathLst>
          </a:cu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2286000" y="198120"/>
            <a:ext cx="4117340" cy="1774190"/>
            <a:chOff x="3635" y="-16"/>
            <a:chExt cx="6484" cy="2794"/>
          </a:xfrm>
        </p:grpSpPr>
        <p:sp>
          <p:nvSpPr>
            <p:cNvPr id="4" name=" 4"/>
            <p:cNvSpPr/>
            <p:nvPr/>
          </p:nvSpPr>
          <p:spPr bwMode="auto">
            <a:xfrm>
              <a:off x="3635" y="-16"/>
              <a:ext cx="6484" cy="2794"/>
            </a:xfrm>
            <a:custGeom>
              <a:avLst/>
              <a:gdLst>
                <a:gd name="T0" fmla="*/ 354414 w 2295525"/>
                <a:gd name="T1" fmla="*/ 1437494 h 1735138"/>
                <a:gd name="T2" fmla="*/ 223983 w 2295525"/>
                <a:gd name="T3" fmla="*/ 1389407 h 1735138"/>
                <a:gd name="T4" fmla="*/ 200120 w 2295525"/>
                <a:gd name="T5" fmla="*/ 1433678 h 1735138"/>
                <a:gd name="T6" fmla="*/ 1871799 w 2295525"/>
                <a:gd name="T7" fmla="*/ 1202082 h 1735138"/>
                <a:gd name="T8" fmla="*/ 1862595 w 2295525"/>
                <a:gd name="T9" fmla="*/ 1430571 h 1735138"/>
                <a:gd name="T10" fmla="*/ 1585813 w 2295525"/>
                <a:gd name="T11" fmla="*/ 1207999 h 1735138"/>
                <a:gd name="T12" fmla="*/ 1490656 w 2295525"/>
                <a:gd name="T13" fmla="*/ 1402297 h 1735138"/>
                <a:gd name="T14" fmla="*/ 1152749 w 2295525"/>
                <a:gd name="T15" fmla="*/ 1383558 h 1735138"/>
                <a:gd name="T16" fmla="*/ 1090837 w 2295525"/>
                <a:gd name="T17" fmla="*/ 1220821 h 1735138"/>
                <a:gd name="T18" fmla="*/ 783516 w 2295525"/>
                <a:gd name="T19" fmla="*/ 1424982 h 1735138"/>
                <a:gd name="T20" fmla="*/ 1483025 w 2295525"/>
                <a:gd name="T21" fmla="*/ 1122300 h 1735138"/>
                <a:gd name="T22" fmla="*/ 1518730 w 2295525"/>
                <a:gd name="T23" fmla="*/ 1215802 h 1735138"/>
                <a:gd name="T24" fmla="*/ 1183050 w 2295525"/>
                <a:gd name="T25" fmla="*/ 1170419 h 1735138"/>
                <a:gd name="T26" fmla="*/ 1093135 w 2295525"/>
                <a:gd name="T27" fmla="*/ 1129269 h 1735138"/>
                <a:gd name="T28" fmla="*/ 556942 w 2295525"/>
                <a:gd name="T29" fmla="*/ 1349470 h 1735138"/>
                <a:gd name="T30" fmla="*/ 575056 w 2295525"/>
                <a:gd name="T31" fmla="*/ 1122300 h 1735138"/>
                <a:gd name="T32" fmla="*/ 1862842 w 2295525"/>
                <a:gd name="T33" fmla="*/ 1073163 h 1735138"/>
                <a:gd name="T34" fmla="*/ 1818708 w 2295525"/>
                <a:gd name="T35" fmla="*/ 1141187 h 1735138"/>
                <a:gd name="T36" fmla="*/ 1616812 w 2295525"/>
                <a:gd name="T37" fmla="*/ 1141187 h 1735138"/>
                <a:gd name="T38" fmla="*/ 1710350 w 2295525"/>
                <a:gd name="T39" fmla="*/ 973592 h 1735138"/>
                <a:gd name="T40" fmla="*/ 1049969 w 2295525"/>
                <a:gd name="T41" fmla="*/ 1053775 h 1735138"/>
                <a:gd name="T42" fmla="*/ 1014682 w 2295525"/>
                <a:gd name="T43" fmla="*/ 1139873 h 1735138"/>
                <a:gd name="T44" fmla="*/ 810877 w 2295525"/>
                <a:gd name="T45" fmla="*/ 1148088 h 1735138"/>
                <a:gd name="T46" fmla="*/ 894641 w 2295525"/>
                <a:gd name="T47" fmla="*/ 977206 h 1735138"/>
                <a:gd name="T48" fmla="*/ 1442943 w 2295525"/>
                <a:gd name="T49" fmla="*/ 1075103 h 1735138"/>
                <a:gd name="T50" fmla="*/ 1436373 w 2295525"/>
                <a:gd name="T51" fmla="*/ 1150050 h 1735138"/>
                <a:gd name="T52" fmla="*/ 1208721 w 2295525"/>
                <a:gd name="T53" fmla="*/ 1078390 h 1735138"/>
                <a:gd name="T54" fmla="*/ 1323368 w 2295525"/>
                <a:gd name="T55" fmla="*/ 948876 h 1735138"/>
                <a:gd name="T56" fmla="*/ 1621695 w 2295525"/>
                <a:gd name="T57" fmla="*/ 933562 h 1735138"/>
                <a:gd name="T58" fmla="*/ 1479674 w 2295525"/>
                <a:gd name="T59" fmla="*/ 1082709 h 1735138"/>
                <a:gd name="T60" fmla="*/ 1414939 w 2295525"/>
                <a:gd name="T61" fmla="*/ 921326 h 1735138"/>
                <a:gd name="T62" fmla="*/ 734217 w 2295525"/>
                <a:gd name="T63" fmla="*/ 885923 h 1735138"/>
                <a:gd name="T64" fmla="*/ 821379 w 2295525"/>
                <a:gd name="T65" fmla="*/ 995880 h 1735138"/>
                <a:gd name="T66" fmla="*/ 569798 w 2295525"/>
                <a:gd name="T67" fmla="*/ 1011399 h 1735138"/>
                <a:gd name="T68" fmla="*/ 708465 w 2295525"/>
                <a:gd name="T69" fmla="*/ 874696 h 1735138"/>
                <a:gd name="T70" fmla="*/ 1179427 w 2295525"/>
                <a:gd name="T71" fmla="*/ 987627 h 1735138"/>
                <a:gd name="T72" fmla="*/ 1053942 w 2295525"/>
                <a:gd name="T73" fmla="*/ 998854 h 1735138"/>
                <a:gd name="T74" fmla="*/ 1081279 w 2295525"/>
                <a:gd name="T75" fmla="*/ 872390 h 1735138"/>
                <a:gd name="T76" fmla="*/ 630962 w 2295525"/>
                <a:gd name="T77" fmla="*/ 582190 h 1735138"/>
                <a:gd name="T78" fmla="*/ 650134 w 2295525"/>
                <a:gd name="T79" fmla="*/ 606180 h 1735138"/>
                <a:gd name="T80" fmla="*/ 568156 w 2295525"/>
                <a:gd name="T81" fmla="*/ 576931 h 1735138"/>
                <a:gd name="T82" fmla="*/ 423066 w 2295525"/>
                <a:gd name="T83" fmla="*/ 442769 h 1735138"/>
                <a:gd name="T84" fmla="*/ 467582 w 2295525"/>
                <a:gd name="T85" fmla="*/ 701168 h 1735138"/>
                <a:gd name="T86" fmla="*/ 431639 w 2295525"/>
                <a:gd name="T87" fmla="*/ 840254 h 1735138"/>
                <a:gd name="T88" fmla="*/ 233461 w 2295525"/>
                <a:gd name="T89" fmla="*/ 1059432 h 1735138"/>
                <a:gd name="T90" fmla="*/ 24401 w 2295525"/>
                <a:gd name="T91" fmla="*/ 753902 h 1735138"/>
                <a:gd name="T92" fmla="*/ 24071 w 2295525"/>
                <a:gd name="T93" fmla="*/ 496162 h 1735138"/>
                <a:gd name="T94" fmla="*/ 271712 w 2295525"/>
                <a:gd name="T95" fmla="*/ 589107 h 1735138"/>
                <a:gd name="T96" fmla="*/ 114945 w 2295525"/>
                <a:gd name="T97" fmla="*/ 167158 h 1735138"/>
                <a:gd name="T98" fmla="*/ 805855 w 2295525"/>
                <a:gd name="T99" fmla="*/ 635663 h 1735138"/>
                <a:gd name="T100" fmla="*/ 259204 w 2295525"/>
                <a:gd name="T101" fmla="*/ 33300 h 1735138"/>
                <a:gd name="T102" fmla="*/ 328699 w 2295525"/>
                <a:gd name="T103" fmla="*/ 129902 h 1735138"/>
                <a:gd name="T104" fmla="*/ 367892 w 2295525"/>
                <a:gd name="T105" fmla="*/ 169466 h 1735138"/>
                <a:gd name="T106" fmla="*/ 336932 w 2295525"/>
                <a:gd name="T107" fmla="*/ 328712 h 1735138"/>
                <a:gd name="T108" fmla="*/ 211447 w 2295525"/>
                <a:gd name="T109" fmla="*/ 381464 h 1735138"/>
                <a:gd name="T110" fmla="*/ 106711 w 2295525"/>
                <a:gd name="T111" fmla="*/ 261452 h 1735138"/>
                <a:gd name="T112" fmla="*/ 105065 w 2295525"/>
                <a:gd name="T113" fmla="*/ 98581 h 1735138"/>
                <a:gd name="T114" fmla="*/ 1739362 w 2295525"/>
                <a:gd name="T115" fmla="*/ 11210 h 1735138"/>
                <a:gd name="T116" fmla="*/ 1780178 w 2295525"/>
                <a:gd name="T117" fmla="*/ 665335 h 1735138"/>
                <a:gd name="T118" fmla="*/ 801905 w 2295525"/>
                <a:gd name="T119" fmla="*/ 719736 h 1735138"/>
                <a:gd name="T120" fmla="*/ 728501 w 2295525"/>
                <a:gd name="T121" fmla="*/ 578954 h 1735138"/>
                <a:gd name="T122" fmla="*/ 797296 w 2295525"/>
                <a:gd name="T123" fmla="*/ 2967 h 1735138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2295525" h="1735138">
                  <a:moveTo>
                    <a:pt x="350837" y="1671638"/>
                  </a:moveTo>
                  <a:lnTo>
                    <a:pt x="438244" y="1671638"/>
                  </a:lnTo>
                  <a:lnTo>
                    <a:pt x="442634" y="1674019"/>
                  </a:lnTo>
                  <a:lnTo>
                    <a:pt x="452213" y="1680766"/>
                  </a:lnTo>
                  <a:lnTo>
                    <a:pt x="458599" y="1685132"/>
                  </a:lnTo>
                  <a:lnTo>
                    <a:pt x="465384" y="1690291"/>
                  </a:lnTo>
                  <a:lnTo>
                    <a:pt x="472169" y="1695847"/>
                  </a:lnTo>
                  <a:lnTo>
                    <a:pt x="478156" y="1701404"/>
                  </a:lnTo>
                  <a:lnTo>
                    <a:pt x="483743" y="1706960"/>
                  </a:lnTo>
                  <a:lnTo>
                    <a:pt x="488533" y="1712913"/>
                  </a:lnTo>
                  <a:lnTo>
                    <a:pt x="490129" y="1715691"/>
                  </a:lnTo>
                  <a:lnTo>
                    <a:pt x="490928" y="1718072"/>
                  </a:lnTo>
                  <a:lnTo>
                    <a:pt x="491726" y="1720454"/>
                  </a:lnTo>
                  <a:lnTo>
                    <a:pt x="492125" y="1723232"/>
                  </a:lnTo>
                  <a:lnTo>
                    <a:pt x="491726" y="1725216"/>
                  </a:lnTo>
                  <a:lnTo>
                    <a:pt x="490928" y="1727201"/>
                  </a:lnTo>
                  <a:lnTo>
                    <a:pt x="489331" y="1729582"/>
                  </a:lnTo>
                  <a:lnTo>
                    <a:pt x="486537" y="1730772"/>
                  </a:lnTo>
                  <a:lnTo>
                    <a:pt x="483743" y="1732360"/>
                  </a:lnTo>
                  <a:lnTo>
                    <a:pt x="479752" y="1733551"/>
                  </a:lnTo>
                  <a:lnTo>
                    <a:pt x="475362" y="1734344"/>
                  </a:lnTo>
                  <a:lnTo>
                    <a:pt x="469774" y="1734741"/>
                  </a:lnTo>
                  <a:lnTo>
                    <a:pt x="462590" y="1735138"/>
                  </a:lnTo>
                  <a:lnTo>
                    <a:pt x="455805" y="1735138"/>
                  </a:lnTo>
                  <a:lnTo>
                    <a:pt x="449419" y="1734741"/>
                  </a:lnTo>
                  <a:lnTo>
                    <a:pt x="443432" y="1733947"/>
                  </a:lnTo>
                  <a:lnTo>
                    <a:pt x="437446" y="1733154"/>
                  </a:lnTo>
                  <a:lnTo>
                    <a:pt x="431858" y="1731566"/>
                  </a:lnTo>
                  <a:lnTo>
                    <a:pt x="427069" y="1730376"/>
                  </a:lnTo>
                  <a:lnTo>
                    <a:pt x="421481" y="1727994"/>
                  </a:lnTo>
                  <a:lnTo>
                    <a:pt x="416691" y="1726010"/>
                  </a:lnTo>
                  <a:lnTo>
                    <a:pt x="411902" y="1724026"/>
                  </a:lnTo>
                  <a:lnTo>
                    <a:pt x="402722" y="1718866"/>
                  </a:lnTo>
                  <a:lnTo>
                    <a:pt x="394341" y="1712913"/>
                  </a:lnTo>
                  <a:lnTo>
                    <a:pt x="385560" y="1706960"/>
                  </a:lnTo>
                  <a:lnTo>
                    <a:pt x="381968" y="1704579"/>
                  </a:lnTo>
                  <a:lnTo>
                    <a:pt x="379573" y="1703785"/>
                  </a:lnTo>
                  <a:lnTo>
                    <a:pt x="377578" y="1703785"/>
                  </a:lnTo>
                  <a:lnTo>
                    <a:pt x="376780" y="1704182"/>
                  </a:lnTo>
                  <a:lnTo>
                    <a:pt x="376380" y="1705372"/>
                  </a:lnTo>
                  <a:lnTo>
                    <a:pt x="375582" y="1706563"/>
                  </a:lnTo>
                  <a:lnTo>
                    <a:pt x="375183" y="1707357"/>
                  </a:lnTo>
                  <a:lnTo>
                    <a:pt x="373986" y="1707754"/>
                  </a:lnTo>
                  <a:lnTo>
                    <a:pt x="364008" y="1707357"/>
                  </a:lnTo>
                  <a:lnTo>
                    <a:pt x="358420" y="1706563"/>
                  </a:lnTo>
                  <a:lnTo>
                    <a:pt x="356425" y="1706166"/>
                  </a:lnTo>
                  <a:lnTo>
                    <a:pt x="355227" y="1705769"/>
                  </a:lnTo>
                  <a:lnTo>
                    <a:pt x="353232" y="1697435"/>
                  </a:lnTo>
                  <a:lnTo>
                    <a:pt x="352433" y="1690688"/>
                  </a:lnTo>
                  <a:lnTo>
                    <a:pt x="351635" y="1685132"/>
                  </a:lnTo>
                  <a:lnTo>
                    <a:pt x="351236" y="1680766"/>
                  </a:lnTo>
                  <a:lnTo>
                    <a:pt x="351635" y="1677988"/>
                  </a:lnTo>
                  <a:lnTo>
                    <a:pt x="351635" y="1676004"/>
                  </a:lnTo>
                  <a:lnTo>
                    <a:pt x="352433" y="1674019"/>
                  </a:lnTo>
                  <a:lnTo>
                    <a:pt x="350837" y="1671638"/>
                  </a:lnTo>
                  <a:close/>
                  <a:moveTo>
                    <a:pt x="168275" y="1670050"/>
                  </a:moveTo>
                  <a:lnTo>
                    <a:pt x="265566" y="1670050"/>
                  </a:lnTo>
                  <a:lnTo>
                    <a:pt x="269899" y="1672491"/>
                  </a:lnTo>
                  <a:lnTo>
                    <a:pt x="281322" y="1679406"/>
                  </a:lnTo>
                  <a:lnTo>
                    <a:pt x="288018" y="1683881"/>
                  </a:lnTo>
                  <a:lnTo>
                    <a:pt x="295502" y="1689170"/>
                  </a:lnTo>
                  <a:lnTo>
                    <a:pt x="302986" y="1694458"/>
                  </a:lnTo>
                  <a:lnTo>
                    <a:pt x="309682" y="1700560"/>
                  </a:lnTo>
                  <a:lnTo>
                    <a:pt x="315984" y="1706255"/>
                  </a:lnTo>
                  <a:lnTo>
                    <a:pt x="318742" y="1709510"/>
                  </a:lnTo>
                  <a:lnTo>
                    <a:pt x="321105" y="1711950"/>
                  </a:lnTo>
                  <a:lnTo>
                    <a:pt x="322681" y="1714798"/>
                  </a:lnTo>
                  <a:lnTo>
                    <a:pt x="323862" y="1717646"/>
                  </a:lnTo>
                  <a:lnTo>
                    <a:pt x="325044" y="1720086"/>
                  </a:lnTo>
                  <a:lnTo>
                    <a:pt x="325438" y="1722934"/>
                  </a:lnTo>
                  <a:lnTo>
                    <a:pt x="325044" y="1724968"/>
                  </a:lnTo>
                  <a:lnTo>
                    <a:pt x="323862" y="1727002"/>
                  </a:lnTo>
                  <a:lnTo>
                    <a:pt x="321893" y="1728629"/>
                  </a:lnTo>
                  <a:lnTo>
                    <a:pt x="319529" y="1730663"/>
                  </a:lnTo>
                  <a:lnTo>
                    <a:pt x="315984" y="1732290"/>
                  </a:lnTo>
                  <a:lnTo>
                    <a:pt x="312046" y="1733104"/>
                  </a:lnTo>
                  <a:lnTo>
                    <a:pt x="306531" y="1734324"/>
                  </a:lnTo>
                  <a:lnTo>
                    <a:pt x="300229" y="1734731"/>
                  </a:lnTo>
                  <a:lnTo>
                    <a:pt x="292351" y="1735138"/>
                  </a:lnTo>
                  <a:lnTo>
                    <a:pt x="285261" y="1735138"/>
                  </a:lnTo>
                  <a:lnTo>
                    <a:pt x="278171" y="1734731"/>
                  </a:lnTo>
                  <a:lnTo>
                    <a:pt x="271475" y="1733918"/>
                  </a:lnTo>
                  <a:lnTo>
                    <a:pt x="264778" y="1732697"/>
                  </a:lnTo>
                  <a:lnTo>
                    <a:pt x="258476" y="1731477"/>
                  </a:lnTo>
                  <a:lnTo>
                    <a:pt x="252568" y="1729850"/>
                  </a:lnTo>
                  <a:lnTo>
                    <a:pt x="247053" y="1727816"/>
                  </a:lnTo>
                  <a:lnTo>
                    <a:pt x="241145" y="1725782"/>
                  </a:lnTo>
                  <a:lnTo>
                    <a:pt x="236024" y="1723748"/>
                  </a:lnTo>
                  <a:lnTo>
                    <a:pt x="225783" y="1718052"/>
                  </a:lnTo>
                  <a:lnTo>
                    <a:pt x="215936" y="1712357"/>
                  </a:lnTo>
                  <a:lnTo>
                    <a:pt x="206876" y="1706255"/>
                  </a:lnTo>
                  <a:lnTo>
                    <a:pt x="202543" y="1703814"/>
                  </a:lnTo>
                  <a:lnTo>
                    <a:pt x="200180" y="1703001"/>
                  </a:lnTo>
                  <a:lnTo>
                    <a:pt x="198211" y="1703001"/>
                  </a:lnTo>
                  <a:lnTo>
                    <a:pt x="197423" y="1703408"/>
                  </a:lnTo>
                  <a:lnTo>
                    <a:pt x="196241" y="1704628"/>
                  </a:lnTo>
                  <a:lnTo>
                    <a:pt x="195847" y="1705848"/>
                  </a:lnTo>
                  <a:lnTo>
                    <a:pt x="195060" y="1706662"/>
                  </a:lnTo>
                  <a:lnTo>
                    <a:pt x="193878" y="1707069"/>
                  </a:lnTo>
                  <a:lnTo>
                    <a:pt x="182455" y="1706662"/>
                  </a:lnTo>
                  <a:lnTo>
                    <a:pt x="176941" y="1705848"/>
                  </a:lnTo>
                  <a:lnTo>
                    <a:pt x="174183" y="1705442"/>
                  </a:lnTo>
                  <a:lnTo>
                    <a:pt x="173002" y="1705035"/>
                  </a:lnTo>
                  <a:lnTo>
                    <a:pt x="171032" y="1696492"/>
                  </a:lnTo>
                  <a:lnTo>
                    <a:pt x="169457" y="1689576"/>
                  </a:lnTo>
                  <a:lnTo>
                    <a:pt x="169063" y="1683881"/>
                  </a:lnTo>
                  <a:lnTo>
                    <a:pt x="168669" y="1679406"/>
                  </a:lnTo>
                  <a:lnTo>
                    <a:pt x="169063" y="1676152"/>
                  </a:lnTo>
                  <a:lnTo>
                    <a:pt x="169063" y="1674118"/>
                  </a:lnTo>
                  <a:lnTo>
                    <a:pt x="169457" y="1672491"/>
                  </a:lnTo>
                  <a:lnTo>
                    <a:pt x="168275" y="1670050"/>
                  </a:lnTo>
                  <a:close/>
                  <a:moveTo>
                    <a:pt x="1942197" y="1444625"/>
                  </a:moveTo>
                  <a:lnTo>
                    <a:pt x="2238486" y="1444625"/>
                  </a:lnTo>
                  <a:lnTo>
                    <a:pt x="2244427" y="1445021"/>
                  </a:lnTo>
                  <a:lnTo>
                    <a:pt x="2249973" y="1445812"/>
                  </a:lnTo>
                  <a:lnTo>
                    <a:pt x="2255518" y="1447000"/>
                  </a:lnTo>
                  <a:lnTo>
                    <a:pt x="2260272" y="1448978"/>
                  </a:lnTo>
                  <a:lnTo>
                    <a:pt x="2265421" y="1451748"/>
                  </a:lnTo>
                  <a:lnTo>
                    <a:pt x="2270174" y="1454123"/>
                  </a:lnTo>
                  <a:lnTo>
                    <a:pt x="2274532" y="1457289"/>
                  </a:lnTo>
                  <a:lnTo>
                    <a:pt x="2278493" y="1461246"/>
                  </a:lnTo>
                  <a:lnTo>
                    <a:pt x="2282454" y="1465204"/>
                  </a:lnTo>
                  <a:lnTo>
                    <a:pt x="2285623" y="1469557"/>
                  </a:lnTo>
                  <a:lnTo>
                    <a:pt x="2287999" y="1474306"/>
                  </a:lnTo>
                  <a:lnTo>
                    <a:pt x="2290772" y="1479451"/>
                  </a:lnTo>
                  <a:lnTo>
                    <a:pt x="2292356" y="1484200"/>
                  </a:lnTo>
                  <a:lnTo>
                    <a:pt x="2293941" y="1489740"/>
                  </a:lnTo>
                  <a:lnTo>
                    <a:pt x="2294733" y="1495280"/>
                  </a:lnTo>
                  <a:lnTo>
                    <a:pt x="2295525" y="1501217"/>
                  </a:lnTo>
                  <a:lnTo>
                    <a:pt x="2295525" y="1665451"/>
                  </a:lnTo>
                  <a:lnTo>
                    <a:pt x="2294733" y="1671387"/>
                  </a:lnTo>
                  <a:lnTo>
                    <a:pt x="2293941" y="1676927"/>
                  </a:lnTo>
                  <a:lnTo>
                    <a:pt x="2292356" y="1682468"/>
                  </a:lnTo>
                  <a:lnTo>
                    <a:pt x="2290772" y="1688008"/>
                  </a:lnTo>
                  <a:lnTo>
                    <a:pt x="2287999" y="1692361"/>
                  </a:lnTo>
                  <a:lnTo>
                    <a:pt x="2285623" y="1697110"/>
                  </a:lnTo>
                  <a:lnTo>
                    <a:pt x="2282454" y="1701859"/>
                  </a:lnTo>
                  <a:lnTo>
                    <a:pt x="2278493" y="1705421"/>
                  </a:lnTo>
                  <a:lnTo>
                    <a:pt x="2274532" y="1709378"/>
                  </a:lnTo>
                  <a:lnTo>
                    <a:pt x="2270174" y="1712544"/>
                  </a:lnTo>
                  <a:lnTo>
                    <a:pt x="2265421" y="1715315"/>
                  </a:lnTo>
                  <a:lnTo>
                    <a:pt x="2260272" y="1717689"/>
                  </a:lnTo>
                  <a:lnTo>
                    <a:pt x="2255518" y="1719668"/>
                  </a:lnTo>
                  <a:lnTo>
                    <a:pt x="2249973" y="1720855"/>
                  </a:lnTo>
                  <a:lnTo>
                    <a:pt x="2244427" y="1722042"/>
                  </a:lnTo>
                  <a:lnTo>
                    <a:pt x="2238486" y="1722438"/>
                  </a:lnTo>
                  <a:lnTo>
                    <a:pt x="1942197" y="1722438"/>
                  </a:lnTo>
                  <a:lnTo>
                    <a:pt x="1936652" y="1722042"/>
                  </a:lnTo>
                  <a:lnTo>
                    <a:pt x="1931106" y="1720855"/>
                  </a:lnTo>
                  <a:lnTo>
                    <a:pt x="1925561" y="1719668"/>
                  </a:lnTo>
                  <a:lnTo>
                    <a:pt x="1920412" y="1717689"/>
                  </a:lnTo>
                  <a:lnTo>
                    <a:pt x="1915262" y="1715315"/>
                  </a:lnTo>
                  <a:lnTo>
                    <a:pt x="1910905" y="1712544"/>
                  </a:lnTo>
                  <a:lnTo>
                    <a:pt x="1906548" y="1709378"/>
                  </a:lnTo>
                  <a:lnTo>
                    <a:pt x="1902191" y="1705421"/>
                  </a:lnTo>
                  <a:lnTo>
                    <a:pt x="1899022" y="1701859"/>
                  </a:lnTo>
                  <a:lnTo>
                    <a:pt x="1895457" y="1697110"/>
                  </a:lnTo>
                  <a:lnTo>
                    <a:pt x="1892684" y="1692361"/>
                  </a:lnTo>
                  <a:lnTo>
                    <a:pt x="1890307" y="1688008"/>
                  </a:lnTo>
                  <a:lnTo>
                    <a:pt x="1888327" y="1682468"/>
                  </a:lnTo>
                  <a:lnTo>
                    <a:pt x="1887139" y="1676927"/>
                  </a:lnTo>
                  <a:lnTo>
                    <a:pt x="1886346" y="1671387"/>
                  </a:lnTo>
                  <a:lnTo>
                    <a:pt x="1885950" y="1665451"/>
                  </a:lnTo>
                  <a:lnTo>
                    <a:pt x="1885950" y="1501217"/>
                  </a:lnTo>
                  <a:lnTo>
                    <a:pt x="1886346" y="1495280"/>
                  </a:lnTo>
                  <a:lnTo>
                    <a:pt x="1887139" y="1489740"/>
                  </a:lnTo>
                  <a:lnTo>
                    <a:pt x="1888327" y="1484200"/>
                  </a:lnTo>
                  <a:lnTo>
                    <a:pt x="1890307" y="1479451"/>
                  </a:lnTo>
                  <a:lnTo>
                    <a:pt x="1892684" y="1474306"/>
                  </a:lnTo>
                  <a:lnTo>
                    <a:pt x="1895457" y="1469557"/>
                  </a:lnTo>
                  <a:lnTo>
                    <a:pt x="1899022" y="1465204"/>
                  </a:lnTo>
                  <a:lnTo>
                    <a:pt x="1902191" y="1461246"/>
                  </a:lnTo>
                  <a:lnTo>
                    <a:pt x="1906548" y="1457289"/>
                  </a:lnTo>
                  <a:lnTo>
                    <a:pt x="1910905" y="1454123"/>
                  </a:lnTo>
                  <a:lnTo>
                    <a:pt x="1915262" y="1451748"/>
                  </a:lnTo>
                  <a:lnTo>
                    <a:pt x="1920412" y="1448978"/>
                  </a:lnTo>
                  <a:lnTo>
                    <a:pt x="1925561" y="1447000"/>
                  </a:lnTo>
                  <a:lnTo>
                    <a:pt x="1931106" y="1445812"/>
                  </a:lnTo>
                  <a:lnTo>
                    <a:pt x="1936652" y="1445021"/>
                  </a:lnTo>
                  <a:lnTo>
                    <a:pt x="1942197" y="1444625"/>
                  </a:lnTo>
                  <a:close/>
                  <a:moveTo>
                    <a:pt x="1445637" y="1444625"/>
                  </a:moveTo>
                  <a:lnTo>
                    <a:pt x="1743650" y="1444625"/>
                  </a:lnTo>
                  <a:lnTo>
                    <a:pt x="1749627" y="1445021"/>
                  </a:lnTo>
                  <a:lnTo>
                    <a:pt x="1755204" y="1445812"/>
                  </a:lnTo>
                  <a:lnTo>
                    <a:pt x="1760384" y="1447000"/>
                  </a:lnTo>
                  <a:lnTo>
                    <a:pt x="1765563" y="1448978"/>
                  </a:lnTo>
                  <a:lnTo>
                    <a:pt x="1770743" y="1451748"/>
                  </a:lnTo>
                  <a:lnTo>
                    <a:pt x="1775524" y="1454123"/>
                  </a:lnTo>
                  <a:lnTo>
                    <a:pt x="1779508" y="1457289"/>
                  </a:lnTo>
                  <a:lnTo>
                    <a:pt x="1783890" y="1461246"/>
                  </a:lnTo>
                  <a:lnTo>
                    <a:pt x="1787476" y="1465204"/>
                  </a:lnTo>
                  <a:lnTo>
                    <a:pt x="1790663" y="1469557"/>
                  </a:lnTo>
                  <a:lnTo>
                    <a:pt x="1793452" y="1474306"/>
                  </a:lnTo>
                  <a:lnTo>
                    <a:pt x="1796241" y="1479451"/>
                  </a:lnTo>
                  <a:lnTo>
                    <a:pt x="1797835" y="1484200"/>
                  </a:lnTo>
                  <a:lnTo>
                    <a:pt x="1799428" y="1489740"/>
                  </a:lnTo>
                  <a:lnTo>
                    <a:pt x="1800225" y="1495280"/>
                  </a:lnTo>
                  <a:lnTo>
                    <a:pt x="1800225" y="1501217"/>
                  </a:lnTo>
                  <a:lnTo>
                    <a:pt x="1800225" y="1665451"/>
                  </a:lnTo>
                  <a:lnTo>
                    <a:pt x="1800225" y="1671387"/>
                  </a:lnTo>
                  <a:lnTo>
                    <a:pt x="1799428" y="1676927"/>
                  </a:lnTo>
                  <a:lnTo>
                    <a:pt x="1797835" y="1682468"/>
                  </a:lnTo>
                  <a:lnTo>
                    <a:pt x="1796241" y="1688008"/>
                  </a:lnTo>
                  <a:lnTo>
                    <a:pt x="1793452" y="1692361"/>
                  </a:lnTo>
                  <a:lnTo>
                    <a:pt x="1790663" y="1697110"/>
                  </a:lnTo>
                  <a:lnTo>
                    <a:pt x="1787476" y="1701859"/>
                  </a:lnTo>
                  <a:lnTo>
                    <a:pt x="1783890" y="1705421"/>
                  </a:lnTo>
                  <a:lnTo>
                    <a:pt x="1779508" y="1709378"/>
                  </a:lnTo>
                  <a:lnTo>
                    <a:pt x="1775524" y="1712544"/>
                  </a:lnTo>
                  <a:lnTo>
                    <a:pt x="1770743" y="1715315"/>
                  </a:lnTo>
                  <a:lnTo>
                    <a:pt x="1765563" y="1717689"/>
                  </a:lnTo>
                  <a:lnTo>
                    <a:pt x="1760384" y="1719668"/>
                  </a:lnTo>
                  <a:lnTo>
                    <a:pt x="1755204" y="1720855"/>
                  </a:lnTo>
                  <a:lnTo>
                    <a:pt x="1749627" y="1722042"/>
                  </a:lnTo>
                  <a:lnTo>
                    <a:pt x="1743650" y="1722438"/>
                  </a:lnTo>
                  <a:lnTo>
                    <a:pt x="1445637" y="1722438"/>
                  </a:lnTo>
                  <a:lnTo>
                    <a:pt x="1439661" y="1722042"/>
                  </a:lnTo>
                  <a:lnTo>
                    <a:pt x="1434083" y="1720855"/>
                  </a:lnTo>
                  <a:lnTo>
                    <a:pt x="1428904" y="1719668"/>
                  </a:lnTo>
                  <a:lnTo>
                    <a:pt x="1423724" y="1717689"/>
                  </a:lnTo>
                  <a:lnTo>
                    <a:pt x="1418545" y="1715315"/>
                  </a:lnTo>
                  <a:lnTo>
                    <a:pt x="1413764" y="1712544"/>
                  </a:lnTo>
                  <a:lnTo>
                    <a:pt x="1409780" y="1709378"/>
                  </a:lnTo>
                  <a:lnTo>
                    <a:pt x="1405397" y="1705421"/>
                  </a:lnTo>
                  <a:lnTo>
                    <a:pt x="1401811" y="1701859"/>
                  </a:lnTo>
                  <a:lnTo>
                    <a:pt x="1398624" y="1697110"/>
                  </a:lnTo>
                  <a:lnTo>
                    <a:pt x="1395835" y="1692361"/>
                  </a:lnTo>
                  <a:lnTo>
                    <a:pt x="1393046" y="1688008"/>
                  </a:lnTo>
                  <a:lnTo>
                    <a:pt x="1391453" y="1682468"/>
                  </a:lnTo>
                  <a:lnTo>
                    <a:pt x="1389859" y="1676927"/>
                  </a:lnTo>
                  <a:lnTo>
                    <a:pt x="1389062" y="1671387"/>
                  </a:lnTo>
                  <a:lnTo>
                    <a:pt x="1389062" y="1665451"/>
                  </a:lnTo>
                  <a:lnTo>
                    <a:pt x="1389062" y="1501217"/>
                  </a:lnTo>
                  <a:lnTo>
                    <a:pt x="1389062" y="1495280"/>
                  </a:lnTo>
                  <a:lnTo>
                    <a:pt x="1389859" y="1489740"/>
                  </a:lnTo>
                  <a:lnTo>
                    <a:pt x="1391453" y="1484200"/>
                  </a:lnTo>
                  <a:lnTo>
                    <a:pt x="1393046" y="1479451"/>
                  </a:lnTo>
                  <a:lnTo>
                    <a:pt x="1395835" y="1474306"/>
                  </a:lnTo>
                  <a:lnTo>
                    <a:pt x="1398624" y="1469557"/>
                  </a:lnTo>
                  <a:lnTo>
                    <a:pt x="1401811" y="1465204"/>
                  </a:lnTo>
                  <a:lnTo>
                    <a:pt x="1405397" y="1461246"/>
                  </a:lnTo>
                  <a:lnTo>
                    <a:pt x="1409780" y="1457289"/>
                  </a:lnTo>
                  <a:lnTo>
                    <a:pt x="1413764" y="1454123"/>
                  </a:lnTo>
                  <a:lnTo>
                    <a:pt x="1418545" y="1451748"/>
                  </a:lnTo>
                  <a:lnTo>
                    <a:pt x="1423724" y="1448978"/>
                  </a:lnTo>
                  <a:lnTo>
                    <a:pt x="1428904" y="1447000"/>
                  </a:lnTo>
                  <a:lnTo>
                    <a:pt x="1434083" y="1445812"/>
                  </a:lnTo>
                  <a:lnTo>
                    <a:pt x="1439661" y="1445021"/>
                  </a:lnTo>
                  <a:lnTo>
                    <a:pt x="1445637" y="1444625"/>
                  </a:lnTo>
                  <a:close/>
                  <a:moveTo>
                    <a:pt x="971098" y="1444625"/>
                  </a:moveTo>
                  <a:lnTo>
                    <a:pt x="1267674" y="1444625"/>
                  </a:lnTo>
                  <a:lnTo>
                    <a:pt x="1273224" y="1445021"/>
                  </a:lnTo>
                  <a:lnTo>
                    <a:pt x="1278775" y="1445812"/>
                  </a:lnTo>
                  <a:lnTo>
                    <a:pt x="1284326" y="1447000"/>
                  </a:lnTo>
                  <a:lnTo>
                    <a:pt x="1289481" y="1448978"/>
                  </a:lnTo>
                  <a:lnTo>
                    <a:pt x="1294635" y="1451748"/>
                  </a:lnTo>
                  <a:lnTo>
                    <a:pt x="1298996" y="1454123"/>
                  </a:lnTo>
                  <a:lnTo>
                    <a:pt x="1303358" y="1457289"/>
                  </a:lnTo>
                  <a:lnTo>
                    <a:pt x="1307719" y="1461246"/>
                  </a:lnTo>
                  <a:lnTo>
                    <a:pt x="1311288" y="1465204"/>
                  </a:lnTo>
                  <a:lnTo>
                    <a:pt x="1314459" y="1469557"/>
                  </a:lnTo>
                  <a:lnTo>
                    <a:pt x="1317235" y="1474306"/>
                  </a:lnTo>
                  <a:lnTo>
                    <a:pt x="1319614" y="1479451"/>
                  </a:lnTo>
                  <a:lnTo>
                    <a:pt x="1321596" y="1484200"/>
                  </a:lnTo>
                  <a:lnTo>
                    <a:pt x="1323182" y="1489740"/>
                  </a:lnTo>
                  <a:lnTo>
                    <a:pt x="1323975" y="1495280"/>
                  </a:lnTo>
                  <a:lnTo>
                    <a:pt x="1323975" y="1501217"/>
                  </a:lnTo>
                  <a:lnTo>
                    <a:pt x="1323975" y="1665451"/>
                  </a:lnTo>
                  <a:lnTo>
                    <a:pt x="1323975" y="1671387"/>
                  </a:lnTo>
                  <a:lnTo>
                    <a:pt x="1323182" y="1676927"/>
                  </a:lnTo>
                  <a:lnTo>
                    <a:pt x="1321596" y="1682468"/>
                  </a:lnTo>
                  <a:lnTo>
                    <a:pt x="1319614" y="1688008"/>
                  </a:lnTo>
                  <a:lnTo>
                    <a:pt x="1317235" y="1692361"/>
                  </a:lnTo>
                  <a:lnTo>
                    <a:pt x="1314459" y="1697110"/>
                  </a:lnTo>
                  <a:lnTo>
                    <a:pt x="1311288" y="1701859"/>
                  </a:lnTo>
                  <a:lnTo>
                    <a:pt x="1307719" y="1705421"/>
                  </a:lnTo>
                  <a:lnTo>
                    <a:pt x="1303358" y="1709378"/>
                  </a:lnTo>
                  <a:lnTo>
                    <a:pt x="1298996" y="1712544"/>
                  </a:lnTo>
                  <a:lnTo>
                    <a:pt x="1294635" y="1715315"/>
                  </a:lnTo>
                  <a:lnTo>
                    <a:pt x="1289481" y="1717689"/>
                  </a:lnTo>
                  <a:lnTo>
                    <a:pt x="1284326" y="1719668"/>
                  </a:lnTo>
                  <a:lnTo>
                    <a:pt x="1278775" y="1720855"/>
                  </a:lnTo>
                  <a:lnTo>
                    <a:pt x="1273224" y="1722042"/>
                  </a:lnTo>
                  <a:lnTo>
                    <a:pt x="1267674" y="1722438"/>
                  </a:lnTo>
                  <a:lnTo>
                    <a:pt x="971098" y="1722438"/>
                  </a:lnTo>
                  <a:lnTo>
                    <a:pt x="965151" y="1722042"/>
                  </a:lnTo>
                  <a:lnTo>
                    <a:pt x="959600" y="1720855"/>
                  </a:lnTo>
                  <a:lnTo>
                    <a:pt x="954049" y="1719668"/>
                  </a:lnTo>
                  <a:lnTo>
                    <a:pt x="949291" y="1717689"/>
                  </a:lnTo>
                  <a:lnTo>
                    <a:pt x="944137" y="1715315"/>
                  </a:lnTo>
                  <a:lnTo>
                    <a:pt x="939379" y="1712544"/>
                  </a:lnTo>
                  <a:lnTo>
                    <a:pt x="935414" y="1709378"/>
                  </a:lnTo>
                  <a:lnTo>
                    <a:pt x="931053" y="1705421"/>
                  </a:lnTo>
                  <a:lnTo>
                    <a:pt x="927088" y="1701859"/>
                  </a:lnTo>
                  <a:lnTo>
                    <a:pt x="924312" y="1697110"/>
                  </a:lnTo>
                  <a:lnTo>
                    <a:pt x="921140" y="1692361"/>
                  </a:lnTo>
                  <a:lnTo>
                    <a:pt x="918762" y="1688008"/>
                  </a:lnTo>
                  <a:lnTo>
                    <a:pt x="917176" y="1682468"/>
                  </a:lnTo>
                  <a:lnTo>
                    <a:pt x="915590" y="1676927"/>
                  </a:lnTo>
                  <a:lnTo>
                    <a:pt x="914400" y="1671387"/>
                  </a:lnTo>
                  <a:lnTo>
                    <a:pt x="914400" y="1665451"/>
                  </a:lnTo>
                  <a:lnTo>
                    <a:pt x="914400" y="1501217"/>
                  </a:lnTo>
                  <a:lnTo>
                    <a:pt x="914400" y="1495280"/>
                  </a:lnTo>
                  <a:lnTo>
                    <a:pt x="915590" y="1489740"/>
                  </a:lnTo>
                  <a:lnTo>
                    <a:pt x="917176" y="1484200"/>
                  </a:lnTo>
                  <a:lnTo>
                    <a:pt x="918762" y="1479451"/>
                  </a:lnTo>
                  <a:lnTo>
                    <a:pt x="921140" y="1474306"/>
                  </a:lnTo>
                  <a:lnTo>
                    <a:pt x="924312" y="1469557"/>
                  </a:lnTo>
                  <a:lnTo>
                    <a:pt x="927088" y="1465204"/>
                  </a:lnTo>
                  <a:lnTo>
                    <a:pt x="931053" y="1461246"/>
                  </a:lnTo>
                  <a:lnTo>
                    <a:pt x="935414" y="1457289"/>
                  </a:lnTo>
                  <a:lnTo>
                    <a:pt x="939379" y="1454123"/>
                  </a:lnTo>
                  <a:lnTo>
                    <a:pt x="944137" y="1451748"/>
                  </a:lnTo>
                  <a:lnTo>
                    <a:pt x="949291" y="1448978"/>
                  </a:lnTo>
                  <a:lnTo>
                    <a:pt x="954049" y="1447000"/>
                  </a:lnTo>
                  <a:lnTo>
                    <a:pt x="959600" y="1445812"/>
                  </a:lnTo>
                  <a:lnTo>
                    <a:pt x="965151" y="1445021"/>
                  </a:lnTo>
                  <a:lnTo>
                    <a:pt x="971098" y="1444625"/>
                  </a:lnTo>
                  <a:close/>
                  <a:moveTo>
                    <a:pt x="1787045" y="1350963"/>
                  </a:moveTo>
                  <a:lnTo>
                    <a:pt x="1913358" y="1350963"/>
                  </a:lnTo>
                  <a:lnTo>
                    <a:pt x="1913358" y="1366815"/>
                  </a:lnTo>
                  <a:lnTo>
                    <a:pt x="1914148" y="1381479"/>
                  </a:lnTo>
                  <a:lnTo>
                    <a:pt x="1915332" y="1395746"/>
                  </a:lnTo>
                  <a:lnTo>
                    <a:pt x="1917700" y="1409617"/>
                  </a:lnTo>
                  <a:lnTo>
                    <a:pt x="1910200" y="1412391"/>
                  </a:lnTo>
                  <a:lnTo>
                    <a:pt x="1903095" y="1414769"/>
                  </a:lnTo>
                  <a:lnTo>
                    <a:pt x="1896385" y="1418732"/>
                  </a:lnTo>
                  <a:lnTo>
                    <a:pt x="1890069" y="1422299"/>
                  </a:lnTo>
                  <a:lnTo>
                    <a:pt x="1883753" y="1427055"/>
                  </a:lnTo>
                  <a:lnTo>
                    <a:pt x="1877833" y="1431810"/>
                  </a:lnTo>
                  <a:lnTo>
                    <a:pt x="1872306" y="1437359"/>
                  </a:lnTo>
                  <a:lnTo>
                    <a:pt x="1867570" y="1442907"/>
                  </a:lnTo>
                  <a:lnTo>
                    <a:pt x="1863228" y="1448852"/>
                  </a:lnTo>
                  <a:lnTo>
                    <a:pt x="1859280" y="1455589"/>
                  </a:lnTo>
                  <a:lnTo>
                    <a:pt x="1856122" y="1462326"/>
                  </a:lnTo>
                  <a:lnTo>
                    <a:pt x="1852965" y="1469460"/>
                  </a:lnTo>
                  <a:lnTo>
                    <a:pt x="1850596" y="1476990"/>
                  </a:lnTo>
                  <a:lnTo>
                    <a:pt x="1849017" y="1484916"/>
                  </a:lnTo>
                  <a:lnTo>
                    <a:pt x="1847833" y="1492842"/>
                  </a:lnTo>
                  <a:lnTo>
                    <a:pt x="1847438" y="1500768"/>
                  </a:lnTo>
                  <a:lnTo>
                    <a:pt x="1847438" y="1628776"/>
                  </a:lnTo>
                  <a:lnTo>
                    <a:pt x="1837570" y="1628776"/>
                  </a:lnTo>
                  <a:lnTo>
                    <a:pt x="1837570" y="1500768"/>
                  </a:lnTo>
                  <a:lnTo>
                    <a:pt x="1837175" y="1492842"/>
                  </a:lnTo>
                  <a:lnTo>
                    <a:pt x="1836386" y="1485312"/>
                  </a:lnTo>
                  <a:lnTo>
                    <a:pt x="1834412" y="1478178"/>
                  </a:lnTo>
                  <a:lnTo>
                    <a:pt x="1832439" y="1470252"/>
                  </a:lnTo>
                  <a:lnTo>
                    <a:pt x="1830070" y="1463515"/>
                  </a:lnTo>
                  <a:lnTo>
                    <a:pt x="1826518" y="1456778"/>
                  </a:lnTo>
                  <a:lnTo>
                    <a:pt x="1822965" y="1450833"/>
                  </a:lnTo>
                  <a:lnTo>
                    <a:pt x="1818623" y="1444888"/>
                  </a:lnTo>
                  <a:lnTo>
                    <a:pt x="1813886" y="1438944"/>
                  </a:lnTo>
                  <a:lnTo>
                    <a:pt x="1809150" y="1433792"/>
                  </a:lnTo>
                  <a:lnTo>
                    <a:pt x="1803623" y="1428640"/>
                  </a:lnTo>
                  <a:lnTo>
                    <a:pt x="1798097" y="1424280"/>
                  </a:lnTo>
                  <a:lnTo>
                    <a:pt x="1791781" y="1420317"/>
                  </a:lnTo>
                  <a:lnTo>
                    <a:pt x="1785466" y="1416354"/>
                  </a:lnTo>
                  <a:lnTo>
                    <a:pt x="1778755" y="1413580"/>
                  </a:lnTo>
                  <a:lnTo>
                    <a:pt x="1771650" y="1411202"/>
                  </a:lnTo>
                  <a:lnTo>
                    <a:pt x="1774808" y="1406446"/>
                  </a:lnTo>
                  <a:lnTo>
                    <a:pt x="1777571" y="1401294"/>
                  </a:lnTo>
                  <a:lnTo>
                    <a:pt x="1779940" y="1394953"/>
                  </a:lnTo>
                  <a:lnTo>
                    <a:pt x="1782308" y="1388216"/>
                  </a:lnTo>
                  <a:lnTo>
                    <a:pt x="1784282" y="1380290"/>
                  </a:lnTo>
                  <a:lnTo>
                    <a:pt x="1785466" y="1371571"/>
                  </a:lnTo>
                  <a:lnTo>
                    <a:pt x="1786650" y="1361663"/>
                  </a:lnTo>
                  <a:lnTo>
                    <a:pt x="1787045" y="1350963"/>
                  </a:lnTo>
                  <a:close/>
                  <a:moveTo>
                    <a:pt x="1316831" y="1350963"/>
                  </a:moveTo>
                  <a:lnTo>
                    <a:pt x="1412875" y="1350963"/>
                  </a:lnTo>
                  <a:lnTo>
                    <a:pt x="1413272" y="1360950"/>
                  </a:lnTo>
                  <a:lnTo>
                    <a:pt x="1414066" y="1370138"/>
                  </a:lnTo>
                  <a:lnTo>
                    <a:pt x="1415653" y="1378527"/>
                  </a:lnTo>
                  <a:lnTo>
                    <a:pt x="1416844" y="1386116"/>
                  </a:lnTo>
                  <a:lnTo>
                    <a:pt x="1418828" y="1392907"/>
                  </a:lnTo>
                  <a:lnTo>
                    <a:pt x="1420813" y="1398900"/>
                  </a:lnTo>
                  <a:lnTo>
                    <a:pt x="1423194" y="1404492"/>
                  </a:lnTo>
                  <a:lnTo>
                    <a:pt x="1425575" y="1408886"/>
                  </a:lnTo>
                  <a:lnTo>
                    <a:pt x="1419622" y="1410884"/>
                  </a:lnTo>
                  <a:lnTo>
                    <a:pt x="1413272" y="1412881"/>
                  </a:lnTo>
                  <a:lnTo>
                    <a:pt x="1407716" y="1414878"/>
                  </a:lnTo>
                  <a:lnTo>
                    <a:pt x="1402556" y="1418074"/>
                  </a:lnTo>
                  <a:lnTo>
                    <a:pt x="1397000" y="1420870"/>
                  </a:lnTo>
                  <a:lnTo>
                    <a:pt x="1391841" y="1424466"/>
                  </a:lnTo>
                  <a:lnTo>
                    <a:pt x="1386681" y="1427661"/>
                  </a:lnTo>
                  <a:lnTo>
                    <a:pt x="1382316" y="1432056"/>
                  </a:lnTo>
                  <a:lnTo>
                    <a:pt x="1377950" y="1436050"/>
                  </a:lnTo>
                  <a:lnTo>
                    <a:pt x="1374378" y="1440844"/>
                  </a:lnTo>
                  <a:lnTo>
                    <a:pt x="1370410" y="1445638"/>
                  </a:lnTo>
                  <a:lnTo>
                    <a:pt x="1366441" y="1450431"/>
                  </a:lnTo>
                  <a:lnTo>
                    <a:pt x="1363663" y="1456024"/>
                  </a:lnTo>
                  <a:lnTo>
                    <a:pt x="1360885" y="1461616"/>
                  </a:lnTo>
                  <a:lnTo>
                    <a:pt x="1358106" y="1467209"/>
                  </a:lnTo>
                  <a:lnTo>
                    <a:pt x="1356519" y="1473201"/>
                  </a:lnTo>
                  <a:lnTo>
                    <a:pt x="1352947" y="1464413"/>
                  </a:lnTo>
                  <a:lnTo>
                    <a:pt x="1348978" y="1456423"/>
                  </a:lnTo>
                  <a:lnTo>
                    <a:pt x="1344216" y="1448833"/>
                  </a:lnTo>
                  <a:lnTo>
                    <a:pt x="1339056" y="1441643"/>
                  </a:lnTo>
                  <a:lnTo>
                    <a:pt x="1332706" y="1434852"/>
                  </a:lnTo>
                  <a:lnTo>
                    <a:pt x="1325960" y="1428860"/>
                  </a:lnTo>
                  <a:lnTo>
                    <a:pt x="1318816" y="1423267"/>
                  </a:lnTo>
                  <a:lnTo>
                    <a:pt x="1311275" y="1418873"/>
                  </a:lnTo>
                  <a:lnTo>
                    <a:pt x="1314053" y="1401696"/>
                  </a:lnTo>
                  <a:lnTo>
                    <a:pt x="1316038" y="1384918"/>
                  </a:lnTo>
                  <a:lnTo>
                    <a:pt x="1316435" y="1376130"/>
                  </a:lnTo>
                  <a:lnTo>
                    <a:pt x="1316831" y="1367741"/>
                  </a:lnTo>
                  <a:lnTo>
                    <a:pt x="1317228" y="1359352"/>
                  </a:lnTo>
                  <a:lnTo>
                    <a:pt x="1316831" y="1350963"/>
                  </a:lnTo>
                  <a:close/>
                  <a:moveTo>
                    <a:pt x="692943" y="1350963"/>
                  </a:moveTo>
                  <a:lnTo>
                    <a:pt x="941785" y="1350963"/>
                  </a:lnTo>
                  <a:lnTo>
                    <a:pt x="941785" y="1366815"/>
                  </a:lnTo>
                  <a:lnTo>
                    <a:pt x="942578" y="1381479"/>
                  </a:lnTo>
                  <a:lnTo>
                    <a:pt x="944166" y="1395746"/>
                  </a:lnTo>
                  <a:lnTo>
                    <a:pt x="946150" y="1409617"/>
                  </a:lnTo>
                  <a:lnTo>
                    <a:pt x="938610" y="1412391"/>
                  </a:lnTo>
                  <a:lnTo>
                    <a:pt x="931466" y="1414769"/>
                  </a:lnTo>
                  <a:lnTo>
                    <a:pt x="924719" y="1418732"/>
                  </a:lnTo>
                  <a:lnTo>
                    <a:pt x="917972" y="1422299"/>
                  </a:lnTo>
                  <a:lnTo>
                    <a:pt x="912019" y="1427055"/>
                  </a:lnTo>
                  <a:lnTo>
                    <a:pt x="906066" y="1431810"/>
                  </a:lnTo>
                  <a:lnTo>
                    <a:pt x="900906" y="1437359"/>
                  </a:lnTo>
                  <a:lnTo>
                    <a:pt x="896144" y="1442907"/>
                  </a:lnTo>
                  <a:lnTo>
                    <a:pt x="891381" y="1448852"/>
                  </a:lnTo>
                  <a:lnTo>
                    <a:pt x="887809" y="1455589"/>
                  </a:lnTo>
                  <a:lnTo>
                    <a:pt x="883841" y="1462326"/>
                  </a:lnTo>
                  <a:lnTo>
                    <a:pt x="881459" y="1469460"/>
                  </a:lnTo>
                  <a:lnTo>
                    <a:pt x="878681" y="1476990"/>
                  </a:lnTo>
                  <a:lnTo>
                    <a:pt x="877094" y="1484916"/>
                  </a:lnTo>
                  <a:lnTo>
                    <a:pt x="876300" y="1492842"/>
                  </a:lnTo>
                  <a:lnTo>
                    <a:pt x="875903" y="1500768"/>
                  </a:lnTo>
                  <a:lnTo>
                    <a:pt x="875903" y="1628776"/>
                  </a:lnTo>
                  <a:lnTo>
                    <a:pt x="692943" y="1628776"/>
                  </a:lnTo>
                  <a:lnTo>
                    <a:pt x="686990" y="1628776"/>
                  </a:lnTo>
                  <a:lnTo>
                    <a:pt x="681434" y="1627983"/>
                  </a:lnTo>
                  <a:lnTo>
                    <a:pt x="675878" y="1626002"/>
                  </a:lnTo>
                  <a:lnTo>
                    <a:pt x="671115" y="1624417"/>
                  </a:lnTo>
                  <a:lnTo>
                    <a:pt x="665956" y="1622039"/>
                  </a:lnTo>
                  <a:lnTo>
                    <a:pt x="661193" y="1618868"/>
                  </a:lnTo>
                  <a:lnTo>
                    <a:pt x="657224" y="1616094"/>
                  </a:lnTo>
                  <a:lnTo>
                    <a:pt x="652859" y="1612131"/>
                  </a:lnTo>
                  <a:lnTo>
                    <a:pt x="648890" y="1608168"/>
                  </a:lnTo>
                  <a:lnTo>
                    <a:pt x="646112" y="1603809"/>
                  </a:lnTo>
                  <a:lnTo>
                    <a:pt x="643334" y="1599053"/>
                  </a:lnTo>
                  <a:lnTo>
                    <a:pt x="640556" y="1594297"/>
                  </a:lnTo>
                  <a:lnTo>
                    <a:pt x="638968" y="1589145"/>
                  </a:lnTo>
                  <a:lnTo>
                    <a:pt x="637381" y="1583597"/>
                  </a:lnTo>
                  <a:lnTo>
                    <a:pt x="636587" y="1578048"/>
                  </a:lnTo>
                  <a:lnTo>
                    <a:pt x="636587" y="1572104"/>
                  </a:lnTo>
                  <a:lnTo>
                    <a:pt x="636587" y="1407635"/>
                  </a:lnTo>
                  <a:lnTo>
                    <a:pt x="636587" y="1401691"/>
                  </a:lnTo>
                  <a:lnTo>
                    <a:pt x="637381" y="1396142"/>
                  </a:lnTo>
                  <a:lnTo>
                    <a:pt x="638968" y="1390990"/>
                  </a:lnTo>
                  <a:lnTo>
                    <a:pt x="640556" y="1385442"/>
                  </a:lnTo>
                  <a:lnTo>
                    <a:pt x="643334" y="1380686"/>
                  </a:lnTo>
                  <a:lnTo>
                    <a:pt x="646112" y="1375534"/>
                  </a:lnTo>
                  <a:lnTo>
                    <a:pt x="648890" y="1371571"/>
                  </a:lnTo>
                  <a:lnTo>
                    <a:pt x="652859" y="1367608"/>
                  </a:lnTo>
                  <a:lnTo>
                    <a:pt x="657224" y="1364041"/>
                  </a:lnTo>
                  <a:lnTo>
                    <a:pt x="661193" y="1360474"/>
                  </a:lnTo>
                  <a:lnTo>
                    <a:pt x="665956" y="1357700"/>
                  </a:lnTo>
                  <a:lnTo>
                    <a:pt x="671115" y="1355322"/>
                  </a:lnTo>
                  <a:lnTo>
                    <a:pt x="675878" y="1353341"/>
                  </a:lnTo>
                  <a:lnTo>
                    <a:pt x="681434" y="1352152"/>
                  </a:lnTo>
                  <a:lnTo>
                    <a:pt x="686990" y="1351359"/>
                  </a:lnTo>
                  <a:lnTo>
                    <a:pt x="692943" y="1350963"/>
                  </a:lnTo>
                  <a:close/>
                  <a:moveTo>
                    <a:pt x="2082006" y="1166813"/>
                  </a:moveTo>
                  <a:lnTo>
                    <a:pt x="2083990" y="1169978"/>
                  </a:lnTo>
                  <a:lnTo>
                    <a:pt x="2086768" y="1172747"/>
                  </a:lnTo>
                  <a:lnTo>
                    <a:pt x="2089547" y="1175120"/>
                  </a:lnTo>
                  <a:lnTo>
                    <a:pt x="2093515" y="1176702"/>
                  </a:lnTo>
                  <a:lnTo>
                    <a:pt x="2096293" y="1177494"/>
                  </a:lnTo>
                  <a:lnTo>
                    <a:pt x="2100262" y="1177494"/>
                  </a:lnTo>
                  <a:lnTo>
                    <a:pt x="2107803" y="1177098"/>
                  </a:lnTo>
                  <a:lnTo>
                    <a:pt x="2116137" y="1176702"/>
                  </a:lnTo>
                  <a:lnTo>
                    <a:pt x="2125662" y="1177098"/>
                  </a:lnTo>
                  <a:lnTo>
                    <a:pt x="2135584" y="1177889"/>
                  </a:lnTo>
                  <a:lnTo>
                    <a:pt x="2144315" y="1179076"/>
                  </a:lnTo>
                  <a:lnTo>
                    <a:pt x="2152650" y="1180658"/>
                  </a:lnTo>
                  <a:lnTo>
                    <a:pt x="2161381" y="1183427"/>
                  </a:lnTo>
                  <a:lnTo>
                    <a:pt x="2169318" y="1186196"/>
                  </a:lnTo>
                  <a:lnTo>
                    <a:pt x="2176462" y="1189756"/>
                  </a:lnTo>
                  <a:lnTo>
                    <a:pt x="2183606" y="1193317"/>
                  </a:lnTo>
                  <a:lnTo>
                    <a:pt x="2190353" y="1197668"/>
                  </a:lnTo>
                  <a:lnTo>
                    <a:pt x="2196703" y="1202810"/>
                  </a:lnTo>
                  <a:lnTo>
                    <a:pt x="2202656" y="1208348"/>
                  </a:lnTo>
                  <a:lnTo>
                    <a:pt x="2207815" y="1213886"/>
                  </a:lnTo>
                  <a:lnTo>
                    <a:pt x="2212975" y="1220611"/>
                  </a:lnTo>
                  <a:lnTo>
                    <a:pt x="2217737" y="1227731"/>
                  </a:lnTo>
                  <a:lnTo>
                    <a:pt x="2222500" y="1234852"/>
                  </a:lnTo>
                  <a:lnTo>
                    <a:pt x="2226072" y="1243554"/>
                  </a:lnTo>
                  <a:lnTo>
                    <a:pt x="2231628" y="1256213"/>
                  </a:lnTo>
                  <a:lnTo>
                    <a:pt x="2236787" y="1268476"/>
                  </a:lnTo>
                  <a:lnTo>
                    <a:pt x="2240756" y="1280343"/>
                  </a:lnTo>
                  <a:lnTo>
                    <a:pt x="2244725" y="1291814"/>
                  </a:lnTo>
                  <a:lnTo>
                    <a:pt x="2247503" y="1302890"/>
                  </a:lnTo>
                  <a:lnTo>
                    <a:pt x="2250281" y="1313175"/>
                  </a:lnTo>
                  <a:lnTo>
                    <a:pt x="2252265" y="1323460"/>
                  </a:lnTo>
                  <a:lnTo>
                    <a:pt x="2253853" y="1333350"/>
                  </a:lnTo>
                  <a:lnTo>
                    <a:pt x="2254647" y="1342843"/>
                  </a:lnTo>
                  <a:lnTo>
                    <a:pt x="2255043" y="1352337"/>
                  </a:lnTo>
                  <a:lnTo>
                    <a:pt x="2255837" y="1361831"/>
                  </a:lnTo>
                  <a:lnTo>
                    <a:pt x="2255043" y="1371325"/>
                  </a:lnTo>
                  <a:lnTo>
                    <a:pt x="2254647" y="1380027"/>
                  </a:lnTo>
                  <a:lnTo>
                    <a:pt x="2253853" y="1389126"/>
                  </a:lnTo>
                  <a:lnTo>
                    <a:pt x="2252662" y="1398619"/>
                  </a:lnTo>
                  <a:lnTo>
                    <a:pt x="2251075" y="1408113"/>
                  </a:lnTo>
                  <a:lnTo>
                    <a:pt x="2245122" y="1407322"/>
                  </a:lnTo>
                  <a:lnTo>
                    <a:pt x="2239168" y="1406926"/>
                  </a:lnTo>
                  <a:lnTo>
                    <a:pt x="2220118" y="1406926"/>
                  </a:lnTo>
                  <a:lnTo>
                    <a:pt x="2219722" y="1396246"/>
                  </a:lnTo>
                  <a:lnTo>
                    <a:pt x="2219325" y="1385961"/>
                  </a:lnTo>
                  <a:lnTo>
                    <a:pt x="2218928" y="1382401"/>
                  </a:lnTo>
                  <a:lnTo>
                    <a:pt x="2218134" y="1379632"/>
                  </a:lnTo>
                  <a:lnTo>
                    <a:pt x="2216547" y="1377258"/>
                  </a:lnTo>
                  <a:lnTo>
                    <a:pt x="2214165" y="1374489"/>
                  </a:lnTo>
                  <a:lnTo>
                    <a:pt x="2212181" y="1372907"/>
                  </a:lnTo>
                  <a:lnTo>
                    <a:pt x="2209403" y="1371325"/>
                  </a:lnTo>
                  <a:lnTo>
                    <a:pt x="2206228" y="1370534"/>
                  </a:lnTo>
                  <a:lnTo>
                    <a:pt x="2203053" y="1369742"/>
                  </a:lnTo>
                  <a:lnTo>
                    <a:pt x="2199878" y="1369742"/>
                  </a:lnTo>
                  <a:lnTo>
                    <a:pt x="2196703" y="1370929"/>
                  </a:lnTo>
                  <a:lnTo>
                    <a:pt x="2193925" y="1372116"/>
                  </a:lnTo>
                  <a:lnTo>
                    <a:pt x="2191543" y="1373698"/>
                  </a:lnTo>
                  <a:lnTo>
                    <a:pt x="2189559" y="1376072"/>
                  </a:lnTo>
                  <a:lnTo>
                    <a:pt x="2187178" y="1378841"/>
                  </a:lnTo>
                  <a:lnTo>
                    <a:pt x="2185987" y="1381214"/>
                  </a:lnTo>
                  <a:lnTo>
                    <a:pt x="2185590" y="1384774"/>
                  </a:lnTo>
                  <a:lnTo>
                    <a:pt x="2184003" y="1395455"/>
                  </a:lnTo>
                  <a:lnTo>
                    <a:pt x="2182018" y="1406926"/>
                  </a:lnTo>
                  <a:lnTo>
                    <a:pt x="2013743" y="1406926"/>
                  </a:lnTo>
                  <a:lnTo>
                    <a:pt x="2010965" y="1399015"/>
                  </a:lnTo>
                  <a:lnTo>
                    <a:pt x="2009775" y="1395850"/>
                  </a:lnTo>
                  <a:lnTo>
                    <a:pt x="2008584" y="1393477"/>
                  </a:lnTo>
                  <a:lnTo>
                    <a:pt x="2006600" y="1391499"/>
                  </a:lnTo>
                  <a:lnTo>
                    <a:pt x="2003822" y="1389126"/>
                  </a:lnTo>
                  <a:lnTo>
                    <a:pt x="2001440" y="1387939"/>
                  </a:lnTo>
                  <a:lnTo>
                    <a:pt x="1998662" y="1387148"/>
                  </a:lnTo>
                  <a:lnTo>
                    <a:pt x="1995090" y="1386752"/>
                  </a:lnTo>
                  <a:lnTo>
                    <a:pt x="1992312" y="1386752"/>
                  </a:lnTo>
                  <a:lnTo>
                    <a:pt x="1988740" y="1387543"/>
                  </a:lnTo>
                  <a:lnTo>
                    <a:pt x="1986359" y="1388730"/>
                  </a:lnTo>
                  <a:lnTo>
                    <a:pt x="1983581" y="1390708"/>
                  </a:lnTo>
                  <a:lnTo>
                    <a:pt x="1981597" y="1393081"/>
                  </a:lnTo>
                  <a:lnTo>
                    <a:pt x="1980009" y="1395455"/>
                  </a:lnTo>
                  <a:lnTo>
                    <a:pt x="1978818" y="1398224"/>
                  </a:lnTo>
                  <a:lnTo>
                    <a:pt x="1978025" y="1400993"/>
                  </a:lnTo>
                  <a:lnTo>
                    <a:pt x="1978025" y="1404553"/>
                  </a:lnTo>
                  <a:lnTo>
                    <a:pt x="1978025" y="1406926"/>
                  </a:lnTo>
                  <a:lnTo>
                    <a:pt x="1952625" y="1406926"/>
                  </a:lnTo>
                  <a:lnTo>
                    <a:pt x="1949847" y="1390708"/>
                  </a:lnTo>
                  <a:lnTo>
                    <a:pt x="1949053" y="1382005"/>
                  </a:lnTo>
                  <a:lnTo>
                    <a:pt x="1948259" y="1373698"/>
                  </a:lnTo>
                  <a:lnTo>
                    <a:pt x="1947862" y="1364996"/>
                  </a:lnTo>
                  <a:lnTo>
                    <a:pt x="1947862" y="1355897"/>
                  </a:lnTo>
                  <a:lnTo>
                    <a:pt x="1948259" y="1346404"/>
                  </a:lnTo>
                  <a:lnTo>
                    <a:pt x="1949053" y="1337305"/>
                  </a:lnTo>
                  <a:lnTo>
                    <a:pt x="1950243" y="1327020"/>
                  </a:lnTo>
                  <a:lnTo>
                    <a:pt x="1952228" y="1316736"/>
                  </a:lnTo>
                  <a:lnTo>
                    <a:pt x="1954609" y="1305659"/>
                  </a:lnTo>
                  <a:lnTo>
                    <a:pt x="1958181" y="1294188"/>
                  </a:lnTo>
                  <a:lnTo>
                    <a:pt x="1961356" y="1282716"/>
                  </a:lnTo>
                  <a:lnTo>
                    <a:pt x="1966118" y="1270453"/>
                  </a:lnTo>
                  <a:lnTo>
                    <a:pt x="1971675" y="1257399"/>
                  </a:lnTo>
                  <a:lnTo>
                    <a:pt x="1977231" y="1243554"/>
                  </a:lnTo>
                  <a:lnTo>
                    <a:pt x="1980803" y="1237225"/>
                  </a:lnTo>
                  <a:lnTo>
                    <a:pt x="1984772" y="1230896"/>
                  </a:lnTo>
                  <a:lnTo>
                    <a:pt x="1988740" y="1224567"/>
                  </a:lnTo>
                  <a:lnTo>
                    <a:pt x="1993106" y="1218238"/>
                  </a:lnTo>
                  <a:lnTo>
                    <a:pt x="1994693" y="1215864"/>
                  </a:lnTo>
                  <a:lnTo>
                    <a:pt x="1996281" y="1213491"/>
                  </a:lnTo>
                  <a:lnTo>
                    <a:pt x="2001440" y="1208744"/>
                  </a:lnTo>
                  <a:lnTo>
                    <a:pt x="2006600" y="1203601"/>
                  </a:lnTo>
                  <a:lnTo>
                    <a:pt x="2011362" y="1198855"/>
                  </a:lnTo>
                  <a:lnTo>
                    <a:pt x="2016522" y="1194899"/>
                  </a:lnTo>
                  <a:lnTo>
                    <a:pt x="2022078" y="1190943"/>
                  </a:lnTo>
                  <a:lnTo>
                    <a:pt x="2027634" y="1186987"/>
                  </a:lnTo>
                  <a:lnTo>
                    <a:pt x="2033190" y="1184218"/>
                  </a:lnTo>
                  <a:lnTo>
                    <a:pt x="2038350" y="1181449"/>
                  </a:lnTo>
                  <a:lnTo>
                    <a:pt x="2043906" y="1178285"/>
                  </a:lnTo>
                  <a:lnTo>
                    <a:pt x="2049859" y="1176307"/>
                  </a:lnTo>
                  <a:lnTo>
                    <a:pt x="2060972" y="1171956"/>
                  </a:lnTo>
                  <a:lnTo>
                    <a:pt x="2071290" y="1169187"/>
                  </a:lnTo>
                  <a:lnTo>
                    <a:pt x="2082006" y="1166813"/>
                  </a:lnTo>
                  <a:close/>
                  <a:moveTo>
                    <a:pt x="1110232" y="1166813"/>
                  </a:moveTo>
                  <a:lnTo>
                    <a:pt x="1112219" y="1169978"/>
                  </a:lnTo>
                  <a:lnTo>
                    <a:pt x="1115000" y="1172747"/>
                  </a:lnTo>
                  <a:lnTo>
                    <a:pt x="1118179" y="1175120"/>
                  </a:lnTo>
                  <a:lnTo>
                    <a:pt x="1121359" y="1176702"/>
                  </a:lnTo>
                  <a:lnTo>
                    <a:pt x="1124935" y="1177494"/>
                  </a:lnTo>
                  <a:lnTo>
                    <a:pt x="1128114" y="1177494"/>
                  </a:lnTo>
                  <a:lnTo>
                    <a:pt x="1136062" y="1177098"/>
                  </a:lnTo>
                  <a:lnTo>
                    <a:pt x="1144407" y="1176702"/>
                  </a:lnTo>
                  <a:lnTo>
                    <a:pt x="1154342" y="1177098"/>
                  </a:lnTo>
                  <a:lnTo>
                    <a:pt x="1163879" y="1177889"/>
                  </a:lnTo>
                  <a:lnTo>
                    <a:pt x="1173019" y="1179076"/>
                  </a:lnTo>
                  <a:lnTo>
                    <a:pt x="1181364" y="1180658"/>
                  </a:lnTo>
                  <a:lnTo>
                    <a:pt x="1189709" y="1183427"/>
                  </a:lnTo>
                  <a:lnTo>
                    <a:pt x="1197259" y="1186196"/>
                  </a:lnTo>
                  <a:lnTo>
                    <a:pt x="1204810" y="1189756"/>
                  </a:lnTo>
                  <a:lnTo>
                    <a:pt x="1211963" y="1193317"/>
                  </a:lnTo>
                  <a:lnTo>
                    <a:pt x="1218718" y="1197668"/>
                  </a:lnTo>
                  <a:lnTo>
                    <a:pt x="1225077" y="1202810"/>
                  </a:lnTo>
                  <a:lnTo>
                    <a:pt x="1231037" y="1208348"/>
                  </a:lnTo>
                  <a:lnTo>
                    <a:pt x="1236601" y="1213886"/>
                  </a:lnTo>
                  <a:lnTo>
                    <a:pt x="1241767" y="1220611"/>
                  </a:lnTo>
                  <a:lnTo>
                    <a:pt x="1246138" y="1227731"/>
                  </a:lnTo>
                  <a:lnTo>
                    <a:pt x="1250907" y="1234852"/>
                  </a:lnTo>
                  <a:lnTo>
                    <a:pt x="1254881" y="1243554"/>
                  </a:lnTo>
                  <a:lnTo>
                    <a:pt x="1260444" y="1256213"/>
                  </a:lnTo>
                  <a:lnTo>
                    <a:pt x="1265213" y="1268476"/>
                  </a:lnTo>
                  <a:lnTo>
                    <a:pt x="1269584" y="1280343"/>
                  </a:lnTo>
                  <a:lnTo>
                    <a:pt x="1273160" y="1291814"/>
                  </a:lnTo>
                  <a:lnTo>
                    <a:pt x="1276339" y="1302890"/>
                  </a:lnTo>
                  <a:lnTo>
                    <a:pt x="1278724" y="1313175"/>
                  </a:lnTo>
                  <a:lnTo>
                    <a:pt x="1281108" y="1323460"/>
                  </a:lnTo>
                  <a:lnTo>
                    <a:pt x="1282300" y="1333350"/>
                  </a:lnTo>
                  <a:lnTo>
                    <a:pt x="1283492" y="1342843"/>
                  </a:lnTo>
                  <a:lnTo>
                    <a:pt x="1283890" y="1352337"/>
                  </a:lnTo>
                  <a:lnTo>
                    <a:pt x="1284287" y="1361831"/>
                  </a:lnTo>
                  <a:lnTo>
                    <a:pt x="1283890" y="1371325"/>
                  </a:lnTo>
                  <a:lnTo>
                    <a:pt x="1283492" y="1380027"/>
                  </a:lnTo>
                  <a:lnTo>
                    <a:pt x="1282300" y="1389126"/>
                  </a:lnTo>
                  <a:lnTo>
                    <a:pt x="1281506" y="1398619"/>
                  </a:lnTo>
                  <a:lnTo>
                    <a:pt x="1279519" y="1408113"/>
                  </a:lnTo>
                  <a:lnTo>
                    <a:pt x="1273558" y="1407322"/>
                  </a:lnTo>
                  <a:lnTo>
                    <a:pt x="1267994" y="1406926"/>
                  </a:lnTo>
                  <a:lnTo>
                    <a:pt x="1248920" y="1406926"/>
                  </a:lnTo>
                  <a:lnTo>
                    <a:pt x="1248125" y="1385961"/>
                  </a:lnTo>
                  <a:lnTo>
                    <a:pt x="1247728" y="1382401"/>
                  </a:lnTo>
                  <a:lnTo>
                    <a:pt x="1246138" y="1379632"/>
                  </a:lnTo>
                  <a:lnTo>
                    <a:pt x="1244946" y="1377258"/>
                  </a:lnTo>
                  <a:lnTo>
                    <a:pt x="1242959" y="1374489"/>
                  </a:lnTo>
                  <a:lnTo>
                    <a:pt x="1240575" y="1372907"/>
                  </a:lnTo>
                  <a:lnTo>
                    <a:pt x="1237793" y="1371325"/>
                  </a:lnTo>
                  <a:lnTo>
                    <a:pt x="1235011" y="1370534"/>
                  </a:lnTo>
                  <a:lnTo>
                    <a:pt x="1231435" y="1369742"/>
                  </a:lnTo>
                  <a:lnTo>
                    <a:pt x="1228653" y="1369742"/>
                  </a:lnTo>
                  <a:lnTo>
                    <a:pt x="1225077" y="1370929"/>
                  </a:lnTo>
                  <a:lnTo>
                    <a:pt x="1222692" y="1372116"/>
                  </a:lnTo>
                  <a:lnTo>
                    <a:pt x="1220308" y="1373698"/>
                  </a:lnTo>
                  <a:lnTo>
                    <a:pt x="1217526" y="1376072"/>
                  </a:lnTo>
                  <a:lnTo>
                    <a:pt x="1215937" y="1378841"/>
                  </a:lnTo>
                  <a:lnTo>
                    <a:pt x="1214745" y="1381214"/>
                  </a:lnTo>
                  <a:lnTo>
                    <a:pt x="1214347" y="1384774"/>
                  </a:lnTo>
                  <a:lnTo>
                    <a:pt x="1211963" y="1395455"/>
                  </a:lnTo>
                  <a:lnTo>
                    <a:pt x="1209976" y="1406926"/>
                  </a:lnTo>
                  <a:lnTo>
                    <a:pt x="1041881" y="1406926"/>
                  </a:lnTo>
                  <a:lnTo>
                    <a:pt x="1039497" y="1399015"/>
                  </a:lnTo>
                  <a:lnTo>
                    <a:pt x="1038305" y="1395850"/>
                  </a:lnTo>
                  <a:lnTo>
                    <a:pt x="1036715" y="1393477"/>
                  </a:lnTo>
                  <a:lnTo>
                    <a:pt x="1034728" y="1391499"/>
                  </a:lnTo>
                  <a:lnTo>
                    <a:pt x="1032344" y="1389126"/>
                  </a:lnTo>
                  <a:lnTo>
                    <a:pt x="1029960" y="1387939"/>
                  </a:lnTo>
                  <a:lnTo>
                    <a:pt x="1026780" y="1387148"/>
                  </a:lnTo>
                  <a:lnTo>
                    <a:pt x="1023601" y="1386752"/>
                  </a:lnTo>
                  <a:lnTo>
                    <a:pt x="1020422" y="1386752"/>
                  </a:lnTo>
                  <a:lnTo>
                    <a:pt x="1017243" y="1387543"/>
                  </a:lnTo>
                  <a:lnTo>
                    <a:pt x="1014461" y="1388730"/>
                  </a:lnTo>
                  <a:lnTo>
                    <a:pt x="1012077" y="1390708"/>
                  </a:lnTo>
                  <a:lnTo>
                    <a:pt x="1010090" y="1393081"/>
                  </a:lnTo>
                  <a:lnTo>
                    <a:pt x="1008103" y="1395455"/>
                  </a:lnTo>
                  <a:lnTo>
                    <a:pt x="1006911" y="1398224"/>
                  </a:lnTo>
                  <a:lnTo>
                    <a:pt x="1006116" y="1400993"/>
                  </a:lnTo>
                  <a:lnTo>
                    <a:pt x="1006116" y="1404553"/>
                  </a:lnTo>
                  <a:lnTo>
                    <a:pt x="1006116" y="1406926"/>
                  </a:lnTo>
                  <a:lnTo>
                    <a:pt x="980684" y="1406926"/>
                  </a:lnTo>
                  <a:lnTo>
                    <a:pt x="978299" y="1390708"/>
                  </a:lnTo>
                  <a:lnTo>
                    <a:pt x="977107" y="1382005"/>
                  </a:lnTo>
                  <a:lnTo>
                    <a:pt x="976710" y="1373698"/>
                  </a:lnTo>
                  <a:lnTo>
                    <a:pt x="976312" y="1364996"/>
                  </a:lnTo>
                  <a:lnTo>
                    <a:pt x="976312" y="1355897"/>
                  </a:lnTo>
                  <a:lnTo>
                    <a:pt x="976710" y="1346404"/>
                  </a:lnTo>
                  <a:lnTo>
                    <a:pt x="977504" y="1337305"/>
                  </a:lnTo>
                  <a:lnTo>
                    <a:pt x="978697" y="1327020"/>
                  </a:lnTo>
                  <a:lnTo>
                    <a:pt x="980286" y="1316736"/>
                  </a:lnTo>
                  <a:lnTo>
                    <a:pt x="983068" y="1305659"/>
                  </a:lnTo>
                  <a:lnTo>
                    <a:pt x="985850" y="1294188"/>
                  </a:lnTo>
                  <a:lnTo>
                    <a:pt x="989823" y="1282716"/>
                  </a:lnTo>
                  <a:lnTo>
                    <a:pt x="994195" y="1270453"/>
                  </a:lnTo>
                  <a:lnTo>
                    <a:pt x="999758" y="1257399"/>
                  </a:lnTo>
                  <a:lnTo>
                    <a:pt x="1005719" y="1243554"/>
                  </a:lnTo>
                  <a:lnTo>
                    <a:pt x="1008898" y="1237225"/>
                  </a:lnTo>
                  <a:lnTo>
                    <a:pt x="1012872" y="1230500"/>
                  </a:lnTo>
                  <a:lnTo>
                    <a:pt x="1016846" y="1224567"/>
                  </a:lnTo>
                  <a:lnTo>
                    <a:pt x="1021217" y="1218238"/>
                  </a:lnTo>
                  <a:lnTo>
                    <a:pt x="1023204" y="1215864"/>
                  </a:lnTo>
                  <a:lnTo>
                    <a:pt x="1024793" y="1213491"/>
                  </a:lnTo>
                  <a:lnTo>
                    <a:pt x="1029960" y="1208744"/>
                  </a:lnTo>
                  <a:lnTo>
                    <a:pt x="1034331" y="1203601"/>
                  </a:lnTo>
                  <a:lnTo>
                    <a:pt x="1039894" y="1198855"/>
                  </a:lnTo>
                  <a:lnTo>
                    <a:pt x="1045060" y="1194899"/>
                  </a:lnTo>
                  <a:lnTo>
                    <a:pt x="1050624" y="1190943"/>
                  </a:lnTo>
                  <a:lnTo>
                    <a:pt x="1055790" y="1186987"/>
                  </a:lnTo>
                  <a:lnTo>
                    <a:pt x="1061353" y="1184218"/>
                  </a:lnTo>
                  <a:lnTo>
                    <a:pt x="1066917" y="1181449"/>
                  </a:lnTo>
                  <a:lnTo>
                    <a:pt x="1072480" y="1178285"/>
                  </a:lnTo>
                  <a:lnTo>
                    <a:pt x="1078043" y="1176307"/>
                  </a:lnTo>
                  <a:lnTo>
                    <a:pt x="1089170" y="1171956"/>
                  </a:lnTo>
                  <a:lnTo>
                    <a:pt x="1099900" y="1169187"/>
                  </a:lnTo>
                  <a:lnTo>
                    <a:pt x="1110232" y="1166813"/>
                  </a:lnTo>
                  <a:close/>
                  <a:moveTo>
                    <a:pt x="1601784" y="1141413"/>
                  </a:moveTo>
                  <a:lnTo>
                    <a:pt x="1608513" y="1141413"/>
                  </a:lnTo>
                  <a:lnTo>
                    <a:pt x="1616826" y="1141413"/>
                  </a:lnTo>
                  <a:lnTo>
                    <a:pt x="1628701" y="1141809"/>
                  </a:lnTo>
                  <a:lnTo>
                    <a:pt x="1639785" y="1142996"/>
                  </a:lnTo>
                  <a:lnTo>
                    <a:pt x="1644139" y="1143392"/>
                  </a:lnTo>
                  <a:lnTo>
                    <a:pt x="1656410" y="1145766"/>
                  </a:lnTo>
                  <a:lnTo>
                    <a:pt x="1668285" y="1149327"/>
                  </a:lnTo>
                  <a:lnTo>
                    <a:pt x="1673431" y="1150910"/>
                  </a:lnTo>
                  <a:lnTo>
                    <a:pt x="1682140" y="1154075"/>
                  </a:lnTo>
                  <a:lnTo>
                    <a:pt x="1690453" y="1157241"/>
                  </a:lnTo>
                  <a:lnTo>
                    <a:pt x="1694807" y="1158823"/>
                  </a:lnTo>
                  <a:lnTo>
                    <a:pt x="1703516" y="1163572"/>
                  </a:lnTo>
                  <a:lnTo>
                    <a:pt x="1711828" y="1167924"/>
                  </a:lnTo>
                  <a:lnTo>
                    <a:pt x="1714995" y="1169903"/>
                  </a:lnTo>
                  <a:lnTo>
                    <a:pt x="1726079" y="1177421"/>
                  </a:lnTo>
                  <a:lnTo>
                    <a:pt x="1729245" y="1179399"/>
                  </a:lnTo>
                  <a:lnTo>
                    <a:pt x="1739142" y="1186918"/>
                  </a:lnTo>
                  <a:lnTo>
                    <a:pt x="1740329" y="1188105"/>
                  </a:lnTo>
                  <a:lnTo>
                    <a:pt x="1745475" y="1192853"/>
                  </a:lnTo>
                  <a:lnTo>
                    <a:pt x="1747058" y="1194436"/>
                  </a:lnTo>
                  <a:lnTo>
                    <a:pt x="1748642" y="1196018"/>
                  </a:lnTo>
                  <a:lnTo>
                    <a:pt x="1743100" y="1240732"/>
                  </a:lnTo>
                  <a:lnTo>
                    <a:pt x="1739142" y="1274761"/>
                  </a:lnTo>
                  <a:lnTo>
                    <a:pt x="1736766" y="1296128"/>
                  </a:lnTo>
                  <a:lnTo>
                    <a:pt x="1738746" y="1294150"/>
                  </a:lnTo>
                  <a:lnTo>
                    <a:pt x="1739537" y="1293358"/>
                  </a:lnTo>
                  <a:lnTo>
                    <a:pt x="1740725" y="1293358"/>
                  </a:lnTo>
                  <a:lnTo>
                    <a:pt x="1741912" y="1293754"/>
                  </a:lnTo>
                  <a:lnTo>
                    <a:pt x="1743100" y="1294150"/>
                  </a:lnTo>
                  <a:lnTo>
                    <a:pt x="1744288" y="1295733"/>
                  </a:lnTo>
                  <a:lnTo>
                    <a:pt x="1745079" y="1297315"/>
                  </a:lnTo>
                  <a:lnTo>
                    <a:pt x="1747454" y="1301668"/>
                  </a:lnTo>
                  <a:lnTo>
                    <a:pt x="1749038" y="1307603"/>
                  </a:lnTo>
                  <a:lnTo>
                    <a:pt x="1750621" y="1315121"/>
                  </a:lnTo>
                  <a:lnTo>
                    <a:pt x="1751809" y="1323827"/>
                  </a:lnTo>
                  <a:lnTo>
                    <a:pt x="1752204" y="1332928"/>
                  </a:lnTo>
                  <a:lnTo>
                    <a:pt x="1752600" y="1343216"/>
                  </a:lnTo>
                  <a:lnTo>
                    <a:pt x="1752204" y="1352712"/>
                  </a:lnTo>
                  <a:lnTo>
                    <a:pt x="1751809" y="1361813"/>
                  </a:lnTo>
                  <a:lnTo>
                    <a:pt x="1750621" y="1370518"/>
                  </a:lnTo>
                  <a:lnTo>
                    <a:pt x="1749038" y="1378036"/>
                  </a:lnTo>
                  <a:lnTo>
                    <a:pt x="1747454" y="1383972"/>
                  </a:lnTo>
                  <a:lnTo>
                    <a:pt x="1745079" y="1388324"/>
                  </a:lnTo>
                  <a:lnTo>
                    <a:pt x="1744288" y="1390303"/>
                  </a:lnTo>
                  <a:lnTo>
                    <a:pt x="1743100" y="1391490"/>
                  </a:lnTo>
                  <a:lnTo>
                    <a:pt x="1741912" y="1391886"/>
                  </a:lnTo>
                  <a:lnTo>
                    <a:pt x="1740725" y="1392281"/>
                  </a:lnTo>
                  <a:lnTo>
                    <a:pt x="1739142" y="1391886"/>
                  </a:lnTo>
                  <a:lnTo>
                    <a:pt x="1737954" y="1391094"/>
                  </a:lnTo>
                  <a:lnTo>
                    <a:pt x="1736766" y="1389511"/>
                  </a:lnTo>
                  <a:lnTo>
                    <a:pt x="1735975" y="1387929"/>
                  </a:lnTo>
                  <a:lnTo>
                    <a:pt x="1733996" y="1382785"/>
                  </a:lnTo>
                  <a:lnTo>
                    <a:pt x="1731620" y="1376849"/>
                  </a:lnTo>
                  <a:lnTo>
                    <a:pt x="1730829" y="1384367"/>
                  </a:lnTo>
                  <a:lnTo>
                    <a:pt x="1729641" y="1391886"/>
                  </a:lnTo>
                  <a:lnTo>
                    <a:pt x="1725683" y="1406526"/>
                  </a:lnTo>
                  <a:lnTo>
                    <a:pt x="1475905" y="1406526"/>
                  </a:lnTo>
                  <a:lnTo>
                    <a:pt x="1471551" y="1394260"/>
                  </a:lnTo>
                  <a:lnTo>
                    <a:pt x="1469968" y="1388324"/>
                  </a:lnTo>
                  <a:lnTo>
                    <a:pt x="1467592" y="1381993"/>
                  </a:lnTo>
                  <a:lnTo>
                    <a:pt x="1466009" y="1387137"/>
                  </a:lnTo>
                  <a:lnTo>
                    <a:pt x="1464426" y="1391490"/>
                  </a:lnTo>
                  <a:lnTo>
                    <a:pt x="1463238" y="1392677"/>
                  </a:lnTo>
                  <a:lnTo>
                    <a:pt x="1462051" y="1393864"/>
                  </a:lnTo>
                  <a:lnTo>
                    <a:pt x="1460863" y="1394260"/>
                  </a:lnTo>
                  <a:lnTo>
                    <a:pt x="1459676" y="1394655"/>
                  </a:lnTo>
                  <a:lnTo>
                    <a:pt x="1458884" y="1394260"/>
                  </a:lnTo>
                  <a:lnTo>
                    <a:pt x="1457696" y="1393468"/>
                  </a:lnTo>
                  <a:lnTo>
                    <a:pt x="1456509" y="1392281"/>
                  </a:lnTo>
                  <a:lnTo>
                    <a:pt x="1454925" y="1391094"/>
                  </a:lnTo>
                  <a:lnTo>
                    <a:pt x="1452946" y="1386346"/>
                  </a:lnTo>
                  <a:lnTo>
                    <a:pt x="1451363" y="1380015"/>
                  </a:lnTo>
                  <a:lnTo>
                    <a:pt x="1450175" y="1372892"/>
                  </a:lnTo>
                  <a:lnTo>
                    <a:pt x="1448592" y="1364583"/>
                  </a:lnTo>
                  <a:lnTo>
                    <a:pt x="1447800" y="1355086"/>
                  </a:lnTo>
                  <a:lnTo>
                    <a:pt x="1447800" y="1345194"/>
                  </a:lnTo>
                  <a:lnTo>
                    <a:pt x="1447800" y="1334906"/>
                  </a:lnTo>
                  <a:lnTo>
                    <a:pt x="1448592" y="1325805"/>
                  </a:lnTo>
                  <a:lnTo>
                    <a:pt x="1450175" y="1317496"/>
                  </a:lnTo>
                  <a:lnTo>
                    <a:pt x="1451363" y="1310373"/>
                  </a:lnTo>
                  <a:lnTo>
                    <a:pt x="1452946" y="1304438"/>
                  </a:lnTo>
                  <a:lnTo>
                    <a:pt x="1454925" y="1299689"/>
                  </a:lnTo>
                  <a:lnTo>
                    <a:pt x="1456509" y="1298107"/>
                  </a:lnTo>
                  <a:lnTo>
                    <a:pt x="1457696" y="1296920"/>
                  </a:lnTo>
                  <a:lnTo>
                    <a:pt x="1458884" y="1296128"/>
                  </a:lnTo>
                  <a:lnTo>
                    <a:pt x="1459676" y="1296128"/>
                  </a:lnTo>
                  <a:lnTo>
                    <a:pt x="1460467" y="1296128"/>
                  </a:lnTo>
                  <a:lnTo>
                    <a:pt x="1461259" y="1296524"/>
                  </a:lnTo>
                  <a:lnTo>
                    <a:pt x="1462051" y="1283466"/>
                  </a:lnTo>
                  <a:lnTo>
                    <a:pt x="1462446" y="1277531"/>
                  </a:lnTo>
                  <a:lnTo>
                    <a:pt x="1464030" y="1271991"/>
                  </a:lnTo>
                  <a:lnTo>
                    <a:pt x="1462051" y="1258142"/>
                  </a:lnTo>
                  <a:lnTo>
                    <a:pt x="1460071" y="1245480"/>
                  </a:lnTo>
                  <a:lnTo>
                    <a:pt x="1456905" y="1223717"/>
                  </a:lnTo>
                  <a:lnTo>
                    <a:pt x="1453738" y="1208681"/>
                  </a:lnTo>
                  <a:lnTo>
                    <a:pt x="1452550" y="1203537"/>
                  </a:lnTo>
                  <a:lnTo>
                    <a:pt x="1458488" y="1199975"/>
                  </a:lnTo>
                  <a:lnTo>
                    <a:pt x="1465217" y="1196018"/>
                  </a:lnTo>
                  <a:lnTo>
                    <a:pt x="1471551" y="1191270"/>
                  </a:lnTo>
                  <a:lnTo>
                    <a:pt x="1477884" y="1186522"/>
                  </a:lnTo>
                  <a:lnTo>
                    <a:pt x="1489760" y="1177421"/>
                  </a:lnTo>
                  <a:lnTo>
                    <a:pt x="1495302" y="1173464"/>
                  </a:lnTo>
                  <a:lnTo>
                    <a:pt x="1500843" y="1170299"/>
                  </a:lnTo>
                  <a:lnTo>
                    <a:pt x="1515490" y="1163176"/>
                  </a:lnTo>
                  <a:lnTo>
                    <a:pt x="1530136" y="1157241"/>
                  </a:lnTo>
                  <a:lnTo>
                    <a:pt x="1539636" y="1154075"/>
                  </a:lnTo>
                  <a:lnTo>
                    <a:pt x="1548741" y="1150910"/>
                  </a:lnTo>
                  <a:lnTo>
                    <a:pt x="1558241" y="1148536"/>
                  </a:lnTo>
                  <a:lnTo>
                    <a:pt x="1568533" y="1145766"/>
                  </a:lnTo>
                  <a:lnTo>
                    <a:pt x="1576450" y="1144183"/>
                  </a:lnTo>
                  <a:lnTo>
                    <a:pt x="1583971" y="1142996"/>
                  </a:lnTo>
                  <a:lnTo>
                    <a:pt x="1594658" y="1142204"/>
                  </a:lnTo>
                  <a:lnTo>
                    <a:pt x="1601784" y="1141413"/>
                  </a:lnTo>
                  <a:close/>
                  <a:moveTo>
                    <a:pt x="1832358" y="1052513"/>
                  </a:moveTo>
                  <a:lnTo>
                    <a:pt x="1843104" y="1052513"/>
                  </a:lnTo>
                  <a:lnTo>
                    <a:pt x="1847083" y="1052911"/>
                  </a:lnTo>
                  <a:lnTo>
                    <a:pt x="1839522" y="1055300"/>
                  </a:lnTo>
                  <a:lnTo>
                    <a:pt x="1831960" y="1058882"/>
                  </a:lnTo>
                  <a:lnTo>
                    <a:pt x="1825194" y="1062067"/>
                  </a:lnTo>
                  <a:lnTo>
                    <a:pt x="1818428" y="1065650"/>
                  </a:lnTo>
                  <a:lnTo>
                    <a:pt x="1820418" y="1066446"/>
                  </a:lnTo>
                  <a:lnTo>
                    <a:pt x="1828776" y="1066048"/>
                  </a:lnTo>
                  <a:lnTo>
                    <a:pt x="1837532" y="1065650"/>
                  </a:lnTo>
                  <a:lnTo>
                    <a:pt x="1846685" y="1066048"/>
                  </a:lnTo>
                  <a:lnTo>
                    <a:pt x="1856237" y="1066446"/>
                  </a:lnTo>
                  <a:lnTo>
                    <a:pt x="1865789" y="1067640"/>
                  </a:lnTo>
                  <a:lnTo>
                    <a:pt x="1876137" y="1069631"/>
                  </a:lnTo>
                  <a:lnTo>
                    <a:pt x="1885688" y="1072417"/>
                  </a:lnTo>
                  <a:lnTo>
                    <a:pt x="1895638" y="1075602"/>
                  </a:lnTo>
                  <a:lnTo>
                    <a:pt x="1905588" y="1079981"/>
                  </a:lnTo>
                  <a:lnTo>
                    <a:pt x="1910761" y="1082369"/>
                  </a:lnTo>
                  <a:lnTo>
                    <a:pt x="1915139" y="1085156"/>
                  </a:lnTo>
                  <a:lnTo>
                    <a:pt x="1919915" y="1088340"/>
                  </a:lnTo>
                  <a:lnTo>
                    <a:pt x="1924691" y="1091525"/>
                  </a:lnTo>
                  <a:lnTo>
                    <a:pt x="1929069" y="1095506"/>
                  </a:lnTo>
                  <a:lnTo>
                    <a:pt x="1933845" y="1099487"/>
                  </a:lnTo>
                  <a:lnTo>
                    <a:pt x="1938223" y="1103468"/>
                  </a:lnTo>
                  <a:lnTo>
                    <a:pt x="1942202" y="1108245"/>
                  </a:lnTo>
                  <a:lnTo>
                    <a:pt x="1946580" y="1112623"/>
                  </a:lnTo>
                  <a:lnTo>
                    <a:pt x="1950162" y="1118197"/>
                  </a:lnTo>
                  <a:lnTo>
                    <a:pt x="1954142" y="1123770"/>
                  </a:lnTo>
                  <a:lnTo>
                    <a:pt x="1957724" y="1129741"/>
                  </a:lnTo>
                  <a:lnTo>
                    <a:pt x="1960908" y="1136110"/>
                  </a:lnTo>
                  <a:lnTo>
                    <a:pt x="1964490" y="1142878"/>
                  </a:lnTo>
                  <a:lnTo>
                    <a:pt x="1968868" y="1152830"/>
                  </a:lnTo>
                  <a:lnTo>
                    <a:pt x="1972847" y="1163180"/>
                  </a:lnTo>
                  <a:lnTo>
                    <a:pt x="1979613" y="1182288"/>
                  </a:lnTo>
                  <a:lnTo>
                    <a:pt x="1975633" y="1185871"/>
                  </a:lnTo>
                  <a:lnTo>
                    <a:pt x="1972051" y="1190249"/>
                  </a:lnTo>
                  <a:lnTo>
                    <a:pt x="1967674" y="1192638"/>
                  </a:lnTo>
                  <a:lnTo>
                    <a:pt x="1965684" y="1193832"/>
                  </a:lnTo>
                  <a:lnTo>
                    <a:pt x="1963694" y="1195823"/>
                  </a:lnTo>
                  <a:lnTo>
                    <a:pt x="1962102" y="1197415"/>
                  </a:lnTo>
                  <a:lnTo>
                    <a:pt x="1961306" y="1199007"/>
                  </a:lnTo>
                  <a:lnTo>
                    <a:pt x="1960112" y="1201396"/>
                  </a:lnTo>
                  <a:lnTo>
                    <a:pt x="1959316" y="1202988"/>
                  </a:lnTo>
                  <a:lnTo>
                    <a:pt x="1958918" y="1205377"/>
                  </a:lnTo>
                  <a:lnTo>
                    <a:pt x="1958918" y="1207367"/>
                  </a:lnTo>
                  <a:lnTo>
                    <a:pt x="1952152" y="1218115"/>
                  </a:lnTo>
                  <a:lnTo>
                    <a:pt x="1946580" y="1229262"/>
                  </a:lnTo>
                  <a:lnTo>
                    <a:pt x="1941008" y="1240806"/>
                  </a:lnTo>
                  <a:lnTo>
                    <a:pt x="1936233" y="1252350"/>
                  </a:lnTo>
                  <a:lnTo>
                    <a:pt x="1932253" y="1263895"/>
                  </a:lnTo>
                  <a:lnTo>
                    <a:pt x="1928273" y="1274245"/>
                  </a:lnTo>
                  <a:lnTo>
                    <a:pt x="1925089" y="1284993"/>
                  </a:lnTo>
                  <a:lnTo>
                    <a:pt x="1921905" y="1294945"/>
                  </a:lnTo>
                  <a:lnTo>
                    <a:pt x="1919915" y="1304897"/>
                  </a:lnTo>
                  <a:lnTo>
                    <a:pt x="1917925" y="1314451"/>
                  </a:lnTo>
                  <a:lnTo>
                    <a:pt x="1784997" y="1314451"/>
                  </a:lnTo>
                  <a:lnTo>
                    <a:pt x="1783007" y="1303305"/>
                  </a:lnTo>
                  <a:lnTo>
                    <a:pt x="1780222" y="1293353"/>
                  </a:lnTo>
                  <a:lnTo>
                    <a:pt x="1778630" y="1288974"/>
                  </a:lnTo>
                  <a:lnTo>
                    <a:pt x="1777038" y="1284993"/>
                  </a:lnTo>
                  <a:lnTo>
                    <a:pt x="1775446" y="1281410"/>
                  </a:lnTo>
                  <a:lnTo>
                    <a:pt x="1773058" y="1278226"/>
                  </a:lnTo>
                  <a:lnTo>
                    <a:pt x="1782609" y="1200202"/>
                  </a:lnTo>
                  <a:lnTo>
                    <a:pt x="1783007" y="1196619"/>
                  </a:lnTo>
                  <a:lnTo>
                    <a:pt x="1783007" y="1192638"/>
                  </a:lnTo>
                  <a:lnTo>
                    <a:pt x="1782211" y="1189453"/>
                  </a:lnTo>
                  <a:lnTo>
                    <a:pt x="1781416" y="1185472"/>
                  </a:lnTo>
                  <a:lnTo>
                    <a:pt x="1779824" y="1182288"/>
                  </a:lnTo>
                  <a:lnTo>
                    <a:pt x="1778232" y="1178705"/>
                  </a:lnTo>
                  <a:lnTo>
                    <a:pt x="1776242" y="1175919"/>
                  </a:lnTo>
                  <a:lnTo>
                    <a:pt x="1774252" y="1172734"/>
                  </a:lnTo>
                  <a:lnTo>
                    <a:pt x="1767884" y="1166763"/>
                  </a:lnTo>
                  <a:lnTo>
                    <a:pt x="1761516" y="1161588"/>
                  </a:lnTo>
                  <a:lnTo>
                    <a:pt x="1752362" y="1154422"/>
                  </a:lnTo>
                  <a:lnTo>
                    <a:pt x="1741219" y="1146460"/>
                  </a:lnTo>
                  <a:lnTo>
                    <a:pt x="1734851" y="1142480"/>
                  </a:lnTo>
                  <a:lnTo>
                    <a:pt x="1728085" y="1138101"/>
                  </a:lnTo>
                  <a:lnTo>
                    <a:pt x="1720921" y="1134518"/>
                  </a:lnTo>
                  <a:lnTo>
                    <a:pt x="1712564" y="1130139"/>
                  </a:lnTo>
                  <a:lnTo>
                    <a:pt x="1704206" y="1126158"/>
                  </a:lnTo>
                  <a:lnTo>
                    <a:pt x="1695450" y="1122576"/>
                  </a:lnTo>
                  <a:lnTo>
                    <a:pt x="1698236" y="1118197"/>
                  </a:lnTo>
                  <a:lnTo>
                    <a:pt x="1701420" y="1114216"/>
                  </a:lnTo>
                  <a:lnTo>
                    <a:pt x="1697440" y="1114614"/>
                  </a:lnTo>
                  <a:lnTo>
                    <a:pt x="1701420" y="1111827"/>
                  </a:lnTo>
                  <a:lnTo>
                    <a:pt x="1705002" y="1109041"/>
                  </a:lnTo>
                  <a:lnTo>
                    <a:pt x="1710176" y="1103069"/>
                  </a:lnTo>
                  <a:lnTo>
                    <a:pt x="1715748" y="1097894"/>
                  </a:lnTo>
                  <a:lnTo>
                    <a:pt x="1721319" y="1093117"/>
                  </a:lnTo>
                  <a:lnTo>
                    <a:pt x="1726891" y="1088340"/>
                  </a:lnTo>
                  <a:lnTo>
                    <a:pt x="1732463" y="1083962"/>
                  </a:lnTo>
                  <a:lnTo>
                    <a:pt x="1738035" y="1080379"/>
                  </a:lnTo>
                  <a:lnTo>
                    <a:pt x="1744005" y="1076398"/>
                  </a:lnTo>
                  <a:lnTo>
                    <a:pt x="1749975" y="1073611"/>
                  </a:lnTo>
                  <a:lnTo>
                    <a:pt x="1755944" y="1070427"/>
                  </a:lnTo>
                  <a:lnTo>
                    <a:pt x="1761914" y="1067640"/>
                  </a:lnTo>
                  <a:lnTo>
                    <a:pt x="1773456" y="1063261"/>
                  </a:lnTo>
                  <a:lnTo>
                    <a:pt x="1784997" y="1059679"/>
                  </a:lnTo>
                  <a:lnTo>
                    <a:pt x="1796539" y="1056892"/>
                  </a:lnTo>
                  <a:lnTo>
                    <a:pt x="1806489" y="1054902"/>
                  </a:lnTo>
                  <a:lnTo>
                    <a:pt x="1816438" y="1053707"/>
                  </a:lnTo>
                  <a:lnTo>
                    <a:pt x="1824796" y="1052911"/>
                  </a:lnTo>
                  <a:lnTo>
                    <a:pt x="1832358" y="1052513"/>
                  </a:lnTo>
                  <a:close/>
                  <a:moveTo>
                    <a:pt x="861259" y="1052513"/>
                  </a:moveTo>
                  <a:lnTo>
                    <a:pt x="871603" y="1052513"/>
                  </a:lnTo>
                  <a:lnTo>
                    <a:pt x="875581" y="1052911"/>
                  </a:lnTo>
                  <a:lnTo>
                    <a:pt x="868022" y="1055295"/>
                  </a:lnTo>
                  <a:lnTo>
                    <a:pt x="860861" y="1058873"/>
                  </a:lnTo>
                  <a:lnTo>
                    <a:pt x="854098" y="1062053"/>
                  </a:lnTo>
                  <a:lnTo>
                    <a:pt x="847335" y="1065630"/>
                  </a:lnTo>
                  <a:lnTo>
                    <a:pt x="849324" y="1066425"/>
                  </a:lnTo>
                  <a:lnTo>
                    <a:pt x="857281" y="1066027"/>
                  </a:lnTo>
                  <a:lnTo>
                    <a:pt x="866033" y="1065630"/>
                  </a:lnTo>
                  <a:lnTo>
                    <a:pt x="875183" y="1066027"/>
                  </a:lnTo>
                  <a:lnTo>
                    <a:pt x="884732" y="1066425"/>
                  </a:lnTo>
                  <a:lnTo>
                    <a:pt x="894678" y="1067617"/>
                  </a:lnTo>
                  <a:lnTo>
                    <a:pt x="904624" y="1069605"/>
                  </a:lnTo>
                  <a:lnTo>
                    <a:pt x="914172" y="1072387"/>
                  </a:lnTo>
                  <a:lnTo>
                    <a:pt x="924516" y="1075567"/>
                  </a:lnTo>
                  <a:lnTo>
                    <a:pt x="934064" y="1079939"/>
                  </a:lnTo>
                  <a:lnTo>
                    <a:pt x="939236" y="1082324"/>
                  </a:lnTo>
                  <a:lnTo>
                    <a:pt x="944010" y="1085106"/>
                  </a:lnTo>
                  <a:lnTo>
                    <a:pt x="948784" y="1088286"/>
                  </a:lnTo>
                  <a:lnTo>
                    <a:pt x="953160" y="1091466"/>
                  </a:lnTo>
                  <a:lnTo>
                    <a:pt x="957934" y="1095441"/>
                  </a:lnTo>
                  <a:lnTo>
                    <a:pt x="962708" y="1099415"/>
                  </a:lnTo>
                  <a:lnTo>
                    <a:pt x="966687" y="1103390"/>
                  </a:lnTo>
                  <a:lnTo>
                    <a:pt x="971063" y="1108160"/>
                  </a:lnTo>
                  <a:lnTo>
                    <a:pt x="974644" y="1112532"/>
                  </a:lnTo>
                  <a:lnTo>
                    <a:pt x="979020" y="1118097"/>
                  </a:lnTo>
                  <a:lnTo>
                    <a:pt x="982998" y="1123662"/>
                  </a:lnTo>
                  <a:lnTo>
                    <a:pt x="986181" y="1129624"/>
                  </a:lnTo>
                  <a:lnTo>
                    <a:pt x="989762" y="1135983"/>
                  </a:lnTo>
                  <a:lnTo>
                    <a:pt x="992944" y="1142741"/>
                  </a:lnTo>
                  <a:lnTo>
                    <a:pt x="997321" y="1152678"/>
                  </a:lnTo>
                  <a:lnTo>
                    <a:pt x="1001299" y="1163012"/>
                  </a:lnTo>
                  <a:lnTo>
                    <a:pt x="1008062" y="1182091"/>
                  </a:lnTo>
                  <a:lnTo>
                    <a:pt x="1004482" y="1185668"/>
                  </a:lnTo>
                  <a:lnTo>
                    <a:pt x="1000105" y="1190040"/>
                  </a:lnTo>
                  <a:lnTo>
                    <a:pt x="996525" y="1192425"/>
                  </a:lnTo>
                  <a:lnTo>
                    <a:pt x="994138" y="1193618"/>
                  </a:lnTo>
                  <a:lnTo>
                    <a:pt x="992546" y="1195605"/>
                  </a:lnTo>
                  <a:lnTo>
                    <a:pt x="990955" y="1197195"/>
                  </a:lnTo>
                  <a:lnTo>
                    <a:pt x="989762" y="1198785"/>
                  </a:lnTo>
                  <a:lnTo>
                    <a:pt x="988568" y="1201170"/>
                  </a:lnTo>
                  <a:lnTo>
                    <a:pt x="987772" y="1202760"/>
                  </a:lnTo>
                  <a:lnTo>
                    <a:pt x="987375" y="1205145"/>
                  </a:lnTo>
                  <a:lnTo>
                    <a:pt x="987375" y="1207132"/>
                  </a:lnTo>
                  <a:lnTo>
                    <a:pt x="980611" y="1217864"/>
                  </a:lnTo>
                  <a:lnTo>
                    <a:pt x="975041" y="1228993"/>
                  </a:lnTo>
                  <a:lnTo>
                    <a:pt x="969870" y="1240520"/>
                  </a:lnTo>
                  <a:lnTo>
                    <a:pt x="965095" y="1252047"/>
                  </a:lnTo>
                  <a:lnTo>
                    <a:pt x="960321" y="1263574"/>
                  </a:lnTo>
                  <a:lnTo>
                    <a:pt x="956741" y="1273908"/>
                  </a:lnTo>
                  <a:lnTo>
                    <a:pt x="953558" y="1284640"/>
                  </a:lnTo>
                  <a:lnTo>
                    <a:pt x="950773" y="1294577"/>
                  </a:lnTo>
                  <a:lnTo>
                    <a:pt x="948784" y="1304514"/>
                  </a:lnTo>
                  <a:lnTo>
                    <a:pt x="946397" y="1314054"/>
                  </a:lnTo>
                  <a:lnTo>
                    <a:pt x="746283" y="1314054"/>
                  </a:lnTo>
                  <a:lnTo>
                    <a:pt x="745487" y="1310874"/>
                  </a:lnTo>
                  <a:lnTo>
                    <a:pt x="745487" y="1314054"/>
                  </a:lnTo>
                  <a:lnTo>
                    <a:pt x="692972" y="1314054"/>
                  </a:lnTo>
                  <a:lnTo>
                    <a:pt x="688994" y="1314054"/>
                  </a:lnTo>
                  <a:lnTo>
                    <a:pt x="685811" y="1314451"/>
                  </a:lnTo>
                  <a:lnTo>
                    <a:pt x="683026" y="1296565"/>
                  </a:lnTo>
                  <a:lnTo>
                    <a:pt x="681833" y="1287423"/>
                  </a:lnTo>
                  <a:lnTo>
                    <a:pt x="681435" y="1278281"/>
                  </a:lnTo>
                  <a:lnTo>
                    <a:pt x="681037" y="1268344"/>
                  </a:lnTo>
                  <a:lnTo>
                    <a:pt x="681435" y="1258804"/>
                  </a:lnTo>
                  <a:lnTo>
                    <a:pt x="681833" y="1249265"/>
                  </a:lnTo>
                  <a:lnTo>
                    <a:pt x="682628" y="1238930"/>
                  </a:lnTo>
                  <a:lnTo>
                    <a:pt x="684617" y="1228596"/>
                  </a:lnTo>
                  <a:lnTo>
                    <a:pt x="686607" y="1217466"/>
                  </a:lnTo>
                  <a:lnTo>
                    <a:pt x="688994" y="1205940"/>
                  </a:lnTo>
                  <a:lnTo>
                    <a:pt x="692176" y="1194810"/>
                  </a:lnTo>
                  <a:lnTo>
                    <a:pt x="696155" y="1182488"/>
                  </a:lnTo>
                  <a:lnTo>
                    <a:pt x="700929" y="1169769"/>
                  </a:lnTo>
                  <a:lnTo>
                    <a:pt x="706499" y="1156255"/>
                  </a:lnTo>
                  <a:lnTo>
                    <a:pt x="712466" y="1142741"/>
                  </a:lnTo>
                  <a:lnTo>
                    <a:pt x="716445" y="1134791"/>
                  </a:lnTo>
                  <a:lnTo>
                    <a:pt x="720821" y="1127636"/>
                  </a:lnTo>
                  <a:lnTo>
                    <a:pt x="725595" y="1120482"/>
                  </a:lnTo>
                  <a:lnTo>
                    <a:pt x="729971" y="1114122"/>
                  </a:lnTo>
                  <a:lnTo>
                    <a:pt x="726391" y="1114520"/>
                  </a:lnTo>
                  <a:lnTo>
                    <a:pt x="729971" y="1111737"/>
                  </a:lnTo>
                  <a:lnTo>
                    <a:pt x="733950" y="1108955"/>
                  </a:lnTo>
                  <a:lnTo>
                    <a:pt x="739122" y="1102993"/>
                  </a:lnTo>
                  <a:lnTo>
                    <a:pt x="744294" y="1097826"/>
                  </a:lnTo>
                  <a:lnTo>
                    <a:pt x="749863" y="1093056"/>
                  </a:lnTo>
                  <a:lnTo>
                    <a:pt x="755433" y="1088286"/>
                  </a:lnTo>
                  <a:lnTo>
                    <a:pt x="761401" y="1083914"/>
                  </a:lnTo>
                  <a:lnTo>
                    <a:pt x="766970" y="1080337"/>
                  </a:lnTo>
                  <a:lnTo>
                    <a:pt x="772938" y="1076362"/>
                  </a:lnTo>
                  <a:lnTo>
                    <a:pt x="778508" y="1073579"/>
                  </a:lnTo>
                  <a:lnTo>
                    <a:pt x="784475" y="1070400"/>
                  </a:lnTo>
                  <a:lnTo>
                    <a:pt x="790443" y="1067617"/>
                  </a:lnTo>
                  <a:lnTo>
                    <a:pt x="802378" y="1063245"/>
                  </a:lnTo>
                  <a:lnTo>
                    <a:pt x="813916" y="1059668"/>
                  </a:lnTo>
                  <a:lnTo>
                    <a:pt x="824658" y="1056885"/>
                  </a:lnTo>
                  <a:lnTo>
                    <a:pt x="835399" y="1054898"/>
                  </a:lnTo>
                  <a:lnTo>
                    <a:pt x="844947" y="1053705"/>
                  </a:lnTo>
                  <a:lnTo>
                    <a:pt x="853700" y="1052911"/>
                  </a:lnTo>
                  <a:lnTo>
                    <a:pt x="861259" y="1052513"/>
                  </a:lnTo>
                  <a:close/>
                  <a:moveTo>
                    <a:pt x="1326357" y="1047750"/>
                  </a:moveTo>
                  <a:lnTo>
                    <a:pt x="1337469" y="1047750"/>
                  </a:lnTo>
                  <a:lnTo>
                    <a:pt x="1348582" y="1048148"/>
                  </a:lnTo>
                  <a:lnTo>
                    <a:pt x="1358901" y="1048942"/>
                  </a:lnTo>
                  <a:lnTo>
                    <a:pt x="1368822" y="1050532"/>
                  </a:lnTo>
                  <a:lnTo>
                    <a:pt x="1378347" y="1052520"/>
                  </a:lnTo>
                  <a:lnTo>
                    <a:pt x="1387476" y="1054904"/>
                  </a:lnTo>
                  <a:lnTo>
                    <a:pt x="1396604" y="1057289"/>
                  </a:lnTo>
                  <a:lnTo>
                    <a:pt x="1404541" y="1060469"/>
                  </a:lnTo>
                  <a:lnTo>
                    <a:pt x="1412479" y="1063251"/>
                  </a:lnTo>
                  <a:lnTo>
                    <a:pt x="1419623" y="1066828"/>
                  </a:lnTo>
                  <a:lnTo>
                    <a:pt x="1426766" y="1070008"/>
                  </a:lnTo>
                  <a:lnTo>
                    <a:pt x="1433116" y="1073983"/>
                  </a:lnTo>
                  <a:lnTo>
                    <a:pt x="1444626" y="1081137"/>
                  </a:lnTo>
                  <a:lnTo>
                    <a:pt x="1454151" y="1087894"/>
                  </a:lnTo>
                  <a:lnTo>
                    <a:pt x="1461691" y="1093856"/>
                  </a:lnTo>
                  <a:lnTo>
                    <a:pt x="1466851" y="1098228"/>
                  </a:lnTo>
                  <a:lnTo>
                    <a:pt x="1471613" y="1102600"/>
                  </a:lnTo>
                  <a:lnTo>
                    <a:pt x="1465660" y="1153079"/>
                  </a:lnTo>
                  <a:lnTo>
                    <a:pt x="1458913" y="1157848"/>
                  </a:lnTo>
                  <a:lnTo>
                    <a:pt x="1447404" y="1166195"/>
                  </a:lnTo>
                  <a:lnTo>
                    <a:pt x="1441848" y="1170170"/>
                  </a:lnTo>
                  <a:lnTo>
                    <a:pt x="1437482" y="1172555"/>
                  </a:lnTo>
                  <a:lnTo>
                    <a:pt x="1434704" y="1174542"/>
                  </a:lnTo>
                  <a:lnTo>
                    <a:pt x="1432323" y="1175734"/>
                  </a:lnTo>
                  <a:lnTo>
                    <a:pt x="1427560" y="1179311"/>
                  </a:lnTo>
                  <a:lnTo>
                    <a:pt x="1424385" y="1184081"/>
                  </a:lnTo>
                  <a:lnTo>
                    <a:pt x="1421210" y="1188851"/>
                  </a:lnTo>
                  <a:lnTo>
                    <a:pt x="1419226" y="1194018"/>
                  </a:lnTo>
                  <a:lnTo>
                    <a:pt x="1418035" y="1199582"/>
                  </a:lnTo>
                  <a:lnTo>
                    <a:pt x="1418035" y="1205544"/>
                  </a:lnTo>
                  <a:lnTo>
                    <a:pt x="1418432" y="1208724"/>
                  </a:lnTo>
                  <a:lnTo>
                    <a:pt x="1418829" y="1211506"/>
                  </a:lnTo>
                  <a:lnTo>
                    <a:pt x="1419623" y="1216673"/>
                  </a:lnTo>
                  <a:lnTo>
                    <a:pt x="1422401" y="1229392"/>
                  </a:lnTo>
                  <a:lnTo>
                    <a:pt x="1425576" y="1248073"/>
                  </a:lnTo>
                  <a:lnTo>
                    <a:pt x="1427163" y="1259202"/>
                  </a:lnTo>
                  <a:lnTo>
                    <a:pt x="1429148" y="1271524"/>
                  </a:lnTo>
                  <a:lnTo>
                    <a:pt x="1427560" y="1279076"/>
                  </a:lnTo>
                  <a:lnTo>
                    <a:pt x="1425973" y="1282255"/>
                  </a:lnTo>
                  <a:lnTo>
                    <a:pt x="1423988" y="1285832"/>
                  </a:lnTo>
                  <a:lnTo>
                    <a:pt x="1422401" y="1289807"/>
                  </a:lnTo>
                  <a:lnTo>
                    <a:pt x="1420416" y="1293782"/>
                  </a:lnTo>
                  <a:lnTo>
                    <a:pt x="1418035" y="1303718"/>
                  </a:lnTo>
                  <a:lnTo>
                    <a:pt x="1416051" y="1314450"/>
                  </a:lnTo>
                  <a:lnTo>
                    <a:pt x="1312863" y="1314450"/>
                  </a:lnTo>
                  <a:lnTo>
                    <a:pt x="1310879" y="1304911"/>
                  </a:lnTo>
                  <a:lnTo>
                    <a:pt x="1308894" y="1294974"/>
                  </a:lnTo>
                  <a:lnTo>
                    <a:pt x="1305719" y="1285038"/>
                  </a:lnTo>
                  <a:lnTo>
                    <a:pt x="1302544" y="1274306"/>
                  </a:lnTo>
                  <a:lnTo>
                    <a:pt x="1298972" y="1263972"/>
                  </a:lnTo>
                  <a:lnTo>
                    <a:pt x="1295004" y="1252843"/>
                  </a:lnTo>
                  <a:lnTo>
                    <a:pt x="1290241" y="1240919"/>
                  </a:lnTo>
                  <a:lnTo>
                    <a:pt x="1285082" y="1229392"/>
                  </a:lnTo>
                  <a:lnTo>
                    <a:pt x="1280319" y="1219456"/>
                  </a:lnTo>
                  <a:lnTo>
                    <a:pt x="1275160" y="1210711"/>
                  </a:lnTo>
                  <a:lnTo>
                    <a:pt x="1270000" y="1202365"/>
                  </a:lnTo>
                  <a:lnTo>
                    <a:pt x="1264047" y="1194813"/>
                  </a:lnTo>
                  <a:lnTo>
                    <a:pt x="1258094" y="1188056"/>
                  </a:lnTo>
                  <a:lnTo>
                    <a:pt x="1251744" y="1181696"/>
                  </a:lnTo>
                  <a:lnTo>
                    <a:pt x="1244997" y="1175734"/>
                  </a:lnTo>
                  <a:lnTo>
                    <a:pt x="1238250" y="1170567"/>
                  </a:lnTo>
                  <a:lnTo>
                    <a:pt x="1231503" y="1165400"/>
                  </a:lnTo>
                  <a:lnTo>
                    <a:pt x="1224757" y="1161823"/>
                  </a:lnTo>
                  <a:lnTo>
                    <a:pt x="1217613" y="1157848"/>
                  </a:lnTo>
                  <a:lnTo>
                    <a:pt x="1210469" y="1154669"/>
                  </a:lnTo>
                  <a:lnTo>
                    <a:pt x="1202928" y="1151886"/>
                  </a:lnTo>
                  <a:lnTo>
                    <a:pt x="1195785" y="1149501"/>
                  </a:lnTo>
                  <a:lnTo>
                    <a:pt x="1188641" y="1147912"/>
                  </a:lnTo>
                  <a:lnTo>
                    <a:pt x="1181497" y="1145924"/>
                  </a:lnTo>
                  <a:lnTo>
                    <a:pt x="1179116" y="1131218"/>
                  </a:lnTo>
                  <a:lnTo>
                    <a:pt x="1176735" y="1120486"/>
                  </a:lnTo>
                  <a:lnTo>
                    <a:pt x="1174750" y="1110152"/>
                  </a:lnTo>
                  <a:lnTo>
                    <a:pt x="1180703" y="1106973"/>
                  </a:lnTo>
                  <a:lnTo>
                    <a:pt x="1187053" y="1102998"/>
                  </a:lnTo>
                  <a:lnTo>
                    <a:pt x="1193800" y="1098228"/>
                  </a:lnTo>
                  <a:lnTo>
                    <a:pt x="1200150" y="1093856"/>
                  </a:lnTo>
                  <a:lnTo>
                    <a:pt x="1212453" y="1084317"/>
                  </a:lnTo>
                  <a:lnTo>
                    <a:pt x="1217613" y="1080342"/>
                  </a:lnTo>
                  <a:lnTo>
                    <a:pt x="1223169" y="1077163"/>
                  </a:lnTo>
                  <a:lnTo>
                    <a:pt x="1237060" y="1070406"/>
                  </a:lnTo>
                  <a:lnTo>
                    <a:pt x="1250950" y="1064444"/>
                  </a:lnTo>
                  <a:lnTo>
                    <a:pt x="1264444" y="1059674"/>
                  </a:lnTo>
                  <a:lnTo>
                    <a:pt x="1277541" y="1055699"/>
                  </a:lnTo>
                  <a:lnTo>
                    <a:pt x="1290241" y="1052520"/>
                  </a:lnTo>
                  <a:lnTo>
                    <a:pt x="1302941" y="1050135"/>
                  </a:lnTo>
                  <a:lnTo>
                    <a:pt x="1314847" y="1048545"/>
                  </a:lnTo>
                  <a:lnTo>
                    <a:pt x="1326357" y="1047750"/>
                  </a:lnTo>
                  <a:close/>
                  <a:moveTo>
                    <a:pt x="525022" y="1035050"/>
                  </a:moveTo>
                  <a:lnTo>
                    <a:pt x="554037" y="1036676"/>
                  </a:lnTo>
                  <a:lnTo>
                    <a:pt x="512762" y="1068388"/>
                  </a:lnTo>
                  <a:lnTo>
                    <a:pt x="525022" y="1035050"/>
                  </a:lnTo>
                  <a:close/>
                  <a:moveTo>
                    <a:pt x="174832" y="915044"/>
                  </a:moveTo>
                  <a:lnTo>
                    <a:pt x="50860" y="916631"/>
                  </a:lnTo>
                  <a:lnTo>
                    <a:pt x="57218" y="934484"/>
                  </a:lnTo>
                  <a:lnTo>
                    <a:pt x="174832" y="915044"/>
                  </a:lnTo>
                  <a:close/>
                  <a:moveTo>
                    <a:pt x="403703" y="711119"/>
                  </a:moveTo>
                  <a:lnTo>
                    <a:pt x="403703" y="723418"/>
                  </a:lnTo>
                  <a:lnTo>
                    <a:pt x="512179" y="715086"/>
                  </a:lnTo>
                  <a:lnTo>
                    <a:pt x="403703" y="711119"/>
                  </a:lnTo>
                  <a:close/>
                  <a:moveTo>
                    <a:pt x="773852" y="677863"/>
                  </a:moveTo>
                  <a:lnTo>
                    <a:pt x="777038" y="678259"/>
                  </a:lnTo>
                  <a:lnTo>
                    <a:pt x="778632" y="678259"/>
                  </a:lnTo>
                  <a:lnTo>
                    <a:pt x="779428" y="679050"/>
                  </a:lnTo>
                  <a:lnTo>
                    <a:pt x="780225" y="679446"/>
                  </a:lnTo>
                  <a:lnTo>
                    <a:pt x="780623" y="680632"/>
                  </a:lnTo>
                  <a:lnTo>
                    <a:pt x="780623" y="681423"/>
                  </a:lnTo>
                  <a:lnTo>
                    <a:pt x="780225" y="682215"/>
                  </a:lnTo>
                  <a:lnTo>
                    <a:pt x="779428" y="684588"/>
                  </a:lnTo>
                  <a:lnTo>
                    <a:pt x="777038" y="687357"/>
                  </a:lnTo>
                  <a:lnTo>
                    <a:pt x="774648" y="689731"/>
                  </a:lnTo>
                  <a:lnTo>
                    <a:pt x="771860" y="692500"/>
                  </a:lnTo>
                  <a:lnTo>
                    <a:pt x="767877" y="695665"/>
                  </a:lnTo>
                  <a:lnTo>
                    <a:pt x="763894" y="698038"/>
                  </a:lnTo>
                  <a:lnTo>
                    <a:pt x="760309" y="700808"/>
                  </a:lnTo>
                  <a:lnTo>
                    <a:pt x="755927" y="702785"/>
                  </a:lnTo>
                  <a:lnTo>
                    <a:pt x="752342" y="704368"/>
                  </a:lnTo>
                  <a:lnTo>
                    <a:pt x="748758" y="705555"/>
                  </a:lnTo>
                  <a:lnTo>
                    <a:pt x="745969" y="705950"/>
                  </a:lnTo>
                  <a:lnTo>
                    <a:pt x="742783" y="706346"/>
                  </a:lnTo>
                  <a:lnTo>
                    <a:pt x="740791" y="706741"/>
                  </a:lnTo>
                  <a:lnTo>
                    <a:pt x="738800" y="707928"/>
                  </a:lnTo>
                  <a:lnTo>
                    <a:pt x="737605" y="708719"/>
                  </a:lnTo>
                  <a:lnTo>
                    <a:pt x="736011" y="709906"/>
                  </a:lnTo>
                  <a:lnTo>
                    <a:pt x="735215" y="711093"/>
                  </a:lnTo>
                  <a:lnTo>
                    <a:pt x="734816" y="712280"/>
                  </a:lnTo>
                  <a:lnTo>
                    <a:pt x="734816" y="713467"/>
                  </a:lnTo>
                  <a:lnTo>
                    <a:pt x="735215" y="715049"/>
                  </a:lnTo>
                  <a:lnTo>
                    <a:pt x="736011" y="716236"/>
                  </a:lnTo>
                  <a:lnTo>
                    <a:pt x="738003" y="717027"/>
                  </a:lnTo>
                  <a:lnTo>
                    <a:pt x="739596" y="717818"/>
                  </a:lnTo>
                  <a:lnTo>
                    <a:pt x="741986" y="718609"/>
                  </a:lnTo>
                  <a:lnTo>
                    <a:pt x="745173" y="719005"/>
                  </a:lnTo>
                  <a:lnTo>
                    <a:pt x="748359" y="719400"/>
                  </a:lnTo>
                  <a:lnTo>
                    <a:pt x="752342" y="719005"/>
                  </a:lnTo>
                  <a:lnTo>
                    <a:pt x="760707" y="719005"/>
                  </a:lnTo>
                  <a:lnTo>
                    <a:pt x="763894" y="719400"/>
                  </a:lnTo>
                  <a:lnTo>
                    <a:pt x="767877" y="719796"/>
                  </a:lnTo>
                  <a:lnTo>
                    <a:pt x="770665" y="720983"/>
                  </a:lnTo>
                  <a:lnTo>
                    <a:pt x="773852" y="722169"/>
                  </a:lnTo>
                  <a:lnTo>
                    <a:pt x="776640" y="723356"/>
                  </a:lnTo>
                  <a:lnTo>
                    <a:pt x="779428" y="724939"/>
                  </a:lnTo>
                  <a:lnTo>
                    <a:pt x="781420" y="726917"/>
                  </a:lnTo>
                  <a:lnTo>
                    <a:pt x="783411" y="729686"/>
                  </a:lnTo>
                  <a:lnTo>
                    <a:pt x="785403" y="732455"/>
                  </a:lnTo>
                  <a:lnTo>
                    <a:pt x="786598" y="736015"/>
                  </a:lnTo>
                  <a:lnTo>
                    <a:pt x="787793" y="739180"/>
                  </a:lnTo>
                  <a:lnTo>
                    <a:pt x="788191" y="743531"/>
                  </a:lnTo>
                  <a:lnTo>
                    <a:pt x="788988" y="747883"/>
                  </a:lnTo>
                  <a:lnTo>
                    <a:pt x="788988" y="752630"/>
                  </a:lnTo>
                  <a:lnTo>
                    <a:pt x="788590" y="756982"/>
                  </a:lnTo>
                  <a:lnTo>
                    <a:pt x="787793" y="760542"/>
                  </a:lnTo>
                  <a:lnTo>
                    <a:pt x="786200" y="764102"/>
                  </a:lnTo>
                  <a:lnTo>
                    <a:pt x="783810" y="767267"/>
                  </a:lnTo>
                  <a:lnTo>
                    <a:pt x="781420" y="770827"/>
                  </a:lnTo>
                  <a:lnTo>
                    <a:pt x="778632" y="773596"/>
                  </a:lnTo>
                  <a:lnTo>
                    <a:pt x="775445" y="776761"/>
                  </a:lnTo>
                  <a:lnTo>
                    <a:pt x="771860" y="779135"/>
                  </a:lnTo>
                  <a:lnTo>
                    <a:pt x="767479" y="781113"/>
                  </a:lnTo>
                  <a:lnTo>
                    <a:pt x="763097" y="783486"/>
                  </a:lnTo>
                  <a:lnTo>
                    <a:pt x="753936" y="787442"/>
                  </a:lnTo>
                  <a:lnTo>
                    <a:pt x="744376" y="790607"/>
                  </a:lnTo>
                  <a:lnTo>
                    <a:pt x="734020" y="792980"/>
                  </a:lnTo>
                  <a:lnTo>
                    <a:pt x="724062" y="795354"/>
                  </a:lnTo>
                  <a:lnTo>
                    <a:pt x="714104" y="796936"/>
                  </a:lnTo>
                  <a:lnTo>
                    <a:pt x="704942" y="798123"/>
                  </a:lnTo>
                  <a:lnTo>
                    <a:pt x="696179" y="798914"/>
                  </a:lnTo>
                  <a:lnTo>
                    <a:pt x="684230" y="799705"/>
                  </a:lnTo>
                  <a:lnTo>
                    <a:pt x="679450" y="800101"/>
                  </a:lnTo>
                  <a:lnTo>
                    <a:pt x="682636" y="698830"/>
                  </a:lnTo>
                  <a:lnTo>
                    <a:pt x="683433" y="697247"/>
                  </a:lnTo>
                  <a:lnTo>
                    <a:pt x="683831" y="695665"/>
                  </a:lnTo>
                  <a:lnTo>
                    <a:pt x="684628" y="694478"/>
                  </a:lnTo>
                  <a:lnTo>
                    <a:pt x="685425" y="692896"/>
                  </a:lnTo>
                  <a:lnTo>
                    <a:pt x="688213" y="690522"/>
                  </a:lnTo>
                  <a:lnTo>
                    <a:pt x="692196" y="688940"/>
                  </a:lnTo>
                  <a:lnTo>
                    <a:pt x="696976" y="687357"/>
                  </a:lnTo>
                  <a:lnTo>
                    <a:pt x="701756" y="685775"/>
                  </a:lnTo>
                  <a:lnTo>
                    <a:pt x="707731" y="684588"/>
                  </a:lnTo>
                  <a:lnTo>
                    <a:pt x="714104" y="683797"/>
                  </a:lnTo>
                  <a:lnTo>
                    <a:pt x="727647" y="682610"/>
                  </a:lnTo>
                  <a:lnTo>
                    <a:pt x="741588" y="681819"/>
                  </a:lnTo>
                  <a:lnTo>
                    <a:pt x="755529" y="680632"/>
                  </a:lnTo>
                  <a:lnTo>
                    <a:pt x="762300" y="679446"/>
                  </a:lnTo>
                  <a:lnTo>
                    <a:pt x="768275" y="678654"/>
                  </a:lnTo>
                  <a:lnTo>
                    <a:pt x="773852" y="677863"/>
                  </a:lnTo>
                  <a:close/>
                  <a:moveTo>
                    <a:pt x="425557" y="466725"/>
                  </a:moveTo>
                  <a:lnTo>
                    <a:pt x="429928" y="467122"/>
                  </a:lnTo>
                  <a:lnTo>
                    <a:pt x="434299" y="467519"/>
                  </a:lnTo>
                  <a:lnTo>
                    <a:pt x="438272" y="467915"/>
                  </a:lnTo>
                  <a:lnTo>
                    <a:pt x="442643" y="468709"/>
                  </a:lnTo>
                  <a:lnTo>
                    <a:pt x="446219" y="470296"/>
                  </a:lnTo>
                  <a:lnTo>
                    <a:pt x="453769" y="473073"/>
                  </a:lnTo>
                  <a:lnTo>
                    <a:pt x="461716" y="477040"/>
                  </a:lnTo>
                  <a:lnTo>
                    <a:pt x="468471" y="481801"/>
                  </a:lnTo>
                  <a:lnTo>
                    <a:pt x="475225" y="487356"/>
                  </a:lnTo>
                  <a:lnTo>
                    <a:pt x="481980" y="493307"/>
                  </a:lnTo>
                  <a:lnTo>
                    <a:pt x="487543" y="500052"/>
                  </a:lnTo>
                  <a:lnTo>
                    <a:pt x="493503" y="507590"/>
                  </a:lnTo>
                  <a:lnTo>
                    <a:pt x="499066" y="515524"/>
                  </a:lnTo>
                  <a:lnTo>
                    <a:pt x="504629" y="524253"/>
                  </a:lnTo>
                  <a:lnTo>
                    <a:pt x="509795" y="532981"/>
                  </a:lnTo>
                  <a:lnTo>
                    <a:pt x="514165" y="542106"/>
                  </a:lnTo>
                  <a:lnTo>
                    <a:pt x="518933" y="552025"/>
                  </a:lnTo>
                  <a:lnTo>
                    <a:pt x="523304" y="561943"/>
                  </a:lnTo>
                  <a:lnTo>
                    <a:pt x="526880" y="572259"/>
                  </a:lnTo>
                  <a:lnTo>
                    <a:pt x="530854" y="582177"/>
                  </a:lnTo>
                  <a:lnTo>
                    <a:pt x="534033" y="592889"/>
                  </a:lnTo>
                  <a:lnTo>
                    <a:pt x="540390" y="613520"/>
                  </a:lnTo>
                  <a:lnTo>
                    <a:pt x="545953" y="634150"/>
                  </a:lnTo>
                  <a:lnTo>
                    <a:pt x="550721" y="653988"/>
                  </a:lnTo>
                  <a:lnTo>
                    <a:pt x="554297" y="673031"/>
                  </a:lnTo>
                  <a:lnTo>
                    <a:pt x="557873" y="690091"/>
                  </a:lnTo>
                  <a:lnTo>
                    <a:pt x="559860" y="705167"/>
                  </a:lnTo>
                  <a:lnTo>
                    <a:pt x="592045" y="701597"/>
                  </a:lnTo>
                  <a:lnTo>
                    <a:pt x="621449" y="697629"/>
                  </a:lnTo>
                  <a:lnTo>
                    <a:pt x="647673" y="694455"/>
                  </a:lnTo>
                  <a:lnTo>
                    <a:pt x="669925" y="690488"/>
                  </a:lnTo>
                  <a:lnTo>
                    <a:pt x="669527" y="696042"/>
                  </a:lnTo>
                  <a:lnTo>
                    <a:pt x="669130" y="702390"/>
                  </a:lnTo>
                  <a:lnTo>
                    <a:pt x="668733" y="716276"/>
                  </a:lnTo>
                  <a:lnTo>
                    <a:pt x="668733" y="750396"/>
                  </a:lnTo>
                  <a:lnTo>
                    <a:pt x="669130" y="768646"/>
                  </a:lnTo>
                  <a:lnTo>
                    <a:pt x="668733" y="786103"/>
                  </a:lnTo>
                  <a:lnTo>
                    <a:pt x="667938" y="803559"/>
                  </a:lnTo>
                  <a:lnTo>
                    <a:pt x="667143" y="811494"/>
                  </a:lnTo>
                  <a:lnTo>
                    <a:pt x="666349" y="819032"/>
                  </a:lnTo>
                  <a:lnTo>
                    <a:pt x="645289" y="825380"/>
                  </a:lnTo>
                  <a:lnTo>
                    <a:pt x="620654" y="831331"/>
                  </a:lnTo>
                  <a:lnTo>
                    <a:pt x="593237" y="837679"/>
                  </a:lnTo>
                  <a:lnTo>
                    <a:pt x="563436" y="844027"/>
                  </a:lnTo>
                  <a:lnTo>
                    <a:pt x="561052" y="872593"/>
                  </a:lnTo>
                  <a:lnTo>
                    <a:pt x="558668" y="896000"/>
                  </a:lnTo>
                  <a:lnTo>
                    <a:pt x="557873" y="905125"/>
                  </a:lnTo>
                  <a:lnTo>
                    <a:pt x="557079" y="916631"/>
                  </a:lnTo>
                  <a:lnTo>
                    <a:pt x="556681" y="928930"/>
                  </a:lnTo>
                  <a:lnTo>
                    <a:pt x="556284" y="942022"/>
                  </a:lnTo>
                  <a:lnTo>
                    <a:pt x="556284" y="955908"/>
                  </a:lnTo>
                  <a:lnTo>
                    <a:pt x="556284" y="970588"/>
                  </a:lnTo>
                  <a:lnTo>
                    <a:pt x="557079" y="984474"/>
                  </a:lnTo>
                  <a:lnTo>
                    <a:pt x="558271" y="997566"/>
                  </a:lnTo>
                  <a:lnTo>
                    <a:pt x="558668" y="1004311"/>
                  </a:lnTo>
                  <a:lnTo>
                    <a:pt x="558668" y="1009469"/>
                  </a:lnTo>
                  <a:lnTo>
                    <a:pt x="558271" y="1014626"/>
                  </a:lnTo>
                  <a:lnTo>
                    <a:pt x="557079" y="1018991"/>
                  </a:lnTo>
                  <a:lnTo>
                    <a:pt x="555489" y="1022164"/>
                  </a:lnTo>
                  <a:lnTo>
                    <a:pt x="553900" y="1024942"/>
                  </a:lnTo>
                  <a:lnTo>
                    <a:pt x="552310" y="1026925"/>
                  </a:lnTo>
                  <a:lnTo>
                    <a:pt x="549926" y="1028512"/>
                  </a:lnTo>
                  <a:lnTo>
                    <a:pt x="547145" y="1029306"/>
                  </a:lnTo>
                  <a:lnTo>
                    <a:pt x="544761" y="1030099"/>
                  </a:lnTo>
                  <a:lnTo>
                    <a:pt x="541582" y="1030496"/>
                  </a:lnTo>
                  <a:lnTo>
                    <a:pt x="538801" y="1030496"/>
                  </a:lnTo>
                  <a:lnTo>
                    <a:pt x="532046" y="1030099"/>
                  </a:lnTo>
                  <a:lnTo>
                    <a:pt x="525688" y="1028909"/>
                  </a:lnTo>
                  <a:lnTo>
                    <a:pt x="524894" y="1028512"/>
                  </a:lnTo>
                  <a:lnTo>
                    <a:pt x="524099" y="1027719"/>
                  </a:lnTo>
                  <a:lnTo>
                    <a:pt x="522510" y="1023751"/>
                  </a:lnTo>
                  <a:lnTo>
                    <a:pt x="520920" y="1018594"/>
                  </a:lnTo>
                  <a:lnTo>
                    <a:pt x="520125" y="1011452"/>
                  </a:lnTo>
                  <a:lnTo>
                    <a:pt x="519331" y="1002327"/>
                  </a:lnTo>
                  <a:lnTo>
                    <a:pt x="518536" y="992409"/>
                  </a:lnTo>
                  <a:lnTo>
                    <a:pt x="517741" y="968207"/>
                  </a:lnTo>
                  <a:lnTo>
                    <a:pt x="517344" y="941229"/>
                  </a:lnTo>
                  <a:lnTo>
                    <a:pt x="516947" y="911870"/>
                  </a:lnTo>
                  <a:lnTo>
                    <a:pt x="516549" y="853152"/>
                  </a:lnTo>
                  <a:lnTo>
                    <a:pt x="513768" y="853549"/>
                  </a:lnTo>
                  <a:lnTo>
                    <a:pt x="513768" y="976142"/>
                  </a:lnTo>
                  <a:lnTo>
                    <a:pt x="508602" y="1036050"/>
                  </a:lnTo>
                  <a:lnTo>
                    <a:pt x="504232" y="1082469"/>
                  </a:lnTo>
                  <a:lnTo>
                    <a:pt x="500258" y="1124127"/>
                  </a:lnTo>
                  <a:lnTo>
                    <a:pt x="499861" y="1128095"/>
                  </a:lnTo>
                  <a:lnTo>
                    <a:pt x="497874" y="1134443"/>
                  </a:lnTo>
                  <a:lnTo>
                    <a:pt x="495490" y="1141187"/>
                  </a:lnTo>
                  <a:lnTo>
                    <a:pt x="492311" y="1147535"/>
                  </a:lnTo>
                  <a:lnTo>
                    <a:pt x="489530" y="1153883"/>
                  </a:lnTo>
                  <a:lnTo>
                    <a:pt x="485954" y="1160231"/>
                  </a:lnTo>
                  <a:lnTo>
                    <a:pt x="482378" y="1166579"/>
                  </a:lnTo>
                  <a:lnTo>
                    <a:pt x="474828" y="1178481"/>
                  </a:lnTo>
                  <a:lnTo>
                    <a:pt x="438670" y="1654175"/>
                  </a:lnTo>
                  <a:lnTo>
                    <a:pt x="342512" y="1654175"/>
                  </a:lnTo>
                  <a:lnTo>
                    <a:pt x="294433" y="1276080"/>
                  </a:lnTo>
                  <a:lnTo>
                    <a:pt x="288473" y="1276873"/>
                  </a:lnTo>
                  <a:lnTo>
                    <a:pt x="282115" y="1277270"/>
                  </a:lnTo>
                  <a:lnTo>
                    <a:pt x="281718" y="1276873"/>
                  </a:lnTo>
                  <a:lnTo>
                    <a:pt x="281321" y="1276873"/>
                  </a:lnTo>
                  <a:lnTo>
                    <a:pt x="282115" y="1275683"/>
                  </a:lnTo>
                  <a:lnTo>
                    <a:pt x="282115" y="1275286"/>
                  </a:lnTo>
                  <a:lnTo>
                    <a:pt x="281321" y="1275286"/>
                  </a:lnTo>
                  <a:lnTo>
                    <a:pt x="281321" y="1276873"/>
                  </a:lnTo>
                  <a:lnTo>
                    <a:pt x="282910" y="1650208"/>
                  </a:lnTo>
                  <a:lnTo>
                    <a:pt x="170859" y="1653778"/>
                  </a:lnTo>
                  <a:lnTo>
                    <a:pt x="119998" y="1254655"/>
                  </a:lnTo>
                  <a:lnTo>
                    <a:pt x="116422" y="1253069"/>
                  </a:lnTo>
                  <a:lnTo>
                    <a:pt x="112846" y="1251482"/>
                  </a:lnTo>
                  <a:lnTo>
                    <a:pt x="109667" y="1249498"/>
                  </a:lnTo>
                  <a:lnTo>
                    <a:pt x="106489" y="1246721"/>
                  </a:lnTo>
                  <a:lnTo>
                    <a:pt x="103707" y="1243943"/>
                  </a:lnTo>
                  <a:lnTo>
                    <a:pt x="100528" y="1240373"/>
                  </a:lnTo>
                  <a:lnTo>
                    <a:pt x="98144" y="1236802"/>
                  </a:lnTo>
                  <a:lnTo>
                    <a:pt x="96158" y="1232438"/>
                  </a:lnTo>
                  <a:lnTo>
                    <a:pt x="91389" y="1223710"/>
                  </a:lnTo>
                  <a:lnTo>
                    <a:pt x="87416" y="1214188"/>
                  </a:lnTo>
                  <a:lnTo>
                    <a:pt x="84237" y="1203872"/>
                  </a:lnTo>
                  <a:lnTo>
                    <a:pt x="81853" y="1193557"/>
                  </a:lnTo>
                  <a:lnTo>
                    <a:pt x="79072" y="1182845"/>
                  </a:lnTo>
                  <a:lnTo>
                    <a:pt x="77085" y="1172133"/>
                  </a:lnTo>
                  <a:lnTo>
                    <a:pt x="73906" y="1153486"/>
                  </a:lnTo>
                  <a:lnTo>
                    <a:pt x="71522" y="1137616"/>
                  </a:lnTo>
                  <a:lnTo>
                    <a:pt x="70330" y="1132062"/>
                  </a:lnTo>
                  <a:lnTo>
                    <a:pt x="69535" y="1128491"/>
                  </a:lnTo>
                  <a:lnTo>
                    <a:pt x="69138" y="1124127"/>
                  </a:lnTo>
                  <a:lnTo>
                    <a:pt x="63178" y="1061839"/>
                  </a:lnTo>
                  <a:lnTo>
                    <a:pt x="56820" y="994392"/>
                  </a:lnTo>
                  <a:lnTo>
                    <a:pt x="50065" y="909490"/>
                  </a:lnTo>
                  <a:lnTo>
                    <a:pt x="42119" y="909490"/>
                  </a:lnTo>
                  <a:lnTo>
                    <a:pt x="35364" y="908299"/>
                  </a:lnTo>
                  <a:lnTo>
                    <a:pt x="29403" y="907506"/>
                  </a:lnTo>
                  <a:lnTo>
                    <a:pt x="24238" y="906316"/>
                  </a:lnTo>
                  <a:lnTo>
                    <a:pt x="20662" y="905125"/>
                  </a:lnTo>
                  <a:lnTo>
                    <a:pt x="17880" y="903935"/>
                  </a:lnTo>
                  <a:lnTo>
                    <a:pt x="17086" y="902745"/>
                  </a:lnTo>
                  <a:lnTo>
                    <a:pt x="16688" y="901555"/>
                  </a:lnTo>
                  <a:lnTo>
                    <a:pt x="16291" y="900761"/>
                  </a:lnTo>
                  <a:lnTo>
                    <a:pt x="16291" y="899571"/>
                  </a:lnTo>
                  <a:lnTo>
                    <a:pt x="14702" y="894413"/>
                  </a:lnTo>
                  <a:lnTo>
                    <a:pt x="12318" y="887669"/>
                  </a:lnTo>
                  <a:lnTo>
                    <a:pt x="10331" y="879734"/>
                  </a:lnTo>
                  <a:lnTo>
                    <a:pt x="8344" y="870212"/>
                  </a:lnTo>
                  <a:lnTo>
                    <a:pt x="6755" y="859103"/>
                  </a:lnTo>
                  <a:lnTo>
                    <a:pt x="4768" y="847201"/>
                  </a:lnTo>
                  <a:lnTo>
                    <a:pt x="3179" y="834109"/>
                  </a:lnTo>
                  <a:lnTo>
                    <a:pt x="1987" y="819826"/>
                  </a:lnTo>
                  <a:lnTo>
                    <a:pt x="795" y="805146"/>
                  </a:lnTo>
                  <a:lnTo>
                    <a:pt x="397" y="789277"/>
                  </a:lnTo>
                  <a:lnTo>
                    <a:pt x="0" y="773010"/>
                  </a:lnTo>
                  <a:lnTo>
                    <a:pt x="0" y="756347"/>
                  </a:lnTo>
                  <a:lnTo>
                    <a:pt x="795" y="738494"/>
                  </a:lnTo>
                  <a:lnTo>
                    <a:pt x="1987" y="721434"/>
                  </a:lnTo>
                  <a:lnTo>
                    <a:pt x="3576" y="703184"/>
                  </a:lnTo>
                  <a:lnTo>
                    <a:pt x="5563" y="684934"/>
                  </a:lnTo>
                  <a:lnTo>
                    <a:pt x="9139" y="667477"/>
                  </a:lnTo>
                  <a:lnTo>
                    <a:pt x="12715" y="649227"/>
                  </a:lnTo>
                  <a:lnTo>
                    <a:pt x="17483" y="631770"/>
                  </a:lnTo>
                  <a:lnTo>
                    <a:pt x="22649" y="614313"/>
                  </a:lnTo>
                  <a:lnTo>
                    <a:pt x="25430" y="605982"/>
                  </a:lnTo>
                  <a:lnTo>
                    <a:pt x="29006" y="597253"/>
                  </a:lnTo>
                  <a:lnTo>
                    <a:pt x="32185" y="588922"/>
                  </a:lnTo>
                  <a:lnTo>
                    <a:pt x="36158" y="580987"/>
                  </a:lnTo>
                  <a:lnTo>
                    <a:pt x="40132" y="573052"/>
                  </a:lnTo>
                  <a:lnTo>
                    <a:pt x="44503" y="565117"/>
                  </a:lnTo>
                  <a:lnTo>
                    <a:pt x="48873" y="557579"/>
                  </a:lnTo>
                  <a:lnTo>
                    <a:pt x="53244" y="549644"/>
                  </a:lnTo>
                  <a:lnTo>
                    <a:pt x="58410" y="542503"/>
                  </a:lnTo>
                  <a:lnTo>
                    <a:pt x="63973" y="535362"/>
                  </a:lnTo>
                  <a:lnTo>
                    <a:pt x="69535" y="528617"/>
                  </a:lnTo>
                  <a:lnTo>
                    <a:pt x="75496" y="522269"/>
                  </a:lnTo>
                  <a:lnTo>
                    <a:pt x="81456" y="515921"/>
                  </a:lnTo>
                  <a:lnTo>
                    <a:pt x="87416" y="509970"/>
                  </a:lnTo>
                  <a:lnTo>
                    <a:pt x="94171" y="504416"/>
                  </a:lnTo>
                  <a:lnTo>
                    <a:pt x="101720" y="498861"/>
                  </a:lnTo>
                  <a:lnTo>
                    <a:pt x="108873" y="493704"/>
                  </a:lnTo>
                  <a:lnTo>
                    <a:pt x="116422" y="488943"/>
                  </a:lnTo>
                  <a:lnTo>
                    <a:pt x="124369" y="484579"/>
                  </a:lnTo>
                  <a:lnTo>
                    <a:pt x="132713" y="480611"/>
                  </a:lnTo>
                  <a:lnTo>
                    <a:pt x="141455" y="477040"/>
                  </a:lnTo>
                  <a:lnTo>
                    <a:pt x="150594" y="473470"/>
                  </a:lnTo>
                  <a:lnTo>
                    <a:pt x="159733" y="470693"/>
                  </a:lnTo>
                  <a:lnTo>
                    <a:pt x="169667" y="467915"/>
                  </a:lnTo>
                  <a:lnTo>
                    <a:pt x="172845" y="467915"/>
                  </a:lnTo>
                  <a:lnTo>
                    <a:pt x="179998" y="468312"/>
                  </a:lnTo>
                  <a:lnTo>
                    <a:pt x="200262" y="469502"/>
                  </a:lnTo>
                  <a:lnTo>
                    <a:pt x="231652" y="471883"/>
                  </a:lnTo>
                  <a:lnTo>
                    <a:pt x="312711" y="730162"/>
                  </a:lnTo>
                  <a:lnTo>
                    <a:pt x="329400" y="728575"/>
                  </a:lnTo>
                  <a:lnTo>
                    <a:pt x="327413" y="709135"/>
                  </a:lnTo>
                  <a:lnTo>
                    <a:pt x="322247" y="527427"/>
                  </a:lnTo>
                  <a:lnTo>
                    <a:pt x="315492" y="509970"/>
                  </a:lnTo>
                  <a:lnTo>
                    <a:pt x="329002" y="486959"/>
                  </a:lnTo>
                  <a:lnTo>
                    <a:pt x="359598" y="486562"/>
                  </a:lnTo>
                  <a:lnTo>
                    <a:pt x="371916" y="509970"/>
                  </a:lnTo>
                  <a:lnTo>
                    <a:pt x="366353" y="530601"/>
                  </a:lnTo>
                  <a:lnTo>
                    <a:pt x="393372" y="722624"/>
                  </a:lnTo>
                  <a:lnTo>
                    <a:pt x="402114" y="721831"/>
                  </a:lnTo>
                  <a:lnTo>
                    <a:pt x="397346" y="476247"/>
                  </a:lnTo>
                  <a:lnTo>
                    <a:pt x="403703" y="473073"/>
                  </a:lnTo>
                  <a:lnTo>
                    <a:pt x="408869" y="470693"/>
                  </a:lnTo>
                  <a:lnTo>
                    <a:pt x="411253" y="468709"/>
                  </a:lnTo>
                  <a:lnTo>
                    <a:pt x="412047" y="467915"/>
                  </a:lnTo>
                  <a:lnTo>
                    <a:pt x="416816" y="467122"/>
                  </a:lnTo>
                  <a:lnTo>
                    <a:pt x="421584" y="467122"/>
                  </a:lnTo>
                  <a:lnTo>
                    <a:pt x="425557" y="466725"/>
                  </a:lnTo>
                  <a:close/>
                  <a:moveTo>
                    <a:pt x="2003425" y="196850"/>
                  </a:moveTo>
                  <a:lnTo>
                    <a:pt x="2003425" y="720725"/>
                  </a:lnTo>
                  <a:lnTo>
                    <a:pt x="1071562" y="720328"/>
                  </a:lnTo>
                  <a:lnTo>
                    <a:pt x="1251744" y="585391"/>
                  </a:lnTo>
                  <a:lnTo>
                    <a:pt x="1404144" y="665163"/>
                  </a:lnTo>
                  <a:lnTo>
                    <a:pt x="1657350" y="399256"/>
                  </a:lnTo>
                  <a:lnTo>
                    <a:pt x="1796653" y="458788"/>
                  </a:lnTo>
                  <a:lnTo>
                    <a:pt x="2003425" y="196850"/>
                  </a:lnTo>
                  <a:close/>
                  <a:moveTo>
                    <a:pt x="140097" y="182563"/>
                  </a:moveTo>
                  <a:lnTo>
                    <a:pt x="138509" y="201216"/>
                  </a:lnTo>
                  <a:lnTo>
                    <a:pt x="137319" y="215107"/>
                  </a:lnTo>
                  <a:lnTo>
                    <a:pt x="137716" y="215504"/>
                  </a:lnTo>
                  <a:lnTo>
                    <a:pt x="138509" y="201216"/>
                  </a:lnTo>
                  <a:lnTo>
                    <a:pt x="139303" y="194469"/>
                  </a:lnTo>
                  <a:lnTo>
                    <a:pt x="140097" y="188516"/>
                  </a:lnTo>
                  <a:lnTo>
                    <a:pt x="140097" y="182563"/>
                  </a:lnTo>
                  <a:close/>
                  <a:moveTo>
                    <a:pt x="164306" y="111125"/>
                  </a:moveTo>
                  <a:lnTo>
                    <a:pt x="162719" y="111522"/>
                  </a:lnTo>
                  <a:lnTo>
                    <a:pt x="161131" y="111919"/>
                  </a:lnTo>
                  <a:lnTo>
                    <a:pt x="159544" y="112713"/>
                  </a:lnTo>
                  <a:lnTo>
                    <a:pt x="158353" y="113507"/>
                  </a:lnTo>
                  <a:lnTo>
                    <a:pt x="155972" y="117078"/>
                  </a:lnTo>
                  <a:lnTo>
                    <a:pt x="153591" y="120650"/>
                  </a:lnTo>
                  <a:lnTo>
                    <a:pt x="158353" y="115491"/>
                  </a:lnTo>
                  <a:lnTo>
                    <a:pt x="161131" y="113110"/>
                  </a:lnTo>
                  <a:lnTo>
                    <a:pt x="164306" y="111125"/>
                  </a:lnTo>
                  <a:close/>
                  <a:moveTo>
                    <a:pt x="988111" y="91679"/>
                  </a:moveTo>
                  <a:lnTo>
                    <a:pt x="984541" y="92075"/>
                  </a:lnTo>
                  <a:lnTo>
                    <a:pt x="980971" y="93266"/>
                  </a:lnTo>
                  <a:lnTo>
                    <a:pt x="977798" y="94853"/>
                  </a:lnTo>
                  <a:lnTo>
                    <a:pt x="975022" y="97632"/>
                  </a:lnTo>
                  <a:lnTo>
                    <a:pt x="972642" y="100013"/>
                  </a:lnTo>
                  <a:lnTo>
                    <a:pt x="971055" y="103188"/>
                  </a:lnTo>
                  <a:lnTo>
                    <a:pt x="970262" y="106760"/>
                  </a:lnTo>
                  <a:lnTo>
                    <a:pt x="969865" y="110332"/>
                  </a:lnTo>
                  <a:lnTo>
                    <a:pt x="969865" y="578644"/>
                  </a:lnTo>
                  <a:lnTo>
                    <a:pt x="1457734" y="287338"/>
                  </a:lnTo>
                  <a:lnTo>
                    <a:pt x="1494622" y="333375"/>
                  </a:lnTo>
                  <a:lnTo>
                    <a:pt x="969865" y="642938"/>
                  </a:lnTo>
                  <a:lnTo>
                    <a:pt x="969865" y="758032"/>
                  </a:lnTo>
                  <a:lnTo>
                    <a:pt x="970262" y="762001"/>
                  </a:lnTo>
                  <a:lnTo>
                    <a:pt x="971055" y="765176"/>
                  </a:lnTo>
                  <a:lnTo>
                    <a:pt x="972642" y="768747"/>
                  </a:lnTo>
                  <a:lnTo>
                    <a:pt x="975022" y="771129"/>
                  </a:lnTo>
                  <a:lnTo>
                    <a:pt x="977798" y="773510"/>
                  </a:lnTo>
                  <a:lnTo>
                    <a:pt x="980971" y="775494"/>
                  </a:lnTo>
                  <a:lnTo>
                    <a:pt x="984541" y="776685"/>
                  </a:lnTo>
                  <a:lnTo>
                    <a:pt x="988111" y="776685"/>
                  </a:lnTo>
                  <a:lnTo>
                    <a:pt x="2043178" y="776685"/>
                  </a:lnTo>
                  <a:lnTo>
                    <a:pt x="2047144" y="776685"/>
                  </a:lnTo>
                  <a:lnTo>
                    <a:pt x="2050714" y="775494"/>
                  </a:lnTo>
                  <a:lnTo>
                    <a:pt x="2053887" y="773510"/>
                  </a:lnTo>
                  <a:lnTo>
                    <a:pt x="2056663" y="771129"/>
                  </a:lnTo>
                  <a:lnTo>
                    <a:pt x="2059043" y="768747"/>
                  </a:lnTo>
                  <a:lnTo>
                    <a:pt x="2060630" y="765176"/>
                  </a:lnTo>
                  <a:lnTo>
                    <a:pt x="2061820" y="762001"/>
                  </a:lnTo>
                  <a:lnTo>
                    <a:pt x="2062216" y="758032"/>
                  </a:lnTo>
                  <a:lnTo>
                    <a:pt x="2062216" y="110332"/>
                  </a:lnTo>
                  <a:lnTo>
                    <a:pt x="2061820" y="106760"/>
                  </a:lnTo>
                  <a:lnTo>
                    <a:pt x="2060630" y="103188"/>
                  </a:lnTo>
                  <a:lnTo>
                    <a:pt x="2059043" y="100013"/>
                  </a:lnTo>
                  <a:lnTo>
                    <a:pt x="2056663" y="97632"/>
                  </a:lnTo>
                  <a:lnTo>
                    <a:pt x="2053887" y="94853"/>
                  </a:lnTo>
                  <a:lnTo>
                    <a:pt x="2050714" y="93266"/>
                  </a:lnTo>
                  <a:lnTo>
                    <a:pt x="2047144" y="92075"/>
                  </a:lnTo>
                  <a:lnTo>
                    <a:pt x="2043178" y="91679"/>
                  </a:lnTo>
                  <a:lnTo>
                    <a:pt x="988111" y="91679"/>
                  </a:lnTo>
                  <a:close/>
                  <a:moveTo>
                    <a:pt x="273050" y="38100"/>
                  </a:moveTo>
                  <a:lnTo>
                    <a:pt x="286544" y="38497"/>
                  </a:lnTo>
                  <a:lnTo>
                    <a:pt x="299641" y="38894"/>
                  </a:lnTo>
                  <a:lnTo>
                    <a:pt x="312341" y="40085"/>
                  </a:lnTo>
                  <a:lnTo>
                    <a:pt x="323850" y="42466"/>
                  </a:lnTo>
                  <a:lnTo>
                    <a:pt x="335756" y="44847"/>
                  </a:lnTo>
                  <a:lnTo>
                    <a:pt x="347266" y="47229"/>
                  </a:lnTo>
                  <a:lnTo>
                    <a:pt x="357981" y="50800"/>
                  </a:lnTo>
                  <a:lnTo>
                    <a:pt x="368697" y="53975"/>
                  </a:lnTo>
                  <a:lnTo>
                    <a:pt x="378222" y="57944"/>
                  </a:lnTo>
                  <a:lnTo>
                    <a:pt x="387747" y="61516"/>
                  </a:lnTo>
                  <a:lnTo>
                    <a:pt x="396478" y="65881"/>
                  </a:lnTo>
                  <a:lnTo>
                    <a:pt x="404813" y="70247"/>
                  </a:lnTo>
                  <a:lnTo>
                    <a:pt x="412750" y="74216"/>
                  </a:lnTo>
                  <a:lnTo>
                    <a:pt x="419894" y="78582"/>
                  </a:lnTo>
                  <a:lnTo>
                    <a:pt x="432197" y="86519"/>
                  </a:lnTo>
                  <a:lnTo>
                    <a:pt x="442516" y="93266"/>
                  </a:lnTo>
                  <a:lnTo>
                    <a:pt x="449660" y="99219"/>
                  </a:lnTo>
                  <a:lnTo>
                    <a:pt x="455613" y="104378"/>
                  </a:lnTo>
                  <a:lnTo>
                    <a:pt x="454025" y="107553"/>
                  </a:lnTo>
                  <a:lnTo>
                    <a:pt x="451644" y="111522"/>
                  </a:lnTo>
                  <a:lnTo>
                    <a:pt x="448866" y="116285"/>
                  </a:lnTo>
                  <a:lnTo>
                    <a:pt x="444897" y="122238"/>
                  </a:lnTo>
                  <a:lnTo>
                    <a:pt x="440532" y="128588"/>
                  </a:lnTo>
                  <a:lnTo>
                    <a:pt x="434578" y="134938"/>
                  </a:lnTo>
                  <a:lnTo>
                    <a:pt x="427832" y="141288"/>
                  </a:lnTo>
                  <a:lnTo>
                    <a:pt x="423863" y="144066"/>
                  </a:lnTo>
                  <a:lnTo>
                    <a:pt x="420291" y="146844"/>
                  </a:lnTo>
                  <a:lnTo>
                    <a:pt x="415925" y="149225"/>
                  </a:lnTo>
                  <a:lnTo>
                    <a:pt x="411163" y="151607"/>
                  </a:lnTo>
                  <a:lnTo>
                    <a:pt x="406797" y="153591"/>
                  </a:lnTo>
                  <a:lnTo>
                    <a:pt x="401638" y="155179"/>
                  </a:lnTo>
                  <a:lnTo>
                    <a:pt x="396082" y="156369"/>
                  </a:lnTo>
                  <a:lnTo>
                    <a:pt x="390525" y="157560"/>
                  </a:lnTo>
                  <a:lnTo>
                    <a:pt x="384572" y="157957"/>
                  </a:lnTo>
                  <a:lnTo>
                    <a:pt x="379016" y="157957"/>
                  </a:lnTo>
                  <a:lnTo>
                    <a:pt x="372666" y="157560"/>
                  </a:lnTo>
                  <a:lnTo>
                    <a:pt x="365919" y="155973"/>
                  </a:lnTo>
                  <a:lnTo>
                    <a:pt x="358775" y="154385"/>
                  </a:lnTo>
                  <a:lnTo>
                    <a:pt x="351235" y="152003"/>
                  </a:lnTo>
                  <a:lnTo>
                    <a:pt x="343694" y="148828"/>
                  </a:lnTo>
                  <a:lnTo>
                    <a:pt x="335756" y="145257"/>
                  </a:lnTo>
                  <a:lnTo>
                    <a:pt x="327025" y="140891"/>
                  </a:lnTo>
                  <a:lnTo>
                    <a:pt x="317103" y="136525"/>
                  </a:lnTo>
                  <a:lnTo>
                    <a:pt x="355203" y="155179"/>
                  </a:lnTo>
                  <a:lnTo>
                    <a:pt x="373063" y="163116"/>
                  </a:lnTo>
                  <a:lnTo>
                    <a:pt x="381397" y="166688"/>
                  </a:lnTo>
                  <a:lnTo>
                    <a:pt x="389335" y="169466"/>
                  </a:lnTo>
                  <a:lnTo>
                    <a:pt x="397272" y="172244"/>
                  </a:lnTo>
                  <a:lnTo>
                    <a:pt x="404813" y="173832"/>
                  </a:lnTo>
                  <a:lnTo>
                    <a:pt x="411957" y="175023"/>
                  </a:lnTo>
                  <a:lnTo>
                    <a:pt x="418703" y="175419"/>
                  </a:lnTo>
                  <a:lnTo>
                    <a:pt x="425053" y="175023"/>
                  </a:lnTo>
                  <a:lnTo>
                    <a:pt x="428228" y="174625"/>
                  </a:lnTo>
                  <a:lnTo>
                    <a:pt x="431007" y="173832"/>
                  </a:lnTo>
                  <a:lnTo>
                    <a:pt x="434182" y="173038"/>
                  </a:lnTo>
                  <a:lnTo>
                    <a:pt x="436563" y="171847"/>
                  </a:lnTo>
                  <a:lnTo>
                    <a:pt x="438944" y="169863"/>
                  </a:lnTo>
                  <a:lnTo>
                    <a:pt x="441722" y="168276"/>
                  </a:lnTo>
                  <a:lnTo>
                    <a:pt x="442913" y="180976"/>
                  </a:lnTo>
                  <a:lnTo>
                    <a:pt x="443310" y="192882"/>
                  </a:lnTo>
                  <a:lnTo>
                    <a:pt x="443310" y="203994"/>
                  </a:lnTo>
                  <a:lnTo>
                    <a:pt x="442913" y="215107"/>
                  </a:lnTo>
                  <a:lnTo>
                    <a:pt x="444500" y="213122"/>
                  </a:lnTo>
                  <a:lnTo>
                    <a:pt x="445691" y="212328"/>
                  </a:lnTo>
                  <a:lnTo>
                    <a:pt x="446882" y="212328"/>
                  </a:lnTo>
                  <a:lnTo>
                    <a:pt x="447675" y="212726"/>
                  </a:lnTo>
                  <a:lnTo>
                    <a:pt x="448072" y="213519"/>
                  </a:lnTo>
                  <a:lnTo>
                    <a:pt x="448866" y="216297"/>
                  </a:lnTo>
                  <a:lnTo>
                    <a:pt x="448866" y="221457"/>
                  </a:lnTo>
                  <a:lnTo>
                    <a:pt x="448866" y="228204"/>
                  </a:lnTo>
                  <a:lnTo>
                    <a:pt x="447675" y="244079"/>
                  </a:lnTo>
                  <a:lnTo>
                    <a:pt x="445294" y="262335"/>
                  </a:lnTo>
                  <a:lnTo>
                    <a:pt x="443310" y="279797"/>
                  </a:lnTo>
                  <a:lnTo>
                    <a:pt x="440928" y="294482"/>
                  </a:lnTo>
                  <a:lnTo>
                    <a:pt x="439738" y="300038"/>
                  </a:lnTo>
                  <a:lnTo>
                    <a:pt x="438547" y="303213"/>
                  </a:lnTo>
                  <a:lnTo>
                    <a:pt x="437753" y="304800"/>
                  </a:lnTo>
                  <a:lnTo>
                    <a:pt x="437357" y="304800"/>
                  </a:lnTo>
                  <a:lnTo>
                    <a:pt x="436960" y="304007"/>
                  </a:lnTo>
                  <a:lnTo>
                    <a:pt x="435769" y="313929"/>
                  </a:lnTo>
                  <a:lnTo>
                    <a:pt x="434182" y="323057"/>
                  </a:lnTo>
                  <a:lnTo>
                    <a:pt x="432197" y="332185"/>
                  </a:lnTo>
                  <a:lnTo>
                    <a:pt x="429816" y="341313"/>
                  </a:lnTo>
                  <a:lnTo>
                    <a:pt x="427435" y="349647"/>
                  </a:lnTo>
                  <a:lnTo>
                    <a:pt x="424260" y="357982"/>
                  </a:lnTo>
                  <a:lnTo>
                    <a:pt x="421482" y="365919"/>
                  </a:lnTo>
                  <a:lnTo>
                    <a:pt x="417513" y="373460"/>
                  </a:lnTo>
                  <a:lnTo>
                    <a:pt x="413941" y="381397"/>
                  </a:lnTo>
                  <a:lnTo>
                    <a:pt x="409972" y="388938"/>
                  </a:lnTo>
                  <a:lnTo>
                    <a:pt x="406003" y="395685"/>
                  </a:lnTo>
                  <a:lnTo>
                    <a:pt x="401241" y="402432"/>
                  </a:lnTo>
                  <a:lnTo>
                    <a:pt x="396875" y="408782"/>
                  </a:lnTo>
                  <a:lnTo>
                    <a:pt x="391716" y="415132"/>
                  </a:lnTo>
                  <a:lnTo>
                    <a:pt x="386953" y="420688"/>
                  </a:lnTo>
                  <a:lnTo>
                    <a:pt x="381794" y="426244"/>
                  </a:lnTo>
                  <a:lnTo>
                    <a:pt x="376635" y="431801"/>
                  </a:lnTo>
                  <a:lnTo>
                    <a:pt x="371078" y="436563"/>
                  </a:lnTo>
                  <a:lnTo>
                    <a:pt x="365919" y="440929"/>
                  </a:lnTo>
                  <a:lnTo>
                    <a:pt x="360363" y="445691"/>
                  </a:lnTo>
                  <a:lnTo>
                    <a:pt x="354806" y="449660"/>
                  </a:lnTo>
                  <a:lnTo>
                    <a:pt x="349250" y="453232"/>
                  </a:lnTo>
                  <a:lnTo>
                    <a:pt x="343297" y="456804"/>
                  </a:lnTo>
                  <a:lnTo>
                    <a:pt x="337741" y="459582"/>
                  </a:lnTo>
                  <a:lnTo>
                    <a:pt x="332185" y="462757"/>
                  </a:lnTo>
                  <a:lnTo>
                    <a:pt x="326628" y="464741"/>
                  </a:lnTo>
                  <a:lnTo>
                    <a:pt x="320675" y="466726"/>
                  </a:lnTo>
                  <a:lnTo>
                    <a:pt x="315119" y="468313"/>
                  </a:lnTo>
                  <a:lnTo>
                    <a:pt x="309563" y="469901"/>
                  </a:lnTo>
                  <a:lnTo>
                    <a:pt x="304403" y="470694"/>
                  </a:lnTo>
                  <a:lnTo>
                    <a:pt x="298847" y="471091"/>
                  </a:lnTo>
                  <a:lnTo>
                    <a:pt x="293688" y="471488"/>
                  </a:lnTo>
                  <a:lnTo>
                    <a:pt x="288925" y="471091"/>
                  </a:lnTo>
                  <a:lnTo>
                    <a:pt x="284956" y="470694"/>
                  </a:lnTo>
                  <a:lnTo>
                    <a:pt x="280194" y="469901"/>
                  </a:lnTo>
                  <a:lnTo>
                    <a:pt x="275034" y="467916"/>
                  </a:lnTo>
                  <a:lnTo>
                    <a:pt x="270669" y="466329"/>
                  </a:lnTo>
                  <a:lnTo>
                    <a:pt x="265509" y="464344"/>
                  </a:lnTo>
                  <a:lnTo>
                    <a:pt x="259953" y="462360"/>
                  </a:lnTo>
                  <a:lnTo>
                    <a:pt x="254794" y="459185"/>
                  </a:lnTo>
                  <a:lnTo>
                    <a:pt x="244078" y="452438"/>
                  </a:lnTo>
                  <a:lnTo>
                    <a:pt x="232966" y="444898"/>
                  </a:lnTo>
                  <a:lnTo>
                    <a:pt x="221853" y="435769"/>
                  </a:lnTo>
                  <a:lnTo>
                    <a:pt x="211534" y="425450"/>
                  </a:lnTo>
                  <a:lnTo>
                    <a:pt x="200819" y="413941"/>
                  </a:lnTo>
                  <a:lnTo>
                    <a:pt x="190500" y="402035"/>
                  </a:lnTo>
                  <a:lnTo>
                    <a:pt x="185737" y="395685"/>
                  </a:lnTo>
                  <a:lnTo>
                    <a:pt x="180578" y="388938"/>
                  </a:lnTo>
                  <a:lnTo>
                    <a:pt x="176609" y="381794"/>
                  </a:lnTo>
                  <a:lnTo>
                    <a:pt x="171847" y="374651"/>
                  </a:lnTo>
                  <a:lnTo>
                    <a:pt x="167481" y="367507"/>
                  </a:lnTo>
                  <a:lnTo>
                    <a:pt x="163512" y="359569"/>
                  </a:lnTo>
                  <a:lnTo>
                    <a:pt x="159544" y="351632"/>
                  </a:lnTo>
                  <a:lnTo>
                    <a:pt x="156369" y="343694"/>
                  </a:lnTo>
                  <a:lnTo>
                    <a:pt x="152797" y="335757"/>
                  </a:lnTo>
                  <a:lnTo>
                    <a:pt x="150019" y="327422"/>
                  </a:lnTo>
                  <a:lnTo>
                    <a:pt x="147241" y="318691"/>
                  </a:lnTo>
                  <a:lnTo>
                    <a:pt x="144859" y="310357"/>
                  </a:lnTo>
                  <a:lnTo>
                    <a:pt x="142875" y="316310"/>
                  </a:lnTo>
                  <a:lnTo>
                    <a:pt x="140494" y="320676"/>
                  </a:lnTo>
                  <a:lnTo>
                    <a:pt x="139700" y="322263"/>
                  </a:lnTo>
                  <a:lnTo>
                    <a:pt x="138509" y="323057"/>
                  </a:lnTo>
                  <a:lnTo>
                    <a:pt x="137319" y="323851"/>
                  </a:lnTo>
                  <a:lnTo>
                    <a:pt x="136128" y="324247"/>
                  </a:lnTo>
                  <a:lnTo>
                    <a:pt x="134541" y="323851"/>
                  </a:lnTo>
                  <a:lnTo>
                    <a:pt x="133350" y="323057"/>
                  </a:lnTo>
                  <a:lnTo>
                    <a:pt x="132159" y="321866"/>
                  </a:lnTo>
                  <a:lnTo>
                    <a:pt x="130969" y="319485"/>
                  </a:lnTo>
                  <a:lnTo>
                    <a:pt x="128587" y="314722"/>
                  </a:lnTo>
                  <a:lnTo>
                    <a:pt x="126603" y="308372"/>
                  </a:lnTo>
                  <a:lnTo>
                    <a:pt x="125016" y="300038"/>
                  </a:lnTo>
                  <a:lnTo>
                    <a:pt x="123825" y="290513"/>
                  </a:lnTo>
                  <a:lnTo>
                    <a:pt x="123031" y="280591"/>
                  </a:lnTo>
                  <a:lnTo>
                    <a:pt x="122634" y="269478"/>
                  </a:lnTo>
                  <a:lnTo>
                    <a:pt x="123031" y="259557"/>
                  </a:lnTo>
                  <a:lnTo>
                    <a:pt x="123428" y="250032"/>
                  </a:lnTo>
                  <a:lnTo>
                    <a:pt x="124619" y="241300"/>
                  </a:lnTo>
                  <a:lnTo>
                    <a:pt x="125809" y="233760"/>
                  </a:lnTo>
                  <a:lnTo>
                    <a:pt x="127397" y="227013"/>
                  </a:lnTo>
                  <a:lnTo>
                    <a:pt x="129778" y="221854"/>
                  </a:lnTo>
                  <a:lnTo>
                    <a:pt x="131762" y="217488"/>
                  </a:lnTo>
                  <a:lnTo>
                    <a:pt x="132953" y="216297"/>
                  </a:lnTo>
                  <a:lnTo>
                    <a:pt x="134144" y="215504"/>
                  </a:lnTo>
                  <a:lnTo>
                    <a:pt x="130572" y="211138"/>
                  </a:lnTo>
                  <a:lnTo>
                    <a:pt x="127000" y="207169"/>
                  </a:lnTo>
                  <a:lnTo>
                    <a:pt x="124619" y="202407"/>
                  </a:lnTo>
                  <a:lnTo>
                    <a:pt x="122634" y="197247"/>
                  </a:lnTo>
                  <a:lnTo>
                    <a:pt x="120253" y="192485"/>
                  </a:lnTo>
                  <a:lnTo>
                    <a:pt x="119062" y="186928"/>
                  </a:lnTo>
                  <a:lnTo>
                    <a:pt x="118269" y="181372"/>
                  </a:lnTo>
                  <a:lnTo>
                    <a:pt x="117475" y="175816"/>
                  </a:lnTo>
                  <a:lnTo>
                    <a:pt x="117475" y="170260"/>
                  </a:lnTo>
                  <a:lnTo>
                    <a:pt x="117475" y="164704"/>
                  </a:lnTo>
                  <a:lnTo>
                    <a:pt x="117872" y="158751"/>
                  </a:lnTo>
                  <a:lnTo>
                    <a:pt x="118269" y="152797"/>
                  </a:lnTo>
                  <a:lnTo>
                    <a:pt x="120253" y="140891"/>
                  </a:lnTo>
                  <a:lnTo>
                    <a:pt x="123428" y="129381"/>
                  </a:lnTo>
                  <a:lnTo>
                    <a:pt x="126603" y="118666"/>
                  </a:lnTo>
                  <a:lnTo>
                    <a:pt x="130969" y="107951"/>
                  </a:lnTo>
                  <a:lnTo>
                    <a:pt x="135334" y="98426"/>
                  </a:lnTo>
                  <a:lnTo>
                    <a:pt x="139700" y="90091"/>
                  </a:lnTo>
                  <a:lnTo>
                    <a:pt x="144066" y="82154"/>
                  </a:lnTo>
                  <a:lnTo>
                    <a:pt x="148034" y="76597"/>
                  </a:lnTo>
                  <a:lnTo>
                    <a:pt x="152003" y="72231"/>
                  </a:lnTo>
                  <a:lnTo>
                    <a:pt x="153194" y="70644"/>
                  </a:lnTo>
                  <a:lnTo>
                    <a:pt x="154781" y="69850"/>
                  </a:lnTo>
                  <a:lnTo>
                    <a:pt x="170656" y="61913"/>
                  </a:lnTo>
                  <a:lnTo>
                    <a:pt x="186134" y="55960"/>
                  </a:lnTo>
                  <a:lnTo>
                    <a:pt x="201216" y="50403"/>
                  </a:lnTo>
                  <a:lnTo>
                    <a:pt x="216297" y="46038"/>
                  </a:lnTo>
                  <a:lnTo>
                    <a:pt x="230981" y="42863"/>
                  </a:lnTo>
                  <a:lnTo>
                    <a:pt x="245269" y="40482"/>
                  </a:lnTo>
                  <a:lnTo>
                    <a:pt x="259556" y="38894"/>
                  </a:lnTo>
                  <a:lnTo>
                    <a:pt x="273050" y="38100"/>
                  </a:lnTo>
                  <a:close/>
                  <a:moveTo>
                    <a:pt x="982954" y="0"/>
                  </a:moveTo>
                  <a:lnTo>
                    <a:pt x="988111" y="0"/>
                  </a:lnTo>
                  <a:lnTo>
                    <a:pt x="2043178" y="0"/>
                  </a:lnTo>
                  <a:lnTo>
                    <a:pt x="2049127" y="0"/>
                  </a:lnTo>
                  <a:lnTo>
                    <a:pt x="2054680" y="397"/>
                  </a:lnTo>
                  <a:lnTo>
                    <a:pt x="2060233" y="1191"/>
                  </a:lnTo>
                  <a:lnTo>
                    <a:pt x="2065786" y="1985"/>
                  </a:lnTo>
                  <a:lnTo>
                    <a:pt x="2070942" y="3572"/>
                  </a:lnTo>
                  <a:lnTo>
                    <a:pt x="2076099" y="5160"/>
                  </a:lnTo>
                  <a:lnTo>
                    <a:pt x="2081255" y="6747"/>
                  </a:lnTo>
                  <a:lnTo>
                    <a:pt x="2086411" y="8732"/>
                  </a:lnTo>
                  <a:lnTo>
                    <a:pt x="2091171" y="11113"/>
                  </a:lnTo>
                  <a:lnTo>
                    <a:pt x="2095931" y="13494"/>
                  </a:lnTo>
                  <a:lnTo>
                    <a:pt x="2100691" y="16272"/>
                  </a:lnTo>
                  <a:lnTo>
                    <a:pt x="2105054" y="19050"/>
                  </a:lnTo>
                  <a:lnTo>
                    <a:pt x="2109417" y="21828"/>
                  </a:lnTo>
                  <a:lnTo>
                    <a:pt x="2113780" y="25401"/>
                  </a:lnTo>
                  <a:lnTo>
                    <a:pt x="2121713" y="32544"/>
                  </a:lnTo>
                  <a:lnTo>
                    <a:pt x="2128852" y="40085"/>
                  </a:lnTo>
                  <a:lnTo>
                    <a:pt x="2131629" y="44451"/>
                  </a:lnTo>
                  <a:lnTo>
                    <a:pt x="2135198" y="48816"/>
                  </a:lnTo>
                  <a:lnTo>
                    <a:pt x="2137578" y="53182"/>
                  </a:lnTo>
                  <a:lnTo>
                    <a:pt x="2140751" y="57944"/>
                  </a:lnTo>
                  <a:lnTo>
                    <a:pt x="2143131" y="62707"/>
                  </a:lnTo>
                  <a:lnTo>
                    <a:pt x="2145114" y="67469"/>
                  </a:lnTo>
                  <a:lnTo>
                    <a:pt x="2147494" y="72628"/>
                  </a:lnTo>
                  <a:lnTo>
                    <a:pt x="2149081" y="77788"/>
                  </a:lnTo>
                  <a:lnTo>
                    <a:pt x="2150271" y="82947"/>
                  </a:lnTo>
                  <a:lnTo>
                    <a:pt x="2151461" y="88107"/>
                  </a:lnTo>
                  <a:lnTo>
                    <a:pt x="2152254" y="93663"/>
                  </a:lnTo>
                  <a:lnTo>
                    <a:pt x="2153444" y="99219"/>
                  </a:lnTo>
                  <a:lnTo>
                    <a:pt x="2153841" y="105172"/>
                  </a:lnTo>
                  <a:lnTo>
                    <a:pt x="2154237" y="110332"/>
                  </a:lnTo>
                  <a:lnTo>
                    <a:pt x="2154237" y="758032"/>
                  </a:lnTo>
                  <a:lnTo>
                    <a:pt x="2153841" y="763588"/>
                  </a:lnTo>
                  <a:lnTo>
                    <a:pt x="2153444" y="769144"/>
                  </a:lnTo>
                  <a:lnTo>
                    <a:pt x="2152254" y="775097"/>
                  </a:lnTo>
                  <a:lnTo>
                    <a:pt x="2151461" y="779860"/>
                  </a:lnTo>
                  <a:lnTo>
                    <a:pt x="2150271" y="785416"/>
                  </a:lnTo>
                  <a:lnTo>
                    <a:pt x="2149081" y="790972"/>
                  </a:lnTo>
                  <a:lnTo>
                    <a:pt x="2147494" y="796132"/>
                  </a:lnTo>
                  <a:lnTo>
                    <a:pt x="2145114" y="800894"/>
                  </a:lnTo>
                  <a:lnTo>
                    <a:pt x="2143131" y="805657"/>
                  </a:lnTo>
                  <a:lnTo>
                    <a:pt x="2140751" y="810816"/>
                  </a:lnTo>
                  <a:lnTo>
                    <a:pt x="2137578" y="815579"/>
                  </a:lnTo>
                  <a:lnTo>
                    <a:pt x="2135198" y="819547"/>
                  </a:lnTo>
                  <a:lnTo>
                    <a:pt x="2131629" y="824310"/>
                  </a:lnTo>
                  <a:lnTo>
                    <a:pt x="2128852" y="827882"/>
                  </a:lnTo>
                  <a:lnTo>
                    <a:pt x="2124886" y="832247"/>
                  </a:lnTo>
                  <a:lnTo>
                    <a:pt x="2121713" y="836216"/>
                  </a:lnTo>
                  <a:lnTo>
                    <a:pt x="2117350" y="839788"/>
                  </a:lnTo>
                  <a:lnTo>
                    <a:pt x="2113780" y="843360"/>
                  </a:lnTo>
                  <a:lnTo>
                    <a:pt x="2109417" y="846535"/>
                  </a:lnTo>
                  <a:lnTo>
                    <a:pt x="2105054" y="849710"/>
                  </a:lnTo>
                  <a:lnTo>
                    <a:pt x="2100691" y="852488"/>
                  </a:lnTo>
                  <a:lnTo>
                    <a:pt x="2095931" y="854869"/>
                  </a:lnTo>
                  <a:lnTo>
                    <a:pt x="2091171" y="857647"/>
                  </a:lnTo>
                  <a:lnTo>
                    <a:pt x="2086411" y="859632"/>
                  </a:lnTo>
                  <a:lnTo>
                    <a:pt x="2081255" y="861616"/>
                  </a:lnTo>
                  <a:lnTo>
                    <a:pt x="2076099" y="863601"/>
                  </a:lnTo>
                  <a:lnTo>
                    <a:pt x="2070942" y="865188"/>
                  </a:lnTo>
                  <a:lnTo>
                    <a:pt x="2065786" y="866379"/>
                  </a:lnTo>
                  <a:lnTo>
                    <a:pt x="2060233" y="867172"/>
                  </a:lnTo>
                  <a:lnTo>
                    <a:pt x="2054680" y="867966"/>
                  </a:lnTo>
                  <a:lnTo>
                    <a:pt x="2049127" y="868363"/>
                  </a:lnTo>
                  <a:lnTo>
                    <a:pt x="2043178" y="868363"/>
                  </a:lnTo>
                  <a:lnTo>
                    <a:pt x="988111" y="868363"/>
                  </a:lnTo>
                  <a:lnTo>
                    <a:pt x="982954" y="868363"/>
                  </a:lnTo>
                  <a:lnTo>
                    <a:pt x="977401" y="867966"/>
                  </a:lnTo>
                  <a:lnTo>
                    <a:pt x="971452" y="867172"/>
                  </a:lnTo>
                  <a:lnTo>
                    <a:pt x="966295" y="866379"/>
                  </a:lnTo>
                  <a:lnTo>
                    <a:pt x="960742" y="865188"/>
                  </a:lnTo>
                  <a:lnTo>
                    <a:pt x="955586" y="863601"/>
                  </a:lnTo>
                  <a:lnTo>
                    <a:pt x="950430" y="861616"/>
                  </a:lnTo>
                  <a:lnTo>
                    <a:pt x="945273" y="859632"/>
                  </a:lnTo>
                  <a:lnTo>
                    <a:pt x="940514" y="857647"/>
                  </a:lnTo>
                  <a:lnTo>
                    <a:pt x="935754" y="854869"/>
                  </a:lnTo>
                  <a:lnTo>
                    <a:pt x="930994" y="852488"/>
                  </a:lnTo>
                  <a:lnTo>
                    <a:pt x="926631" y="849710"/>
                  </a:lnTo>
                  <a:lnTo>
                    <a:pt x="922268" y="846535"/>
                  </a:lnTo>
                  <a:lnTo>
                    <a:pt x="918302" y="843360"/>
                  </a:lnTo>
                  <a:lnTo>
                    <a:pt x="913939" y="839788"/>
                  </a:lnTo>
                  <a:lnTo>
                    <a:pt x="910369" y="836216"/>
                  </a:lnTo>
                  <a:lnTo>
                    <a:pt x="906402" y="832247"/>
                  </a:lnTo>
                  <a:lnTo>
                    <a:pt x="903229" y="827882"/>
                  </a:lnTo>
                  <a:lnTo>
                    <a:pt x="899659" y="824310"/>
                  </a:lnTo>
                  <a:lnTo>
                    <a:pt x="896883" y="819547"/>
                  </a:lnTo>
                  <a:lnTo>
                    <a:pt x="893710" y="815579"/>
                  </a:lnTo>
                  <a:lnTo>
                    <a:pt x="891330" y="810816"/>
                  </a:lnTo>
                  <a:lnTo>
                    <a:pt x="888950" y="805657"/>
                  </a:lnTo>
                  <a:lnTo>
                    <a:pt x="886570" y="800894"/>
                  </a:lnTo>
                  <a:lnTo>
                    <a:pt x="884587" y="796132"/>
                  </a:lnTo>
                  <a:lnTo>
                    <a:pt x="883001" y="790972"/>
                  </a:lnTo>
                  <a:lnTo>
                    <a:pt x="881414" y="785416"/>
                  </a:lnTo>
                  <a:lnTo>
                    <a:pt x="879827" y="779860"/>
                  </a:lnTo>
                  <a:lnTo>
                    <a:pt x="879034" y="775097"/>
                  </a:lnTo>
                  <a:lnTo>
                    <a:pt x="878241" y="769144"/>
                  </a:lnTo>
                  <a:lnTo>
                    <a:pt x="877844" y="763588"/>
                  </a:lnTo>
                  <a:lnTo>
                    <a:pt x="877844" y="758032"/>
                  </a:lnTo>
                  <a:lnTo>
                    <a:pt x="877844" y="696913"/>
                  </a:lnTo>
                  <a:lnTo>
                    <a:pt x="833420" y="723504"/>
                  </a:lnTo>
                  <a:lnTo>
                    <a:pt x="804862" y="676672"/>
                  </a:lnTo>
                  <a:lnTo>
                    <a:pt x="877844" y="633413"/>
                  </a:lnTo>
                  <a:lnTo>
                    <a:pt x="877844" y="110332"/>
                  </a:lnTo>
                  <a:lnTo>
                    <a:pt x="877844" y="105172"/>
                  </a:lnTo>
                  <a:lnTo>
                    <a:pt x="878241" y="99219"/>
                  </a:lnTo>
                  <a:lnTo>
                    <a:pt x="879034" y="93663"/>
                  </a:lnTo>
                  <a:lnTo>
                    <a:pt x="879827" y="88107"/>
                  </a:lnTo>
                  <a:lnTo>
                    <a:pt x="881414" y="82947"/>
                  </a:lnTo>
                  <a:lnTo>
                    <a:pt x="883001" y="77788"/>
                  </a:lnTo>
                  <a:lnTo>
                    <a:pt x="884587" y="72628"/>
                  </a:lnTo>
                  <a:lnTo>
                    <a:pt x="886570" y="67469"/>
                  </a:lnTo>
                  <a:lnTo>
                    <a:pt x="888950" y="62707"/>
                  </a:lnTo>
                  <a:lnTo>
                    <a:pt x="891330" y="57944"/>
                  </a:lnTo>
                  <a:lnTo>
                    <a:pt x="893710" y="53182"/>
                  </a:lnTo>
                  <a:lnTo>
                    <a:pt x="896883" y="48816"/>
                  </a:lnTo>
                  <a:lnTo>
                    <a:pt x="899659" y="44451"/>
                  </a:lnTo>
                  <a:lnTo>
                    <a:pt x="903229" y="40085"/>
                  </a:lnTo>
                  <a:lnTo>
                    <a:pt x="910369" y="32544"/>
                  </a:lnTo>
                  <a:lnTo>
                    <a:pt x="918302" y="25401"/>
                  </a:lnTo>
                  <a:lnTo>
                    <a:pt x="922268" y="21828"/>
                  </a:lnTo>
                  <a:lnTo>
                    <a:pt x="926631" y="19050"/>
                  </a:lnTo>
                  <a:lnTo>
                    <a:pt x="930994" y="16272"/>
                  </a:lnTo>
                  <a:lnTo>
                    <a:pt x="935754" y="13494"/>
                  </a:lnTo>
                  <a:lnTo>
                    <a:pt x="940514" y="11113"/>
                  </a:lnTo>
                  <a:lnTo>
                    <a:pt x="945273" y="8732"/>
                  </a:lnTo>
                  <a:lnTo>
                    <a:pt x="950430" y="6747"/>
                  </a:lnTo>
                  <a:lnTo>
                    <a:pt x="955586" y="5160"/>
                  </a:lnTo>
                  <a:lnTo>
                    <a:pt x="960742" y="3572"/>
                  </a:lnTo>
                  <a:lnTo>
                    <a:pt x="966295" y="1985"/>
                  </a:lnTo>
                  <a:lnTo>
                    <a:pt x="971452" y="1191"/>
                  </a:lnTo>
                  <a:lnTo>
                    <a:pt x="977401" y="397"/>
                  </a:lnTo>
                  <a:lnTo>
                    <a:pt x="982954" y="0"/>
                  </a:lnTo>
                  <a:close/>
                </a:path>
              </a:pathLst>
            </a:cu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6" name="流程图: 联系 5"/>
            <p:cNvSpPr/>
            <p:nvPr/>
          </p:nvSpPr>
          <p:spPr>
            <a:xfrm flipH="1" flipV="1">
              <a:off x="4671" y="263"/>
              <a:ext cx="120" cy="138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" name="流程图: 联系 6"/>
            <p:cNvSpPr/>
            <p:nvPr/>
          </p:nvSpPr>
          <p:spPr>
            <a:xfrm flipH="1" flipV="1">
              <a:off x="4307" y="263"/>
              <a:ext cx="120" cy="138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" name="流程图: 联系 7"/>
            <p:cNvSpPr/>
            <p:nvPr/>
          </p:nvSpPr>
          <p:spPr>
            <a:xfrm flipH="1" flipV="1">
              <a:off x="4551" y="484"/>
              <a:ext cx="120" cy="138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5957" y="-16"/>
              <a:ext cx="3783" cy="1422"/>
            </a:xfrm>
            <a:prstGeom prst="roundRect">
              <a:avLst/>
            </a:prstGeom>
            <a:blipFill>
              <a:blip r:embed="rId1"/>
            </a:blipFill>
            <a:ln w="38100"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>
                <a:ln w="38100">
                  <a:solidFill>
                    <a:schemeClr val="tx1"/>
                  </a:solidFill>
                </a:ln>
                <a:blipFill>
                  <a:blip r:embed="rId1"/>
                </a:blipFill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6489" y="263"/>
              <a:ext cx="271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altLang="zh-CN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CSS样式属性</a:t>
              </a:r>
              <a:endPara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11" name=" 11"/>
          <p:cNvSpPr/>
          <p:nvPr/>
        </p:nvSpPr>
        <p:spPr bwMode="auto">
          <a:xfrm rot="17880000">
            <a:off x="7624445" y="3635375"/>
            <a:ext cx="914400" cy="914400"/>
          </a:xfrm>
          <a:custGeom>
            <a:avLst/>
            <a:gdLst>
              <a:gd name="T0" fmla="*/ 942322 w 3841"/>
              <a:gd name="T1" fmla="*/ 1696878 h 3861"/>
              <a:gd name="T2" fmla="*/ 612206 w 3841"/>
              <a:gd name="T3" fmla="*/ 1630196 h 3861"/>
              <a:gd name="T4" fmla="*/ 0 w 3841"/>
              <a:gd name="T5" fmla="*/ 1797599 h 3861"/>
              <a:gd name="T6" fmla="*/ 282090 w 3841"/>
              <a:gd name="T7" fmla="*/ 1380724 h 3861"/>
              <a:gd name="T8" fmla="*/ 93719 w 3841"/>
              <a:gd name="T9" fmla="*/ 848206 h 3861"/>
              <a:gd name="T10" fmla="*/ 942322 w 3841"/>
              <a:gd name="T11" fmla="*/ 0 h 3861"/>
              <a:gd name="T12" fmla="*/ 1790924 w 3841"/>
              <a:gd name="T13" fmla="*/ 848206 h 3861"/>
              <a:gd name="T14" fmla="*/ 942322 w 3841"/>
              <a:gd name="T15" fmla="*/ 1696878 h 3861"/>
              <a:gd name="T16" fmla="*/ 682146 w 3841"/>
              <a:gd name="T17" fmla="*/ 1245496 h 3861"/>
              <a:gd name="T18" fmla="*/ 803375 w 3841"/>
              <a:gd name="T19" fmla="*/ 1371398 h 3861"/>
              <a:gd name="T20" fmla="*/ 956776 w 3841"/>
              <a:gd name="T21" fmla="*/ 1221248 h 3861"/>
              <a:gd name="T22" fmla="*/ 830884 w 3841"/>
              <a:gd name="T23" fmla="*/ 1092082 h 3861"/>
              <a:gd name="T24" fmla="*/ 682146 w 3841"/>
              <a:gd name="T25" fmla="*/ 1245496 h 3861"/>
              <a:gd name="T26" fmla="*/ 988948 w 3841"/>
              <a:gd name="T27" fmla="*/ 301698 h 3861"/>
              <a:gd name="T28" fmla="*/ 729705 w 3841"/>
              <a:gd name="T29" fmla="*/ 367913 h 3861"/>
              <a:gd name="T30" fmla="*/ 758613 w 3841"/>
              <a:gd name="T31" fmla="*/ 522726 h 3861"/>
              <a:gd name="T32" fmla="*/ 926002 w 3841"/>
              <a:gd name="T33" fmla="*/ 479826 h 3861"/>
              <a:gd name="T34" fmla="*/ 1015059 w 3841"/>
              <a:gd name="T35" fmla="*/ 553502 h 3861"/>
              <a:gd name="T36" fmla="*/ 892431 w 3841"/>
              <a:gd name="T37" fmla="*/ 723703 h 3861"/>
              <a:gd name="T38" fmla="*/ 752552 w 3841"/>
              <a:gd name="T39" fmla="*/ 978771 h 3861"/>
              <a:gd name="T40" fmla="*/ 747889 w 3841"/>
              <a:gd name="T41" fmla="*/ 1018406 h 3861"/>
              <a:gd name="T42" fmla="*/ 962837 w 3841"/>
              <a:gd name="T43" fmla="*/ 1018406 h 3861"/>
              <a:gd name="T44" fmla="*/ 970298 w 3841"/>
              <a:gd name="T45" fmla="*/ 981568 h 3861"/>
              <a:gd name="T46" fmla="*/ 1074741 w 3841"/>
              <a:gd name="T47" fmla="*/ 800643 h 3861"/>
              <a:gd name="T48" fmla="*/ 1242130 w 3841"/>
              <a:gd name="T49" fmla="*/ 510602 h 3861"/>
              <a:gd name="T50" fmla="*/ 988948 w 3841"/>
              <a:gd name="T51" fmla="*/ 301698 h 3861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0" t="0" r="r" b="b"/>
            <a:pathLst>
              <a:path w="3841" h="3861">
                <a:moveTo>
                  <a:pt x="2021" y="3639"/>
                </a:moveTo>
                <a:cubicBezTo>
                  <a:pt x="1770" y="3639"/>
                  <a:pt x="1531" y="3588"/>
                  <a:pt x="1313" y="3496"/>
                </a:cubicBezTo>
                <a:cubicBezTo>
                  <a:pt x="830" y="3861"/>
                  <a:pt x="0" y="3855"/>
                  <a:pt x="0" y="3855"/>
                </a:cubicBezTo>
                <a:cubicBezTo>
                  <a:pt x="0" y="3855"/>
                  <a:pt x="417" y="3566"/>
                  <a:pt x="605" y="2961"/>
                </a:cubicBezTo>
                <a:cubicBezTo>
                  <a:pt x="352" y="2648"/>
                  <a:pt x="201" y="2252"/>
                  <a:pt x="201" y="1819"/>
                </a:cubicBezTo>
                <a:cubicBezTo>
                  <a:pt x="201" y="814"/>
                  <a:pt x="1016" y="0"/>
                  <a:pt x="2021" y="0"/>
                </a:cubicBezTo>
                <a:cubicBezTo>
                  <a:pt x="3026" y="0"/>
                  <a:pt x="3841" y="814"/>
                  <a:pt x="3841" y="1819"/>
                </a:cubicBezTo>
                <a:cubicBezTo>
                  <a:pt x="3841" y="2824"/>
                  <a:pt x="3026" y="3639"/>
                  <a:pt x="2021" y="3639"/>
                </a:cubicBezTo>
                <a:close/>
                <a:moveTo>
                  <a:pt x="1463" y="2671"/>
                </a:moveTo>
                <a:cubicBezTo>
                  <a:pt x="1463" y="2826"/>
                  <a:pt x="1568" y="2941"/>
                  <a:pt x="1723" y="2941"/>
                </a:cubicBezTo>
                <a:cubicBezTo>
                  <a:pt x="1917" y="2941"/>
                  <a:pt x="2052" y="2806"/>
                  <a:pt x="2052" y="2619"/>
                </a:cubicBezTo>
                <a:cubicBezTo>
                  <a:pt x="2052" y="2457"/>
                  <a:pt x="1940" y="2342"/>
                  <a:pt x="1782" y="2342"/>
                </a:cubicBezTo>
                <a:cubicBezTo>
                  <a:pt x="1595" y="2342"/>
                  <a:pt x="1463" y="2497"/>
                  <a:pt x="1463" y="2671"/>
                </a:cubicBezTo>
                <a:close/>
                <a:moveTo>
                  <a:pt x="2121" y="647"/>
                </a:moveTo>
                <a:cubicBezTo>
                  <a:pt x="1874" y="647"/>
                  <a:pt x="1687" y="716"/>
                  <a:pt x="1565" y="789"/>
                </a:cubicBezTo>
                <a:cubicBezTo>
                  <a:pt x="1627" y="1121"/>
                  <a:pt x="1627" y="1121"/>
                  <a:pt x="1627" y="1121"/>
                </a:cubicBezTo>
                <a:cubicBezTo>
                  <a:pt x="1720" y="1065"/>
                  <a:pt x="1838" y="1029"/>
                  <a:pt x="1986" y="1029"/>
                </a:cubicBezTo>
                <a:cubicBezTo>
                  <a:pt x="2134" y="1032"/>
                  <a:pt x="2177" y="1101"/>
                  <a:pt x="2177" y="1187"/>
                </a:cubicBezTo>
                <a:cubicBezTo>
                  <a:pt x="2177" y="1302"/>
                  <a:pt x="2042" y="1414"/>
                  <a:pt x="1914" y="1552"/>
                </a:cubicBezTo>
                <a:cubicBezTo>
                  <a:pt x="1729" y="1747"/>
                  <a:pt x="1641" y="1921"/>
                  <a:pt x="1614" y="2099"/>
                </a:cubicBezTo>
                <a:cubicBezTo>
                  <a:pt x="1611" y="2125"/>
                  <a:pt x="1608" y="2155"/>
                  <a:pt x="1604" y="2184"/>
                </a:cubicBezTo>
                <a:cubicBezTo>
                  <a:pt x="2065" y="2184"/>
                  <a:pt x="2065" y="2184"/>
                  <a:pt x="2065" y="2184"/>
                </a:cubicBezTo>
                <a:cubicBezTo>
                  <a:pt x="2072" y="2155"/>
                  <a:pt x="2075" y="2128"/>
                  <a:pt x="2081" y="2105"/>
                </a:cubicBezTo>
                <a:cubicBezTo>
                  <a:pt x="2111" y="1957"/>
                  <a:pt x="2177" y="1845"/>
                  <a:pt x="2305" y="1717"/>
                </a:cubicBezTo>
                <a:cubicBezTo>
                  <a:pt x="2490" y="1526"/>
                  <a:pt x="2664" y="1358"/>
                  <a:pt x="2664" y="1095"/>
                </a:cubicBezTo>
                <a:cubicBezTo>
                  <a:pt x="2664" y="825"/>
                  <a:pt x="2437" y="647"/>
                  <a:pt x="2121" y="647"/>
                </a:cubicBezTo>
                <a:close/>
              </a:path>
            </a:pathLst>
          </a:cu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3" name=" 13"/>
          <p:cNvSpPr/>
          <p:nvPr/>
        </p:nvSpPr>
        <p:spPr bwMode="auto">
          <a:xfrm>
            <a:off x="674370" y="2193925"/>
            <a:ext cx="6396355" cy="4663440"/>
          </a:xfrm>
          <a:custGeom>
            <a:avLst/>
            <a:gdLst>
              <a:gd name="T0" fmla="*/ 913166 w 4940"/>
              <a:gd name="T1" fmla="*/ 216832 h 3973"/>
              <a:gd name="T2" fmla="*/ 832184 w 4940"/>
              <a:gd name="T3" fmla="*/ 139667 h 3973"/>
              <a:gd name="T4" fmla="*/ 750431 w 4940"/>
              <a:gd name="T5" fmla="*/ 81408 h 3973"/>
              <a:gd name="T6" fmla="*/ 668293 w 4940"/>
              <a:gd name="T7" fmla="*/ 40897 h 3973"/>
              <a:gd name="T8" fmla="*/ 586925 w 4940"/>
              <a:gd name="T9" fmla="*/ 14661 h 3973"/>
              <a:gd name="T10" fmla="*/ 506715 w 4940"/>
              <a:gd name="T11" fmla="*/ 2315 h 3973"/>
              <a:gd name="T12" fmla="*/ 429203 w 4940"/>
              <a:gd name="T13" fmla="*/ 772 h 3973"/>
              <a:gd name="T14" fmla="*/ 354777 w 4940"/>
              <a:gd name="T15" fmla="*/ 8102 h 3973"/>
              <a:gd name="T16" fmla="*/ 285364 w 4940"/>
              <a:gd name="T17" fmla="*/ 22763 h 3973"/>
              <a:gd name="T18" fmla="*/ 220965 w 4940"/>
              <a:gd name="T19" fmla="*/ 42826 h 3973"/>
              <a:gd name="T20" fmla="*/ 136898 w 4940"/>
              <a:gd name="T21" fmla="*/ 77164 h 3973"/>
              <a:gd name="T22" fmla="*/ 52060 w 4940"/>
              <a:gd name="T23" fmla="*/ 123077 h 3973"/>
              <a:gd name="T24" fmla="*/ 0 w 4940"/>
              <a:gd name="T25" fmla="*/ 158573 h 3973"/>
              <a:gd name="T26" fmla="*/ 23523 w 4940"/>
              <a:gd name="T27" fmla="*/ 1411336 h 3973"/>
              <a:gd name="T28" fmla="*/ 90237 w 4940"/>
              <a:gd name="T29" fmla="*/ 1371211 h 3973"/>
              <a:gd name="T30" fmla="*/ 191271 w 4940"/>
              <a:gd name="T31" fmla="*/ 1323755 h 3973"/>
              <a:gd name="T32" fmla="*/ 252200 w 4940"/>
              <a:gd name="T33" fmla="*/ 1302149 h 3973"/>
              <a:gd name="T34" fmla="*/ 319300 w 4940"/>
              <a:gd name="T35" fmla="*/ 1284787 h 3973"/>
              <a:gd name="T36" fmla="*/ 391798 w 4940"/>
              <a:gd name="T37" fmla="*/ 1273212 h 3973"/>
              <a:gd name="T38" fmla="*/ 467381 w 4940"/>
              <a:gd name="T39" fmla="*/ 1270511 h 3973"/>
              <a:gd name="T40" fmla="*/ 546434 w 4940"/>
              <a:gd name="T41" fmla="*/ 1277070 h 3973"/>
              <a:gd name="T42" fmla="*/ 627802 w 4940"/>
              <a:gd name="T43" fmla="*/ 1295975 h 3973"/>
              <a:gd name="T44" fmla="*/ 709555 w 4940"/>
              <a:gd name="T45" fmla="*/ 1329156 h 3973"/>
              <a:gd name="T46" fmla="*/ 791693 w 4940"/>
              <a:gd name="T47" fmla="*/ 1378155 h 3973"/>
              <a:gd name="T48" fmla="*/ 873061 w 4940"/>
              <a:gd name="T49" fmla="*/ 1445288 h 3973"/>
              <a:gd name="T50" fmla="*/ 952500 w 4940"/>
              <a:gd name="T51" fmla="*/ 1532870 h 3973"/>
              <a:gd name="T52" fmla="*/ 1011887 w 4940"/>
              <a:gd name="T53" fmla="*/ 1465351 h 3973"/>
              <a:gd name="T54" fmla="*/ 1092868 w 4940"/>
              <a:gd name="T55" fmla="*/ 1393588 h 3973"/>
              <a:gd name="T56" fmla="*/ 1175007 w 4940"/>
              <a:gd name="T57" fmla="*/ 1339959 h 3973"/>
              <a:gd name="T58" fmla="*/ 1256760 w 4940"/>
              <a:gd name="T59" fmla="*/ 1302920 h 3973"/>
              <a:gd name="T60" fmla="*/ 1338128 w 4940"/>
              <a:gd name="T61" fmla="*/ 1280928 h 3973"/>
              <a:gd name="T62" fmla="*/ 1417952 w 4940"/>
              <a:gd name="T63" fmla="*/ 1270897 h 3973"/>
              <a:gd name="T64" fmla="*/ 1494692 w 4940"/>
              <a:gd name="T65" fmla="*/ 1271669 h 3973"/>
              <a:gd name="T66" fmla="*/ 1567962 w 4940"/>
              <a:gd name="T67" fmla="*/ 1281314 h 3973"/>
              <a:gd name="T68" fmla="*/ 1635832 w 4940"/>
              <a:gd name="T69" fmla="*/ 1297519 h 3973"/>
              <a:gd name="T70" fmla="*/ 1698689 w 4940"/>
              <a:gd name="T71" fmla="*/ 1318353 h 3973"/>
              <a:gd name="T72" fmla="*/ 1792397 w 4940"/>
              <a:gd name="T73" fmla="*/ 1359250 h 3973"/>
              <a:gd name="T74" fmla="*/ 1868365 w 4940"/>
              <a:gd name="T75" fmla="*/ 1402848 h 3973"/>
              <a:gd name="T76" fmla="*/ 1905000 w 4940"/>
              <a:gd name="T77" fmla="*/ 158573 h 3973"/>
              <a:gd name="T78" fmla="*/ 1868365 w 4940"/>
              <a:gd name="T79" fmla="*/ 133109 h 3973"/>
              <a:gd name="T80" fmla="*/ 1792397 w 4940"/>
              <a:gd name="T81" fmla="*/ 89511 h 3973"/>
              <a:gd name="T82" fmla="*/ 1698689 w 4940"/>
              <a:gd name="T83" fmla="*/ 47842 h 3973"/>
              <a:gd name="T84" fmla="*/ 1635832 w 4940"/>
              <a:gd name="T85" fmla="*/ 27393 h 3973"/>
              <a:gd name="T86" fmla="*/ 1567962 w 4940"/>
              <a:gd name="T87" fmla="*/ 11575 h 3973"/>
              <a:gd name="T88" fmla="*/ 1494692 w 4940"/>
              <a:gd name="T89" fmla="*/ 1929 h 3973"/>
              <a:gd name="T90" fmla="*/ 1417952 w 4940"/>
              <a:gd name="T91" fmla="*/ 1157 h 3973"/>
              <a:gd name="T92" fmla="*/ 1338128 w 4940"/>
              <a:gd name="T93" fmla="*/ 10417 h 3973"/>
              <a:gd name="T94" fmla="*/ 1256760 w 4940"/>
              <a:gd name="T95" fmla="*/ 33181 h 3973"/>
              <a:gd name="T96" fmla="*/ 1175007 w 4940"/>
              <a:gd name="T97" fmla="*/ 70220 h 3973"/>
              <a:gd name="T98" fmla="*/ 1092868 w 4940"/>
              <a:gd name="T99" fmla="*/ 123463 h 3973"/>
              <a:gd name="T100" fmla="*/ 1011887 w 4940"/>
              <a:gd name="T101" fmla="*/ 195612 h 3973"/>
              <a:gd name="T102" fmla="*/ 952500 w 4940"/>
              <a:gd name="T103" fmla="*/ 262745 h 3973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4940" h="3973">
                <a:moveTo>
                  <a:pt x="2470" y="681"/>
                </a:moveTo>
                <a:lnTo>
                  <a:pt x="2470" y="681"/>
                </a:lnTo>
                <a:lnTo>
                  <a:pt x="2419" y="619"/>
                </a:lnTo>
                <a:lnTo>
                  <a:pt x="2368" y="562"/>
                </a:lnTo>
                <a:lnTo>
                  <a:pt x="2315" y="507"/>
                </a:lnTo>
                <a:lnTo>
                  <a:pt x="2264" y="455"/>
                </a:lnTo>
                <a:lnTo>
                  <a:pt x="2211" y="407"/>
                </a:lnTo>
                <a:lnTo>
                  <a:pt x="2158" y="362"/>
                </a:lnTo>
                <a:lnTo>
                  <a:pt x="2106" y="320"/>
                </a:lnTo>
                <a:lnTo>
                  <a:pt x="2053" y="281"/>
                </a:lnTo>
                <a:lnTo>
                  <a:pt x="2000" y="244"/>
                </a:lnTo>
                <a:lnTo>
                  <a:pt x="1946" y="211"/>
                </a:lnTo>
                <a:lnTo>
                  <a:pt x="1894" y="182"/>
                </a:lnTo>
                <a:lnTo>
                  <a:pt x="1840" y="154"/>
                </a:lnTo>
                <a:lnTo>
                  <a:pt x="1787" y="128"/>
                </a:lnTo>
                <a:lnTo>
                  <a:pt x="1733" y="106"/>
                </a:lnTo>
                <a:lnTo>
                  <a:pt x="1680" y="86"/>
                </a:lnTo>
                <a:lnTo>
                  <a:pt x="1628" y="68"/>
                </a:lnTo>
                <a:lnTo>
                  <a:pt x="1575" y="52"/>
                </a:lnTo>
                <a:lnTo>
                  <a:pt x="1522" y="38"/>
                </a:lnTo>
                <a:lnTo>
                  <a:pt x="1469" y="27"/>
                </a:lnTo>
                <a:lnTo>
                  <a:pt x="1417" y="19"/>
                </a:lnTo>
                <a:lnTo>
                  <a:pt x="1365" y="11"/>
                </a:lnTo>
                <a:lnTo>
                  <a:pt x="1314" y="6"/>
                </a:lnTo>
                <a:lnTo>
                  <a:pt x="1264" y="3"/>
                </a:lnTo>
                <a:lnTo>
                  <a:pt x="1212" y="0"/>
                </a:lnTo>
                <a:lnTo>
                  <a:pt x="1163" y="0"/>
                </a:lnTo>
                <a:lnTo>
                  <a:pt x="1113" y="2"/>
                </a:lnTo>
                <a:lnTo>
                  <a:pt x="1064" y="5"/>
                </a:lnTo>
                <a:lnTo>
                  <a:pt x="1016" y="9"/>
                </a:lnTo>
                <a:lnTo>
                  <a:pt x="968" y="15"/>
                </a:lnTo>
                <a:lnTo>
                  <a:pt x="920" y="21"/>
                </a:lnTo>
                <a:lnTo>
                  <a:pt x="875" y="30"/>
                </a:lnTo>
                <a:lnTo>
                  <a:pt x="828" y="38"/>
                </a:lnTo>
                <a:lnTo>
                  <a:pt x="784" y="48"/>
                </a:lnTo>
                <a:lnTo>
                  <a:pt x="740" y="59"/>
                </a:lnTo>
                <a:lnTo>
                  <a:pt x="697" y="71"/>
                </a:lnTo>
                <a:lnTo>
                  <a:pt x="654" y="84"/>
                </a:lnTo>
                <a:lnTo>
                  <a:pt x="614" y="96"/>
                </a:lnTo>
                <a:lnTo>
                  <a:pt x="573" y="111"/>
                </a:lnTo>
                <a:lnTo>
                  <a:pt x="534" y="124"/>
                </a:lnTo>
                <a:lnTo>
                  <a:pt x="496" y="139"/>
                </a:lnTo>
                <a:lnTo>
                  <a:pt x="423" y="169"/>
                </a:lnTo>
                <a:lnTo>
                  <a:pt x="355" y="200"/>
                </a:lnTo>
                <a:lnTo>
                  <a:pt x="292" y="232"/>
                </a:lnTo>
                <a:lnTo>
                  <a:pt x="234" y="263"/>
                </a:lnTo>
                <a:lnTo>
                  <a:pt x="181" y="292"/>
                </a:lnTo>
                <a:lnTo>
                  <a:pt x="135" y="319"/>
                </a:lnTo>
                <a:lnTo>
                  <a:pt x="95" y="345"/>
                </a:lnTo>
                <a:lnTo>
                  <a:pt x="61" y="367"/>
                </a:lnTo>
                <a:lnTo>
                  <a:pt x="16" y="399"/>
                </a:lnTo>
                <a:lnTo>
                  <a:pt x="0" y="411"/>
                </a:lnTo>
                <a:lnTo>
                  <a:pt x="0" y="3702"/>
                </a:lnTo>
                <a:lnTo>
                  <a:pt x="16" y="3690"/>
                </a:lnTo>
                <a:lnTo>
                  <a:pt x="61" y="3658"/>
                </a:lnTo>
                <a:lnTo>
                  <a:pt x="95" y="3636"/>
                </a:lnTo>
                <a:lnTo>
                  <a:pt x="135" y="3612"/>
                </a:lnTo>
                <a:lnTo>
                  <a:pt x="181" y="3583"/>
                </a:lnTo>
                <a:lnTo>
                  <a:pt x="234" y="3554"/>
                </a:lnTo>
                <a:lnTo>
                  <a:pt x="292" y="3523"/>
                </a:lnTo>
                <a:lnTo>
                  <a:pt x="355" y="3493"/>
                </a:lnTo>
                <a:lnTo>
                  <a:pt x="423" y="3461"/>
                </a:lnTo>
                <a:lnTo>
                  <a:pt x="496" y="3431"/>
                </a:lnTo>
                <a:lnTo>
                  <a:pt x="534" y="3417"/>
                </a:lnTo>
                <a:lnTo>
                  <a:pt x="573" y="3402"/>
                </a:lnTo>
                <a:lnTo>
                  <a:pt x="614" y="3388"/>
                </a:lnTo>
                <a:lnTo>
                  <a:pt x="654" y="3375"/>
                </a:lnTo>
                <a:lnTo>
                  <a:pt x="697" y="3363"/>
                </a:lnTo>
                <a:lnTo>
                  <a:pt x="740" y="3350"/>
                </a:lnTo>
                <a:lnTo>
                  <a:pt x="784" y="3339"/>
                </a:lnTo>
                <a:lnTo>
                  <a:pt x="828" y="3330"/>
                </a:lnTo>
                <a:lnTo>
                  <a:pt x="875" y="3321"/>
                </a:lnTo>
                <a:lnTo>
                  <a:pt x="920" y="3312"/>
                </a:lnTo>
                <a:lnTo>
                  <a:pt x="968" y="3306"/>
                </a:lnTo>
                <a:lnTo>
                  <a:pt x="1016" y="3300"/>
                </a:lnTo>
                <a:lnTo>
                  <a:pt x="1064" y="3296"/>
                </a:lnTo>
                <a:lnTo>
                  <a:pt x="1113" y="3294"/>
                </a:lnTo>
                <a:lnTo>
                  <a:pt x="1163" y="3292"/>
                </a:lnTo>
                <a:lnTo>
                  <a:pt x="1212" y="3293"/>
                </a:lnTo>
                <a:lnTo>
                  <a:pt x="1264" y="3294"/>
                </a:lnTo>
                <a:lnTo>
                  <a:pt x="1314" y="3298"/>
                </a:lnTo>
                <a:lnTo>
                  <a:pt x="1365" y="3303"/>
                </a:lnTo>
                <a:lnTo>
                  <a:pt x="1417" y="3310"/>
                </a:lnTo>
                <a:lnTo>
                  <a:pt x="1469" y="3320"/>
                </a:lnTo>
                <a:lnTo>
                  <a:pt x="1522" y="3331"/>
                </a:lnTo>
                <a:lnTo>
                  <a:pt x="1575" y="3344"/>
                </a:lnTo>
                <a:lnTo>
                  <a:pt x="1628" y="3359"/>
                </a:lnTo>
                <a:lnTo>
                  <a:pt x="1680" y="3377"/>
                </a:lnTo>
                <a:lnTo>
                  <a:pt x="1733" y="3397"/>
                </a:lnTo>
                <a:lnTo>
                  <a:pt x="1787" y="3420"/>
                </a:lnTo>
                <a:lnTo>
                  <a:pt x="1840" y="3445"/>
                </a:lnTo>
                <a:lnTo>
                  <a:pt x="1894" y="3473"/>
                </a:lnTo>
                <a:lnTo>
                  <a:pt x="1946" y="3504"/>
                </a:lnTo>
                <a:lnTo>
                  <a:pt x="2000" y="3537"/>
                </a:lnTo>
                <a:lnTo>
                  <a:pt x="2053" y="3572"/>
                </a:lnTo>
                <a:lnTo>
                  <a:pt x="2106" y="3612"/>
                </a:lnTo>
                <a:lnTo>
                  <a:pt x="2158" y="3653"/>
                </a:lnTo>
                <a:lnTo>
                  <a:pt x="2211" y="3699"/>
                </a:lnTo>
                <a:lnTo>
                  <a:pt x="2264" y="3746"/>
                </a:lnTo>
                <a:lnTo>
                  <a:pt x="2315" y="3798"/>
                </a:lnTo>
                <a:lnTo>
                  <a:pt x="2368" y="3853"/>
                </a:lnTo>
                <a:lnTo>
                  <a:pt x="2419" y="3911"/>
                </a:lnTo>
                <a:lnTo>
                  <a:pt x="2470" y="3973"/>
                </a:lnTo>
                <a:lnTo>
                  <a:pt x="2521" y="3911"/>
                </a:lnTo>
                <a:lnTo>
                  <a:pt x="2573" y="3853"/>
                </a:lnTo>
                <a:lnTo>
                  <a:pt x="2624" y="3798"/>
                </a:lnTo>
                <a:lnTo>
                  <a:pt x="2676" y="3746"/>
                </a:lnTo>
                <a:lnTo>
                  <a:pt x="2728" y="3699"/>
                </a:lnTo>
                <a:lnTo>
                  <a:pt x="2781" y="3653"/>
                </a:lnTo>
                <a:lnTo>
                  <a:pt x="2834" y="3612"/>
                </a:lnTo>
                <a:lnTo>
                  <a:pt x="2886" y="3572"/>
                </a:lnTo>
                <a:lnTo>
                  <a:pt x="2940" y="3537"/>
                </a:lnTo>
                <a:lnTo>
                  <a:pt x="2993" y="3504"/>
                </a:lnTo>
                <a:lnTo>
                  <a:pt x="3047" y="3473"/>
                </a:lnTo>
                <a:lnTo>
                  <a:pt x="3100" y="3445"/>
                </a:lnTo>
                <a:lnTo>
                  <a:pt x="3154" y="3420"/>
                </a:lnTo>
                <a:lnTo>
                  <a:pt x="3206" y="3397"/>
                </a:lnTo>
                <a:lnTo>
                  <a:pt x="3259" y="3377"/>
                </a:lnTo>
                <a:lnTo>
                  <a:pt x="3313" y="3359"/>
                </a:lnTo>
                <a:lnTo>
                  <a:pt x="3366" y="3344"/>
                </a:lnTo>
                <a:lnTo>
                  <a:pt x="3418" y="3331"/>
                </a:lnTo>
                <a:lnTo>
                  <a:pt x="3470" y="3320"/>
                </a:lnTo>
                <a:lnTo>
                  <a:pt x="3523" y="3310"/>
                </a:lnTo>
                <a:lnTo>
                  <a:pt x="3574" y="3303"/>
                </a:lnTo>
                <a:lnTo>
                  <a:pt x="3626" y="3298"/>
                </a:lnTo>
                <a:lnTo>
                  <a:pt x="3677" y="3294"/>
                </a:lnTo>
                <a:lnTo>
                  <a:pt x="3727" y="3293"/>
                </a:lnTo>
                <a:lnTo>
                  <a:pt x="3778" y="3292"/>
                </a:lnTo>
                <a:lnTo>
                  <a:pt x="3827" y="3294"/>
                </a:lnTo>
                <a:lnTo>
                  <a:pt x="3876" y="3296"/>
                </a:lnTo>
                <a:lnTo>
                  <a:pt x="3925" y="3300"/>
                </a:lnTo>
                <a:lnTo>
                  <a:pt x="3973" y="3306"/>
                </a:lnTo>
                <a:lnTo>
                  <a:pt x="4019" y="3312"/>
                </a:lnTo>
                <a:lnTo>
                  <a:pt x="4066" y="3321"/>
                </a:lnTo>
                <a:lnTo>
                  <a:pt x="4111" y="3330"/>
                </a:lnTo>
                <a:lnTo>
                  <a:pt x="4155" y="3339"/>
                </a:lnTo>
                <a:lnTo>
                  <a:pt x="4199" y="3350"/>
                </a:lnTo>
                <a:lnTo>
                  <a:pt x="4242" y="3363"/>
                </a:lnTo>
                <a:lnTo>
                  <a:pt x="4285" y="3375"/>
                </a:lnTo>
                <a:lnTo>
                  <a:pt x="4327" y="3388"/>
                </a:lnTo>
                <a:lnTo>
                  <a:pt x="4366" y="3402"/>
                </a:lnTo>
                <a:lnTo>
                  <a:pt x="4405" y="3417"/>
                </a:lnTo>
                <a:lnTo>
                  <a:pt x="4444" y="3431"/>
                </a:lnTo>
                <a:lnTo>
                  <a:pt x="4517" y="3461"/>
                </a:lnTo>
                <a:lnTo>
                  <a:pt x="4585" y="3493"/>
                </a:lnTo>
                <a:lnTo>
                  <a:pt x="4648" y="3523"/>
                </a:lnTo>
                <a:lnTo>
                  <a:pt x="4707" y="3554"/>
                </a:lnTo>
                <a:lnTo>
                  <a:pt x="4758" y="3583"/>
                </a:lnTo>
                <a:lnTo>
                  <a:pt x="4805" y="3612"/>
                </a:lnTo>
                <a:lnTo>
                  <a:pt x="4845" y="3636"/>
                </a:lnTo>
                <a:lnTo>
                  <a:pt x="4878" y="3658"/>
                </a:lnTo>
                <a:lnTo>
                  <a:pt x="4924" y="3690"/>
                </a:lnTo>
                <a:lnTo>
                  <a:pt x="4940" y="3702"/>
                </a:lnTo>
                <a:lnTo>
                  <a:pt x="4940" y="411"/>
                </a:lnTo>
                <a:lnTo>
                  <a:pt x="4924" y="399"/>
                </a:lnTo>
                <a:lnTo>
                  <a:pt x="4878" y="367"/>
                </a:lnTo>
                <a:lnTo>
                  <a:pt x="4845" y="345"/>
                </a:lnTo>
                <a:lnTo>
                  <a:pt x="4805" y="319"/>
                </a:lnTo>
                <a:lnTo>
                  <a:pt x="4758" y="292"/>
                </a:lnTo>
                <a:lnTo>
                  <a:pt x="4707" y="263"/>
                </a:lnTo>
                <a:lnTo>
                  <a:pt x="4648" y="232"/>
                </a:lnTo>
                <a:lnTo>
                  <a:pt x="4585" y="200"/>
                </a:lnTo>
                <a:lnTo>
                  <a:pt x="4517" y="169"/>
                </a:lnTo>
                <a:lnTo>
                  <a:pt x="4444" y="139"/>
                </a:lnTo>
                <a:lnTo>
                  <a:pt x="4405" y="124"/>
                </a:lnTo>
                <a:lnTo>
                  <a:pt x="4366" y="111"/>
                </a:lnTo>
                <a:lnTo>
                  <a:pt x="4327" y="96"/>
                </a:lnTo>
                <a:lnTo>
                  <a:pt x="4285" y="84"/>
                </a:lnTo>
                <a:lnTo>
                  <a:pt x="4242" y="71"/>
                </a:lnTo>
                <a:lnTo>
                  <a:pt x="4199" y="59"/>
                </a:lnTo>
                <a:lnTo>
                  <a:pt x="4155" y="48"/>
                </a:lnTo>
                <a:lnTo>
                  <a:pt x="4111" y="38"/>
                </a:lnTo>
                <a:lnTo>
                  <a:pt x="4066" y="30"/>
                </a:lnTo>
                <a:lnTo>
                  <a:pt x="4019" y="21"/>
                </a:lnTo>
                <a:lnTo>
                  <a:pt x="3973" y="15"/>
                </a:lnTo>
                <a:lnTo>
                  <a:pt x="3925" y="9"/>
                </a:lnTo>
                <a:lnTo>
                  <a:pt x="3876" y="5"/>
                </a:lnTo>
                <a:lnTo>
                  <a:pt x="3827" y="2"/>
                </a:lnTo>
                <a:lnTo>
                  <a:pt x="3778" y="0"/>
                </a:lnTo>
                <a:lnTo>
                  <a:pt x="3727" y="0"/>
                </a:lnTo>
                <a:lnTo>
                  <a:pt x="3677" y="3"/>
                </a:lnTo>
                <a:lnTo>
                  <a:pt x="3626" y="6"/>
                </a:lnTo>
                <a:lnTo>
                  <a:pt x="3574" y="11"/>
                </a:lnTo>
                <a:lnTo>
                  <a:pt x="3523" y="19"/>
                </a:lnTo>
                <a:lnTo>
                  <a:pt x="3470" y="27"/>
                </a:lnTo>
                <a:lnTo>
                  <a:pt x="3418" y="38"/>
                </a:lnTo>
                <a:lnTo>
                  <a:pt x="3366" y="52"/>
                </a:lnTo>
                <a:lnTo>
                  <a:pt x="3313" y="68"/>
                </a:lnTo>
                <a:lnTo>
                  <a:pt x="3259" y="86"/>
                </a:lnTo>
                <a:lnTo>
                  <a:pt x="3206" y="106"/>
                </a:lnTo>
                <a:lnTo>
                  <a:pt x="3154" y="128"/>
                </a:lnTo>
                <a:lnTo>
                  <a:pt x="3100" y="154"/>
                </a:lnTo>
                <a:lnTo>
                  <a:pt x="3047" y="182"/>
                </a:lnTo>
                <a:lnTo>
                  <a:pt x="2993" y="211"/>
                </a:lnTo>
                <a:lnTo>
                  <a:pt x="2940" y="244"/>
                </a:lnTo>
                <a:lnTo>
                  <a:pt x="2886" y="281"/>
                </a:lnTo>
                <a:lnTo>
                  <a:pt x="2834" y="320"/>
                </a:lnTo>
                <a:lnTo>
                  <a:pt x="2781" y="362"/>
                </a:lnTo>
                <a:lnTo>
                  <a:pt x="2728" y="407"/>
                </a:lnTo>
                <a:lnTo>
                  <a:pt x="2676" y="455"/>
                </a:lnTo>
                <a:lnTo>
                  <a:pt x="2624" y="507"/>
                </a:lnTo>
                <a:lnTo>
                  <a:pt x="2573" y="562"/>
                </a:lnTo>
                <a:lnTo>
                  <a:pt x="2521" y="619"/>
                </a:lnTo>
                <a:lnTo>
                  <a:pt x="2470" y="681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  <a:round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>
            <a:scene3d>
              <a:camera prst="orthographicFront"/>
              <a:lightRig rig="threePt" dir="t"/>
            </a:scene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-42545" y="2752090"/>
            <a:ext cx="7091045" cy="25533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/>
              <a:t>          </a:t>
            </a:r>
            <a:r>
              <a:rPr lang="en-US" altLang="zh-CN" sz="2000"/>
              <a:t> </a:t>
            </a:r>
            <a:r>
              <a:rPr lang="zh-CN" altLang="en-US" sz="2000"/>
              <a:t>3.背景样式属性(background)</a:t>
            </a:r>
            <a:endParaRPr lang="zh-CN" altLang="en-US" sz="2000"/>
          </a:p>
          <a:p>
            <a:pPr algn="l"/>
            <a:r>
              <a:rPr lang="zh-CN" altLang="en-US" sz="2000"/>
              <a:t>		color    颜色  </a:t>
            </a:r>
            <a:endParaRPr lang="zh-CN" altLang="en-US" sz="2000"/>
          </a:p>
          <a:p>
            <a:pPr algn="l"/>
            <a:r>
              <a:rPr lang="zh-CN" altLang="en-US" sz="2000"/>
              <a:t>		cursor   设置光标形状（只在IE中起作用)</a:t>
            </a:r>
            <a:endParaRPr lang="zh-CN" altLang="en-US" sz="2000"/>
          </a:p>
          <a:p>
            <a:pPr algn="l"/>
            <a:r>
              <a:rPr lang="zh-CN" altLang="en-US" sz="2000"/>
              <a:t>		image url("..路径..") 背景图片</a:t>
            </a:r>
            <a:endParaRPr lang="zh-CN" altLang="en-US" sz="2000"/>
          </a:p>
          <a:p>
            <a:pPr algn="l"/>
            <a:r>
              <a:rPr lang="zh-CN" altLang="en-US" sz="2000"/>
              <a:t>		repeat   平铺（-x 横行平铺 -y纵向平铺），</a:t>
            </a:r>
            <a:endParaRPr lang="zh-CN" altLang="en-US" sz="2000"/>
          </a:p>
          <a:p>
            <a:pPr algn="l"/>
            <a:r>
              <a:rPr lang="zh-CN" altLang="en-US" sz="2000"/>
              <a:t>                             no-repeat不平铺</a:t>
            </a:r>
            <a:endParaRPr lang="zh-CN" altLang="en-US" sz="2000"/>
          </a:p>
          <a:p>
            <a:pPr algn="l"/>
            <a:r>
              <a:rPr lang="zh-CN" altLang="en-US" sz="2000"/>
              <a:t>		poistion  通常用于图片偏移，提供两个坐标值</a:t>
            </a:r>
            <a:endParaRPr lang="zh-CN" altLang="en-US" sz="2000"/>
          </a:p>
          <a:p>
            <a:pPr algn="l"/>
            <a:r>
              <a:rPr lang="zh-CN" altLang="en-US" sz="2000"/>
              <a:t>	 eg:background:url("image/..")no-repeat 10px 20px;</a:t>
            </a:r>
            <a:endParaRPr lang="zh-CN" altLang="en-US" sz="2000"/>
          </a:p>
        </p:txBody>
      </p:sp>
      <p:grpSp>
        <p:nvGrpSpPr>
          <p:cNvPr id="30" name="组合 29"/>
          <p:cNvGrpSpPr/>
          <p:nvPr/>
        </p:nvGrpSpPr>
        <p:grpSpPr>
          <a:xfrm>
            <a:off x="7463155" y="328295"/>
            <a:ext cx="1483360" cy="1352550"/>
            <a:chOff x="11606" y="292"/>
            <a:chExt cx="2336" cy="2130"/>
          </a:xfrm>
        </p:grpSpPr>
        <p:sp>
          <p:nvSpPr>
            <p:cNvPr id="213" name=" 213"/>
            <p:cNvSpPr/>
            <p:nvPr/>
          </p:nvSpPr>
          <p:spPr>
            <a:xfrm>
              <a:off x="11606" y="292"/>
              <a:ext cx="2337" cy="2130"/>
            </a:xfrm>
            <a:custGeom>
              <a:avLst/>
              <a:gdLst/>
              <a:ahLst/>
              <a:cxnLst/>
              <a:rect l="l" t="t" r="r" b="b"/>
              <a:pathLst>
                <a:path w="1160528" h="1137856">
                  <a:moveTo>
                    <a:pt x="301373" y="145324"/>
                  </a:moveTo>
                  <a:cubicBezTo>
                    <a:pt x="77474" y="176329"/>
                    <a:pt x="-76715" y="585266"/>
                    <a:pt x="580264" y="1067944"/>
                  </a:cubicBezTo>
                  <a:cubicBezTo>
                    <a:pt x="1535870" y="365866"/>
                    <a:pt x="775286" y="-180195"/>
                    <a:pt x="580264" y="365866"/>
                  </a:cubicBezTo>
                  <a:cubicBezTo>
                    <a:pt x="519320" y="195222"/>
                    <a:pt x="403145" y="131231"/>
                    <a:pt x="301373" y="145324"/>
                  </a:cubicBezTo>
                  <a:close/>
                  <a:moveTo>
                    <a:pt x="237013" y="2324"/>
                  </a:moveTo>
                  <a:cubicBezTo>
                    <a:pt x="362271" y="-15022"/>
                    <a:pt x="505256" y="63737"/>
                    <a:pt x="580264" y="273760"/>
                  </a:cubicBezTo>
                  <a:cubicBezTo>
                    <a:pt x="820291" y="-398315"/>
                    <a:pt x="1756395" y="273760"/>
                    <a:pt x="580264" y="1137856"/>
                  </a:cubicBezTo>
                  <a:cubicBezTo>
                    <a:pt x="-228326" y="543790"/>
                    <a:pt x="-38555" y="40484"/>
                    <a:pt x="237013" y="2324"/>
                  </a:cubicBezTo>
                  <a:close/>
                </a:path>
              </a:pathLst>
            </a:custGeom>
            <a:solidFill>
              <a:srgbClr val="00B05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12150" y="994"/>
              <a:ext cx="1248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400">
                  <a:ln w="6600">
                    <a:solidFill>
                      <a:schemeClr val="accent2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dist="38100" dir="2700000" algn="tl" rotWithShape="0">
                      <a:schemeClr val="accent2"/>
                    </a:outerShdw>
                  </a:effectLst>
                  <a:latin typeface="Arial Black" panose="020B0A04020102020204" charset="0"/>
                </a:rPr>
                <a:t>五组</a:t>
              </a:r>
              <a:endParaRPr lang="zh-CN" altLang="en-US" sz="240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Arial Black" panose="020B0A04020102020204" charset="0"/>
              </a:endParaRPr>
            </a:p>
          </p:txBody>
        </p:sp>
      </p:grpSp>
    </p:spTree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ntr" presetSubtype="1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 fmla="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50" name=" 2050"/>
          <p:cNvSpPr/>
          <p:nvPr/>
        </p:nvSpPr>
        <p:spPr bwMode="auto">
          <a:xfrm rot="300000">
            <a:off x="7359015" y="4850130"/>
            <a:ext cx="1647825" cy="1938655"/>
          </a:xfrm>
          <a:custGeom>
            <a:avLst/>
            <a:gdLst>
              <a:gd name="T0" fmla="*/ 1052180 w 1822450"/>
              <a:gd name="T1" fmla="*/ 1891814 h 1912938"/>
              <a:gd name="T2" fmla="*/ 834486 w 1822450"/>
              <a:gd name="T3" fmla="*/ 1843067 h 1912938"/>
              <a:gd name="T4" fmla="*/ 702457 w 1822450"/>
              <a:gd name="T5" fmla="*/ 1904601 h 1912938"/>
              <a:gd name="T6" fmla="*/ 1654740 w 1822450"/>
              <a:gd name="T7" fmla="*/ 1644404 h 1912938"/>
              <a:gd name="T8" fmla="*/ 1553494 w 1822450"/>
              <a:gd name="T9" fmla="*/ 1640423 h 1912938"/>
              <a:gd name="T10" fmla="*/ 1385313 w 1822450"/>
              <a:gd name="T11" fmla="*/ 1639229 h 1912938"/>
              <a:gd name="T12" fmla="*/ 1338497 w 1822450"/>
              <a:gd name="T13" fmla="*/ 1607788 h 1912938"/>
              <a:gd name="T14" fmla="*/ 436229 w 1822450"/>
              <a:gd name="T15" fmla="*/ 1649976 h 1912938"/>
              <a:gd name="T16" fmla="*/ 265376 w 1822450"/>
              <a:gd name="T17" fmla="*/ 1639229 h 1912938"/>
              <a:gd name="T18" fmla="*/ 148309 w 1822450"/>
              <a:gd name="T19" fmla="*/ 1649577 h 1912938"/>
              <a:gd name="T20" fmla="*/ 624432 w 1822450"/>
              <a:gd name="T21" fmla="*/ 1289910 h 1912938"/>
              <a:gd name="T22" fmla="*/ 583933 w 1822450"/>
              <a:gd name="T23" fmla="*/ 1302672 h 1912938"/>
              <a:gd name="T24" fmla="*/ 1245239 w 1822450"/>
              <a:gd name="T25" fmla="*/ 1301091 h 1912938"/>
              <a:gd name="T26" fmla="*/ 1203152 w 1822450"/>
              <a:gd name="T27" fmla="*/ 1281551 h 1912938"/>
              <a:gd name="T28" fmla="*/ 110393 w 1822450"/>
              <a:gd name="T29" fmla="*/ 1147347 h 1912938"/>
              <a:gd name="T30" fmla="*/ 86508 w 1822450"/>
              <a:gd name="T31" fmla="*/ 1182918 h 1912938"/>
              <a:gd name="T32" fmla="*/ 1760008 w 1822450"/>
              <a:gd name="T33" fmla="*/ 1169884 h 1912938"/>
              <a:gd name="T34" fmla="*/ 1709636 w 1822450"/>
              <a:gd name="T35" fmla="*/ 1166651 h 1912938"/>
              <a:gd name="T36" fmla="*/ 366123 w 1822450"/>
              <a:gd name="T37" fmla="*/ 583339 h 1912938"/>
              <a:gd name="T38" fmla="*/ 468306 w 1822450"/>
              <a:gd name="T39" fmla="*/ 1328065 h 1912938"/>
              <a:gd name="T40" fmla="*/ 96264 w 1822450"/>
              <a:gd name="T41" fmla="*/ 768237 h 1912938"/>
              <a:gd name="T42" fmla="*/ 1183 w 1822450"/>
              <a:gd name="T43" fmla="*/ 654059 h 1912938"/>
              <a:gd name="T44" fmla="*/ 1654601 w 1822450"/>
              <a:gd name="T45" fmla="*/ 539486 h 1912938"/>
              <a:gd name="T46" fmla="*/ 1777799 w 1822450"/>
              <a:gd name="T47" fmla="*/ 1076207 h 1912938"/>
              <a:gd name="T48" fmla="*/ 1669211 w 1822450"/>
              <a:gd name="T49" fmla="*/ 1082926 h 1912938"/>
              <a:gd name="T50" fmla="*/ 1379381 w 1822450"/>
              <a:gd name="T51" fmla="*/ 1258406 h 1912938"/>
              <a:gd name="T52" fmla="*/ 1596951 w 1822450"/>
              <a:gd name="T53" fmla="*/ 534744 h 1912938"/>
              <a:gd name="T54" fmla="*/ 1341509 w 1822450"/>
              <a:gd name="T55" fmla="*/ 631970 h 1912938"/>
              <a:gd name="T56" fmla="*/ 1211058 w 1822450"/>
              <a:gd name="T57" fmla="*/ 878592 h 1912938"/>
              <a:gd name="T58" fmla="*/ 913390 w 1822450"/>
              <a:gd name="T59" fmla="*/ 1388436 h 1912938"/>
              <a:gd name="T60" fmla="*/ 620862 w 1822450"/>
              <a:gd name="T61" fmla="*/ 1012575 h 1912938"/>
              <a:gd name="T62" fmla="*/ 490410 w 1822450"/>
              <a:gd name="T63" fmla="*/ 658450 h 1912938"/>
              <a:gd name="T64" fmla="*/ 791239 w 1822450"/>
              <a:gd name="T65" fmla="*/ 477436 h 1912938"/>
              <a:gd name="T66" fmla="*/ 930565 w 1822450"/>
              <a:gd name="T67" fmla="*/ 340686 h 1912938"/>
              <a:gd name="T68" fmla="*/ 1525019 w 1822450"/>
              <a:gd name="T69" fmla="*/ 348987 h 1912938"/>
              <a:gd name="T70" fmla="*/ 1543211 w 1822450"/>
              <a:gd name="T71" fmla="*/ 320925 h 1912938"/>
              <a:gd name="T72" fmla="*/ 361253 w 1822450"/>
              <a:gd name="T73" fmla="*/ 309859 h 1912938"/>
              <a:gd name="T74" fmla="*/ 388900 w 1822450"/>
              <a:gd name="T75" fmla="*/ 340686 h 1912938"/>
              <a:gd name="T76" fmla="*/ 1589483 w 1822450"/>
              <a:gd name="T77" fmla="*/ 183386 h 1912938"/>
              <a:gd name="T78" fmla="*/ 1537279 w 1822450"/>
              <a:gd name="T79" fmla="*/ 257688 h 1912938"/>
              <a:gd name="T80" fmla="*/ 1630219 w 1822450"/>
              <a:gd name="T81" fmla="*/ 376257 h 1912938"/>
              <a:gd name="T82" fmla="*/ 1556658 w 1822450"/>
              <a:gd name="T83" fmla="*/ 503916 h 1912938"/>
              <a:gd name="T84" fmla="*/ 1370381 w 1822450"/>
              <a:gd name="T85" fmla="*/ 446213 h 1912938"/>
              <a:gd name="T86" fmla="*/ 1339928 w 1822450"/>
              <a:gd name="T87" fmla="*/ 311439 h 1912938"/>
              <a:gd name="T88" fmla="*/ 1371963 w 1822450"/>
              <a:gd name="T89" fmla="*/ 194056 h 1912938"/>
              <a:gd name="T90" fmla="*/ 478954 w 1822450"/>
              <a:gd name="T91" fmla="*/ 223304 h 1912938"/>
              <a:gd name="T92" fmla="*/ 457626 w 1822450"/>
              <a:gd name="T93" fmla="*/ 275474 h 1912938"/>
              <a:gd name="T94" fmla="*/ 476585 w 1822450"/>
              <a:gd name="T95" fmla="*/ 405900 h 1912938"/>
              <a:gd name="T96" fmla="*/ 374682 w 1822450"/>
              <a:gd name="T97" fmla="*/ 531187 h 1912938"/>
              <a:gd name="T98" fmla="*/ 206423 w 1822450"/>
              <a:gd name="T99" fmla="*/ 401156 h 1912938"/>
              <a:gd name="T100" fmla="*/ 203659 w 1822450"/>
              <a:gd name="T101" fmla="*/ 280612 h 1912938"/>
              <a:gd name="T102" fmla="*/ 318991 w 1822450"/>
              <a:gd name="T103" fmla="*/ 160462 h 1912938"/>
              <a:gd name="T104" fmla="*/ 951483 w 1822450"/>
              <a:gd name="T105" fmla="*/ 193267 h 1912938"/>
              <a:gd name="T106" fmla="*/ 978320 w 1822450"/>
              <a:gd name="T107" fmla="*/ 240299 h 1912938"/>
              <a:gd name="T108" fmla="*/ 1028839 w 1822450"/>
              <a:gd name="T109" fmla="*/ 19762 h 1912938"/>
              <a:gd name="T110" fmla="*/ 985031 w 1822450"/>
              <a:gd name="T111" fmla="*/ 122916 h 1912938"/>
              <a:gd name="T112" fmla="*/ 1097906 w 1822450"/>
              <a:gd name="T113" fmla="*/ 194847 h 1912938"/>
              <a:gd name="T114" fmla="*/ 1067122 w 1822450"/>
              <a:gd name="T115" fmla="*/ 354520 h 1912938"/>
              <a:gd name="T116" fmla="*/ 893862 w 1822450"/>
              <a:gd name="T117" fmla="*/ 476646 h 1912938"/>
              <a:gd name="T118" fmla="*/ 745465 w 1822450"/>
              <a:gd name="T119" fmla="*/ 315392 h 1912938"/>
              <a:gd name="T120" fmla="*/ 746649 w 1822450"/>
              <a:gd name="T121" fmla="*/ 154929 h 1912938"/>
              <a:gd name="T122" fmla="*/ 892678 w 1822450"/>
              <a:gd name="T123" fmla="*/ 3162 h 1912938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822450" h="1912938">
                <a:moveTo>
                  <a:pt x="987425" y="1839913"/>
                </a:moveTo>
                <a:lnTo>
                  <a:pt x="1085699" y="1839913"/>
                </a:lnTo>
                <a:lnTo>
                  <a:pt x="1094850" y="1845932"/>
                </a:lnTo>
                <a:lnTo>
                  <a:pt x="1104399" y="1852753"/>
                </a:lnTo>
                <a:lnTo>
                  <a:pt x="1115141" y="1860778"/>
                </a:lnTo>
                <a:lnTo>
                  <a:pt x="1126282" y="1870407"/>
                </a:lnTo>
                <a:lnTo>
                  <a:pt x="1131454" y="1874821"/>
                </a:lnTo>
                <a:lnTo>
                  <a:pt x="1135831" y="1879636"/>
                </a:lnTo>
                <a:lnTo>
                  <a:pt x="1139809" y="1884450"/>
                </a:lnTo>
                <a:lnTo>
                  <a:pt x="1142594" y="1888864"/>
                </a:lnTo>
                <a:lnTo>
                  <a:pt x="1144982" y="1893679"/>
                </a:lnTo>
                <a:lnTo>
                  <a:pt x="1145777" y="1895685"/>
                </a:lnTo>
                <a:lnTo>
                  <a:pt x="1146175" y="1897691"/>
                </a:lnTo>
                <a:lnTo>
                  <a:pt x="1145777" y="1900500"/>
                </a:lnTo>
                <a:lnTo>
                  <a:pt x="1144982" y="1902907"/>
                </a:lnTo>
                <a:lnTo>
                  <a:pt x="1142992" y="1905315"/>
                </a:lnTo>
                <a:lnTo>
                  <a:pt x="1140605" y="1907321"/>
                </a:lnTo>
                <a:lnTo>
                  <a:pt x="1137422" y="1908926"/>
                </a:lnTo>
                <a:lnTo>
                  <a:pt x="1133046" y="1910531"/>
                </a:lnTo>
                <a:lnTo>
                  <a:pt x="1127475" y="1911735"/>
                </a:lnTo>
                <a:lnTo>
                  <a:pt x="1120712" y="1912537"/>
                </a:lnTo>
                <a:lnTo>
                  <a:pt x="1112754" y="1912938"/>
                </a:lnTo>
                <a:lnTo>
                  <a:pt x="1105195" y="1912938"/>
                </a:lnTo>
                <a:lnTo>
                  <a:pt x="1098033" y="1912537"/>
                </a:lnTo>
                <a:lnTo>
                  <a:pt x="1091269" y="1911735"/>
                </a:lnTo>
                <a:lnTo>
                  <a:pt x="1084903" y="1910130"/>
                </a:lnTo>
                <a:lnTo>
                  <a:pt x="1078537" y="1908525"/>
                </a:lnTo>
                <a:lnTo>
                  <a:pt x="1072569" y="1906920"/>
                </a:lnTo>
                <a:lnTo>
                  <a:pt x="1066601" y="1904914"/>
                </a:lnTo>
                <a:lnTo>
                  <a:pt x="1061031" y="1902105"/>
                </a:lnTo>
                <a:lnTo>
                  <a:pt x="1055859" y="1899697"/>
                </a:lnTo>
                <a:lnTo>
                  <a:pt x="1045514" y="1893679"/>
                </a:lnTo>
                <a:lnTo>
                  <a:pt x="1035965" y="1887259"/>
                </a:lnTo>
                <a:lnTo>
                  <a:pt x="1026416" y="1880438"/>
                </a:lnTo>
                <a:lnTo>
                  <a:pt x="1022438" y="1878031"/>
                </a:lnTo>
                <a:lnTo>
                  <a:pt x="1019255" y="1876827"/>
                </a:lnTo>
                <a:lnTo>
                  <a:pt x="1018459" y="1876827"/>
                </a:lnTo>
                <a:lnTo>
                  <a:pt x="1017663" y="1876827"/>
                </a:lnTo>
                <a:lnTo>
                  <a:pt x="1016470" y="1877629"/>
                </a:lnTo>
                <a:lnTo>
                  <a:pt x="1015674" y="1878833"/>
                </a:lnTo>
                <a:lnTo>
                  <a:pt x="1015276" y="1880037"/>
                </a:lnTo>
                <a:lnTo>
                  <a:pt x="1014083" y="1880839"/>
                </a:lnTo>
                <a:lnTo>
                  <a:pt x="1013685" y="1881241"/>
                </a:lnTo>
                <a:lnTo>
                  <a:pt x="1012889" y="1881241"/>
                </a:lnTo>
                <a:lnTo>
                  <a:pt x="1002146" y="1880839"/>
                </a:lnTo>
                <a:lnTo>
                  <a:pt x="995781" y="1880438"/>
                </a:lnTo>
                <a:lnTo>
                  <a:pt x="993393" y="1880037"/>
                </a:lnTo>
                <a:lnTo>
                  <a:pt x="991802" y="1879234"/>
                </a:lnTo>
                <a:lnTo>
                  <a:pt x="989812" y="1870006"/>
                </a:lnTo>
                <a:lnTo>
                  <a:pt x="988619" y="1861580"/>
                </a:lnTo>
                <a:lnTo>
                  <a:pt x="988221" y="1855160"/>
                </a:lnTo>
                <a:lnTo>
                  <a:pt x="988221" y="1850747"/>
                </a:lnTo>
                <a:lnTo>
                  <a:pt x="988221" y="1847136"/>
                </a:lnTo>
                <a:lnTo>
                  <a:pt x="988619" y="1844728"/>
                </a:lnTo>
                <a:lnTo>
                  <a:pt x="989017" y="1843123"/>
                </a:lnTo>
                <a:lnTo>
                  <a:pt x="987425" y="1839913"/>
                </a:lnTo>
                <a:close/>
                <a:moveTo>
                  <a:pt x="739926" y="1839913"/>
                </a:moveTo>
                <a:lnTo>
                  <a:pt x="838200" y="1839913"/>
                </a:lnTo>
                <a:lnTo>
                  <a:pt x="836608" y="1843123"/>
                </a:lnTo>
                <a:lnTo>
                  <a:pt x="837006" y="1844728"/>
                </a:lnTo>
                <a:lnTo>
                  <a:pt x="837404" y="1847136"/>
                </a:lnTo>
                <a:lnTo>
                  <a:pt x="837404" y="1850747"/>
                </a:lnTo>
                <a:lnTo>
                  <a:pt x="837404" y="1855160"/>
                </a:lnTo>
                <a:lnTo>
                  <a:pt x="837006" y="1861580"/>
                </a:lnTo>
                <a:lnTo>
                  <a:pt x="835813" y="1870006"/>
                </a:lnTo>
                <a:lnTo>
                  <a:pt x="833823" y="1879234"/>
                </a:lnTo>
                <a:lnTo>
                  <a:pt x="831834" y="1880037"/>
                </a:lnTo>
                <a:lnTo>
                  <a:pt x="829447" y="1880438"/>
                </a:lnTo>
                <a:lnTo>
                  <a:pt x="823479" y="1880839"/>
                </a:lnTo>
                <a:lnTo>
                  <a:pt x="812338" y="1881241"/>
                </a:lnTo>
                <a:lnTo>
                  <a:pt x="811542" y="1881241"/>
                </a:lnTo>
                <a:lnTo>
                  <a:pt x="810747" y="1880839"/>
                </a:lnTo>
                <a:lnTo>
                  <a:pt x="810349" y="1880037"/>
                </a:lnTo>
                <a:lnTo>
                  <a:pt x="809553" y="1878833"/>
                </a:lnTo>
                <a:lnTo>
                  <a:pt x="809155" y="1877629"/>
                </a:lnTo>
                <a:lnTo>
                  <a:pt x="807962" y="1876827"/>
                </a:lnTo>
                <a:lnTo>
                  <a:pt x="807166" y="1876827"/>
                </a:lnTo>
                <a:lnTo>
                  <a:pt x="806370" y="1876827"/>
                </a:lnTo>
                <a:lnTo>
                  <a:pt x="803187" y="1878031"/>
                </a:lnTo>
                <a:lnTo>
                  <a:pt x="799209" y="1880438"/>
                </a:lnTo>
                <a:lnTo>
                  <a:pt x="789660" y="1887259"/>
                </a:lnTo>
                <a:lnTo>
                  <a:pt x="780111" y="1893679"/>
                </a:lnTo>
                <a:lnTo>
                  <a:pt x="769368" y="1899697"/>
                </a:lnTo>
                <a:lnTo>
                  <a:pt x="764594" y="1902105"/>
                </a:lnTo>
                <a:lnTo>
                  <a:pt x="758626" y="1904914"/>
                </a:lnTo>
                <a:lnTo>
                  <a:pt x="753056" y="1906920"/>
                </a:lnTo>
                <a:lnTo>
                  <a:pt x="747088" y="1908525"/>
                </a:lnTo>
                <a:lnTo>
                  <a:pt x="740722" y="1910130"/>
                </a:lnTo>
                <a:lnTo>
                  <a:pt x="733958" y="1911735"/>
                </a:lnTo>
                <a:lnTo>
                  <a:pt x="727194" y="1912537"/>
                </a:lnTo>
                <a:lnTo>
                  <a:pt x="720032" y="1912938"/>
                </a:lnTo>
                <a:lnTo>
                  <a:pt x="712473" y="1912938"/>
                </a:lnTo>
                <a:lnTo>
                  <a:pt x="704913" y="1912537"/>
                </a:lnTo>
                <a:lnTo>
                  <a:pt x="700139" y="1912136"/>
                </a:lnTo>
                <a:lnTo>
                  <a:pt x="695365" y="1911333"/>
                </a:lnTo>
                <a:lnTo>
                  <a:pt x="691386" y="1909728"/>
                </a:lnTo>
                <a:lnTo>
                  <a:pt x="687805" y="1908926"/>
                </a:lnTo>
                <a:lnTo>
                  <a:pt x="685020" y="1907321"/>
                </a:lnTo>
                <a:lnTo>
                  <a:pt x="683031" y="1905716"/>
                </a:lnTo>
                <a:lnTo>
                  <a:pt x="681041" y="1903710"/>
                </a:lnTo>
                <a:lnTo>
                  <a:pt x="680245" y="1902105"/>
                </a:lnTo>
                <a:lnTo>
                  <a:pt x="679450" y="1900099"/>
                </a:lnTo>
                <a:lnTo>
                  <a:pt x="679450" y="1898093"/>
                </a:lnTo>
                <a:lnTo>
                  <a:pt x="679848" y="1895685"/>
                </a:lnTo>
                <a:lnTo>
                  <a:pt x="680245" y="1893679"/>
                </a:lnTo>
                <a:lnTo>
                  <a:pt x="681439" y="1891673"/>
                </a:lnTo>
                <a:lnTo>
                  <a:pt x="684224" y="1886457"/>
                </a:lnTo>
                <a:lnTo>
                  <a:pt x="687805" y="1881642"/>
                </a:lnTo>
                <a:lnTo>
                  <a:pt x="692182" y="1876827"/>
                </a:lnTo>
                <a:lnTo>
                  <a:pt x="697354" y="1872012"/>
                </a:lnTo>
                <a:lnTo>
                  <a:pt x="702526" y="1866796"/>
                </a:lnTo>
                <a:lnTo>
                  <a:pt x="708494" y="1861981"/>
                </a:lnTo>
                <a:lnTo>
                  <a:pt x="720032" y="1853555"/>
                </a:lnTo>
                <a:lnTo>
                  <a:pt x="729581" y="1846333"/>
                </a:lnTo>
                <a:lnTo>
                  <a:pt x="739926" y="1839913"/>
                </a:lnTo>
                <a:close/>
                <a:moveTo>
                  <a:pt x="1538288" y="1614488"/>
                </a:moveTo>
                <a:lnTo>
                  <a:pt x="1616076" y="1614488"/>
                </a:lnTo>
                <a:lnTo>
                  <a:pt x="1619648" y="1616486"/>
                </a:lnTo>
                <a:lnTo>
                  <a:pt x="1628379" y="1622880"/>
                </a:lnTo>
                <a:lnTo>
                  <a:pt x="1640286" y="1631273"/>
                </a:lnTo>
                <a:lnTo>
                  <a:pt x="1646239" y="1636069"/>
                </a:lnTo>
                <a:lnTo>
                  <a:pt x="1651795" y="1641264"/>
                </a:lnTo>
                <a:lnTo>
                  <a:pt x="1656557" y="1646060"/>
                </a:lnTo>
                <a:lnTo>
                  <a:pt x="1660526" y="1651256"/>
                </a:lnTo>
                <a:lnTo>
                  <a:pt x="1661717" y="1653653"/>
                </a:lnTo>
                <a:lnTo>
                  <a:pt x="1662907" y="1656451"/>
                </a:lnTo>
                <a:lnTo>
                  <a:pt x="1663701" y="1658449"/>
                </a:lnTo>
                <a:lnTo>
                  <a:pt x="1663701" y="1660448"/>
                </a:lnTo>
                <a:lnTo>
                  <a:pt x="1663304" y="1662845"/>
                </a:lnTo>
                <a:lnTo>
                  <a:pt x="1662511" y="1664444"/>
                </a:lnTo>
                <a:lnTo>
                  <a:pt x="1661320" y="1666043"/>
                </a:lnTo>
                <a:lnTo>
                  <a:pt x="1659336" y="1668041"/>
                </a:lnTo>
                <a:lnTo>
                  <a:pt x="1656161" y="1669240"/>
                </a:lnTo>
                <a:lnTo>
                  <a:pt x="1652986" y="1670039"/>
                </a:lnTo>
                <a:lnTo>
                  <a:pt x="1648620" y="1670838"/>
                </a:lnTo>
                <a:lnTo>
                  <a:pt x="1643461" y="1671238"/>
                </a:lnTo>
                <a:lnTo>
                  <a:pt x="1637904" y="1671638"/>
                </a:lnTo>
                <a:lnTo>
                  <a:pt x="1631951" y="1671638"/>
                </a:lnTo>
                <a:lnTo>
                  <a:pt x="1625998" y="1671238"/>
                </a:lnTo>
                <a:lnTo>
                  <a:pt x="1620442" y="1670838"/>
                </a:lnTo>
                <a:lnTo>
                  <a:pt x="1615282" y="1669640"/>
                </a:lnTo>
                <a:lnTo>
                  <a:pt x="1610520" y="1668441"/>
                </a:lnTo>
                <a:lnTo>
                  <a:pt x="1605757" y="1666842"/>
                </a:lnTo>
                <a:lnTo>
                  <a:pt x="1600995" y="1665243"/>
                </a:lnTo>
                <a:lnTo>
                  <a:pt x="1592660" y="1661646"/>
                </a:lnTo>
                <a:lnTo>
                  <a:pt x="1584723" y="1656851"/>
                </a:lnTo>
                <a:lnTo>
                  <a:pt x="1576785" y="1651655"/>
                </a:lnTo>
                <a:lnTo>
                  <a:pt x="1569245" y="1646060"/>
                </a:lnTo>
                <a:lnTo>
                  <a:pt x="1566070" y="1644062"/>
                </a:lnTo>
                <a:lnTo>
                  <a:pt x="1564085" y="1643263"/>
                </a:lnTo>
                <a:lnTo>
                  <a:pt x="1562101" y="1643263"/>
                </a:lnTo>
                <a:lnTo>
                  <a:pt x="1561307" y="1643662"/>
                </a:lnTo>
                <a:lnTo>
                  <a:pt x="1560513" y="1645660"/>
                </a:lnTo>
                <a:lnTo>
                  <a:pt x="1559720" y="1646460"/>
                </a:lnTo>
                <a:lnTo>
                  <a:pt x="1558926" y="1647259"/>
                </a:lnTo>
                <a:lnTo>
                  <a:pt x="1550195" y="1646460"/>
                </a:lnTo>
                <a:lnTo>
                  <a:pt x="1545035" y="1646060"/>
                </a:lnTo>
                <a:lnTo>
                  <a:pt x="1543448" y="1645660"/>
                </a:lnTo>
                <a:lnTo>
                  <a:pt x="1541860" y="1645261"/>
                </a:lnTo>
                <a:lnTo>
                  <a:pt x="1540273" y="1637667"/>
                </a:lnTo>
                <a:lnTo>
                  <a:pt x="1539479" y="1631273"/>
                </a:lnTo>
                <a:lnTo>
                  <a:pt x="1539082" y="1626877"/>
                </a:lnTo>
                <a:lnTo>
                  <a:pt x="1539082" y="1622880"/>
                </a:lnTo>
                <a:lnTo>
                  <a:pt x="1539082" y="1618085"/>
                </a:lnTo>
                <a:lnTo>
                  <a:pt x="1539479" y="1616486"/>
                </a:lnTo>
                <a:lnTo>
                  <a:pt x="1538288" y="1614488"/>
                </a:lnTo>
                <a:close/>
                <a:moveTo>
                  <a:pt x="1343177" y="1614488"/>
                </a:moveTo>
                <a:lnTo>
                  <a:pt x="1420813" y="1614488"/>
                </a:lnTo>
                <a:lnTo>
                  <a:pt x="1419619" y="1616486"/>
                </a:lnTo>
                <a:lnTo>
                  <a:pt x="1420017" y="1618085"/>
                </a:lnTo>
                <a:lnTo>
                  <a:pt x="1420415" y="1622880"/>
                </a:lnTo>
                <a:lnTo>
                  <a:pt x="1420415" y="1626877"/>
                </a:lnTo>
                <a:lnTo>
                  <a:pt x="1420017" y="1631273"/>
                </a:lnTo>
                <a:lnTo>
                  <a:pt x="1419221" y="1637667"/>
                </a:lnTo>
                <a:lnTo>
                  <a:pt x="1417628" y="1645261"/>
                </a:lnTo>
                <a:lnTo>
                  <a:pt x="1416434" y="1645660"/>
                </a:lnTo>
                <a:lnTo>
                  <a:pt x="1414045" y="1646060"/>
                </a:lnTo>
                <a:lnTo>
                  <a:pt x="1409665" y="1646460"/>
                </a:lnTo>
                <a:lnTo>
                  <a:pt x="1400508" y="1647259"/>
                </a:lnTo>
                <a:lnTo>
                  <a:pt x="1399712" y="1646460"/>
                </a:lnTo>
                <a:lnTo>
                  <a:pt x="1398916" y="1645660"/>
                </a:lnTo>
                <a:lnTo>
                  <a:pt x="1398119" y="1643662"/>
                </a:lnTo>
                <a:lnTo>
                  <a:pt x="1397323" y="1643263"/>
                </a:lnTo>
                <a:lnTo>
                  <a:pt x="1395731" y="1643263"/>
                </a:lnTo>
                <a:lnTo>
                  <a:pt x="1393342" y="1644062"/>
                </a:lnTo>
                <a:lnTo>
                  <a:pt x="1390157" y="1646060"/>
                </a:lnTo>
                <a:lnTo>
                  <a:pt x="1382592" y="1651655"/>
                </a:lnTo>
                <a:lnTo>
                  <a:pt x="1375028" y="1656851"/>
                </a:lnTo>
                <a:lnTo>
                  <a:pt x="1366667" y="1661646"/>
                </a:lnTo>
                <a:lnTo>
                  <a:pt x="1357908" y="1665243"/>
                </a:lnTo>
                <a:lnTo>
                  <a:pt x="1353528" y="1666842"/>
                </a:lnTo>
                <a:lnTo>
                  <a:pt x="1348751" y="1668441"/>
                </a:lnTo>
                <a:lnTo>
                  <a:pt x="1343973" y="1669640"/>
                </a:lnTo>
                <a:lnTo>
                  <a:pt x="1338399" y="1670838"/>
                </a:lnTo>
                <a:lnTo>
                  <a:pt x="1333223" y="1671238"/>
                </a:lnTo>
                <a:lnTo>
                  <a:pt x="1327649" y="1671638"/>
                </a:lnTo>
                <a:lnTo>
                  <a:pt x="1321677" y="1671638"/>
                </a:lnTo>
                <a:lnTo>
                  <a:pt x="1315307" y="1671238"/>
                </a:lnTo>
                <a:lnTo>
                  <a:pt x="1310131" y="1670838"/>
                </a:lnTo>
                <a:lnTo>
                  <a:pt x="1306548" y="1670039"/>
                </a:lnTo>
                <a:lnTo>
                  <a:pt x="1302567" y="1669240"/>
                </a:lnTo>
                <a:lnTo>
                  <a:pt x="1300178" y="1668041"/>
                </a:lnTo>
                <a:lnTo>
                  <a:pt x="1297789" y="1666043"/>
                </a:lnTo>
                <a:lnTo>
                  <a:pt x="1296595" y="1664444"/>
                </a:lnTo>
                <a:lnTo>
                  <a:pt x="1295798" y="1662845"/>
                </a:lnTo>
                <a:lnTo>
                  <a:pt x="1295400" y="1660448"/>
                </a:lnTo>
                <a:lnTo>
                  <a:pt x="1295400" y="1658449"/>
                </a:lnTo>
                <a:lnTo>
                  <a:pt x="1296197" y="1656451"/>
                </a:lnTo>
                <a:lnTo>
                  <a:pt x="1296993" y="1653653"/>
                </a:lnTo>
                <a:lnTo>
                  <a:pt x="1298585" y="1651256"/>
                </a:lnTo>
                <a:lnTo>
                  <a:pt x="1302567" y="1646060"/>
                </a:lnTo>
                <a:lnTo>
                  <a:pt x="1307742" y="1641264"/>
                </a:lnTo>
                <a:lnTo>
                  <a:pt x="1312918" y="1636069"/>
                </a:lnTo>
                <a:lnTo>
                  <a:pt x="1318890" y="1631273"/>
                </a:lnTo>
                <a:lnTo>
                  <a:pt x="1330436" y="1622880"/>
                </a:lnTo>
                <a:lnTo>
                  <a:pt x="1339195" y="1616486"/>
                </a:lnTo>
                <a:lnTo>
                  <a:pt x="1343177" y="1614488"/>
                </a:lnTo>
                <a:close/>
                <a:moveTo>
                  <a:pt x="392113" y="1614488"/>
                </a:moveTo>
                <a:lnTo>
                  <a:pt x="469901" y="1614488"/>
                </a:lnTo>
                <a:lnTo>
                  <a:pt x="473472" y="1616486"/>
                </a:lnTo>
                <a:lnTo>
                  <a:pt x="482204" y="1622880"/>
                </a:lnTo>
                <a:lnTo>
                  <a:pt x="493713" y="1631273"/>
                </a:lnTo>
                <a:lnTo>
                  <a:pt x="499269" y="1636069"/>
                </a:lnTo>
                <a:lnTo>
                  <a:pt x="505223" y="1641264"/>
                </a:lnTo>
                <a:lnTo>
                  <a:pt x="509985" y="1646060"/>
                </a:lnTo>
                <a:lnTo>
                  <a:pt x="514351" y="1651256"/>
                </a:lnTo>
                <a:lnTo>
                  <a:pt x="515541" y="1653653"/>
                </a:lnTo>
                <a:lnTo>
                  <a:pt x="516732" y="1656451"/>
                </a:lnTo>
                <a:lnTo>
                  <a:pt x="517129" y="1658449"/>
                </a:lnTo>
                <a:lnTo>
                  <a:pt x="517526" y="1660448"/>
                </a:lnTo>
                <a:lnTo>
                  <a:pt x="517129" y="1662845"/>
                </a:lnTo>
                <a:lnTo>
                  <a:pt x="516335" y="1664444"/>
                </a:lnTo>
                <a:lnTo>
                  <a:pt x="515144" y="1666043"/>
                </a:lnTo>
                <a:lnTo>
                  <a:pt x="512763" y="1668041"/>
                </a:lnTo>
                <a:lnTo>
                  <a:pt x="509985" y="1669240"/>
                </a:lnTo>
                <a:lnTo>
                  <a:pt x="506413" y="1670039"/>
                </a:lnTo>
                <a:lnTo>
                  <a:pt x="502444" y="1670838"/>
                </a:lnTo>
                <a:lnTo>
                  <a:pt x="497285" y="1671238"/>
                </a:lnTo>
                <a:lnTo>
                  <a:pt x="490935" y="1671638"/>
                </a:lnTo>
                <a:lnTo>
                  <a:pt x="484982" y="1671638"/>
                </a:lnTo>
                <a:lnTo>
                  <a:pt x="479426" y="1671238"/>
                </a:lnTo>
                <a:lnTo>
                  <a:pt x="474266" y="1670838"/>
                </a:lnTo>
                <a:lnTo>
                  <a:pt x="469107" y="1669640"/>
                </a:lnTo>
                <a:lnTo>
                  <a:pt x="463947" y="1668441"/>
                </a:lnTo>
                <a:lnTo>
                  <a:pt x="459582" y="1666842"/>
                </a:lnTo>
                <a:lnTo>
                  <a:pt x="454819" y="1665243"/>
                </a:lnTo>
                <a:lnTo>
                  <a:pt x="446088" y="1661646"/>
                </a:lnTo>
                <a:lnTo>
                  <a:pt x="437754" y="1656851"/>
                </a:lnTo>
                <a:lnTo>
                  <a:pt x="430213" y="1651655"/>
                </a:lnTo>
                <a:lnTo>
                  <a:pt x="422672" y="1646060"/>
                </a:lnTo>
                <a:lnTo>
                  <a:pt x="419497" y="1644062"/>
                </a:lnTo>
                <a:lnTo>
                  <a:pt x="417116" y="1643263"/>
                </a:lnTo>
                <a:lnTo>
                  <a:pt x="415925" y="1643263"/>
                </a:lnTo>
                <a:lnTo>
                  <a:pt x="415132" y="1643662"/>
                </a:lnTo>
                <a:lnTo>
                  <a:pt x="413941" y="1645660"/>
                </a:lnTo>
                <a:lnTo>
                  <a:pt x="413544" y="1646460"/>
                </a:lnTo>
                <a:lnTo>
                  <a:pt x="412750" y="1647259"/>
                </a:lnTo>
                <a:lnTo>
                  <a:pt x="403622" y="1646460"/>
                </a:lnTo>
                <a:lnTo>
                  <a:pt x="398860" y="1646060"/>
                </a:lnTo>
                <a:lnTo>
                  <a:pt x="396875" y="1645660"/>
                </a:lnTo>
                <a:lnTo>
                  <a:pt x="395685" y="1645261"/>
                </a:lnTo>
                <a:lnTo>
                  <a:pt x="394097" y="1637667"/>
                </a:lnTo>
                <a:lnTo>
                  <a:pt x="393303" y="1631273"/>
                </a:lnTo>
                <a:lnTo>
                  <a:pt x="392510" y="1626877"/>
                </a:lnTo>
                <a:lnTo>
                  <a:pt x="392510" y="1622880"/>
                </a:lnTo>
                <a:lnTo>
                  <a:pt x="392907" y="1618085"/>
                </a:lnTo>
                <a:lnTo>
                  <a:pt x="393303" y="1616486"/>
                </a:lnTo>
                <a:lnTo>
                  <a:pt x="392113" y="1614488"/>
                </a:lnTo>
                <a:close/>
                <a:moveTo>
                  <a:pt x="195660" y="1614488"/>
                </a:moveTo>
                <a:lnTo>
                  <a:pt x="273051" y="1614488"/>
                </a:lnTo>
                <a:lnTo>
                  <a:pt x="271860" y="1616486"/>
                </a:lnTo>
                <a:lnTo>
                  <a:pt x="272257" y="1618085"/>
                </a:lnTo>
                <a:lnTo>
                  <a:pt x="272654" y="1622880"/>
                </a:lnTo>
                <a:lnTo>
                  <a:pt x="272654" y="1626877"/>
                </a:lnTo>
                <a:lnTo>
                  <a:pt x="271860" y="1631273"/>
                </a:lnTo>
                <a:lnTo>
                  <a:pt x="271066" y="1637667"/>
                </a:lnTo>
                <a:lnTo>
                  <a:pt x="269479" y="1645261"/>
                </a:lnTo>
                <a:lnTo>
                  <a:pt x="267891" y="1645660"/>
                </a:lnTo>
                <a:lnTo>
                  <a:pt x="266304" y="1646060"/>
                </a:lnTo>
                <a:lnTo>
                  <a:pt x="261541" y="1646460"/>
                </a:lnTo>
                <a:lnTo>
                  <a:pt x="252810" y="1647259"/>
                </a:lnTo>
                <a:lnTo>
                  <a:pt x="251619" y="1646460"/>
                </a:lnTo>
                <a:lnTo>
                  <a:pt x="251223" y="1645660"/>
                </a:lnTo>
                <a:lnTo>
                  <a:pt x="250032" y="1643662"/>
                </a:lnTo>
                <a:lnTo>
                  <a:pt x="249238" y="1643263"/>
                </a:lnTo>
                <a:lnTo>
                  <a:pt x="247651" y="1643263"/>
                </a:lnTo>
                <a:lnTo>
                  <a:pt x="245666" y="1644062"/>
                </a:lnTo>
                <a:lnTo>
                  <a:pt x="242491" y="1646060"/>
                </a:lnTo>
                <a:lnTo>
                  <a:pt x="234554" y="1651655"/>
                </a:lnTo>
                <a:lnTo>
                  <a:pt x="227013" y="1656851"/>
                </a:lnTo>
                <a:lnTo>
                  <a:pt x="219076" y="1661646"/>
                </a:lnTo>
                <a:lnTo>
                  <a:pt x="210344" y="1665243"/>
                </a:lnTo>
                <a:lnTo>
                  <a:pt x="205582" y="1666842"/>
                </a:lnTo>
                <a:lnTo>
                  <a:pt x="200819" y="1668441"/>
                </a:lnTo>
                <a:lnTo>
                  <a:pt x="196057" y="1669640"/>
                </a:lnTo>
                <a:lnTo>
                  <a:pt x="190897" y="1670838"/>
                </a:lnTo>
                <a:lnTo>
                  <a:pt x="185341" y="1671238"/>
                </a:lnTo>
                <a:lnTo>
                  <a:pt x="179785" y="1671638"/>
                </a:lnTo>
                <a:lnTo>
                  <a:pt x="173832" y="1671638"/>
                </a:lnTo>
                <a:lnTo>
                  <a:pt x="167482" y="1671238"/>
                </a:lnTo>
                <a:lnTo>
                  <a:pt x="162719" y="1670838"/>
                </a:lnTo>
                <a:lnTo>
                  <a:pt x="158353" y="1670039"/>
                </a:lnTo>
                <a:lnTo>
                  <a:pt x="155178" y="1669240"/>
                </a:lnTo>
                <a:lnTo>
                  <a:pt x="152003" y="1668041"/>
                </a:lnTo>
                <a:lnTo>
                  <a:pt x="150416" y="1666043"/>
                </a:lnTo>
                <a:lnTo>
                  <a:pt x="148828" y="1664444"/>
                </a:lnTo>
                <a:lnTo>
                  <a:pt x="148035" y="1662845"/>
                </a:lnTo>
                <a:lnTo>
                  <a:pt x="147638" y="1660448"/>
                </a:lnTo>
                <a:lnTo>
                  <a:pt x="148035" y="1658449"/>
                </a:lnTo>
                <a:lnTo>
                  <a:pt x="148828" y="1656451"/>
                </a:lnTo>
                <a:lnTo>
                  <a:pt x="149622" y="1653653"/>
                </a:lnTo>
                <a:lnTo>
                  <a:pt x="151210" y="1651256"/>
                </a:lnTo>
                <a:lnTo>
                  <a:pt x="155178" y="1646060"/>
                </a:lnTo>
                <a:lnTo>
                  <a:pt x="159544" y="1641264"/>
                </a:lnTo>
                <a:lnTo>
                  <a:pt x="165497" y="1636069"/>
                </a:lnTo>
                <a:lnTo>
                  <a:pt x="171450" y="1631273"/>
                </a:lnTo>
                <a:lnTo>
                  <a:pt x="182960" y="1622880"/>
                </a:lnTo>
                <a:lnTo>
                  <a:pt x="191691" y="1616486"/>
                </a:lnTo>
                <a:lnTo>
                  <a:pt x="195660" y="1614488"/>
                </a:lnTo>
                <a:close/>
                <a:moveTo>
                  <a:pt x="538163" y="1219200"/>
                </a:moveTo>
                <a:lnTo>
                  <a:pt x="618247" y="1234417"/>
                </a:lnTo>
                <a:lnTo>
                  <a:pt x="620638" y="1235218"/>
                </a:lnTo>
                <a:lnTo>
                  <a:pt x="623427" y="1236419"/>
                </a:lnTo>
                <a:lnTo>
                  <a:pt x="625419" y="1238421"/>
                </a:lnTo>
                <a:lnTo>
                  <a:pt x="627013" y="1241225"/>
                </a:lnTo>
                <a:lnTo>
                  <a:pt x="629404" y="1244428"/>
                </a:lnTo>
                <a:lnTo>
                  <a:pt x="630599" y="1248032"/>
                </a:lnTo>
                <a:lnTo>
                  <a:pt x="632193" y="1252037"/>
                </a:lnTo>
                <a:lnTo>
                  <a:pt x="633388" y="1256442"/>
                </a:lnTo>
                <a:lnTo>
                  <a:pt x="635380" y="1266052"/>
                </a:lnTo>
                <a:lnTo>
                  <a:pt x="637372" y="1276464"/>
                </a:lnTo>
                <a:lnTo>
                  <a:pt x="639364" y="1296487"/>
                </a:lnTo>
                <a:lnTo>
                  <a:pt x="639763" y="1300491"/>
                </a:lnTo>
                <a:lnTo>
                  <a:pt x="639364" y="1303294"/>
                </a:lnTo>
                <a:lnTo>
                  <a:pt x="638567" y="1304896"/>
                </a:lnTo>
                <a:lnTo>
                  <a:pt x="637771" y="1305697"/>
                </a:lnTo>
                <a:lnTo>
                  <a:pt x="636177" y="1305697"/>
                </a:lnTo>
                <a:lnTo>
                  <a:pt x="634185" y="1304496"/>
                </a:lnTo>
                <a:lnTo>
                  <a:pt x="632591" y="1302894"/>
                </a:lnTo>
                <a:lnTo>
                  <a:pt x="630599" y="1300491"/>
                </a:lnTo>
                <a:lnTo>
                  <a:pt x="626615" y="1295285"/>
                </a:lnTo>
                <a:lnTo>
                  <a:pt x="623029" y="1288878"/>
                </a:lnTo>
                <a:lnTo>
                  <a:pt x="620240" y="1282471"/>
                </a:lnTo>
                <a:lnTo>
                  <a:pt x="619841" y="1279668"/>
                </a:lnTo>
                <a:lnTo>
                  <a:pt x="619443" y="1277265"/>
                </a:lnTo>
                <a:lnTo>
                  <a:pt x="619443" y="1275263"/>
                </a:lnTo>
                <a:lnTo>
                  <a:pt x="619044" y="1273261"/>
                </a:lnTo>
                <a:lnTo>
                  <a:pt x="618646" y="1271659"/>
                </a:lnTo>
                <a:lnTo>
                  <a:pt x="617849" y="1270457"/>
                </a:lnTo>
                <a:lnTo>
                  <a:pt x="617052" y="1269657"/>
                </a:lnTo>
                <a:lnTo>
                  <a:pt x="616255" y="1268856"/>
                </a:lnTo>
                <a:lnTo>
                  <a:pt x="615060" y="1268455"/>
                </a:lnTo>
                <a:lnTo>
                  <a:pt x="613865" y="1268455"/>
                </a:lnTo>
                <a:lnTo>
                  <a:pt x="613068" y="1268856"/>
                </a:lnTo>
                <a:lnTo>
                  <a:pt x="612271" y="1269256"/>
                </a:lnTo>
                <a:lnTo>
                  <a:pt x="611076" y="1270457"/>
                </a:lnTo>
                <a:lnTo>
                  <a:pt x="610677" y="1271659"/>
                </a:lnTo>
                <a:lnTo>
                  <a:pt x="609880" y="1273661"/>
                </a:lnTo>
                <a:lnTo>
                  <a:pt x="609482" y="1276064"/>
                </a:lnTo>
                <a:lnTo>
                  <a:pt x="609084" y="1278466"/>
                </a:lnTo>
                <a:lnTo>
                  <a:pt x="609084" y="1281670"/>
                </a:lnTo>
                <a:lnTo>
                  <a:pt x="608287" y="1285675"/>
                </a:lnTo>
                <a:lnTo>
                  <a:pt x="607888" y="1289279"/>
                </a:lnTo>
                <a:lnTo>
                  <a:pt x="607091" y="1292482"/>
                </a:lnTo>
                <a:lnTo>
                  <a:pt x="606295" y="1295686"/>
                </a:lnTo>
                <a:lnTo>
                  <a:pt x="604701" y="1298489"/>
                </a:lnTo>
                <a:lnTo>
                  <a:pt x="603107" y="1300892"/>
                </a:lnTo>
                <a:lnTo>
                  <a:pt x="600716" y="1302894"/>
                </a:lnTo>
                <a:lnTo>
                  <a:pt x="598724" y="1304896"/>
                </a:lnTo>
                <a:lnTo>
                  <a:pt x="594740" y="1306498"/>
                </a:lnTo>
                <a:lnTo>
                  <a:pt x="591154" y="1307699"/>
                </a:lnTo>
                <a:lnTo>
                  <a:pt x="585975" y="1308100"/>
                </a:lnTo>
                <a:lnTo>
                  <a:pt x="580396" y="1308100"/>
                </a:lnTo>
                <a:lnTo>
                  <a:pt x="578404" y="1307699"/>
                </a:lnTo>
                <a:lnTo>
                  <a:pt x="576014" y="1307299"/>
                </a:lnTo>
                <a:lnTo>
                  <a:pt x="571631" y="1305697"/>
                </a:lnTo>
                <a:lnTo>
                  <a:pt x="568045" y="1303294"/>
                </a:lnTo>
                <a:lnTo>
                  <a:pt x="564459" y="1299690"/>
                </a:lnTo>
                <a:lnTo>
                  <a:pt x="560475" y="1295285"/>
                </a:lnTo>
                <a:lnTo>
                  <a:pt x="557287" y="1290079"/>
                </a:lnTo>
                <a:lnTo>
                  <a:pt x="554498" y="1284073"/>
                </a:lnTo>
                <a:lnTo>
                  <a:pt x="551311" y="1277666"/>
                </a:lnTo>
                <a:lnTo>
                  <a:pt x="548920" y="1271258"/>
                </a:lnTo>
                <a:lnTo>
                  <a:pt x="546530" y="1264451"/>
                </a:lnTo>
                <a:lnTo>
                  <a:pt x="543342" y="1251236"/>
                </a:lnTo>
                <a:lnTo>
                  <a:pt x="540952" y="1238822"/>
                </a:lnTo>
                <a:lnTo>
                  <a:pt x="539358" y="1228811"/>
                </a:lnTo>
                <a:lnTo>
                  <a:pt x="538163" y="1219200"/>
                </a:lnTo>
                <a:close/>
                <a:moveTo>
                  <a:pt x="1292225" y="1217613"/>
                </a:moveTo>
                <a:lnTo>
                  <a:pt x="1290632" y="1227624"/>
                </a:lnTo>
                <a:lnTo>
                  <a:pt x="1289436" y="1237635"/>
                </a:lnTo>
                <a:lnTo>
                  <a:pt x="1287046" y="1250049"/>
                </a:lnTo>
                <a:lnTo>
                  <a:pt x="1283061" y="1263665"/>
                </a:lnTo>
                <a:lnTo>
                  <a:pt x="1281069" y="1270472"/>
                </a:lnTo>
                <a:lnTo>
                  <a:pt x="1278679" y="1276879"/>
                </a:lnTo>
                <a:lnTo>
                  <a:pt x="1275491" y="1283287"/>
                </a:lnTo>
                <a:lnTo>
                  <a:pt x="1272702" y="1289293"/>
                </a:lnTo>
                <a:lnTo>
                  <a:pt x="1269116" y="1294099"/>
                </a:lnTo>
                <a:lnTo>
                  <a:pt x="1265530" y="1298504"/>
                </a:lnTo>
                <a:lnTo>
                  <a:pt x="1261546" y="1302108"/>
                </a:lnTo>
                <a:lnTo>
                  <a:pt x="1258359" y="1304110"/>
                </a:lnTo>
                <a:lnTo>
                  <a:pt x="1253976" y="1305712"/>
                </a:lnTo>
                <a:lnTo>
                  <a:pt x="1249593" y="1306513"/>
                </a:lnTo>
                <a:lnTo>
                  <a:pt x="1244015" y="1306513"/>
                </a:lnTo>
                <a:lnTo>
                  <a:pt x="1239632" y="1306112"/>
                </a:lnTo>
                <a:lnTo>
                  <a:pt x="1235250" y="1304911"/>
                </a:lnTo>
                <a:lnTo>
                  <a:pt x="1232062" y="1303309"/>
                </a:lnTo>
                <a:lnTo>
                  <a:pt x="1229273" y="1301707"/>
                </a:lnTo>
                <a:lnTo>
                  <a:pt x="1227281" y="1299305"/>
                </a:lnTo>
                <a:lnTo>
                  <a:pt x="1225687" y="1296902"/>
                </a:lnTo>
                <a:lnTo>
                  <a:pt x="1223695" y="1294099"/>
                </a:lnTo>
                <a:lnTo>
                  <a:pt x="1222898" y="1291296"/>
                </a:lnTo>
                <a:lnTo>
                  <a:pt x="1222101" y="1288092"/>
                </a:lnTo>
                <a:lnTo>
                  <a:pt x="1221703" y="1284088"/>
                </a:lnTo>
                <a:lnTo>
                  <a:pt x="1221304" y="1280083"/>
                </a:lnTo>
                <a:lnTo>
                  <a:pt x="1221304" y="1276879"/>
                </a:lnTo>
                <a:lnTo>
                  <a:pt x="1220906" y="1274477"/>
                </a:lnTo>
                <a:lnTo>
                  <a:pt x="1220508" y="1272074"/>
                </a:lnTo>
                <a:lnTo>
                  <a:pt x="1219711" y="1270072"/>
                </a:lnTo>
                <a:lnTo>
                  <a:pt x="1219312" y="1268870"/>
                </a:lnTo>
                <a:lnTo>
                  <a:pt x="1218117" y="1267669"/>
                </a:lnTo>
                <a:lnTo>
                  <a:pt x="1216922" y="1266868"/>
                </a:lnTo>
                <a:lnTo>
                  <a:pt x="1216125" y="1266468"/>
                </a:lnTo>
                <a:lnTo>
                  <a:pt x="1214930" y="1266468"/>
                </a:lnTo>
                <a:lnTo>
                  <a:pt x="1214133" y="1266868"/>
                </a:lnTo>
                <a:lnTo>
                  <a:pt x="1213336" y="1268070"/>
                </a:lnTo>
                <a:lnTo>
                  <a:pt x="1212539" y="1268870"/>
                </a:lnTo>
                <a:lnTo>
                  <a:pt x="1211742" y="1270072"/>
                </a:lnTo>
                <a:lnTo>
                  <a:pt x="1211344" y="1271674"/>
                </a:lnTo>
                <a:lnTo>
                  <a:pt x="1210945" y="1273275"/>
                </a:lnTo>
                <a:lnTo>
                  <a:pt x="1210945" y="1275678"/>
                </a:lnTo>
                <a:lnTo>
                  <a:pt x="1210945" y="1278081"/>
                </a:lnTo>
                <a:lnTo>
                  <a:pt x="1209750" y="1280483"/>
                </a:lnTo>
                <a:lnTo>
                  <a:pt x="1207359" y="1286891"/>
                </a:lnTo>
                <a:lnTo>
                  <a:pt x="1203773" y="1293298"/>
                </a:lnTo>
                <a:lnTo>
                  <a:pt x="1199789" y="1298904"/>
                </a:lnTo>
                <a:lnTo>
                  <a:pt x="1197797" y="1300906"/>
                </a:lnTo>
                <a:lnTo>
                  <a:pt x="1195805" y="1302909"/>
                </a:lnTo>
                <a:lnTo>
                  <a:pt x="1194211" y="1304110"/>
                </a:lnTo>
                <a:lnTo>
                  <a:pt x="1192617" y="1304110"/>
                </a:lnTo>
                <a:lnTo>
                  <a:pt x="1191821" y="1303710"/>
                </a:lnTo>
                <a:lnTo>
                  <a:pt x="1191024" y="1302108"/>
                </a:lnTo>
                <a:lnTo>
                  <a:pt x="1190625" y="1298904"/>
                </a:lnTo>
                <a:lnTo>
                  <a:pt x="1191024" y="1294900"/>
                </a:lnTo>
                <a:lnTo>
                  <a:pt x="1193016" y="1274877"/>
                </a:lnTo>
                <a:lnTo>
                  <a:pt x="1194610" y="1264465"/>
                </a:lnTo>
                <a:lnTo>
                  <a:pt x="1197000" y="1254855"/>
                </a:lnTo>
                <a:lnTo>
                  <a:pt x="1198195" y="1250450"/>
                </a:lnTo>
                <a:lnTo>
                  <a:pt x="1199789" y="1246045"/>
                </a:lnTo>
                <a:lnTo>
                  <a:pt x="1200984" y="1242841"/>
                </a:lnTo>
                <a:lnTo>
                  <a:pt x="1202977" y="1239237"/>
                </a:lnTo>
                <a:lnTo>
                  <a:pt x="1204969" y="1236834"/>
                </a:lnTo>
                <a:lnTo>
                  <a:pt x="1206961" y="1234832"/>
                </a:lnTo>
                <a:lnTo>
                  <a:pt x="1209352" y="1233631"/>
                </a:lnTo>
                <a:lnTo>
                  <a:pt x="1212141" y="1232429"/>
                </a:lnTo>
                <a:lnTo>
                  <a:pt x="1292225" y="1217613"/>
                </a:lnTo>
                <a:close/>
                <a:moveTo>
                  <a:pt x="36513" y="1122363"/>
                </a:moveTo>
                <a:lnTo>
                  <a:pt x="98598" y="1134269"/>
                </a:lnTo>
                <a:lnTo>
                  <a:pt x="100956" y="1135063"/>
                </a:lnTo>
                <a:lnTo>
                  <a:pt x="102921" y="1135857"/>
                </a:lnTo>
                <a:lnTo>
                  <a:pt x="104492" y="1137444"/>
                </a:lnTo>
                <a:lnTo>
                  <a:pt x="105671" y="1139825"/>
                </a:lnTo>
                <a:lnTo>
                  <a:pt x="107636" y="1142207"/>
                </a:lnTo>
                <a:lnTo>
                  <a:pt x="108815" y="1145382"/>
                </a:lnTo>
                <a:lnTo>
                  <a:pt x="110779" y="1152128"/>
                </a:lnTo>
                <a:lnTo>
                  <a:pt x="112351" y="1159272"/>
                </a:lnTo>
                <a:lnTo>
                  <a:pt x="113923" y="1167210"/>
                </a:lnTo>
                <a:lnTo>
                  <a:pt x="115495" y="1183085"/>
                </a:lnTo>
                <a:lnTo>
                  <a:pt x="115888" y="1186260"/>
                </a:lnTo>
                <a:lnTo>
                  <a:pt x="115495" y="1188641"/>
                </a:lnTo>
                <a:lnTo>
                  <a:pt x="115102" y="1189832"/>
                </a:lnTo>
                <a:lnTo>
                  <a:pt x="114316" y="1190228"/>
                </a:lnTo>
                <a:lnTo>
                  <a:pt x="112744" y="1190228"/>
                </a:lnTo>
                <a:lnTo>
                  <a:pt x="111565" y="1189435"/>
                </a:lnTo>
                <a:lnTo>
                  <a:pt x="109994" y="1188244"/>
                </a:lnTo>
                <a:lnTo>
                  <a:pt x="108422" y="1186657"/>
                </a:lnTo>
                <a:lnTo>
                  <a:pt x="105278" y="1181894"/>
                </a:lnTo>
                <a:lnTo>
                  <a:pt x="102528" y="1177132"/>
                </a:lnTo>
                <a:lnTo>
                  <a:pt x="100563" y="1172369"/>
                </a:lnTo>
                <a:lnTo>
                  <a:pt x="100170" y="1169988"/>
                </a:lnTo>
                <a:lnTo>
                  <a:pt x="100170" y="1168003"/>
                </a:lnTo>
                <a:lnTo>
                  <a:pt x="99384" y="1164828"/>
                </a:lnTo>
                <a:lnTo>
                  <a:pt x="98598" y="1162447"/>
                </a:lnTo>
                <a:lnTo>
                  <a:pt x="97026" y="1161257"/>
                </a:lnTo>
                <a:lnTo>
                  <a:pt x="96633" y="1161257"/>
                </a:lnTo>
                <a:lnTo>
                  <a:pt x="95848" y="1161257"/>
                </a:lnTo>
                <a:lnTo>
                  <a:pt x="95062" y="1161257"/>
                </a:lnTo>
                <a:lnTo>
                  <a:pt x="94276" y="1161653"/>
                </a:lnTo>
                <a:lnTo>
                  <a:pt x="92704" y="1163638"/>
                </a:lnTo>
                <a:lnTo>
                  <a:pt x="91525" y="1167210"/>
                </a:lnTo>
                <a:lnTo>
                  <a:pt x="91525" y="1171178"/>
                </a:lnTo>
                <a:lnTo>
                  <a:pt x="91132" y="1176338"/>
                </a:lnTo>
                <a:lnTo>
                  <a:pt x="90346" y="1181100"/>
                </a:lnTo>
                <a:lnTo>
                  <a:pt x="89167" y="1184275"/>
                </a:lnTo>
                <a:lnTo>
                  <a:pt x="87989" y="1186260"/>
                </a:lnTo>
                <a:lnTo>
                  <a:pt x="86810" y="1187847"/>
                </a:lnTo>
                <a:lnTo>
                  <a:pt x="85238" y="1189038"/>
                </a:lnTo>
                <a:lnTo>
                  <a:pt x="83666" y="1189832"/>
                </a:lnTo>
                <a:lnTo>
                  <a:pt x="82094" y="1191022"/>
                </a:lnTo>
                <a:lnTo>
                  <a:pt x="80130" y="1191419"/>
                </a:lnTo>
                <a:lnTo>
                  <a:pt x="75414" y="1192213"/>
                </a:lnTo>
                <a:lnTo>
                  <a:pt x="69520" y="1192213"/>
                </a:lnTo>
                <a:lnTo>
                  <a:pt x="67163" y="1191816"/>
                </a:lnTo>
                <a:lnTo>
                  <a:pt x="64412" y="1191022"/>
                </a:lnTo>
                <a:lnTo>
                  <a:pt x="62447" y="1190228"/>
                </a:lnTo>
                <a:lnTo>
                  <a:pt x="60482" y="1188641"/>
                </a:lnTo>
                <a:lnTo>
                  <a:pt x="58125" y="1187053"/>
                </a:lnTo>
                <a:lnTo>
                  <a:pt x="56160" y="1185069"/>
                </a:lnTo>
                <a:lnTo>
                  <a:pt x="53016" y="1180703"/>
                </a:lnTo>
                <a:lnTo>
                  <a:pt x="49873" y="1175147"/>
                </a:lnTo>
                <a:lnTo>
                  <a:pt x="47122" y="1169194"/>
                </a:lnTo>
                <a:lnTo>
                  <a:pt x="44765" y="1162844"/>
                </a:lnTo>
                <a:lnTo>
                  <a:pt x="42800" y="1156494"/>
                </a:lnTo>
                <a:lnTo>
                  <a:pt x="41228" y="1150144"/>
                </a:lnTo>
                <a:lnTo>
                  <a:pt x="40049" y="1143794"/>
                </a:lnTo>
                <a:lnTo>
                  <a:pt x="37692" y="1133475"/>
                </a:lnTo>
                <a:lnTo>
                  <a:pt x="36513" y="1125538"/>
                </a:lnTo>
                <a:lnTo>
                  <a:pt x="36513" y="1122363"/>
                </a:lnTo>
                <a:close/>
                <a:moveTo>
                  <a:pt x="1779588" y="1120775"/>
                </a:moveTo>
                <a:lnTo>
                  <a:pt x="1779588" y="1123616"/>
                </a:lnTo>
                <a:lnTo>
                  <a:pt x="1778404" y="1131734"/>
                </a:lnTo>
                <a:lnTo>
                  <a:pt x="1776824" y="1142693"/>
                </a:lnTo>
                <a:lnTo>
                  <a:pt x="1775244" y="1149188"/>
                </a:lnTo>
                <a:lnTo>
                  <a:pt x="1773665" y="1155682"/>
                </a:lnTo>
                <a:lnTo>
                  <a:pt x="1771690" y="1162176"/>
                </a:lnTo>
                <a:lnTo>
                  <a:pt x="1769321" y="1168671"/>
                </a:lnTo>
                <a:lnTo>
                  <a:pt x="1766162" y="1174759"/>
                </a:lnTo>
                <a:lnTo>
                  <a:pt x="1763397" y="1180442"/>
                </a:lnTo>
                <a:lnTo>
                  <a:pt x="1760238" y="1184907"/>
                </a:lnTo>
                <a:lnTo>
                  <a:pt x="1757869" y="1186530"/>
                </a:lnTo>
                <a:lnTo>
                  <a:pt x="1755894" y="1188560"/>
                </a:lnTo>
                <a:lnTo>
                  <a:pt x="1753920" y="1189777"/>
                </a:lnTo>
                <a:lnTo>
                  <a:pt x="1751550" y="1190995"/>
                </a:lnTo>
                <a:lnTo>
                  <a:pt x="1749181" y="1191807"/>
                </a:lnTo>
                <a:lnTo>
                  <a:pt x="1746812" y="1192213"/>
                </a:lnTo>
                <a:lnTo>
                  <a:pt x="1740888" y="1192213"/>
                </a:lnTo>
                <a:lnTo>
                  <a:pt x="1736149" y="1191401"/>
                </a:lnTo>
                <a:lnTo>
                  <a:pt x="1734175" y="1190589"/>
                </a:lnTo>
                <a:lnTo>
                  <a:pt x="1732200" y="1189777"/>
                </a:lnTo>
                <a:lnTo>
                  <a:pt x="1730621" y="1188966"/>
                </a:lnTo>
                <a:lnTo>
                  <a:pt x="1729436" y="1187748"/>
                </a:lnTo>
                <a:lnTo>
                  <a:pt x="1728251" y="1185718"/>
                </a:lnTo>
                <a:lnTo>
                  <a:pt x="1727461" y="1184095"/>
                </a:lnTo>
                <a:lnTo>
                  <a:pt x="1725487" y="1180442"/>
                </a:lnTo>
                <a:lnTo>
                  <a:pt x="1724697" y="1175977"/>
                </a:lnTo>
                <a:lnTo>
                  <a:pt x="1724697" y="1170700"/>
                </a:lnTo>
                <a:lnTo>
                  <a:pt x="1724302" y="1166235"/>
                </a:lnTo>
                <a:lnTo>
                  <a:pt x="1723117" y="1162988"/>
                </a:lnTo>
                <a:lnTo>
                  <a:pt x="1721933" y="1160959"/>
                </a:lnTo>
                <a:lnTo>
                  <a:pt x="1721143" y="1160553"/>
                </a:lnTo>
                <a:lnTo>
                  <a:pt x="1720748" y="1160147"/>
                </a:lnTo>
                <a:lnTo>
                  <a:pt x="1719958" y="1160553"/>
                </a:lnTo>
                <a:lnTo>
                  <a:pt x="1718774" y="1160553"/>
                </a:lnTo>
                <a:lnTo>
                  <a:pt x="1717589" y="1161770"/>
                </a:lnTo>
                <a:lnTo>
                  <a:pt x="1716404" y="1164206"/>
                </a:lnTo>
                <a:lnTo>
                  <a:pt x="1716009" y="1167453"/>
                </a:lnTo>
                <a:lnTo>
                  <a:pt x="1716009" y="1169482"/>
                </a:lnTo>
                <a:lnTo>
                  <a:pt x="1715614" y="1171512"/>
                </a:lnTo>
                <a:lnTo>
                  <a:pt x="1713640" y="1176383"/>
                </a:lnTo>
                <a:lnTo>
                  <a:pt x="1710481" y="1181659"/>
                </a:lnTo>
                <a:lnTo>
                  <a:pt x="1707716" y="1186124"/>
                </a:lnTo>
                <a:lnTo>
                  <a:pt x="1706137" y="1188154"/>
                </a:lnTo>
                <a:lnTo>
                  <a:pt x="1704557" y="1189371"/>
                </a:lnTo>
                <a:lnTo>
                  <a:pt x="1702978" y="1190183"/>
                </a:lnTo>
                <a:lnTo>
                  <a:pt x="1702188" y="1190183"/>
                </a:lnTo>
                <a:lnTo>
                  <a:pt x="1701003" y="1189777"/>
                </a:lnTo>
                <a:lnTo>
                  <a:pt x="1700608" y="1188560"/>
                </a:lnTo>
                <a:lnTo>
                  <a:pt x="1700213" y="1185718"/>
                </a:lnTo>
                <a:lnTo>
                  <a:pt x="1700608" y="1182877"/>
                </a:lnTo>
                <a:lnTo>
                  <a:pt x="1702188" y="1166641"/>
                </a:lnTo>
                <a:lnTo>
                  <a:pt x="1703767" y="1158117"/>
                </a:lnTo>
                <a:lnTo>
                  <a:pt x="1704952" y="1150811"/>
                </a:lnTo>
                <a:lnTo>
                  <a:pt x="1707716" y="1143911"/>
                </a:lnTo>
                <a:lnTo>
                  <a:pt x="1708901" y="1141070"/>
                </a:lnTo>
                <a:lnTo>
                  <a:pt x="1710086" y="1138634"/>
                </a:lnTo>
                <a:lnTo>
                  <a:pt x="1711665" y="1136199"/>
                </a:lnTo>
                <a:lnTo>
                  <a:pt x="1713640" y="1134575"/>
                </a:lnTo>
                <a:lnTo>
                  <a:pt x="1715219" y="1133763"/>
                </a:lnTo>
                <a:lnTo>
                  <a:pt x="1717194" y="1132952"/>
                </a:lnTo>
                <a:lnTo>
                  <a:pt x="1779588" y="1120775"/>
                </a:lnTo>
                <a:close/>
                <a:moveTo>
                  <a:pt x="233586" y="538163"/>
                </a:moveTo>
                <a:lnTo>
                  <a:pt x="238336" y="538163"/>
                </a:lnTo>
                <a:lnTo>
                  <a:pt x="300494" y="768264"/>
                </a:lnTo>
                <a:lnTo>
                  <a:pt x="301682" y="758743"/>
                </a:lnTo>
                <a:lnTo>
                  <a:pt x="323061" y="601242"/>
                </a:lnTo>
                <a:lnTo>
                  <a:pt x="317122" y="585770"/>
                </a:lnTo>
                <a:lnTo>
                  <a:pt x="328999" y="565140"/>
                </a:lnTo>
                <a:lnTo>
                  <a:pt x="355921" y="565140"/>
                </a:lnTo>
                <a:lnTo>
                  <a:pt x="367403" y="585770"/>
                </a:lnTo>
                <a:lnTo>
                  <a:pt x="362256" y="604416"/>
                </a:lnTo>
                <a:lnTo>
                  <a:pt x="381259" y="770645"/>
                </a:lnTo>
                <a:lnTo>
                  <a:pt x="394720" y="710739"/>
                </a:lnTo>
                <a:lnTo>
                  <a:pt x="395908" y="741287"/>
                </a:lnTo>
                <a:lnTo>
                  <a:pt x="397096" y="773818"/>
                </a:lnTo>
                <a:lnTo>
                  <a:pt x="401055" y="844039"/>
                </a:lnTo>
                <a:lnTo>
                  <a:pt x="405806" y="918227"/>
                </a:lnTo>
                <a:lnTo>
                  <a:pt x="410952" y="992018"/>
                </a:lnTo>
                <a:lnTo>
                  <a:pt x="416891" y="1061048"/>
                </a:lnTo>
                <a:lnTo>
                  <a:pt x="423226" y="1122541"/>
                </a:lnTo>
                <a:lnTo>
                  <a:pt x="426393" y="1148725"/>
                </a:lnTo>
                <a:lnTo>
                  <a:pt x="428768" y="1171338"/>
                </a:lnTo>
                <a:lnTo>
                  <a:pt x="431936" y="1190381"/>
                </a:lnTo>
                <a:lnTo>
                  <a:pt x="434311" y="1204663"/>
                </a:lnTo>
                <a:lnTo>
                  <a:pt x="435499" y="1210218"/>
                </a:lnTo>
                <a:lnTo>
                  <a:pt x="436687" y="1215375"/>
                </a:lnTo>
                <a:lnTo>
                  <a:pt x="439062" y="1220532"/>
                </a:lnTo>
                <a:lnTo>
                  <a:pt x="440646" y="1225293"/>
                </a:lnTo>
                <a:lnTo>
                  <a:pt x="440646" y="1228467"/>
                </a:lnTo>
                <a:lnTo>
                  <a:pt x="441833" y="1238385"/>
                </a:lnTo>
                <a:lnTo>
                  <a:pt x="443021" y="1248700"/>
                </a:lnTo>
                <a:lnTo>
                  <a:pt x="444605" y="1258221"/>
                </a:lnTo>
                <a:lnTo>
                  <a:pt x="446584" y="1268140"/>
                </a:lnTo>
                <a:lnTo>
                  <a:pt x="448564" y="1277264"/>
                </a:lnTo>
                <a:lnTo>
                  <a:pt x="450939" y="1285992"/>
                </a:lnTo>
                <a:lnTo>
                  <a:pt x="453711" y="1295117"/>
                </a:lnTo>
                <a:lnTo>
                  <a:pt x="456086" y="1303448"/>
                </a:lnTo>
                <a:lnTo>
                  <a:pt x="459649" y="1311383"/>
                </a:lnTo>
                <a:lnTo>
                  <a:pt x="462816" y="1318921"/>
                </a:lnTo>
                <a:lnTo>
                  <a:pt x="466380" y="1326458"/>
                </a:lnTo>
                <a:lnTo>
                  <a:pt x="469943" y="1333599"/>
                </a:lnTo>
                <a:lnTo>
                  <a:pt x="473902" y="1340344"/>
                </a:lnTo>
                <a:lnTo>
                  <a:pt x="477861" y="1346691"/>
                </a:lnTo>
                <a:lnTo>
                  <a:pt x="482612" y="1353039"/>
                </a:lnTo>
                <a:lnTo>
                  <a:pt x="487363" y="1358990"/>
                </a:lnTo>
                <a:lnTo>
                  <a:pt x="469151" y="1598613"/>
                </a:lnTo>
                <a:lnTo>
                  <a:pt x="383239" y="1598613"/>
                </a:lnTo>
                <a:lnTo>
                  <a:pt x="340481" y="1260999"/>
                </a:lnTo>
                <a:lnTo>
                  <a:pt x="334938" y="1261395"/>
                </a:lnTo>
                <a:lnTo>
                  <a:pt x="329395" y="1261792"/>
                </a:lnTo>
                <a:lnTo>
                  <a:pt x="326228" y="1261792"/>
                </a:lnTo>
                <a:lnTo>
                  <a:pt x="322269" y="1261395"/>
                </a:lnTo>
                <a:lnTo>
                  <a:pt x="282282" y="1597423"/>
                </a:lnTo>
                <a:lnTo>
                  <a:pt x="193203" y="1598613"/>
                </a:lnTo>
                <a:lnTo>
                  <a:pt x="160738" y="1168165"/>
                </a:lnTo>
                <a:lnTo>
                  <a:pt x="154800" y="1158246"/>
                </a:lnTo>
                <a:lnTo>
                  <a:pt x="149257" y="1148725"/>
                </a:lnTo>
                <a:lnTo>
                  <a:pt x="144110" y="1139203"/>
                </a:lnTo>
                <a:lnTo>
                  <a:pt x="140151" y="1128889"/>
                </a:lnTo>
                <a:lnTo>
                  <a:pt x="139755" y="1124921"/>
                </a:lnTo>
                <a:lnTo>
                  <a:pt x="134609" y="1066999"/>
                </a:lnTo>
                <a:lnTo>
                  <a:pt x="128670" y="1003920"/>
                </a:lnTo>
                <a:lnTo>
                  <a:pt x="122335" y="924971"/>
                </a:lnTo>
                <a:lnTo>
                  <a:pt x="108875" y="730972"/>
                </a:lnTo>
                <a:lnTo>
                  <a:pt x="103728" y="726608"/>
                </a:lnTo>
                <a:lnTo>
                  <a:pt x="98185" y="721054"/>
                </a:lnTo>
                <a:lnTo>
                  <a:pt x="97789" y="721450"/>
                </a:lnTo>
                <a:lnTo>
                  <a:pt x="96997" y="723434"/>
                </a:lnTo>
                <a:lnTo>
                  <a:pt x="96601" y="727798"/>
                </a:lnTo>
                <a:lnTo>
                  <a:pt x="96601" y="733352"/>
                </a:lnTo>
                <a:lnTo>
                  <a:pt x="96205" y="749618"/>
                </a:lnTo>
                <a:lnTo>
                  <a:pt x="96601" y="771438"/>
                </a:lnTo>
                <a:lnTo>
                  <a:pt x="97789" y="826980"/>
                </a:lnTo>
                <a:lnTo>
                  <a:pt x="100165" y="893630"/>
                </a:lnTo>
                <a:lnTo>
                  <a:pt x="103332" y="962660"/>
                </a:lnTo>
                <a:lnTo>
                  <a:pt x="106499" y="1027327"/>
                </a:lnTo>
                <a:lnTo>
                  <a:pt x="109666" y="1079694"/>
                </a:lnTo>
                <a:lnTo>
                  <a:pt x="112042" y="1112226"/>
                </a:lnTo>
                <a:lnTo>
                  <a:pt x="97393" y="1112623"/>
                </a:lnTo>
                <a:lnTo>
                  <a:pt x="87891" y="1112623"/>
                </a:lnTo>
                <a:lnTo>
                  <a:pt x="76806" y="1111433"/>
                </a:lnTo>
                <a:lnTo>
                  <a:pt x="65325" y="1109449"/>
                </a:lnTo>
                <a:lnTo>
                  <a:pt x="59386" y="1108259"/>
                </a:lnTo>
                <a:lnTo>
                  <a:pt x="53843" y="1107069"/>
                </a:lnTo>
                <a:lnTo>
                  <a:pt x="47905" y="1104688"/>
                </a:lnTo>
                <a:lnTo>
                  <a:pt x="41966" y="1102308"/>
                </a:lnTo>
                <a:lnTo>
                  <a:pt x="36027" y="1099928"/>
                </a:lnTo>
                <a:lnTo>
                  <a:pt x="30485" y="1096357"/>
                </a:lnTo>
                <a:lnTo>
                  <a:pt x="27713" y="1079298"/>
                </a:lnTo>
                <a:lnTo>
                  <a:pt x="24546" y="1056684"/>
                </a:lnTo>
                <a:lnTo>
                  <a:pt x="21775" y="1030104"/>
                </a:lnTo>
                <a:lnTo>
                  <a:pt x="18607" y="1000349"/>
                </a:lnTo>
                <a:lnTo>
                  <a:pt x="15836" y="967024"/>
                </a:lnTo>
                <a:lnTo>
                  <a:pt x="13065" y="932509"/>
                </a:lnTo>
                <a:lnTo>
                  <a:pt x="7918" y="860305"/>
                </a:lnTo>
                <a:lnTo>
                  <a:pt x="3563" y="790084"/>
                </a:lnTo>
                <a:lnTo>
                  <a:pt x="2375" y="757949"/>
                </a:lnTo>
                <a:lnTo>
                  <a:pt x="1187" y="728591"/>
                </a:lnTo>
                <a:lnTo>
                  <a:pt x="396" y="702804"/>
                </a:lnTo>
                <a:lnTo>
                  <a:pt x="0" y="681778"/>
                </a:lnTo>
                <a:lnTo>
                  <a:pt x="396" y="666305"/>
                </a:lnTo>
                <a:lnTo>
                  <a:pt x="792" y="660751"/>
                </a:lnTo>
                <a:lnTo>
                  <a:pt x="1187" y="656784"/>
                </a:lnTo>
                <a:lnTo>
                  <a:pt x="1979" y="650436"/>
                </a:lnTo>
                <a:lnTo>
                  <a:pt x="3167" y="644089"/>
                </a:lnTo>
                <a:lnTo>
                  <a:pt x="5147" y="638535"/>
                </a:lnTo>
                <a:lnTo>
                  <a:pt x="7918" y="632584"/>
                </a:lnTo>
                <a:lnTo>
                  <a:pt x="11085" y="626633"/>
                </a:lnTo>
                <a:lnTo>
                  <a:pt x="15044" y="621475"/>
                </a:lnTo>
                <a:lnTo>
                  <a:pt x="19003" y="615921"/>
                </a:lnTo>
                <a:lnTo>
                  <a:pt x="24150" y="610764"/>
                </a:lnTo>
                <a:lnTo>
                  <a:pt x="29693" y="606003"/>
                </a:lnTo>
                <a:lnTo>
                  <a:pt x="35631" y="601242"/>
                </a:lnTo>
                <a:lnTo>
                  <a:pt x="41966" y="596482"/>
                </a:lnTo>
                <a:lnTo>
                  <a:pt x="48696" y="592514"/>
                </a:lnTo>
                <a:lnTo>
                  <a:pt x="55427" y="588150"/>
                </a:lnTo>
                <a:lnTo>
                  <a:pt x="62949" y="584580"/>
                </a:lnTo>
                <a:lnTo>
                  <a:pt x="70867" y="580612"/>
                </a:lnTo>
                <a:lnTo>
                  <a:pt x="78785" y="576645"/>
                </a:lnTo>
                <a:lnTo>
                  <a:pt x="96205" y="569504"/>
                </a:lnTo>
                <a:lnTo>
                  <a:pt x="114417" y="563950"/>
                </a:lnTo>
                <a:lnTo>
                  <a:pt x="132629" y="557999"/>
                </a:lnTo>
                <a:lnTo>
                  <a:pt x="152029" y="552842"/>
                </a:lnTo>
                <a:lnTo>
                  <a:pt x="171428" y="548478"/>
                </a:lnTo>
                <a:lnTo>
                  <a:pt x="190828" y="544510"/>
                </a:lnTo>
                <a:lnTo>
                  <a:pt x="210227" y="540940"/>
                </a:lnTo>
                <a:lnTo>
                  <a:pt x="229627" y="538559"/>
                </a:lnTo>
                <a:lnTo>
                  <a:pt x="233586" y="538163"/>
                </a:lnTo>
                <a:close/>
                <a:moveTo>
                  <a:pt x="1612045" y="536575"/>
                </a:moveTo>
                <a:lnTo>
                  <a:pt x="1621555" y="536972"/>
                </a:lnTo>
                <a:lnTo>
                  <a:pt x="1631461" y="537369"/>
                </a:lnTo>
                <a:lnTo>
                  <a:pt x="1640970" y="538559"/>
                </a:lnTo>
                <a:lnTo>
                  <a:pt x="1650480" y="540147"/>
                </a:lnTo>
                <a:lnTo>
                  <a:pt x="1660386" y="541734"/>
                </a:lnTo>
                <a:lnTo>
                  <a:pt x="1669896" y="544512"/>
                </a:lnTo>
                <a:lnTo>
                  <a:pt x="1679406" y="546894"/>
                </a:lnTo>
                <a:lnTo>
                  <a:pt x="1688916" y="550465"/>
                </a:lnTo>
                <a:lnTo>
                  <a:pt x="1698030" y="553640"/>
                </a:lnTo>
                <a:lnTo>
                  <a:pt x="1707539" y="557212"/>
                </a:lnTo>
                <a:lnTo>
                  <a:pt x="1716257" y="560784"/>
                </a:lnTo>
                <a:lnTo>
                  <a:pt x="1724974" y="565150"/>
                </a:lnTo>
                <a:lnTo>
                  <a:pt x="1742409" y="573484"/>
                </a:lnTo>
                <a:lnTo>
                  <a:pt x="1758259" y="582215"/>
                </a:lnTo>
                <a:lnTo>
                  <a:pt x="1772523" y="591344"/>
                </a:lnTo>
                <a:lnTo>
                  <a:pt x="1785600" y="600472"/>
                </a:lnTo>
                <a:lnTo>
                  <a:pt x="1797091" y="608806"/>
                </a:lnTo>
                <a:lnTo>
                  <a:pt x="1806997" y="616744"/>
                </a:lnTo>
                <a:lnTo>
                  <a:pt x="1814129" y="623887"/>
                </a:lnTo>
                <a:lnTo>
                  <a:pt x="1816903" y="627062"/>
                </a:lnTo>
                <a:lnTo>
                  <a:pt x="1818884" y="629840"/>
                </a:lnTo>
                <a:lnTo>
                  <a:pt x="1820865" y="632619"/>
                </a:lnTo>
                <a:lnTo>
                  <a:pt x="1821658" y="634603"/>
                </a:lnTo>
                <a:lnTo>
                  <a:pt x="1822054" y="638572"/>
                </a:lnTo>
                <a:lnTo>
                  <a:pt x="1822450" y="644128"/>
                </a:lnTo>
                <a:lnTo>
                  <a:pt x="1822450" y="660797"/>
                </a:lnTo>
                <a:lnTo>
                  <a:pt x="1821658" y="682625"/>
                </a:lnTo>
                <a:lnTo>
                  <a:pt x="1819677" y="710009"/>
                </a:lnTo>
                <a:lnTo>
                  <a:pt x="1818092" y="741362"/>
                </a:lnTo>
                <a:lnTo>
                  <a:pt x="1815714" y="775494"/>
                </a:lnTo>
                <a:lnTo>
                  <a:pt x="1809374" y="850106"/>
                </a:lnTo>
                <a:lnTo>
                  <a:pt x="1802242" y="926306"/>
                </a:lnTo>
                <a:lnTo>
                  <a:pt x="1794713" y="998141"/>
                </a:lnTo>
                <a:lnTo>
                  <a:pt x="1790751" y="1029494"/>
                </a:lnTo>
                <a:lnTo>
                  <a:pt x="1787581" y="1057672"/>
                </a:lnTo>
                <a:lnTo>
                  <a:pt x="1784015" y="1080691"/>
                </a:lnTo>
                <a:lnTo>
                  <a:pt x="1781241" y="1097756"/>
                </a:lnTo>
                <a:lnTo>
                  <a:pt x="1770146" y="1102122"/>
                </a:lnTo>
                <a:lnTo>
                  <a:pt x="1759844" y="1106091"/>
                </a:lnTo>
                <a:lnTo>
                  <a:pt x="1749938" y="1108472"/>
                </a:lnTo>
                <a:lnTo>
                  <a:pt x="1740824" y="1110456"/>
                </a:lnTo>
                <a:lnTo>
                  <a:pt x="1731710" y="1112044"/>
                </a:lnTo>
                <a:lnTo>
                  <a:pt x="1724182" y="1112441"/>
                </a:lnTo>
                <a:lnTo>
                  <a:pt x="1720616" y="1112044"/>
                </a:lnTo>
                <a:lnTo>
                  <a:pt x="1717446" y="1111250"/>
                </a:lnTo>
                <a:lnTo>
                  <a:pt x="1714276" y="1110853"/>
                </a:lnTo>
                <a:lnTo>
                  <a:pt x="1711502" y="1110059"/>
                </a:lnTo>
                <a:lnTo>
                  <a:pt x="1712691" y="1096566"/>
                </a:lnTo>
                <a:lnTo>
                  <a:pt x="1713879" y="1077119"/>
                </a:lnTo>
                <a:lnTo>
                  <a:pt x="1715464" y="1025128"/>
                </a:lnTo>
                <a:lnTo>
                  <a:pt x="1717049" y="960041"/>
                </a:lnTo>
                <a:lnTo>
                  <a:pt x="1718238" y="890587"/>
                </a:lnTo>
                <a:lnTo>
                  <a:pt x="1719031" y="823912"/>
                </a:lnTo>
                <a:lnTo>
                  <a:pt x="1718238" y="794544"/>
                </a:lnTo>
                <a:lnTo>
                  <a:pt x="1717842" y="768747"/>
                </a:lnTo>
                <a:lnTo>
                  <a:pt x="1717446" y="747315"/>
                </a:lnTo>
                <a:lnTo>
                  <a:pt x="1716257" y="731440"/>
                </a:lnTo>
                <a:lnTo>
                  <a:pt x="1715464" y="726281"/>
                </a:lnTo>
                <a:lnTo>
                  <a:pt x="1715068" y="722312"/>
                </a:lnTo>
                <a:lnTo>
                  <a:pt x="1713879" y="720725"/>
                </a:lnTo>
                <a:lnTo>
                  <a:pt x="1713483" y="720328"/>
                </a:lnTo>
                <a:lnTo>
                  <a:pt x="1713087" y="720725"/>
                </a:lnTo>
                <a:lnTo>
                  <a:pt x="1707539" y="727869"/>
                </a:lnTo>
                <a:lnTo>
                  <a:pt x="1702388" y="735409"/>
                </a:lnTo>
                <a:lnTo>
                  <a:pt x="1701200" y="737394"/>
                </a:lnTo>
                <a:lnTo>
                  <a:pt x="1683765" y="992584"/>
                </a:lnTo>
                <a:lnTo>
                  <a:pt x="1675047" y="1087438"/>
                </a:lnTo>
                <a:lnTo>
                  <a:pt x="1671877" y="1124744"/>
                </a:lnTo>
                <a:lnTo>
                  <a:pt x="1671085" y="1128316"/>
                </a:lnTo>
                <a:lnTo>
                  <a:pt x="1669104" y="1134269"/>
                </a:lnTo>
                <a:lnTo>
                  <a:pt x="1667123" y="1140222"/>
                </a:lnTo>
                <a:lnTo>
                  <a:pt x="1664349" y="1145778"/>
                </a:lnTo>
                <a:lnTo>
                  <a:pt x="1661971" y="1151334"/>
                </a:lnTo>
                <a:lnTo>
                  <a:pt x="1655631" y="1162447"/>
                </a:lnTo>
                <a:lnTo>
                  <a:pt x="1648499" y="1173956"/>
                </a:lnTo>
                <a:lnTo>
                  <a:pt x="1616403" y="1598613"/>
                </a:lnTo>
                <a:lnTo>
                  <a:pt x="1531211" y="1598613"/>
                </a:lnTo>
                <a:lnTo>
                  <a:pt x="1488020" y="1260872"/>
                </a:lnTo>
                <a:lnTo>
                  <a:pt x="1482869" y="1261269"/>
                </a:lnTo>
                <a:lnTo>
                  <a:pt x="1477322" y="1261666"/>
                </a:lnTo>
                <a:lnTo>
                  <a:pt x="1473359" y="1261666"/>
                </a:lnTo>
                <a:lnTo>
                  <a:pt x="1470189" y="1261269"/>
                </a:lnTo>
                <a:lnTo>
                  <a:pt x="1429772" y="1597422"/>
                </a:lnTo>
                <a:lnTo>
                  <a:pt x="1340617" y="1598613"/>
                </a:lnTo>
                <a:lnTo>
                  <a:pt x="1323975" y="1376760"/>
                </a:lnTo>
                <a:lnTo>
                  <a:pt x="1330315" y="1370806"/>
                </a:lnTo>
                <a:lnTo>
                  <a:pt x="1336655" y="1364456"/>
                </a:lnTo>
                <a:lnTo>
                  <a:pt x="1342995" y="1357710"/>
                </a:lnTo>
                <a:lnTo>
                  <a:pt x="1348542" y="1350566"/>
                </a:lnTo>
                <a:lnTo>
                  <a:pt x="1354090" y="1342628"/>
                </a:lnTo>
                <a:lnTo>
                  <a:pt x="1358845" y="1334294"/>
                </a:lnTo>
                <a:lnTo>
                  <a:pt x="1363600" y="1325563"/>
                </a:lnTo>
                <a:lnTo>
                  <a:pt x="1368355" y="1316435"/>
                </a:lnTo>
                <a:lnTo>
                  <a:pt x="1371921" y="1306513"/>
                </a:lnTo>
                <a:lnTo>
                  <a:pt x="1375883" y="1296591"/>
                </a:lnTo>
                <a:lnTo>
                  <a:pt x="1379053" y="1285875"/>
                </a:lnTo>
                <a:lnTo>
                  <a:pt x="1381827" y="1275160"/>
                </a:lnTo>
                <a:lnTo>
                  <a:pt x="1384204" y="1263650"/>
                </a:lnTo>
                <a:lnTo>
                  <a:pt x="1386186" y="1251347"/>
                </a:lnTo>
                <a:lnTo>
                  <a:pt x="1388563" y="1239044"/>
                </a:lnTo>
                <a:lnTo>
                  <a:pt x="1389752" y="1226344"/>
                </a:lnTo>
                <a:lnTo>
                  <a:pt x="1389752" y="1222375"/>
                </a:lnTo>
                <a:lnTo>
                  <a:pt x="1389752" y="1218009"/>
                </a:lnTo>
                <a:lnTo>
                  <a:pt x="1389356" y="1209675"/>
                </a:lnTo>
                <a:lnTo>
                  <a:pt x="1390148" y="1207294"/>
                </a:lnTo>
                <a:lnTo>
                  <a:pt x="1392129" y="1194594"/>
                </a:lnTo>
                <a:lnTo>
                  <a:pt x="1394903" y="1177925"/>
                </a:lnTo>
                <a:lnTo>
                  <a:pt x="1400450" y="1134269"/>
                </a:lnTo>
                <a:lnTo>
                  <a:pt x="1407186" y="1078309"/>
                </a:lnTo>
                <a:lnTo>
                  <a:pt x="1413923" y="1013619"/>
                </a:lnTo>
                <a:lnTo>
                  <a:pt x="1421055" y="943769"/>
                </a:lnTo>
                <a:lnTo>
                  <a:pt x="1427791" y="871537"/>
                </a:lnTo>
                <a:lnTo>
                  <a:pt x="1433735" y="800894"/>
                </a:lnTo>
                <a:lnTo>
                  <a:pt x="1438886" y="734219"/>
                </a:lnTo>
                <a:lnTo>
                  <a:pt x="1447603" y="767953"/>
                </a:lnTo>
                <a:lnTo>
                  <a:pt x="1449188" y="758428"/>
                </a:lnTo>
                <a:lnTo>
                  <a:pt x="1470586" y="600869"/>
                </a:lnTo>
                <a:lnTo>
                  <a:pt x="1464642" y="585390"/>
                </a:lnTo>
                <a:lnTo>
                  <a:pt x="1476529" y="564753"/>
                </a:lnTo>
                <a:lnTo>
                  <a:pt x="1503870" y="564753"/>
                </a:lnTo>
                <a:lnTo>
                  <a:pt x="1514569" y="585390"/>
                </a:lnTo>
                <a:lnTo>
                  <a:pt x="1509814" y="604044"/>
                </a:lnTo>
                <a:lnTo>
                  <a:pt x="1528833" y="770334"/>
                </a:lnTo>
                <a:lnTo>
                  <a:pt x="1579949" y="545306"/>
                </a:lnTo>
                <a:lnTo>
                  <a:pt x="1585893" y="542131"/>
                </a:lnTo>
                <a:lnTo>
                  <a:pt x="1589855" y="540147"/>
                </a:lnTo>
                <a:lnTo>
                  <a:pt x="1592629" y="538559"/>
                </a:lnTo>
                <a:lnTo>
                  <a:pt x="1593025" y="538162"/>
                </a:lnTo>
                <a:lnTo>
                  <a:pt x="1602535" y="536972"/>
                </a:lnTo>
                <a:lnTo>
                  <a:pt x="1612045" y="536575"/>
                </a:lnTo>
                <a:close/>
                <a:moveTo>
                  <a:pt x="1080417" y="477838"/>
                </a:moveTo>
                <a:lnTo>
                  <a:pt x="1092318" y="478235"/>
                </a:lnTo>
                <a:lnTo>
                  <a:pt x="1104616" y="478632"/>
                </a:lnTo>
                <a:lnTo>
                  <a:pt x="1116913" y="480219"/>
                </a:lnTo>
                <a:lnTo>
                  <a:pt x="1128814" y="482600"/>
                </a:lnTo>
                <a:lnTo>
                  <a:pt x="1141111" y="484982"/>
                </a:lnTo>
                <a:lnTo>
                  <a:pt x="1153409" y="487760"/>
                </a:lnTo>
                <a:lnTo>
                  <a:pt x="1165706" y="491332"/>
                </a:lnTo>
                <a:lnTo>
                  <a:pt x="1178003" y="494903"/>
                </a:lnTo>
                <a:lnTo>
                  <a:pt x="1189507" y="499269"/>
                </a:lnTo>
                <a:lnTo>
                  <a:pt x="1201011" y="504032"/>
                </a:lnTo>
                <a:lnTo>
                  <a:pt x="1212515" y="508397"/>
                </a:lnTo>
                <a:lnTo>
                  <a:pt x="1223623" y="513557"/>
                </a:lnTo>
                <a:lnTo>
                  <a:pt x="1234730" y="519113"/>
                </a:lnTo>
                <a:lnTo>
                  <a:pt x="1245441" y="524669"/>
                </a:lnTo>
                <a:lnTo>
                  <a:pt x="1255358" y="530225"/>
                </a:lnTo>
                <a:lnTo>
                  <a:pt x="1265672" y="536178"/>
                </a:lnTo>
                <a:lnTo>
                  <a:pt x="1283920" y="547291"/>
                </a:lnTo>
                <a:lnTo>
                  <a:pt x="1300581" y="558403"/>
                </a:lnTo>
                <a:lnTo>
                  <a:pt x="1314862" y="569119"/>
                </a:lnTo>
                <a:lnTo>
                  <a:pt x="1327159" y="579438"/>
                </a:lnTo>
                <a:lnTo>
                  <a:pt x="1331919" y="584200"/>
                </a:lnTo>
                <a:lnTo>
                  <a:pt x="1336283" y="588169"/>
                </a:lnTo>
                <a:lnTo>
                  <a:pt x="1339456" y="592535"/>
                </a:lnTo>
                <a:lnTo>
                  <a:pt x="1342630" y="595710"/>
                </a:lnTo>
                <a:lnTo>
                  <a:pt x="1344217" y="599282"/>
                </a:lnTo>
                <a:lnTo>
                  <a:pt x="1345407" y="601663"/>
                </a:lnTo>
                <a:lnTo>
                  <a:pt x="1346200" y="606822"/>
                </a:lnTo>
                <a:lnTo>
                  <a:pt x="1346200" y="613966"/>
                </a:lnTo>
                <a:lnTo>
                  <a:pt x="1346200" y="634603"/>
                </a:lnTo>
                <a:lnTo>
                  <a:pt x="1345407" y="662782"/>
                </a:lnTo>
                <a:lnTo>
                  <a:pt x="1343820" y="696913"/>
                </a:lnTo>
                <a:lnTo>
                  <a:pt x="1341043" y="736600"/>
                </a:lnTo>
                <a:lnTo>
                  <a:pt x="1337870" y="779860"/>
                </a:lnTo>
                <a:lnTo>
                  <a:pt x="1334299" y="825897"/>
                </a:lnTo>
                <a:lnTo>
                  <a:pt x="1330333" y="873919"/>
                </a:lnTo>
                <a:lnTo>
                  <a:pt x="1325572" y="922735"/>
                </a:lnTo>
                <a:lnTo>
                  <a:pt x="1321209" y="970757"/>
                </a:lnTo>
                <a:lnTo>
                  <a:pt x="1316448" y="1017588"/>
                </a:lnTo>
                <a:lnTo>
                  <a:pt x="1311291" y="1061244"/>
                </a:lnTo>
                <a:lnTo>
                  <a:pt x="1306928" y="1101328"/>
                </a:lnTo>
                <a:lnTo>
                  <a:pt x="1302564" y="1136253"/>
                </a:lnTo>
                <a:lnTo>
                  <a:pt x="1298201" y="1166019"/>
                </a:lnTo>
                <a:lnTo>
                  <a:pt x="1294630" y="1187847"/>
                </a:lnTo>
                <a:lnTo>
                  <a:pt x="1280746" y="1193403"/>
                </a:lnTo>
                <a:lnTo>
                  <a:pt x="1267655" y="1197372"/>
                </a:lnTo>
                <a:lnTo>
                  <a:pt x="1254961" y="1201341"/>
                </a:lnTo>
                <a:lnTo>
                  <a:pt x="1243061" y="1203722"/>
                </a:lnTo>
                <a:lnTo>
                  <a:pt x="1232350" y="1205310"/>
                </a:lnTo>
                <a:lnTo>
                  <a:pt x="1227193" y="1205310"/>
                </a:lnTo>
                <a:lnTo>
                  <a:pt x="1222433" y="1205707"/>
                </a:lnTo>
                <a:lnTo>
                  <a:pt x="1217672" y="1205310"/>
                </a:lnTo>
                <a:lnTo>
                  <a:pt x="1213706" y="1204913"/>
                </a:lnTo>
                <a:lnTo>
                  <a:pt x="1209739" y="1204119"/>
                </a:lnTo>
                <a:lnTo>
                  <a:pt x="1206565" y="1202928"/>
                </a:lnTo>
                <a:lnTo>
                  <a:pt x="1207755" y="1186260"/>
                </a:lnTo>
                <a:lnTo>
                  <a:pt x="1208945" y="1161653"/>
                </a:lnTo>
                <a:lnTo>
                  <a:pt x="1211722" y="1094978"/>
                </a:lnTo>
                <a:lnTo>
                  <a:pt x="1213706" y="1013222"/>
                </a:lnTo>
                <a:lnTo>
                  <a:pt x="1214896" y="925116"/>
                </a:lnTo>
                <a:lnTo>
                  <a:pt x="1215292" y="882253"/>
                </a:lnTo>
                <a:lnTo>
                  <a:pt x="1215292" y="841375"/>
                </a:lnTo>
                <a:lnTo>
                  <a:pt x="1215292" y="804069"/>
                </a:lnTo>
                <a:lnTo>
                  <a:pt x="1214499" y="771128"/>
                </a:lnTo>
                <a:lnTo>
                  <a:pt x="1213706" y="744141"/>
                </a:lnTo>
                <a:lnTo>
                  <a:pt x="1212515" y="724297"/>
                </a:lnTo>
                <a:lnTo>
                  <a:pt x="1211722" y="717153"/>
                </a:lnTo>
                <a:lnTo>
                  <a:pt x="1210532" y="712788"/>
                </a:lnTo>
                <a:lnTo>
                  <a:pt x="1209739" y="711200"/>
                </a:lnTo>
                <a:lnTo>
                  <a:pt x="1209342" y="710407"/>
                </a:lnTo>
                <a:lnTo>
                  <a:pt x="1208945" y="710010"/>
                </a:lnTo>
                <a:lnTo>
                  <a:pt x="1208152" y="710407"/>
                </a:lnTo>
                <a:lnTo>
                  <a:pt x="1201408" y="719932"/>
                </a:lnTo>
                <a:lnTo>
                  <a:pt x="1194664" y="729457"/>
                </a:lnTo>
                <a:lnTo>
                  <a:pt x="1193078" y="731838"/>
                </a:lnTo>
                <a:lnTo>
                  <a:pt x="1171260" y="1054497"/>
                </a:lnTo>
                <a:lnTo>
                  <a:pt x="1165309" y="1121966"/>
                </a:lnTo>
                <a:lnTo>
                  <a:pt x="1160549" y="1174750"/>
                </a:lnTo>
                <a:lnTo>
                  <a:pt x="1155789" y="1221582"/>
                </a:lnTo>
                <a:lnTo>
                  <a:pt x="1155392" y="1225947"/>
                </a:lnTo>
                <a:lnTo>
                  <a:pt x="1153012" y="1233488"/>
                </a:lnTo>
                <a:lnTo>
                  <a:pt x="1149838" y="1241028"/>
                </a:lnTo>
                <a:lnTo>
                  <a:pt x="1147062" y="1248172"/>
                </a:lnTo>
                <a:lnTo>
                  <a:pt x="1143888" y="1255316"/>
                </a:lnTo>
                <a:lnTo>
                  <a:pt x="1139921" y="1262460"/>
                </a:lnTo>
                <a:lnTo>
                  <a:pt x="1135557" y="1269603"/>
                </a:lnTo>
                <a:lnTo>
                  <a:pt x="1131591" y="1276350"/>
                </a:lnTo>
                <a:lnTo>
                  <a:pt x="1126830" y="1283494"/>
                </a:lnTo>
                <a:lnTo>
                  <a:pt x="1086368" y="1820863"/>
                </a:lnTo>
                <a:lnTo>
                  <a:pt x="977674" y="1820863"/>
                </a:lnTo>
                <a:lnTo>
                  <a:pt x="923328" y="1393428"/>
                </a:lnTo>
                <a:lnTo>
                  <a:pt x="916584" y="1394222"/>
                </a:lnTo>
                <a:lnTo>
                  <a:pt x="909840" y="1394619"/>
                </a:lnTo>
                <a:lnTo>
                  <a:pt x="905080" y="1394222"/>
                </a:lnTo>
                <a:lnTo>
                  <a:pt x="900716" y="1393825"/>
                </a:lnTo>
                <a:lnTo>
                  <a:pt x="849543" y="1819275"/>
                </a:lnTo>
                <a:lnTo>
                  <a:pt x="736486" y="1820863"/>
                </a:lnTo>
                <a:lnTo>
                  <a:pt x="695627" y="1276350"/>
                </a:lnTo>
                <a:lnTo>
                  <a:pt x="687693" y="1264047"/>
                </a:lnTo>
                <a:lnTo>
                  <a:pt x="680553" y="1251744"/>
                </a:lnTo>
                <a:lnTo>
                  <a:pt x="677776" y="1245394"/>
                </a:lnTo>
                <a:lnTo>
                  <a:pt x="674602" y="1239044"/>
                </a:lnTo>
                <a:lnTo>
                  <a:pt x="671826" y="1232694"/>
                </a:lnTo>
                <a:lnTo>
                  <a:pt x="669842" y="1226741"/>
                </a:lnTo>
                <a:lnTo>
                  <a:pt x="669049" y="1221582"/>
                </a:lnTo>
                <a:lnTo>
                  <a:pt x="661908" y="1148160"/>
                </a:lnTo>
                <a:lnTo>
                  <a:pt x="654768" y="1068388"/>
                </a:lnTo>
                <a:lnTo>
                  <a:pt x="646437" y="968375"/>
                </a:lnTo>
                <a:lnTo>
                  <a:pt x="630173" y="723503"/>
                </a:lnTo>
                <a:lnTo>
                  <a:pt x="626603" y="720725"/>
                </a:lnTo>
                <a:lnTo>
                  <a:pt x="623826" y="717550"/>
                </a:lnTo>
                <a:lnTo>
                  <a:pt x="616686" y="710407"/>
                </a:lnTo>
                <a:lnTo>
                  <a:pt x="616289" y="710407"/>
                </a:lnTo>
                <a:lnTo>
                  <a:pt x="615892" y="710803"/>
                </a:lnTo>
                <a:lnTo>
                  <a:pt x="614702" y="713978"/>
                </a:lnTo>
                <a:lnTo>
                  <a:pt x="614305" y="719138"/>
                </a:lnTo>
                <a:lnTo>
                  <a:pt x="613909" y="726678"/>
                </a:lnTo>
                <a:lnTo>
                  <a:pt x="613909" y="746919"/>
                </a:lnTo>
                <a:lnTo>
                  <a:pt x="613909" y="774303"/>
                </a:lnTo>
                <a:lnTo>
                  <a:pt x="614702" y="807641"/>
                </a:lnTo>
                <a:lnTo>
                  <a:pt x="615892" y="844947"/>
                </a:lnTo>
                <a:lnTo>
                  <a:pt x="619066" y="929085"/>
                </a:lnTo>
                <a:lnTo>
                  <a:pt x="623033" y="1016794"/>
                </a:lnTo>
                <a:lnTo>
                  <a:pt x="627000" y="1098550"/>
                </a:lnTo>
                <a:lnTo>
                  <a:pt x="630966" y="1164035"/>
                </a:lnTo>
                <a:lnTo>
                  <a:pt x="632553" y="1188641"/>
                </a:lnTo>
                <a:lnTo>
                  <a:pt x="634140" y="1205310"/>
                </a:lnTo>
                <a:lnTo>
                  <a:pt x="625810" y="1205310"/>
                </a:lnTo>
                <a:lnTo>
                  <a:pt x="615099" y="1205707"/>
                </a:lnTo>
                <a:lnTo>
                  <a:pt x="603198" y="1205310"/>
                </a:lnTo>
                <a:lnTo>
                  <a:pt x="589711" y="1204516"/>
                </a:lnTo>
                <a:lnTo>
                  <a:pt x="582570" y="1203325"/>
                </a:lnTo>
                <a:lnTo>
                  <a:pt x="575033" y="1202135"/>
                </a:lnTo>
                <a:lnTo>
                  <a:pt x="567496" y="1200944"/>
                </a:lnTo>
                <a:lnTo>
                  <a:pt x="559959" y="1198563"/>
                </a:lnTo>
                <a:lnTo>
                  <a:pt x="552422" y="1196182"/>
                </a:lnTo>
                <a:lnTo>
                  <a:pt x="544885" y="1193403"/>
                </a:lnTo>
                <a:lnTo>
                  <a:pt x="537744" y="1189435"/>
                </a:lnTo>
                <a:lnTo>
                  <a:pt x="530604" y="1185466"/>
                </a:lnTo>
                <a:lnTo>
                  <a:pt x="528620" y="1175544"/>
                </a:lnTo>
                <a:lnTo>
                  <a:pt x="526637" y="1163638"/>
                </a:lnTo>
                <a:lnTo>
                  <a:pt x="523067" y="1135460"/>
                </a:lnTo>
                <a:lnTo>
                  <a:pt x="519100" y="1101725"/>
                </a:lnTo>
                <a:lnTo>
                  <a:pt x="515530" y="1064022"/>
                </a:lnTo>
                <a:lnTo>
                  <a:pt x="511959" y="1021953"/>
                </a:lnTo>
                <a:lnTo>
                  <a:pt x="508389" y="978297"/>
                </a:lnTo>
                <a:lnTo>
                  <a:pt x="504819" y="932657"/>
                </a:lnTo>
                <a:lnTo>
                  <a:pt x="502042" y="886619"/>
                </a:lnTo>
                <a:lnTo>
                  <a:pt x="498868" y="841772"/>
                </a:lnTo>
                <a:lnTo>
                  <a:pt x="496885" y="798116"/>
                </a:lnTo>
                <a:lnTo>
                  <a:pt x="494902" y="757238"/>
                </a:lnTo>
                <a:lnTo>
                  <a:pt x="492918" y="720328"/>
                </a:lnTo>
                <a:lnTo>
                  <a:pt x="492125" y="687785"/>
                </a:lnTo>
                <a:lnTo>
                  <a:pt x="492125" y="661194"/>
                </a:lnTo>
                <a:lnTo>
                  <a:pt x="492125" y="641350"/>
                </a:lnTo>
                <a:lnTo>
                  <a:pt x="492521" y="634603"/>
                </a:lnTo>
                <a:lnTo>
                  <a:pt x="493315" y="629444"/>
                </a:lnTo>
                <a:lnTo>
                  <a:pt x="494505" y="621507"/>
                </a:lnTo>
                <a:lnTo>
                  <a:pt x="496092" y="613569"/>
                </a:lnTo>
                <a:lnTo>
                  <a:pt x="498472" y="606028"/>
                </a:lnTo>
                <a:lnTo>
                  <a:pt x="502042" y="598885"/>
                </a:lnTo>
                <a:lnTo>
                  <a:pt x="506009" y="591741"/>
                </a:lnTo>
                <a:lnTo>
                  <a:pt x="510769" y="584597"/>
                </a:lnTo>
                <a:lnTo>
                  <a:pt x="516323" y="578247"/>
                </a:lnTo>
                <a:lnTo>
                  <a:pt x="522670" y="571500"/>
                </a:lnTo>
                <a:lnTo>
                  <a:pt x="529414" y="565547"/>
                </a:lnTo>
                <a:lnTo>
                  <a:pt x="536951" y="559594"/>
                </a:lnTo>
                <a:lnTo>
                  <a:pt x="544885" y="553641"/>
                </a:lnTo>
                <a:lnTo>
                  <a:pt x="553215" y="548085"/>
                </a:lnTo>
                <a:lnTo>
                  <a:pt x="562339" y="542925"/>
                </a:lnTo>
                <a:lnTo>
                  <a:pt x="571860" y="537766"/>
                </a:lnTo>
                <a:lnTo>
                  <a:pt x="581777" y="533003"/>
                </a:lnTo>
                <a:lnTo>
                  <a:pt x="592091" y="528241"/>
                </a:lnTo>
                <a:lnTo>
                  <a:pt x="602801" y="523875"/>
                </a:lnTo>
                <a:lnTo>
                  <a:pt x="613512" y="519510"/>
                </a:lnTo>
                <a:lnTo>
                  <a:pt x="625016" y="515144"/>
                </a:lnTo>
                <a:lnTo>
                  <a:pt x="636520" y="511572"/>
                </a:lnTo>
                <a:lnTo>
                  <a:pt x="659925" y="504428"/>
                </a:lnTo>
                <a:lnTo>
                  <a:pt x="684520" y="498078"/>
                </a:lnTo>
                <a:lnTo>
                  <a:pt x="709115" y="492522"/>
                </a:lnTo>
                <a:lnTo>
                  <a:pt x="733709" y="487363"/>
                </a:lnTo>
                <a:lnTo>
                  <a:pt x="758701" y="483394"/>
                </a:lnTo>
                <a:lnTo>
                  <a:pt x="782502" y="479425"/>
                </a:lnTo>
                <a:lnTo>
                  <a:pt x="788056" y="479028"/>
                </a:lnTo>
                <a:lnTo>
                  <a:pt x="794006" y="479425"/>
                </a:lnTo>
                <a:lnTo>
                  <a:pt x="872948" y="770335"/>
                </a:lnTo>
                <a:lnTo>
                  <a:pt x="874138" y="758428"/>
                </a:lnTo>
                <a:lnTo>
                  <a:pt x="901510" y="559197"/>
                </a:lnTo>
                <a:lnTo>
                  <a:pt x="893576" y="539353"/>
                </a:lnTo>
                <a:lnTo>
                  <a:pt x="908650" y="513557"/>
                </a:lnTo>
                <a:lnTo>
                  <a:pt x="943162" y="513160"/>
                </a:lnTo>
                <a:lnTo>
                  <a:pt x="957443" y="539353"/>
                </a:lnTo>
                <a:lnTo>
                  <a:pt x="950699" y="563166"/>
                </a:lnTo>
                <a:lnTo>
                  <a:pt x="975294" y="773510"/>
                </a:lnTo>
                <a:lnTo>
                  <a:pt x="1039558" y="488950"/>
                </a:lnTo>
                <a:lnTo>
                  <a:pt x="1046699" y="485378"/>
                </a:lnTo>
                <a:lnTo>
                  <a:pt x="1052252" y="482600"/>
                </a:lnTo>
                <a:lnTo>
                  <a:pt x="1055823" y="480219"/>
                </a:lnTo>
                <a:lnTo>
                  <a:pt x="1056616" y="479822"/>
                </a:lnTo>
                <a:lnTo>
                  <a:pt x="1056616" y="479425"/>
                </a:lnTo>
                <a:lnTo>
                  <a:pt x="1068120" y="478235"/>
                </a:lnTo>
                <a:lnTo>
                  <a:pt x="1080417" y="477838"/>
                </a:lnTo>
                <a:close/>
                <a:moveTo>
                  <a:pt x="1485107" y="451247"/>
                </a:moveTo>
                <a:lnTo>
                  <a:pt x="1485107" y="475853"/>
                </a:lnTo>
                <a:lnTo>
                  <a:pt x="1508523" y="475853"/>
                </a:lnTo>
                <a:lnTo>
                  <a:pt x="1508523" y="451247"/>
                </a:lnTo>
                <a:lnTo>
                  <a:pt x="1485107" y="451247"/>
                </a:lnTo>
                <a:close/>
                <a:moveTo>
                  <a:pt x="328429" y="426244"/>
                </a:moveTo>
                <a:lnTo>
                  <a:pt x="328429" y="449263"/>
                </a:lnTo>
                <a:lnTo>
                  <a:pt x="350229" y="449263"/>
                </a:lnTo>
                <a:lnTo>
                  <a:pt x="350229" y="426244"/>
                </a:lnTo>
                <a:lnTo>
                  <a:pt x="328429" y="426244"/>
                </a:lnTo>
                <a:close/>
                <a:moveTo>
                  <a:pt x="904908" y="342106"/>
                </a:moveTo>
                <a:lnTo>
                  <a:pt x="904908" y="371872"/>
                </a:lnTo>
                <a:lnTo>
                  <a:pt x="933819" y="371872"/>
                </a:lnTo>
                <a:lnTo>
                  <a:pt x="933819" y="342106"/>
                </a:lnTo>
                <a:lnTo>
                  <a:pt x="904908" y="342106"/>
                </a:lnTo>
                <a:close/>
                <a:moveTo>
                  <a:pt x="1494632" y="300037"/>
                </a:moveTo>
                <a:lnTo>
                  <a:pt x="1489473" y="300434"/>
                </a:lnTo>
                <a:lnTo>
                  <a:pt x="1483123" y="301228"/>
                </a:lnTo>
                <a:lnTo>
                  <a:pt x="1477169" y="302419"/>
                </a:lnTo>
                <a:lnTo>
                  <a:pt x="1465660" y="304800"/>
                </a:lnTo>
                <a:lnTo>
                  <a:pt x="1460501" y="306784"/>
                </a:lnTo>
                <a:lnTo>
                  <a:pt x="1456532" y="307975"/>
                </a:lnTo>
                <a:lnTo>
                  <a:pt x="1456532" y="331391"/>
                </a:lnTo>
                <a:lnTo>
                  <a:pt x="1457723" y="331391"/>
                </a:lnTo>
                <a:lnTo>
                  <a:pt x="1460898" y="329406"/>
                </a:lnTo>
                <a:lnTo>
                  <a:pt x="1465263" y="327819"/>
                </a:lnTo>
                <a:lnTo>
                  <a:pt x="1475582" y="323453"/>
                </a:lnTo>
                <a:lnTo>
                  <a:pt x="1480741" y="321866"/>
                </a:lnTo>
                <a:lnTo>
                  <a:pt x="1486694" y="320675"/>
                </a:lnTo>
                <a:lnTo>
                  <a:pt x="1492648" y="319484"/>
                </a:lnTo>
                <a:lnTo>
                  <a:pt x="1498998" y="319484"/>
                </a:lnTo>
                <a:lnTo>
                  <a:pt x="1505744" y="320278"/>
                </a:lnTo>
                <a:lnTo>
                  <a:pt x="1511698" y="321469"/>
                </a:lnTo>
                <a:lnTo>
                  <a:pt x="1517254" y="323056"/>
                </a:lnTo>
                <a:lnTo>
                  <a:pt x="1519635" y="324644"/>
                </a:lnTo>
                <a:lnTo>
                  <a:pt x="1521619" y="325834"/>
                </a:lnTo>
                <a:lnTo>
                  <a:pt x="1524001" y="327819"/>
                </a:lnTo>
                <a:lnTo>
                  <a:pt x="1525588" y="329803"/>
                </a:lnTo>
                <a:lnTo>
                  <a:pt x="1527176" y="331787"/>
                </a:lnTo>
                <a:lnTo>
                  <a:pt x="1528366" y="334169"/>
                </a:lnTo>
                <a:lnTo>
                  <a:pt x="1529160" y="336550"/>
                </a:lnTo>
                <a:lnTo>
                  <a:pt x="1530351" y="339328"/>
                </a:lnTo>
                <a:lnTo>
                  <a:pt x="1530748" y="342503"/>
                </a:lnTo>
                <a:lnTo>
                  <a:pt x="1530748" y="345281"/>
                </a:lnTo>
                <a:lnTo>
                  <a:pt x="1530351" y="350441"/>
                </a:lnTo>
                <a:lnTo>
                  <a:pt x="1529954" y="354806"/>
                </a:lnTo>
                <a:lnTo>
                  <a:pt x="1528366" y="358378"/>
                </a:lnTo>
                <a:lnTo>
                  <a:pt x="1526779" y="361950"/>
                </a:lnTo>
                <a:lnTo>
                  <a:pt x="1524794" y="365125"/>
                </a:lnTo>
                <a:lnTo>
                  <a:pt x="1522413" y="368300"/>
                </a:lnTo>
                <a:lnTo>
                  <a:pt x="1519635" y="371475"/>
                </a:lnTo>
                <a:lnTo>
                  <a:pt x="1516857" y="374650"/>
                </a:lnTo>
                <a:lnTo>
                  <a:pt x="1513285" y="377031"/>
                </a:lnTo>
                <a:lnTo>
                  <a:pt x="1510110" y="379413"/>
                </a:lnTo>
                <a:lnTo>
                  <a:pt x="1502569" y="384572"/>
                </a:lnTo>
                <a:lnTo>
                  <a:pt x="1485901" y="393700"/>
                </a:lnTo>
                <a:lnTo>
                  <a:pt x="1485901" y="429419"/>
                </a:lnTo>
                <a:lnTo>
                  <a:pt x="1506538" y="429419"/>
                </a:lnTo>
                <a:lnTo>
                  <a:pt x="1506538" y="403225"/>
                </a:lnTo>
                <a:lnTo>
                  <a:pt x="1515666" y="397669"/>
                </a:lnTo>
                <a:lnTo>
                  <a:pt x="1524794" y="392113"/>
                </a:lnTo>
                <a:lnTo>
                  <a:pt x="1532732" y="386159"/>
                </a:lnTo>
                <a:lnTo>
                  <a:pt x="1539479" y="379413"/>
                </a:lnTo>
                <a:lnTo>
                  <a:pt x="1542654" y="376238"/>
                </a:lnTo>
                <a:lnTo>
                  <a:pt x="1545432" y="372269"/>
                </a:lnTo>
                <a:lnTo>
                  <a:pt x="1547813" y="368300"/>
                </a:lnTo>
                <a:lnTo>
                  <a:pt x="1550194" y="363934"/>
                </a:lnTo>
                <a:lnTo>
                  <a:pt x="1552179" y="359172"/>
                </a:lnTo>
                <a:lnTo>
                  <a:pt x="1553369" y="354806"/>
                </a:lnTo>
                <a:lnTo>
                  <a:pt x="1553766" y="349250"/>
                </a:lnTo>
                <a:lnTo>
                  <a:pt x="1554163" y="343694"/>
                </a:lnTo>
                <a:lnTo>
                  <a:pt x="1553766" y="338931"/>
                </a:lnTo>
                <a:lnTo>
                  <a:pt x="1553369" y="334566"/>
                </a:lnTo>
                <a:lnTo>
                  <a:pt x="1552179" y="330200"/>
                </a:lnTo>
                <a:lnTo>
                  <a:pt x="1550591" y="325834"/>
                </a:lnTo>
                <a:lnTo>
                  <a:pt x="1548607" y="322262"/>
                </a:lnTo>
                <a:lnTo>
                  <a:pt x="1546226" y="318294"/>
                </a:lnTo>
                <a:lnTo>
                  <a:pt x="1543448" y="315119"/>
                </a:lnTo>
                <a:lnTo>
                  <a:pt x="1539876" y="311944"/>
                </a:lnTo>
                <a:lnTo>
                  <a:pt x="1535907" y="309166"/>
                </a:lnTo>
                <a:lnTo>
                  <a:pt x="1531938" y="306784"/>
                </a:lnTo>
                <a:lnTo>
                  <a:pt x="1527573" y="304403"/>
                </a:lnTo>
                <a:lnTo>
                  <a:pt x="1522413" y="302816"/>
                </a:lnTo>
                <a:lnTo>
                  <a:pt x="1517651" y="301625"/>
                </a:lnTo>
                <a:lnTo>
                  <a:pt x="1512491" y="300831"/>
                </a:lnTo>
                <a:lnTo>
                  <a:pt x="1506538" y="300037"/>
                </a:lnTo>
                <a:lnTo>
                  <a:pt x="1500585" y="300037"/>
                </a:lnTo>
                <a:lnTo>
                  <a:pt x="1494632" y="300037"/>
                </a:lnTo>
                <a:close/>
                <a:moveTo>
                  <a:pt x="342698" y="286941"/>
                </a:moveTo>
                <a:lnTo>
                  <a:pt x="337545" y="287337"/>
                </a:lnTo>
                <a:lnTo>
                  <a:pt x="332393" y="287734"/>
                </a:lnTo>
                <a:lnTo>
                  <a:pt x="321295" y="289322"/>
                </a:lnTo>
                <a:lnTo>
                  <a:pt x="310593" y="291703"/>
                </a:lnTo>
                <a:lnTo>
                  <a:pt x="302270" y="294481"/>
                </a:lnTo>
                <a:lnTo>
                  <a:pt x="302270" y="316309"/>
                </a:lnTo>
                <a:lnTo>
                  <a:pt x="303063" y="316309"/>
                </a:lnTo>
                <a:lnTo>
                  <a:pt x="306630" y="314325"/>
                </a:lnTo>
                <a:lnTo>
                  <a:pt x="310197" y="312341"/>
                </a:lnTo>
                <a:lnTo>
                  <a:pt x="319709" y="308769"/>
                </a:lnTo>
                <a:lnTo>
                  <a:pt x="324862" y="307181"/>
                </a:lnTo>
                <a:lnTo>
                  <a:pt x="330015" y="305991"/>
                </a:lnTo>
                <a:lnTo>
                  <a:pt x="335564" y="305197"/>
                </a:lnTo>
                <a:lnTo>
                  <a:pt x="341509" y="305197"/>
                </a:lnTo>
                <a:lnTo>
                  <a:pt x="347454" y="305197"/>
                </a:lnTo>
                <a:lnTo>
                  <a:pt x="353003" y="306784"/>
                </a:lnTo>
                <a:lnTo>
                  <a:pt x="357759" y="308372"/>
                </a:lnTo>
                <a:lnTo>
                  <a:pt x="362516" y="311150"/>
                </a:lnTo>
                <a:lnTo>
                  <a:pt x="364101" y="312341"/>
                </a:lnTo>
                <a:lnTo>
                  <a:pt x="366083" y="314722"/>
                </a:lnTo>
                <a:lnTo>
                  <a:pt x="367272" y="316309"/>
                </a:lnTo>
                <a:lnTo>
                  <a:pt x="368461" y="318294"/>
                </a:lnTo>
                <a:lnTo>
                  <a:pt x="369254" y="321072"/>
                </a:lnTo>
                <a:lnTo>
                  <a:pt x="370046" y="323453"/>
                </a:lnTo>
                <a:lnTo>
                  <a:pt x="370443" y="325834"/>
                </a:lnTo>
                <a:lnTo>
                  <a:pt x="370443" y="329009"/>
                </a:lnTo>
                <a:lnTo>
                  <a:pt x="370046" y="333772"/>
                </a:lnTo>
                <a:lnTo>
                  <a:pt x="369650" y="337344"/>
                </a:lnTo>
                <a:lnTo>
                  <a:pt x="368461" y="341312"/>
                </a:lnTo>
                <a:lnTo>
                  <a:pt x="367272" y="344091"/>
                </a:lnTo>
                <a:lnTo>
                  <a:pt x="365290" y="347266"/>
                </a:lnTo>
                <a:lnTo>
                  <a:pt x="362912" y="350044"/>
                </a:lnTo>
                <a:lnTo>
                  <a:pt x="360534" y="352822"/>
                </a:lnTo>
                <a:lnTo>
                  <a:pt x="357363" y="355600"/>
                </a:lnTo>
                <a:lnTo>
                  <a:pt x="351814" y="360759"/>
                </a:lnTo>
                <a:lnTo>
                  <a:pt x="344283" y="365125"/>
                </a:lnTo>
                <a:lnTo>
                  <a:pt x="329222" y="373459"/>
                </a:lnTo>
                <a:lnTo>
                  <a:pt x="329222" y="406400"/>
                </a:lnTo>
                <a:lnTo>
                  <a:pt x="348643" y="406400"/>
                </a:lnTo>
                <a:lnTo>
                  <a:pt x="348643" y="382588"/>
                </a:lnTo>
                <a:lnTo>
                  <a:pt x="356967" y="377428"/>
                </a:lnTo>
                <a:lnTo>
                  <a:pt x="365290" y="371872"/>
                </a:lnTo>
                <a:lnTo>
                  <a:pt x="372424" y="366316"/>
                </a:lnTo>
                <a:lnTo>
                  <a:pt x="378370" y="360759"/>
                </a:lnTo>
                <a:lnTo>
                  <a:pt x="381541" y="357188"/>
                </a:lnTo>
                <a:lnTo>
                  <a:pt x="384315" y="354013"/>
                </a:lnTo>
                <a:lnTo>
                  <a:pt x="386693" y="350044"/>
                </a:lnTo>
                <a:lnTo>
                  <a:pt x="388675" y="346075"/>
                </a:lnTo>
                <a:lnTo>
                  <a:pt x="390260" y="342106"/>
                </a:lnTo>
                <a:lnTo>
                  <a:pt x="391053" y="337344"/>
                </a:lnTo>
                <a:lnTo>
                  <a:pt x="391846" y="332581"/>
                </a:lnTo>
                <a:lnTo>
                  <a:pt x="392638" y="327819"/>
                </a:lnTo>
                <a:lnTo>
                  <a:pt x="391846" y="323056"/>
                </a:lnTo>
                <a:lnTo>
                  <a:pt x="391449" y="318691"/>
                </a:lnTo>
                <a:lnTo>
                  <a:pt x="390260" y="314722"/>
                </a:lnTo>
                <a:lnTo>
                  <a:pt x="389071" y="310753"/>
                </a:lnTo>
                <a:lnTo>
                  <a:pt x="387089" y="307578"/>
                </a:lnTo>
                <a:lnTo>
                  <a:pt x="384711" y="304006"/>
                </a:lnTo>
                <a:lnTo>
                  <a:pt x="381937" y="301228"/>
                </a:lnTo>
                <a:lnTo>
                  <a:pt x="379162" y="298053"/>
                </a:lnTo>
                <a:lnTo>
                  <a:pt x="375595" y="295672"/>
                </a:lnTo>
                <a:lnTo>
                  <a:pt x="372028" y="293291"/>
                </a:lnTo>
                <a:lnTo>
                  <a:pt x="367668" y="291306"/>
                </a:lnTo>
                <a:lnTo>
                  <a:pt x="363308" y="289719"/>
                </a:lnTo>
                <a:lnTo>
                  <a:pt x="358948" y="288528"/>
                </a:lnTo>
                <a:lnTo>
                  <a:pt x="353796" y="287734"/>
                </a:lnTo>
                <a:lnTo>
                  <a:pt x="348247" y="287337"/>
                </a:lnTo>
                <a:lnTo>
                  <a:pt x="342698" y="286941"/>
                </a:lnTo>
                <a:close/>
                <a:moveTo>
                  <a:pt x="1500585" y="158750"/>
                </a:moveTo>
                <a:lnTo>
                  <a:pt x="1511301" y="159147"/>
                </a:lnTo>
                <a:lnTo>
                  <a:pt x="1521223" y="159940"/>
                </a:lnTo>
                <a:lnTo>
                  <a:pt x="1531541" y="161528"/>
                </a:lnTo>
                <a:lnTo>
                  <a:pt x="1540669" y="163115"/>
                </a:lnTo>
                <a:lnTo>
                  <a:pt x="1550194" y="165894"/>
                </a:lnTo>
                <a:lnTo>
                  <a:pt x="1558529" y="168275"/>
                </a:lnTo>
                <a:lnTo>
                  <a:pt x="1566863" y="171450"/>
                </a:lnTo>
                <a:lnTo>
                  <a:pt x="1574404" y="174228"/>
                </a:lnTo>
                <a:lnTo>
                  <a:pt x="1581548" y="177403"/>
                </a:lnTo>
                <a:lnTo>
                  <a:pt x="1588294" y="180975"/>
                </a:lnTo>
                <a:lnTo>
                  <a:pt x="1595041" y="184150"/>
                </a:lnTo>
                <a:lnTo>
                  <a:pt x="1606154" y="191690"/>
                </a:lnTo>
                <a:lnTo>
                  <a:pt x="1615679" y="198437"/>
                </a:lnTo>
                <a:lnTo>
                  <a:pt x="1622823" y="203994"/>
                </a:lnTo>
                <a:lnTo>
                  <a:pt x="1628379" y="208756"/>
                </a:lnTo>
                <a:lnTo>
                  <a:pt x="1632744" y="213122"/>
                </a:lnTo>
                <a:lnTo>
                  <a:pt x="1631554" y="216297"/>
                </a:lnTo>
                <a:lnTo>
                  <a:pt x="1629173" y="219869"/>
                </a:lnTo>
                <a:lnTo>
                  <a:pt x="1626791" y="224234"/>
                </a:lnTo>
                <a:lnTo>
                  <a:pt x="1623219" y="229394"/>
                </a:lnTo>
                <a:lnTo>
                  <a:pt x="1619251" y="234950"/>
                </a:lnTo>
                <a:lnTo>
                  <a:pt x="1614091" y="240903"/>
                </a:lnTo>
                <a:lnTo>
                  <a:pt x="1607741" y="246459"/>
                </a:lnTo>
                <a:lnTo>
                  <a:pt x="1604566" y="248840"/>
                </a:lnTo>
                <a:lnTo>
                  <a:pt x="1600994" y="251222"/>
                </a:lnTo>
                <a:lnTo>
                  <a:pt x="1597423" y="253603"/>
                </a:lnTo>
                <a:lnTo>
                  <a:pt x="1593057" y="255587"/>
                </a:lnTo>
                <a:lnTo>
                  <a:pt x="1588691" y="257175"/>
                </a:lnTo>
                <a:lnTo>
                  <a:pt x="1584723" y="258762"/>
                </a:lnTo>
                <a:lnTo>
                  <a:pt x="1579563" y="259953"/>
                </a:lnTo>
                <a:lnTo>
                  <a:pt x="1574801" y="260747"/>
                </a:lnTo>
                <a:lnTo>
                  <a:pt x="1569244" y="261144"/>
                </a:lnTo>
                <a:lnTo>
                  <a:pt x="1564085" y="261144"/>
                </a:lnTo>
                <a:lnTo>
                  <a:pt x="1558529" y="260747"/>
                </a:lnTo>
                <a:lnTo>
                  <a:pt x="1552179" y="259953"/>
                </a:lnTo>
                <a:lnTo>
                  <a:pt x="1545829" y="257969"/>
                </a:lnTo>
                <a:lnTo>
                  <a:pt x="1539479" y="255984"/>
                </a:lnTo>
                <a:lnTo>
                  <a:pt x="1532732" y="253603"/>
                </a:lnTo>
                <a:lnTo>
                  <a:pt x="1525588" y="250031"/>
                </a:lnTo>
                <a:lnTo>
                  <a:pt x="1517651" y="246062"/>
                </a:lnTo>
                <a:lnTo>
                  <a:pt x="1509316" y="242490"/>
                </a:lnTo>
                <a:lnTo>
                  <a:pt x="1542654" y="258762"/>
                </a:lnTo>
                <a:lnTo>
                  <a:pt x="1558926" y="266303"/>
                </a:lnTo>
                <a:lnTo>
                  <a:pt x="1566069" y="269081"/>
                </a:lnTo>
                <a:lnTo>
                  <a:pt x="1573610" y="271462"/>
                </a:lnTo>
                <a:lnTo>
                  <a:pt x="1580754" y="273844"/>
                </a:lnTo>
                <a:lnTo>
                  <a:pt x="1587501" y="275431"/>
                </a:lnTo>
                <a:lnTo>
                  <a:pt x="1593851" y="276622"/>
                </a:lnTo>
                <a:lnTo>
                  <a:pt x="1599804" y="277019"/>
                </a:lnTo>
                <a:lnTo>
                  <a:pt x="1605757" y="276622"/>
                </a:lnTo>
                <a:lnTo>
                  <a:pt x="1611313" y="275431"/>
                </a:lnTo>
                <a:lnTo>
                  <a:pt x="1615679" y="273844"/>
                </a:lnTo>
                <a:lnTo>
                  <a:pt x="1618457" y="271859"/>
                </a:lnTo>
                <a:lnTo>
                  <a:pt x="1620441" y="270669"/>
                </a:lnTo>
                <a:lnTo>
                  <a:pt x="1621632" y="282178"/>
                </a:lnTo>
                <a:lnTo>
                  <a:pt x="1622029" y="292497"/>
                </a:lnTo>
                <a:lnTo>
                  <a:pt x="1621632" y="302419"/>
                </a:lnTo>
                <a:lnTo>
                  <a:pt x="1621235" y="311944"/>
                </a:lnTo>
                <a:lnTo>
                  <a:pt x="1622823" y="310356"/>
                </a:lnTo>
                <a:lnTo>
                  <a:pt x="1623616" y="309959"/>
                </a:lnTo>
                <a:lnTo>
                  <a:pt x="1625204" y="309562"/>
                </a:lnTo>
                <a:lnTo>
                  <a:pt x="1626394" y="309959"/>
                </a:lnTo>
                <a:lnTo>
                  <a:pt x="1627188" y="310753"/>
                </a:lnTo>
                <a:lnTo>
                  <a:pt x="1628379" y="311944"/>
                </a:lnTo>
                <a:lnTo>
                  <a:pt x="1629569" y="313928"/>
                </a:lnTo>
                <a:lnTo>
                  <a:pt x="1631951" y="317897"/>
                </a:lnTo>
                <a:lnTo>
                  <a:pt x="1633538" y="323850"/>
                </a:lnTo>
                <a:lnTo>
                  <a:pt x="1634729" y="331391"/>
                </a:lnTo>
                <a:lnTo>
                  <a:pt x="1635919" y="339328"/>
                </a:lnTo>
                <a:lnTo>
                  <a:pt x="1636316" y="348853"/>
                </a:lnTo>
                <a:lnTo>
                  <a:pt x="1636713" y="358775"/>
                </a:lnTo>
                <a:lnTo>
                  <a:pt x="1636316" y="368697"/>
                </a:lnTo>
                <a:lnTo>
                  <a:pt x="1635919" y="377825"/>
                </a:lnTo>
                <a:lnTo>
                  <a:pt x="1634729" y="385763"/>
                </a:lnTo>
                <a:lnTo>
                  <a:pt x="1633538" y="393303"/>
                </a:lnTo>
                <a:lnTo>
                  <a:pt x="1631951" y="399256"/>
                </a:lnTo>
                <a:lnTo>
                  <a:pt x="1629569" y="404019"/>
                </a:lnTo>
                <a:lnTo>
                  <a:pt x="1628379" y="405209"/>
                </a:lnTo>
                <a:lnTo>
                  <a:pt x="1627188" y="406400"/>
                </a:lnTo>
                <a:lnTo>
                  <a:pt x="1626394" y="407194"/>
                </a:lnTo>
                <a:lnTo>
                  <a:pt x="1625204" y="407591"/>
                </a:lnTo>
                <a:lnTo>
                  <a:pt x="1623616" y="407194"/>
                </a:lnTo>
                <a:lnTo>
                  <a:pt x="1622426" y="406400"/>
                </a:lnTo>
                <a:lnTo>
                  <a:pt x="1621235" y="405209"/>
                </a:lnTo>
                <a:lnTo>
                  <a:pt x="1620044" y="403622"/>
                </a:lnTo>
                <a:lnTo>
                  <a:pt x="1618060" y="398463"/>
                </a:lnTo>
                <a:lnTo>
                  <a:pt x="1616076" y="392113"/>
                </a:lnTo>
                <a:lnTo>
                  <a:pt x="1614885" y="400447"/>
                </a:lnTo>
                <a:lnTo>
                  <a:pt x="1613694" y="409178"/>
                </a:lnTo>
                <a:lnTo>
                  <a:pt x="1612107" y="417116"/>
                </a:lnTo>
                <a:lnTo>
                  <a:pt x="1609726" y="425053"/>
                </a:lnTo>
                <a:lnTo>
                  <a:pt x="1607344" y="432594"/>
                </a:lnTo>
                <a:lnTo>
                  <a:pt x="1604963" y="440135"/>
                </a:lnTo>
                <a:lnTo>
                  <a:pt x="1601788" y="447278"/>
                </a:lnTo>
                <a:lnTo>
                  <a:pt x="1599010" y="454025"/>
                </a:lnTo>
                <a:lnTo>
                  <a:pt x="1595438" y="460772"/>
                </a:lnTo>
                <a:lnTo>
                  <a:pt x="1592263" y="467519"/>
                </a:lnTo>
                <a:lnTo>
                  <a:pt x="1588294" y="473869"/>
                </a:lnTo>
                <a:lnTo>
                  <a:pt x="1584326" y="479822"/>
                </a:lnTo>
                <a:lnTo>
                  <a:pt x="1579960" y="485775"/>
                </a:lnTo>
                <a:lnTo>
                  <a:pt x="1575594" y="491331"/>
                </a:lnTo>
                <a:lnTo>
                  <a:pt x="1571626" y="496491"/>
                </a:lnTo>
                <a:lnTo>
                  <a:pt x="1566863" y="501253"/>
                </a:lnTo>
                <a:lnTo>
                  <a:pt x="1562101" y="506016"/>
                </a:lnTo>
                <a:lnTo>
                  <a:pt x="1557735" y="510778"/>
                </a:lnTo>
                <a:lnTo>
                  <a:pt x="1552576" y="514747"/>
                </a:lnTo>
                <a:lnTo>
                  <a:pt x="1547416" y="518716"/>
                </a:lnTo>
                <a:lnTo>
                  <a:pt x="1542257" y="521891"/>
                </a:lnTo>
                <a:lnTo>
                  <a:pt x="1537494" y="525463"/>
                </a:lnTo>
                <a:lnTo>
                  <a:pt x="1532335" y="528241"/>
                </a:lnTo>
                <a:lnTo>
                  <a:pt x="1527176" y="531416"/>
                </a:lnTo>
                <a:lnTo>
                  <a:pt x="1522016" y="533400"/>
                </a:lnTo>
                <a:lnTo>
                  <a:pt x="1517254" y="535385"/>
                </a:lnTo>
                <a:lnTo>
                  <a:pt x="1512094" y="537766"/>
                </a:lnTo>
                <a:lnTo>
                  <a:pt x="1506935" y="538957"/>
                </a:lnTo>
                <a:lnTo>
                  <a:pt x="1502569" y="540147"/>
                </a:lnTo>
                <a:lnTo>
                  <a:pt x="1497410" y="540941"/>
                </a:lnTo>
                <a:lnTo>
                  <a:pt x="1492648" y="541338"/>
                </a:lnTo>
                <a:lnTo>
                  <a:pt x="1487488" y="541338"/>
                </a:lnTo>
                <a:lnTo>
                  <a:pt x="1483916" y="541338"/>
                </a:lnTo>
                <a:lnTo>
                  <a:pt x="1479948" y="540941"/>
                </a:lnTo>
                <a:lnTo>
                  <a:pt x="1475979" y="540147"/>
                </a:lnTo>
                <a:lnTo>
                  <a:pt x="1471613" y="538957"/>
                </a:lnTo>
                <a:lnTo>
                  <a:pt x="1466851" y="537369"/>
                </a:lnTo>
                <a:lnTo>
                  <a:pt x="1462485" y="535385"/>
                </a:lnTo>
                <a:lnTo>
                  <a:pt x="1452960" y="531019"/>
                </a:lnTo>
                <a:lnTo>
                  <a:pt x="1443435" y="525066"/>
                </a:lnTo>
                <a:lnTo>
                  <a:pt x="1433513" y="517922"/>
                </a:lnTo>
                <a:lnTo>
                  <a:pt x="1423988" y="509985"/>
                </a:lnTo>
                <a:lnTo>
                  <a:pt x="1414066" y="500460"/>
                </a:lnTo>
                <a:lnTo>
                  <a:pt x="1404938" y="490538"/>
                </a:lnTo>
                <a:lnTo>
                  <a:pt x="1395810" y="479425"/>
                </a:lnTo>
                <a:lnTo>
                  <a:pt x="1386682" y="467519"/>
                </a:lnTo>
                <a:lnTo>
                  <a:pt x="1378744" y="454819"/>
                </a:lnTo>
                <a:lnTo>
                  <a:pt x="1375173" y="448072"/>
                </a:lnTo>
                <a:lnTo>
                  <a:pt x="1371601" y="441325"/>
                </a:lnTo>
                <a:lnTo>
                  <a:pt x="1368426" y="434578"/>
                </a:lnTo>
                <a:lnTo>
                  <a:pt x="1364854" y="427434"/>
                </a:lnTo>
                <a:lnTo>
                  <a:pt x="1362076" y="420291"/>
                </a:lnTo>
                <a:lnTo>
                  <a:pt x="1359298" y="412750"/>
                </a:lnTo>
                <a:lnTo>
                  <a:pt x="1356916" y="405209"/>
                </a:lnTo>
                <a:lnTo>
                  <a:pt x="1354932" y="397669"/>
                </a:lnTo>
                <a:lnTo>
                  <a:pt x="1352948" y="402828"/>
                </a:lnTo>
                <a:lnTo>
                  <a:pt x="1350963" y="406400"/>
                </a:lnTo>
                <a:lnTo>
                  <a:pt x="1350169" y="408384"/>
                </a:lnTo>
                <a:lnTo>
                  <a:pt x="1349376" y="409178"/>
                </a:lnTo>
                <a:lnTo>
                  <a:pt x="1348185" y="409972"/>
                </a:lnTo>
                <a:lnTo>
                  <a:pt x="1346994" y="409972"/>
                </a:lnTo>
                <a:lnTo>
                  <a:pt x="1345407" y="409972"/>
                </a:lnTo>
                <a:lnTo>
                  <a:pt x="1344613" y="409178"/>
                </a:lnTo>
                <a:lnTo>
                  <a:pt x="1343423" y="407591"/>
                </a:lnTo>
                <a:lnTo>
                  <a:pt x="1342232" y="406003"/>
                </a:lnTo>
                <a:lnTo>
                  <a:pt x="1340248" y="401638"/>
                </a:lnTo>
                <a:lnTo>
                  <a:pt x="1338263" y="395684"/>
                </a:lnTo>
                <a:lnTo>
                  <a:pt x="1337073" y="388541"/>
                </a:lnTo>
                <a:lnTo>
                  <a:pt x="1335882" y="379809"/>
                </a:lnTo>
                <a:lnTo>
                  <a:pt x="1335088" y="371078"/>
                </a:lnTo>
                <a:lnTo>
                  <a:pt x="1335088" y="361156"/>
                </a:lnTo>
                <a:lnTo>
                  <a:pt x="1335088" y="351234"/>
                </a:lnTo>
                <a:lnTo>
                  <a:pt x="1335882" y="342106"/>
                </a:lnTo>
                <a:lnTo>
                  <a:pt x="1337073" y="333772"/>
                </a:lnTo>
                <a:lnTo>
                  <a:pt x="1338263" y="326231"/>
                </a:lnTo>
                <a:lnTo>
                  <a:pt x="1340248" y="320675"/>
                </a:lnTo>
                <a:lnTo>
                  <a:pt x="1342232" y="315912"/>
                </a:lnTo>
                <a:lnTo>
                  <a:pt x="1343423" y="314325"/>
                </a:lnTo>
                <a:lnTo>
                  <a:pt x="1344613" y="312737"/>
                </a:lnTo>
                <a:lnTo>
                  <a:pt x="1345407" y="312341"/>
                </a:lnTo>
                <a:lnTo>
                  <a:pt x="1346994" y="311944"/>
                </a:lnTo>
                <a:lnTo>
                  <a:pt x="1347788" y="311944"/>
                </a:lnTo>
                <a:lnTo>
                  <a:pt x="1348582" y="312341"/>
                </a:lnTo>
                <a:lnTo>
                  <a:pt x="1348979" y="300037"/>
                </a:lnTo>
                <a:lnTo>
                  <a:pt x="1349773" y="294084"/>
                </a:lnTo>
                <a:lnTo>
                  <a:pt x="1350566" y="288528"/>
                </a:lnTo>
                <a:lnTo>
                  <a:pt x="1350169" y="281781"/>
                </a:lnTo>
                <a:lnTo>
                  <a:pt x="1349773" y="275431"/>
                </a:lnTo>
                <a:lnTo>
                  <a:pt x="1349773" y="269081"/>
                </a:lnTo>
                <a:lnTo>
                  <a:pt x="1350169" y="263525"/>
                </a:lnTo>
                <a:lnTo>
                  <a:pt x="1350566" y="257969"/>
                </a:lnTo>
                <a:lnTo>
                  <a:pt x="1351360" y="253206"/>
                </a:lnTo>
                <a:lnTo>
                  <a:pt x="1352154" y="248444"/>
                </a:lnTo>
                <a:lnTo>
                  <a:pt x="1353741" y="243681"/>
                </a:lnTo>
                <a:lnTo>
                  <a:pt x="1355329" y="240109"/>
                </a:lnTo>
                <a:lnTo>
                  <a:pt x="1356916" y="236140"/>
                </a:lnTo>
                <a:lnTo>
                  <a:pt x="1358901" y="232569"/>
                </a:lnTo>
                <a:lnTo>
                  <a:pt x="1361282" y="229394"/>
                </a:lnTo>
                <a:lnTo>
                  <a:pt x="1363663" y="226615"/>
                </a:lnTo>
                <a:lnTo>
                  <a:pt x="1366044" y="223837"/>
                </a:lnTo>
                <a:lnTo>
                  <a:pt x="1369219" y="221456"/>
                </a:lnTo>
                <a:lnTo>
                  <a:pt x="1371998" y="219472"/>
                </a:lnTo>
                <a:lnTo>
                  <a:pt x="1358504" y="219869"/>
                </a:lnTo>
                <a:lnTo>
                  <a:pt x="1348582" y="219869"/>
                </a:lnTo>
                <a:lnTo>
                  <a:pt x="1339454" y="220662"/>
                </a:lnTo>
                <a:lnTo>
                  <a:pt x="1345407" y="217090"/>
                </a:lnTo>
                <a:lnTo>
                  <a:pt x="1351757" y="213122"/>
                </a:lnTo>
                <a:lnTo>
                  <a:pt x="1358107" y="208756"/>
                </a:lnTo>
                <a:lnTo>
                  <a:pt x="1364457" y="203597"/>
                </a:lnTo>
                <a:lnTo>
                  <a:pt x="1376760" y="194865"/>
                </a:lnTo>
                <a:lnTo>
                  <a:pt x="1382316" y="190897"/>
                </a:lnTo>
                <a:lnTo>
                  <a:pt x="1387476" y="187722"/>
                </a:lnTo>
                <a:lnTo>
                  <a:pt x="1401763" y="180975"/>
                </a:lnTo>
                <a:lnTo>
                  <a:pt x="1415257" y="175022"/>
                </a:lnTo>
                <a:lnTo>
                  <a:pt x="1428751" y="170259"/>
                </a:lnTo>
                <a:lnTo>
                  <a:pt x="1441054" y="166687"/>
                </a:lnTo>
                <a:lnTo>
                  <a:pt x="1453754" y="163115"/>
                </a:lnTo>
                <a:lnTo>
                  <a:pt x="1466057" y="161131"/>
                </a:lnTo>
                <a:lnTo>
                  <a:pt x="1477963" y="159544"/>
                </a:lnTo>
                <a:lnTo>
                  <a:pt x="1489473" y="159147"/>
                </a:lnTo>
                <a:lnTo>
                  <a:pt x="1500585" y="158750"/>
                </a:lnTo>
                <a:close/>
                <a:moveTo>
                  <a:pt x="354192" y="158750"/>
                </a:moveTo>
                <a:lnTo>
                  <a:pt x="365290" y="159147"/>
                </a:lnTo>
                <a:lnTo>
                  <a:pt x="375199" y="159940"/>
                </a:lnTo>
                <a:lnTo>
                  <a:pt x="385108" y="161528"/>
                </a:lnTo>
                <a:lnTo>
                  <a:pt x="394620" y="163115"/>
                </a:lnTo>
                <a:lnTo>
                  <a:pt x="403340" y="165894"/>
                </a:lnTo>
                <a:lnTo>
                  <a:pt x="412060" y="168275"/>
                </a:lnTo>
                <a:lnTo>
                  <a:pt x="420383" y="171450"/>
                </a:lnTo>
                <a:lnTo>
                  <a:pt x="428310" y="174228"/>
                </a:lnTo>
                <a:lnTo>
                  <a:pt x="435445" y="177403"/>
                </a:lnTo>
                <a:lnTo>
                  <a:pt x="442183" y="180975"/>
                </a:lnTo>
                <a:lnTo>
                  <a:pt x="448524" y="184150"/>
                </a:lnTo>
                <a:lnTo>
                  <a:pt x="460019" y="191690"/>
                </a:lnTo>
                <a:lnTo>
                  <a:pt x="469135" y="198437"/>
                </a:lnTo>
                <a:lnTo>
                  <a:pt x="476665" y="203994"/>
                </a:lnTo>
                <a:lnTo>
                  <a:pt x="482214" y="208756"/>
                </a:lnTo>
                <a:lnTo>
                  <a:pt x="486178" y="213122"/>
                </a:lnTo>
                <a:lnTo>
                  <a:pt x="484592" y="216297"/>
                </a:lnTo>
                <a:lnTo>
                  <a:pt x="483007" y="219869"/>
                </a:lnTo>
                <a:lnTo>
                  <a:pt x="480629" y="224234"/>
                </a:lnTo>
                <a:lnTo>
                  <a:pt x="477062" y="229394"/>
                </a:lnTo>
                <a:lnTo>
                  <a:pt x="472306" y="234950"/>
                </a:lnTo>
                <a:lnTo>
                  <a:pt x="467549" y="240903"/>
                </a:lnTo>
                <a:lnTo>
                  <a:pt x="461604" y="246459"/>
                </a:lnTo>
                <a:lnTo>
                  <a:pt x="458037" y="248840"/>
                </a:lnTo>
                <a:lnTo>
                  <a:pt x="454866" y="251222"/>
                </a:lnTo>
                <a:lnTo>
                  <a:pt x="450902" y="253603"/>
                </a:lnTo>
                <a:lnTo>
                  <a:pt x="446939" y="255587"/>
                </a:lnTo>
                <a:lnTo>
                  <a:pt x="442579" y="257175"/>
                </a:lnTo>
                <a:lnTo>
                  <a:pt x="437823" y="258762"/>
                </a:lnTo>
                <a:lnTo>
                  <a:pt x="433463" y="259953"/>
                </a:lnTo>
                <a:lnTo>
                  <a:pt x="428310" y="260747"/>
                </a:lnTo>
                <a:lnTo>
                  <a:pt x="423158" y="261144"/>
                </a:lnTo>
                <a:lnTo>
                  <a:pt x="417609" y="261144"/>
                </a:lnTo>
                <a:lnTo>
                  <a:pt x="411663" y="260747"/>
                </a:lnTo>
                <a:lnTo>
                  <a:pt x="406114" y="259953"/>
                </a:lnTo>
                <a:lnTo>
                  <a:pt x="399773" y="257969"/>
                </a:lnTo>
                <a:lnTo>
                  <a:pt x="393431" y="255984"/>
                </a:lnTo>
                <a:lnTo>
                  <a:pt x="386693" y="253603"/>
                </a:lnTo>
                <a:lnTo>
                  <a:pt x="379559" y="250031"/>
                </a:lnTo>
                <a:lnTo>
                  <a:pt x="371235" y="246062"/>
                </a:lnTo>
                <a:lnTo>
                  <a:pt x="362912" y="242490"/>
                </a:lnTo>
                <a:lnTo>
                  <a:pt x="396602" y="258762"/>
                </a:lnTo>
                <a:lnTo>
                  <a:pt x="412060" y="266303"/>
                </a:lnTo>
                <a:lnTo>
                  <a:pt x="419987" y="269081"/>
                </a:lnTo>
                <a:lnTo>
                  <a:pt x="427518" y="271462"/>
                </a:lnTo>
                <a:lnTo>
                  <a:pt x="434256" y="273844"/>
                </a:lnTo>
                <a:lnTo>
                  <a:pt x="440994" y="275431"/>
                </a:lnTo>
                <a:lnTo>
                  <a:pt x="447732" y="276622"/>
                </a:lnTo>
                <a:lnTo>
                  <a:pt x="453677" y="277019"/>
                </a:lnTo>
                <a:lnTo>
                  <a:pt x="459226" y="276622"/>
                </a:lnTo>
                <a:lnTo>
                  <a:pt x="464378" y="275431"/>
                </a:lnTo>
                <a:lnTo>
                  <a:pt x="469531" y="273844"/>
                </a:lnTo>
                <a:lnTo>
                  <a:pt x="471513" y="271859"/>
                </a:lnTo>
                <a:lnTo>
                  <a:pt x="473891" y="270669"/>
                </a:lnTo>
                <a:lnTo>
                  <a:pt x="475080" y="282178"/>
                </a:lnTo>
                <a:lnTo>
                  <a:pt x="475476" y="292497"/>
                </a:lnTo>
                <a:lnTo>
                  <a:pt x="475476" y="302419"/>
                </a:lnTo>
                <a:lnTo>
                  <a:pt x="475080" y="311944"/>
                </a:lnTo>
                <a:lnTo>
                  <a:pt x="476665" y="310356"/>
                </a:lnTo>
                <a:lnTo>
                  <a:pt x="477458" y="309959"/>
                </a:lnTo>
                <a:lnTo>
                  <a:pt x="478251" y="309562"/>
                </a:lnTo>
                <a:lnTo>
                  <a:pt x="479440" y="309959"/>
                </a:lnTo>
                <a:lnTo>
                  <a:pt x="481025" y="310753"/>
                </a:lnTo>
                <a:lnTo>
                  <a:pt x="482214" y="311944"/>
                </a:lnTo>
                <a:lnTo>
                  <a:pt x="483007" y="313928"/>
                </a:lnTo>
                <a:lnTo>
                  <a:pt x="484989" y="317897"/>
                </a:lnTo>
                <a:lnTo>
                  <a:pt x="486574" y="323850"/>
                </a:lnTo>
                <a:lnTo>
                  <a:pt x="488556" y="331391"/>
                </a:lnTo>
                <a:lnTo>
                  <a:pt x="489349" y="339328"/>
                </a:lnTo>
                <a:lnTo>
                  <a:pt x="490141" y="348853"/>
                </a:lnTo>
                <a:lnTo>
                  <a:pt x="490538" y="358775"/>
                </a:lnTo>
                <a:lnTo>
                  <a:pt x="490141" y="368697"/>
                </a:lnTo>
                <a:lnTo>
                  <a:pt x="489349" y="377825"/>
                </a:lnTo>
                <a:lnTo>
                  <a:pt x="488556" y="385763"/>
                </a:lnTo>
                <a:lnTo>
                  <a:pt x="486574" y="393303"/>
                </a:lnTo>
                <a:lnTo>
                  <a:pt x="484989" y="399256"/>
                </a:lnTo>
                <a:lnTo>
                  <a:pt x="483007" y="404019"/>
                </a:lnTo>
                <a:lnTo>
                  <a:pt x="482214" y="405209"/>
                </a:lnTo>
                <a:lnTo>
                  <a:pt x="481025" y="406400"/>
                </a:lnTo>
                <a:lnTo>
                  <a:pt x="479440" y="407194"/>
                </a:lnTo>
                <a:lnTo>
                  <a:pt x="478251" y="407591"/>
                </a:lnTo>
                <a:lnTo>
                  <a:pt x="477062" y="407194"/>
                </a:lnTo>
                <a:lnTo>
                  <a:pt x="475873" y="406400"/>
                </a:lnTo>
                <a:lnTo>
                  <a:pt x="475080" y="405209"/>
                </a:lnTo>
                <a:lnTo>
                  <a:pt x="473891" y="403622"/>
                </a:lnTo>
                <a:lnTo>
                  <a:pt x="471513" y="398463"/>
                </a:lnTo>
                <a:lnTo>
                  <a:pt x="469927" y="392113"/>
                </a:lnTo>
                <a:lnTo>
                  <a:pt x="468738" y="400447"/>
                </a:lnTo>
                <a:lnTo>
                  <a:pt x="467549" y="409178"/>
                </a:lnTo>
                <a:lnTo>
                  <a:pt x="465171" y="417116"/>
                </a:lnTo>
                <a:lnTo>
                  <a:pt x="463586" y="425053"/>
                </a:lnTo>
                <a:lnTo>
                  <a:pt x="461208" y="432594"/>
                </a:lnTo>
                <a:lnTo>
                  <a:pt x="458433" y="440135"/>
                </a:lnTo>
                <a:lnTo>
                  <a:pt x="455659" y="447278"/>
                </a:lnTo>
                <a:lnTo>
                  <a:pt x="452488" y="454025"/>
                </a:lnTo>
                <a:lnTo>
                  <a:pt x="449317" y="460772"/>
                </a:lnTo>
                <a:lnTo>
                  <a:pt x="445353" y="467519"/>
                </a:lnTo>
                <a:lnTo>
                  <a:pt x="441786" y="473869"/>
                </a:lnTo>
                <a:lnTo>
                  <a:pt x="437823" y="479822"/>
                </a:lnTo>
                <a:lnTo>
                  <a:pt x="433859" y="485775"/>
                </a:lnTo>
                <a:lnTo>
                  <a:pt x="429499" y="491331"/>
                </a:lnTo>
                <a:lnTo>
                  <a:pt x="424743" y="496491"/>
                </a:lnTo>
                <a:lnTo>
                  <a:pt x="420780" y="501253"/>
                </a:lnTo>
                <a:lnTo>
                  <a:pt x="416023" y="506016"/>
                </a:lnTo>
                <a:lnTo>
                  <a:pt x="410871" y="510778"/>
                </a:lnTo>
                <a:lnTo>
                  <a:pt x="406511" y="514747"/>
                </a:lnTo>
                <a:lnTo>
                  <a:pt x="401358" y="518716"/>
                </a:lnTo>
                <a:lnTo>
                  <a:pt x="396206" y="521891"/>
                </a:lnTo>
                <a:lnTo>
                  <a:pt x="391053" y="525463"/>
                </a:lnTo>
                <a:lnTo>
                  <a:pt x="386297" y="528241"/>
                </a:lnTo>
                <a:lnTo>
                  <a:pt x="381144" y="531416"/>
                </a:lnTo>
                <a:lnTo>
                  <a:pt x="375992" y="533400"/>
                </a:lnTo>
                <a:lnTo>
                  <a:pt x="370839" y="535385"/>
                </a:lnTo>
                <a:lnTo>
                  <a:pt x="366083" y="537766"/>
                </a:lnTo>
                <a:lnTo>
                  <a:pt x="360930" y="538957"/>
                </a:lnTo>
                <a:lnTo>
                  <a:pt x="355778" y="540147"/>
                </a:lnTo>
                <a:lnTo>
                  <a:pt x="351021" y="540941"/>
                </a:lnTo>
                <a:lnTo>
                  <a:pt x="346265" y="541338"/>
                </a:lnTo>
                <a:lnTo>
                  <a:pt x="341509" y="541338"/>
                </a:lnTo>
                <a:lnTo>
                  <a:pt x="337545" y="541338"/>
                </a:lnTo>
                <a:lnTo>
                  <a:pt x="333582" y="540941"/>
                </a:lnTo>
                <a:lnTo>
                  <a:pt x="329222" y="540147"/>
                </a:lnTo>
                <a:lnTo>
                  <a:pt x="325258" y="538957"/>
                </a:lnTo>
                <a:lnTo>
                  <a:pt x="320898" y="537369"/>
                </a:lnTo>
                <a:lnTo>
                  <a:pt x="316142" y="535385"/>
                </a:lnTo>
                <a:lnTo>
                  <a:pt x="307026" y="531019"/>
                </a:lnTo>
                <a:lnTo>
                  <a:pt x="297117" y="525066"/>
                </a:lnTo>
                <a:lnTo>
                  <a:pt x="287605" y="517922"/>
                </a:lnTo>
                <a:lnTo>
                  <a:pt x="278092" y="509985"/>
                </a:lnTo>
                <a:lnTo>
                  <a:pt x="268183" y="500460"/>
                </a:lnTo>
                <a:lnTo>
                  <a:pt x="258671" y="490538"/>
                </a:lnTo>
                <a:lnTo>
                  <a:pt x="249555" y="479425"/>
                </a:lnTo>
                <a:lnTo>
                  <a:pt x="240835" y="467519"/>
                </a:lnTo>
                <a:lnTo>
                  <a:pt x="232908" y="454819"/>
                </a:lnTo>
                <a:lnTo>
                  <a:pt x="228944" y="448072"/>
                </a:lnTo>
                <a:lnTo>
                  <a:pt x="225377" y="441325"/>
                </a:lnTo>
                <a:lnTo>
                  <a:pt x="221810" y="434578"/>
                </a:lnTo>
                <a:lnTo>
                  <a:pt x="219036" y="427434"/>
                </a:lnTo>
                <a:lnTo>
                  <a:pt x="215865" y="420291"/>
                </a:lnTo>
                <a:lnTo>
                  <a:pt x="213090" y="412750"/>
                </a:lnTo>
                <a:lnTo>
                  <a:pt x="211109" y="405209"/>
                </a:lnTo>
                <a:lnTo>
                  <a:pt x="208730" y="397669"/>
                </a:lnTo>
                <a:lnTo>
                  <a:pt x="207145" y="402828"/>
                </a:lnTo>
                <a:lnTo>
                  <a:pt x="205163" y="406400"/>
                </a:lnTo>
                <a:lnTo>
                  <a:pt x="204371" y="408384"/>
                </a:lnTo>
                <a:lnTo>
                  <a:pt x="203181" y="409178"/>
                </a:lnTo>
                <a:lnTo>
                  <a:pt x="201992" y="409972"/>
                </a:lnTo>
                <a:lnTo>
                  <a:pt x="200803" y="409972"/>
                </a:lnTo>
                <a:lnTo>
                  <a:pt x="199614" y="409972"/>
                </a:lnTo>
                <a:lnTo>
                  <a:pt x="198425" y="409178"/>
                </a:lnTo>
                <a:lnTo>
                  <a:pt x="197236" y="407591"/>
                </a:lnTo>
                <a:lnTo>
                  <a:pt x="196443" y="406003"/>
                </a:lnTo>
                <a:lnTo>
                  <a:pt x="194065" y="401638"/>
                </a:lnTo>
                <a:lnTo>
                  <a:pt x="192480" y="395684"/>
                </a:lnTo>
                <a:lnTo>
                  <a:pt x="190895" y="388541"/>
                </a:lnTo>
                <a:lnTo>
                  <a:pt x="190102" y="379809"/>
                </a:lnTo>
                <a:lnTo>
                  <a:pt x="188913" y="371078"/>
                </a:lnTo>
                <a:lnTo>
                  <a:pt x="188913" y="361156"/>
                </a:lnTo>
                <a:lnTo>
                  <a:pt x="188913" y="351234"/>
                </a:lnTo>
                <a:lnTo>
                  <a:pt x="190102" y="342106"/>
                </a:lnTo>
                <a:lnTo>
                  <a:pt x="190895" y="333772"/>
                </a:lnTo>
                <a:lnTo>
                  <a:pt x="192480" y="326231"/>
                </a:lnTo>
                <a:lnTo>
                  <a:pt x="194065" y="320675"/>
                </a:lnTo>
                <a:lnTo>
                  <a:pt x="196443" y="315912"/>
                </a:lnTo>
                <a:lnTo>
                  <a:pt x="197236" y="314325"/>
                </a:lnTo>
                <a:lnTo>
                  <a:pt x="198425" y="312737"/>
                </a:lnTo>
                <a:lnTo>
                  <a:pt x="199614" y="312341"/>
                </a:lnTo>
                <a:lnTo>
                  <a:pt x="200803" y="311944"/>
                </a:lnTo>
                <a:lnTo>
                  <a:pt x="201596" y="311944"/>
                </a:lnTo>
                <a:lnTo>
                  <a:pt x="201992" y="312341"/>
                </a:lnTo>
                <a:lnTo>
                  <a:pt x="203181" y="300037"/>
                </a:lnTo>
                <a:lnTo>
                  <a:pt x="203974" y="294084"/>
                </a:lnTo>
                <a:lnTo>
                  <a:pt x="204767" y="288528"/>
                </a:lnTo>
                <a:lnTo>
                  <a:pt x="204371" y="281781"/>
                </a:lnTo>
                <a:lnTo>
                  <a:pt x="203974" y="275431"/>
                </a:lnTo>
                <a:lnTo>
                  <a:pt x="203974" y="269081"/>
                </a:lnTo>
                <a:lnTo>
                  <a:pt x="203974" y="263525"/>
                </a:lnTo>
                <a:lnTo>
                  <a:pt x="204767" y="257969"/>
                </a:lnTo>
                <a:lnTo>
                  <a:pt x="205560" y="253206"/>
                </a:lnTo>
                <a:lnTo>
                  <a:pt x="206352" y="248444"/>
                </a:lnTo>
                <a:lnTo>
                  <a:pt x="207541" y="243681"/>
                </a:lnTo>
                <a:lnTo>
                  <a:pt x="209127" y="240109"/>
                </a:lnTo>
                <a:lnTo>
                  <a:pt x="211109" y="236140"/>
                </a:lnTo>
                <a:lnTo>
                  <a:pt x="213090" y="232569"/>
                </a:lnTo>
                <a:lnTo>
                  <a:pt x="215072" y="229394"/>
                </a:lnTo>
                <a:lnTo>
                  <a:pt x="217847" y="226615"/>
                </a:lnTo>
                <a:lnTo>
                  <a:pt x="220225" y="223837"/>
                </a:lnTo>
                <a:lnTo>
                  <a:pt x="222603" y="221456"/>
                </a:lnTo>
                <a:lnTo>
                  <a:pt x="225774" y="219472"/>
                </a:lnTo>
                <a:lnTo>
                  <a:pt x="212694" y="219869"/>
                </a:lnTo>
                <a:lnTo>
                  <a:pt x="201992" y="219869"/>
                </a:lnTo>
                <a:lnTo>
                  <a:pt x="193273" y="220662"/>
                </a:lnTo>
                <a:lnTo>
                  <a:pt x="199614" y="217090"/>
                </a:lnTo>
                <a:lnTo>
                  <a:pt x="205956" y="213122"/>
                </a:lnTo>
                <a:lnTo>
                  <a:pt x="212298" y="208756"/>
                </a:lnTo>
                <a:lnTo>
                  <a:pt x="218639" y="203597"/>
                </a:lnTo>
                <a:lnTo>
                  <a:pt x="230926" y="194865"/>
                </a:lnTo>
                <a:lnTo>
                  <a:pt x="236079" y="190897"/>
                </a:lnTo>
                <a:lnTo>
                  <a:pt x="241231" y="187722"/>
                </a:lnTo>
                <a:lnTo>
                  <a:pt x="255104" y="180975"/>
                </a:lnTo>
                <a:lnTo>
                  <a:pt x="268976" y="175022"/>
                </a:lnTo>
                <a:lnTo>
                  <a:pt x="282056" y="170259"/>
                </a:lnTo>
                <a:lnTo>
                  <a:pt x="295135" y="166687"/>
                </a:lnTo>
                <a:lnTo>
                  <a:pt x="307819" y="163115"/>
                </a:lnTo>
                <a:lnTo>
                  <a:pt x="320106" y="161131"/>
                </a:lnTo>
                <a:lnTo>
                  <a:pt x="331996" y="159544"/>
                </a:lnTo>
                <a:lnTo>
                  <a:pt x="343094" y="159147"/>
                </a:lnTo>
                <a:lnTo>
                  <a:pt x="354192" y="158750"/>
                </a:lnTo>
                <a:close/>
                <a:moveTo>
                  <a:pt x="923918" y="157956"/>
                </a:moveTo>
                <a:lnTo>
                  <a:pt x="917185" y="158353"/>
                </a:lnTo>
                <a:lnTo>
                  <a:pt x="910056" y="158750"/>
                </a:lnTo>
                <a:lnTo>
                  <a:pt x="902928" y="159544"/>
                </a:lnTo>
                <a:lnTo>
                  <a:pt x="895403" y="161131"/>
                </a:lnTo>
                <a:lnTo>
                  <a:pt x="881937" y="164306"/>
                </a:lnTo>
                <a:lnTo>
                  <a:pt x="875996" y="165894"/>
                </a:lnTo>
                <a:lnTo>
                  <a:pt x="870451" y="167878"/>
                </a:lnTo>
                <a:lnTo>
                  <a:pt x="870451" y="196453"/>
                </a:lnTo>
                <a:lnTo>
                  <a:pt x="871640" y="196453"/>
                </a:lnTo>
                <a:lnTo>
                  <a:pt x="876392" y="194072"/>
                </a:lnTo>
                <a:lnTo>
                  <a:pt x="881145" y="191691"/>
                </a:lnTo>
                <a:lnTo>
                  <a:pt x="887086" y="189309"/>
                </a:lnTo>
                <a:lnTo>
                  <a:pt x="893422" y="186928"/>
                </a:lnTo>
                <a:lnTo>
                  <a:pt x="900551" y="184944"/>
                </a:lnTo>
                <a:lnTo>
                  <a:pt x="907680" y="182959"/>
                </a:lnTo>
                <a:lnTo>
                  <a:pt x="914809" y="182166"/>
                </a:lnTo>
                <a:lnTo>
                  <a:pt x="922334" y="182166"/>
                </a:lnTo>
                <a:lnTo>
                  <a:pt x="926294" y="182166"/>
                </a:lnTo>
                <a:lnTo>
                  <a:pt x="930255" y="182562"/>
                </a:lnTo>
                <a:lnTo>
                  <a:pt x="934215" y="182959"/>
                </a:lnTo>
                <a:lnTo>
                  <a:pt x="937384" y="183753"/>
                </a:lnTo>
                <a:lnTo>
                  <a:pt x="940948" y="185341"/>
                </a:lnTo>
                <a:lnTo>
                  <a:pt x="944117" y="186531"/>
                </a:lnTo>
                <a:lnTo>
                  <a:pt x="947285" y="188119"/>
                </a:lnTo>
                <a:lnTo>
                  <a:pt x="950057" y="189706"/>
                </a:lnTo>
                <a:lnTo>
                  <a:pt x="952434" y="192087"/>
                </a:lnTo>
                <a:lnTo>
                  <a:pt x="954810" y="194072"/>
                </a:lnTo>
                <a:lnTo>
                  <a:pt x="956394" y="196850"/>
                </a:lnTo>
                <a:lnTo>
                  <a:pt x="957978" y="199628"/>
                </a:lnTo>
                <a:lnTo>
                  <a:pt x="959167" y="202803"/>
                </a:lnTo>
                <a:lnTo>
                  <a:pt x="959959" y="206375"/>
                </a:lnTo>
                <a:lnTo>
                  <a:pt x="960751" y="209550"/>
                </a:lnTo>
                <a:lnTo>
                  <a:pt x="960751" y="213519"/>
                </a:lnTo>
                <a:lnTo>
                  <a:pt x="959959" y="219472"/>
                </a:lnTo>
                <a:lnTo>
                  <a:pt x="959167" y="224234"/>
                </a:lnTo>
                <a:lnTo>
                  <a:pt x="957978" y="229394"/>
                </a:lnTo>
                <a:lnTo>
                  <a:pt x="955998" y="233759"/>
                </a:lnTo>
                <a:lnTo>
                  <a:pt x="954018" y="237331"/>
                </a:lnTo>
                <a:lnTo>
                  <a:pt x="950850" y="241300"/>
                </a:lnTo>
                <a:lnTo>
                  <a:pt x="947681" y="245269"/>
                </a:lnTo>
                <a:lnTo>
                  <a:pt x="943325" y="248444"/>
                </a:lnTo>
                <a:lnTo>
                  <a:pt x="939760" y="252016"/>
                </a:lnTo>
                <a:lnTo>
                  <a:pt x="935800" y="254794"/>
                </a:lnTo>
                <a:lnTo>
                  <a:pt x="931047" y="257969"/>
                </a:lnTo>
                <a:lnTo>
                  <a:pt x="925898" y="261144"/>
                </a:lnTo>
                <a:lnTo>
                  <a:pt x="906096" y="272653"/>
                </a:lnTo>
                <a:lnTo>
                  <a:pt x="906096" y="315516"/>
                </a:lnTo>
                <a:lnTo>
                  <a:pt x="931443" y="315516"/>
                </a:lnTo>
                <a:lnTo>
                  <a:pt x="931443" y="283766"/>
                </a:lnTo>
                <a:lnTo>
                  <a:pt x="942929" y="277019"/>
                </a:lnTo>
                <a:lnTo>
                  <a:pt x="953226" y="270272"/>
                </a:lnTo>
                <a:lnTo>
                  <a:pt x="958374" y="266700"/>
                </a:lnTo>
                <a:lnTo>
                  <a:pt x="963127" y="262731"/>
                </a:lnTo>
                <a:lnTo>
                  <a:pt x="967484" y="259159"/>
                </a:lnTo>
                <a:lnTo>
                  <a:pt x="971444" y="255191"/>
                </a:lnTo>
                <a:lnTo>
                  <a:pt x="975405" y="250825"/>
                </a:lnTo>
                <a:lnTo>
                  <a:pt x="978573" y="246459"/>
                </a:lnTo>
                <a:lnTo>
                  <a:pt x="981741" y="241300"/>
                </a:lnTo>
                <a:lnTo>
                  <a:pt x="984514" y="236141"/>
                </a:lnTo>
                <a:lnTo>
                  <a:pt x="986494" y="230187"/>
                </a:lnTo>
                <a:lnTo>
                  <a:pt x="988079" y="224234"/>
                </a:lnTo>
                <a:lnTo>
                  <a:pt x="989267" y="218281"/>
                </a:lnTo>
                <a:lnTo>
                  <a:pt x="989267" y="211534"/>
                </a:lnTo>
                <a:lnTo>
                  <a:pt x="989267" y="205581"/>
                </a:lnTo>
                <a:lnTo>
                  <a:pt x="988475" y="200025"/>
                </a:lnTo>
                <a:lnTo>
                  <a:pt x="986494" y="194866"/>
                </a:lnTo>
                <a:lnTo>
                  <a:pt x="984910" y="189706"/>
                </a:lnTo>
                <a:lnTo>
                  <a:pt x="982534" y="185341"/>
                </a:lnTo>
                <a:lnTo>
                  <a:pt x="979365" y="180578"/>
                </a:lnTo>
                <a:lnTo>
                  <a:pt x="975801" y="176212"/>
                </a:lnTo>
                <a:lnTo>
                  <a:pt x="971840" y="172641"/>
                </a:lnTo>
                <a:lnTo>
                  <a:pt x="967484" y="169069"/>
                </a:lnTo>
                <a:lnTo>
                  <a:pt x="962335" y="166291"/>
                </a:lnTo>
                <a:lnTo>
                  <a:pt x="956790" y="163512"/>
                </a:lnTo>
                <a:lnTo>
                  <a:pt x="951246" y="161528"/>
                </a:lnTo>
                <a:lnTo>
                  <a:pt x="944909" y="159941"/>
                </a:lnTo>
                <a:lnTo>
                  <a:pt x="938176" y="159147"/>
                </a:lnTo>
                <a:lnTo>
                  <a:pt x="931443" y="158353"/>
                </a:lnTo>
                <a:lnTo>
                  <a:pt x="923918" y="157956"/>
                </a:lnTo>
                <a:close/>
                <a:moveTo>
                  <a:pt x="925106" y="0"/>
                </a:moveTo>
                <a:lnTo>
                  <a:pt x="938968" y="0"/>
                </a:lnTo>
                <a:lnTo>
                  <a:pt x="952434" y="397"/>
                </a:lnTo>
                <a:lnTo>
                  <a:pt x="965503" y="1984"/>
                </a:lnTo>
                <a:lnTo>
                  <a:pt x="978177" y="3572"/>
                </a:lnTo>
                <a:lnTo>
                  <a:pt x="990059" y="5953"/>
                </a:lnTo>
                <a:lnTo>
                  <a:pt x="1001544" y="9128"/>
                </a:lnTo>
                <a:lnTo>
                  <a:pt x="1012238" y="12303"/>
                </a:lnTo>
                <a:lnTo>
                  <a:pt x="1022931" y="15875"/>
                </a:lnTo>
                <a:lnTo>
                  <a:pt x="1032436" y="19844"/>
                </a:lnTo>
                <a:lnTo>
                  <a:pt x="1041942" y="24209"/>
                </a:lnTo>
                <a:lnTo>
                  <a:pt x="1050259" y="28178"/>
                </a:lnTo>
                <a:lnTo>
                  <a:pt x="1058180" y="32544"/>
                </a:lnTo>
                <a:lnTo>
                  <a:pt x="1065704" y="37306"/>
                </a:lnTo>
                <a:lnTo>
                  <a:pt x="1072437" y="41275"/>
                </a:lnTo>
                <a:lnTo>
                  <a:pt x="1084715" y="50006"/>
                </a:lnTo>
                <a:lnTo>
                  <a:pt x="1093824" y="57547"/>
                </a:lnTo>
                <a:lnTo>
                  <a:pt x="1100557" y="63500"/>
                </a:lnTo>
                <a:lnTo>
                  <a:pt x="1106102" y="68659"/>
                </a:lnTo>
                <a:lnTo>
                  <a:pt x="1104121" y="73025"/>
                </a:lnTo>
                <a:lnTo>
                  <a:pt x="1101745" y="77390"/>
                </a:lnTo>
                <a:lnTo>
                  <a:pt x="1098577" y="83344"/>
                </a:lnTo>
                <a:lnTo>
                  <a:pt x="1094220" y="89694"/>
                </a:lnTo>
                <a:lnTo>
                  <a:pt x="1089071" y="96837"/>
                </a:lnTo>
                <a:lnTo>
                  <a:pt x="1082339" y="103981"/>
                </a:lnTo>
                <a:lnTo>
                  <a:pt x="1078774" y="107156"/>
                </a:lnTo>
                <a:lnTo>
                  <a:pt x="1074418" y="111125"/>
                </a:lnTo>
                <a:lnTo>
                  <a:pt x="1070457" y="113903"/>
                </a:lnTo>
                <a:lnTo>
                  <a:pt x="1066101" y="117475"/>
                </a:lnTo>
                <a:lnTo>
                  <a:pt x="1060952" y="119856"/>
                </a:lnTo>
                <a:lnTo>
                  <a:pt x="1056199" y="122237"/>
                </a:lnTo>
                <a:lnTo>
                  <a:pt x="1050655" y="125016"/>
                </a:lnTo>
                <a:lnTo>
                  <a:pt x="1045110" y="126603"/>
                </a:lnTo>
                <a:lnTo>
                  <a:pt x="1039169" y="128191"/>
                </a:lnTo>
                <a:lnTo>
                  <a:pt x="1032832" y="128984"/>
                </a:lnTo>
                <a:lnTo>
                  <a:pt x="1026100" y="129381"/>
                </a:lnTo>
                <a:lnTo>
                  <a:pt x="1018971" y="129381"/>
                </a:lnTo>
                <a:lnTo>
                  <a:pt x="1011842" y="128984"/>
                </a:lnTo>
                <a:lnTo>
                  <a:pt x="1004317" y="127794"/>
                </a:lnTo>
                <a:lnTo>
                  <a:pt x="996792" y="125809"/>
                </a:lnTo>
                <a:lnTo>
                  <a:pt x="988475" y="123428"/>
                </a:lnTo>
                <a:lnTo>
                  <a:pt x="979761" y="119856"/>
                </a:lnTo>
                <a:lnTo>
                  <a:pt x="971048" y="115490"/>
                </a:lnTo>
                <a:lnTo>
                  <a:pt x="960751" y="110728"/>
                </a:lnTo>
                <a:lnTo>
                  <a:pt x="950057" y="105965"/>
                </a:lnTo>
                <a:lnTo>
                  <a:pt x="992435" y="126603"/>
                </a:lnTo>
                <a:lnTo>
                  <a:pt x="1012634" y="135334"/>
                </a:lnTo>
                <a:lnTo>
                  <a:pt x="1022139" y="139700"/>
                </a:lnTo>
                <a:lnTo>
                  <a:pt x="1031248" y="142875"/>
                </a:lnTo>
                <a:lnTo>
                  <a:pt x="1039961" y="145653"/>
                </a:lnTo>
                <a:lnTo>
                  <a:pt x="1049070" y="147637"/>
                </a:lnTo>
                <a:lnTo>
                  <a:pt x="1056991" y="149225"/>
                </a:lnTo>
                <a:lnTo>
                  <a:pt x="1064516" y="149622"/>
                </a:lnTo>
                <a:lnTo>
                  <a:pt x="1068081" y="149622"/>
                </a:lnTo>
                <a:lnTo>
                  <a:pt x="1071645" y="149225"/>
                </a:lnTo>
                <a:lnTo>
                  <a:pt x="1075606" y="148431"/>
                </a:lnTo>
                <a:lnTo>
                  <a:pt x="1078378" y="147637"/>
                </a:lnTo>
                <a:lnTo>
                  <a:pt x="1081546" y="146844"/>
                </a:lnTo>
                <a:lnTo>
                  <a:pt x="1084715" y="145256"/>
                </a:lnTo>
                <a:lnTo>
                  <a:pt x="1087487" y="143272"/>
                </a:lnTo>
                <a:lnTo>
                  <a:pt x="1090260" y="141287"/>
                </a:lnTo>
                <a:lnTo>
                  <a:pt x="1091844" y="155972"/>
                </a:lnTo>
                <a:lnTo>
                  <a:pt x="1092240" y="169069"/>
                </a:lnTo>
                <a:lnTo>
                  <a:pt x="1092240" y="181769"/>
                </a:lnTo>
                <a:lnTo>
                  <a:pt x="1091448" y="194072"/>
                </a:lnTo>
                <a:lnTo>
                  <a:pt x="1093824" y="192087"/>
                </a:lnTo>
                <a:lnTo>
                  <a:pt x="1094616" y="191294"/>
                </a:lnTo>
                <a:lnTo>
                  <a:pt x="1096200" y="191294"/>
                </a:lnTo>
                <a:lnTo>
                  <a:pt x="1097785" y="191691"/>
                </a:lnTo>
                <a:lnTo>
                  <a:pt x="1098973" y="192484"/>
                </a:lnTo>
                <a:lnTo>
                  <a:pt x="1100557" y="194072"/>
                </a:lnTo>
                <a:lnTo>
                  <a:pt x="1101745" y="195659"/>
                </a:lnTo>
                <a:lnTo>
                  <a:pt x="1103329" y="198834"/>
                </a:lnTo>
                <a:lnTo>
                  <a:pt x="1104517" y="201612"/>
                </a:lnTo>
                <a:lnTo>
                  <a:pt x="1106894" y="209153"/>
                </a:lnTo>
                <a:lnTo>
                  <a:pt x="1108478" y="218678"/>
                </a:lnTo>
                <a:lnTo>
                  <a:pt x="1110062" y="228997"/>
                </a:lnTo>
                <a:lnTo>
                  <a:pt x="1110854" y="240506"/>
                </a:lnTo>
                <a:lnTo>
                  <a:pt x="1111250" y="253206"/>
                </a:lnTo>
                <a:lnTo>
                  <a:pt x="1110854" y="265113"/>
                </a:lnTo>
                <a:lnTo>
                  <a:pt x="1110062" y="277019"/>
                </a:lnTo>
                <a:lnTo>
                  <a:pt x="1108478" y="287734"/>
                </a:lnTo>
                <a:lnTo>
                  <a:pt x="1106894" y="296466"/>
                </a:lnTo>
                <a:lnTo>
                  <a:pt x="1104517" y="304006"/>
                </a:lnTo>
                <a:lnTo>
                  <a:pt x="1103329" y="307578"/>
                </a:lnTo>
                <a:lnTo>
                  <a:pt x="1101745" y="309959"/>
                </a:lnTo>
                <a:lnTo>
                  <a:pt x="1100557" y="311944"/>
                </a:lnTo>
                <a:lnTo>
                  <a:pt x="1098973" y="313531"/>
                </a:lnTo>
                <a:lnTo>
                  <a:pt x="1097785" y="314722"/>
                </a:lnTo>
                <a:lnTo>
                  <a:pt x="1096200" y="314722"/>
                </a:lnTo>
                <a:lnTo>
                  <a:pt x="1094220" y="314722"/>
                </a:lnTo>
                <a:lnTo>
                  <a:pt x="1093032" y="313531"/>
                </a:lnTo>
                <a:lnTo>
                  <a:pt x="1091448" y="311547"/>
                </a:lnTo>
                <a:lnTo>
                  <a:pt x="1090260" y="309563"/>
                </a:lnTo>
                <a:lnTo>
                  <a:pt x="1088279" y="306784"/>
                </a:lnTo>
                <a:lnTo>
                  <a:pt x="1087091" y="303213"/>
                </a:lnTo>
                <a:lnTo>
                  <a:pt x="1085111" y="295275"/>
                </a:lnTo>
                <a:lnTo>
                  <a:pt x="1083923" y="305594"/>
                </a:lnTo>
                <a:lnTo>
                  <a:pt x="1081546" y="316309"/>
                </a:lnTo>
                <a:lnTo>
                  <a:pt x="1079566" y="327025"/>
                </a:lnTo>
                <a:lnTo>
                  <a:pt x="1077190" y="336550"/>
                </a:lnTo>
                <a:lnTo>
                  <a:pt x="1074022" y="346075"/>
                </a:lnTo>
                <a:lnTo>
                  <a:pt x="1070853" y="355997"/>
                </a:lnTo>
                <a:lnTo>
                  <a:pt x="1067289" y="364728"/>
                </a:lnTo>
                <a:lnTo>
                  <a:pt x="1063328" y="373460"/>
                </a:lnTo>
                <a:lnTo>
                  <a:pt x="1058972" y="382588"/>
                </a:lnTo>
                <a:lnTo>
                  <a:pt x="1054219" y="390525"/>
                </a:lnTo>
                <a:lnTo>
                  <a:pt x="1049863" y="398463"/>
                </a:lnTo>
                <a:lnTo>
                  <a:pt x="1044714" y="406003"/>
                </a:lnTo>
                <a:lnTo>
                  <a:pt x="1039565" y="413147"/>
                </a:lnTo>
                <a:lnTo>
                  <a:pt x="1034021" y="420291"/>
                </a:lnTo>
                <a:lnTo>
                  <a:pt x="1028872" y="427038"/>
                </a:lnTo>
                <a:lnTo>
                  <a:pt x="1022931" y="433388"/>
                </a:lnTo>
                <a:lnTo>
                  <a:pt x="1016990" y="439341"/>
                </a:lnTo>
                <a:lnTo>
                  <a:pt x="1011050" y="444897"/>
                </a:lnTo>
                <a:lnTo>
                  <a:pt x="1004713" y="450453"/>
                </a:lnTo>
                <a:lnTo>
                  <a:pt x="998376" y="455216"/>
                </a:lnTo>
                <a:lnTo>
                  <a:pt x="992039" y="459581"/>
                </a:lnTo>
                <a:lnTo>
                  <a:pt x="985702" y="463947"/>
                </a:lnTo>
                <a:lnTo>
                  <a:pt x="979365" y="467519"/>
                </a:lnTo>
                <a:lnTo>
                  <a:pt x="973028" y="471091"/>
                </a:lnTo>
                <a:lnTo>
                  <a:pt x="966692" y="473869"/>
                </a:lnTo>
                <a:lnTo>
                  <a:pt x="959959" y="477044"/>
                </a:lnTo>
                <a:lnTo>
                  <a:pt x="954018" y="479028"/>
                </a:lnTo>
                <a:lnTo>
                  <a:pt x="947681" y="480616"/>
                </a:lnTo>
                <a:lnTo>
                  <a:pt x="941344" y="482600"/>
                </a:lnTo>
                <a:lnTo>
                  <a:pt x="935404" y="483394"/>
                </a:lnTo>
                <a:lnTo>
                  <a:pt x="929067" y="484188"/>
                </a:lnTo>
                <a:lnTo>
                  <a:pt x="923126" y="484188"/>
                </a:lnTo>
                <a:lnTo>
                  <a:pt x="917977" y="484188"/>
                </a:lnTo>
                <a:lnTo>
                  <a:pt x="912829" y="483394"/>
                </a:lnTo>
                <a:lnTo>
                  <a:pt x="908076" y="482203"/>
                </a:lnTo>
                <a:lnTo>
                  <a:pt x="902531" y="480616"/>
                </a:lnTo>
                <a:lnTo>
                  <a:pt x="896987" y="478632"/>
                </a:lnTo>
                <a:lnTo>
                  <a:pt x="891046" y="476647"/>
                </a:lnTo>
                <a:lnTo>
                  <a:pt x="885105" y="473472"/>
                </a:lnTo>
                <a:lnTo>
                  <a:pt x="879561" y="470694"/>
                </a:lnTo>
                <a:lnTo>
                  <a:pt x="873620" y="466725"/>
                </a:lnTo>
                <a:lnTo>
                  <a:pt x="867283" y="463153"/>
                </a:lnTo>
                <a:lnTo>
                  <a:pt x="861342" y="458788"/>
                </a:lnTo>
                <a:lnTo>
                  <a:pt x="855005" y="454025"/>
                </a:lnTo>
                <a:lnTo>
                  <a:pt x="848669" y="449263"/>
                </a:lnTo>
                <a:lnTo>
                  <a:pt x="842728" y="444103"/>
                </a:lnTo>
                <a:lnTo>
                  <a:pt x="836391" y="438150"/>
                </a:lnTo>
                <a:lnTo>
                  <a:pt x="830450" y="432197"/>
                </a:lnTo>
                <a:lnTo>
                  <a:pt x="824114" y="425847"/>
                </a:lnTo>
                <a:lnTo>
                  <a:pt x="818173" y="419497"/>
                </a:lnTo>
                <a:lnTo>
                  <a:pt x="812628" y="412750"/>
                </a:lnTo>
                <a:lnTo>
                  <a:pt x="807083" y="405606"/>
                </a:lnTo>
                <a:lnTo>
                  <a:pt x="801539" y="398463"/>
                </a:lnTo>
                <a:lnTo>
                  <a:pt x="795994" y="390525"/>
                </a:lnTo>
                <a:lnTo>
                  <a:pt x="790845" y="382985"/>
                </a:lnTo>
                <a:lnTo>
                  <a:pt x="786093" y="374650"/>
                </a:lnTo>
                <a:lnTo>
                  <a:pt x="780944" y="366316"/>
                </a:lnTo>
                <a:lnTo>
                  <a:pt x="776588" y="357585"/>
                </a:lnTo>
                <a:lnTo>
                  <a:pt x="772231" y="349250"/>
                </a:lnTo>
                <a:lnTo>
                  <a:pt x="768271" y="340122"/>
                </a:lnTo>
                <a:lnTo>
                  <a:pt x="764706" y="330597"/>
                </a:lnTo>
                <a:lnTo>
                  <a:pt x="761142" y="321469"/>
                </a:lnTo>
                <a:lnTo>
                  <a:pt x="758369" y="311944"/>
                </a:lnTo>
                <a:lnTo>
                  <a:pt x="755201" y="302419"/>
                </a:lnTo>
                <a:lnTo>
                  <a:pt x="753221" y="308769"/>
                </a:lnTo>
                <a:lnTo>
                  <a:pt x="750448" y="313531"/>
                </a:lnTo>
                <a:lnTo>
                  <a:pt x="749260" y="315516"/>
                </a:lnTo>
                <a:lnTo>
                  <a:pt x="748072" y="316706"/>
                </a:lnTo>
                <a:lnTo>
                  <a:pt x="746884" y="317500"/>
                </a:lnTo>
                <a:lnTo>
                  <a:pt x="745696" y="317500"/>
                </a:lnTo>
                <a:lnTo>
                  <a:pt x="743715" y="317500"/>
                </a:lnTo>
                <a:lnTo>
                  <a:pt x="742131" y="316309"/>
                </a:lnTo>
                <a:lnTo>
                  <a:pt x="740943" y="315119"/>
                </a:lnTo>
                <a:lnTo>
                  <a:pt x="739755" y="313134"/>
                </a:lnTo>
                <a:lnTo>
                  <a:pt x="738567" y="310356"/>
                </a:lnTo>
                <a:lnTo>
                  <a:pt x="736983" y="307181"/>
                </a:lnTo>
                <a:lnTo>
                  <a:pt x="734606" y="299641"/>
                </a:lnTo>
                <a:lnTo>
                  <a:pt x="733022" y="290513"/>
                </a:lnTo>
                <a:lnTo>
                  <a:pt x="731834" y="280194"/>
                </a:lnTo>
                <a:lnTo>
                  <a:pt x="730250" y="268288"/>
                </a:lnTo>
                <a:lnTo>
                  <a:pt x="730250" y="255984"/>
                </a:lnTo>
                <a:lnTo>
                  <a:pt x="730250" y="243284"/>
                </a:lnTo>
                <a:lnTo>
                  <a:pt x="731834" y="231775"/>
                </a:lnTo>
                <a:lnTo>
                  <a:pt x="733022" y="221456"/>
                </a:lnTo>
                <a:lnTo>
                  <a:pt x="734606" y="212328"/>
                </a:lnTo>
                <a:lnTo>
                  <a:pt x="736983" y="204787"/>
                </a:lnTo>
                <a:lnTo>
                  <a:pt x="738567" y="201612"/>
                </a:lnTo>
                <a:lnTo>
                  <a:pt x="739755" y="198834"/>
                </a:lnTo>
                <a:lnTo>
                  <a:pt x="740943" y="196453"/>
                </a:lnTo>
                <a:lnTo>
                  <a:pt x="742131" y="195262"/>
                </a:lnTo>
                <a:lnTo>
                  <a:pt x="743715" y="194469"/>
                </a:lnTo>
                <a:lnTo>
                  <a:pt x="745696" y="194072"/>
                </a:lnTo>
                <a:lnTo>
                  <a:pt x="746488" y="194072"/>
                </a:lnTo>
                <a:lnTo>
                  <a:pt x="747280" y="194866"/>
                </a:lnTo>
                <a:lnTo>
                  <a:pt x="747676" y="186531"/>
                </a:lnTo>
                <a:lnTo>
                  <a:pt x="748072" y="178594"/>
                </a:lnTo>
                <a:lnTo>
                  <a:pt x="748864" y="171450"/>
                </a:lnTo>
                <a:lnTo>
                  <a:pt x="750052" y="164306"/>
                </a:lnTo>
                <a:lnTo>
                  <a:pt x="749260" y="155575"/>
                </a:lnTo>
                <a:lnTo>
                  <a:pt x="748864" y="147637"/>
                </a:lnTo>
                <a:lnTo>
                  <a:pt x="748864" y="139700"/>
                </a:lnTo>
                <a:lnTo>
                  <a:pt x="749260" y="132556"/>
                </a:lnTo>
                <a:lnTo>
                  <a:pt x="750052" y="125809"/>
                </a:lnTo>
                <a:lnTo>
                  <a:pt x="751240" y="119459"/>
                </a:lnTo>
                <a:lnTo>
                  <a:pt x="752429" y="113506"/>
                </a:lnTo>
                <a:lnTo>
                  <a:pt x="754013" y="107553"/>
                </a:lnTo>
                <a:lnTo>
                  <a:pt x="755993" y="102394"/>
                </a:lnTo>
                <a:lnTo>
                  <a:pt x="758369" y="98028"/>
                </a:lnTo>
                <a:lnTo>
                  <a:pt x="760746" y="93265"/>
                </a:lnTo>
                <a:lnTo>
                  <a:pt x="763122" y="89694"/>
                </a:lnTo>
                <a:lnTo>
                  <a:pt x="766686" y="85725"/>
                </a:lnTo>
                <a:lnTo>
                  <a:pt x="769459" y="82153"/>
                </a:lnTo>
                <a:lnTo>
                  <a:pt x="773419" y="79375"/>
                </a:lnTo>
                <a:lnTo>
                  <a:pt x="776984" y="76994"/>
                </a:lnTo>
                <a:lnTo>
                  <a:pt x="760350" y="76994"/>
                </a:lnTo>
                <a:lnTo>
                  <a:pt x="747280" y="77390"/>
                </a:lnTo>
                <a:lnTo>
                  <a:pt x="735794" y="78184"/>
                </a:lnTo>
                <a:lnTo>
                  <a:pt x="743715" y="73819"/>
                </a:lnTo>
                <a:lnTo>
                  <a:pt x="752032" y="68659"/>
                </a:lnTo>
                <a:lnTo>
                  <a:pt x="759953" y="63500"/>
                </a:lnTo>
                <a:lnTo>
                  <a:pt x="767874" y="57150"/>
                </a:lnTo>
                <a:lnTo>
                  <a:pt x="782924" y="45640"/>
                </a:lnTo>
                <a:lnTo>
                  <a:pt x="790053" y="40878"/>
                </a:lnTo>
                <a:lnTo>
                  <a:pt x="796390" y="36909"/>
                </a:lnTo>
                <a:lnTo>
                  <a:pt x="814212" y="28178"/>
                </a:lnTo>
                <a:lnTo>
                  <a:pt x="831242" y="21034"/>
                </a:lnTo>
                <a:lnTo>
                  <a:pt x="848273" y="15081"/>
                </a:lnTo>
                <a:lnTo>
                  <a:pt x="864511" y="9922"/>
                </a:lnTo>
                <a:lnTo>
                  <a:pt x="880749" y="5953"/>
                </a:lnTo>
                <a:lnTo>
                  <a:pt x="895799" y="3175"/>
                </a:lnTo>
                <a:lnTo>
                  <a:pt x="910849" y="1587"/>
                </a:lnTo>
                <a:lnTo>
                  <a:pt x="925106" y="0"/>
                </a:lnTo>
                <a:close/>
              </a:path>
            </a:pathLst>
          </a:cu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2318385" y="187960"/>
            <a:ext cx="4117340" cy="1774190"/>
            <a:chOff x="3635" y="-16"/>
            <a:chExt cx="6484" cy="2794"/>
          </a:xfrm>
        </p:grpSpPr>
        <p:sp>
          <p:nvSpPr>
            <p:cNvPr id="4" name=" 4"/>
            <p:cNvSpPr/>
            <p:nvPr/>
          </p:nvSpPr>
          <p:spPr bwMode="auto">
            <a:xfrm>
              <a:off x="3635" y="-16"/>
              <a:ext cx="6484" cy="2794"/>
            </a:xfrm>
            <a:custGeom>
              <a:avLst/>
              <a:gdLst>
                <a:gd name="T0" fmla="*/ 354414 w 2295525"/>
                <a:gd name="T1" fmla="*/ 1437494 h 1735138"/>
                <a:gd name="T2" fmla="*/ 223983 w 2295525"/>
                <a:gd name="T3" fmla="*/ 1389407 h 1735138"/>
                <a:gd name="T4" fmla="*/ 200120 w 2295525"/>
                <a:gd name="T5" fmla="*/ 1433678 h 1735138"/>
                <a:gd name="T6" fmla="*/ 1871799 w 2295525"/>
                <a:gd name="T7" fmla="*/ 1202082 h 1735138"/>
                <a:gd name="T8" fmla="*/ 1862595 w 2295525"/>
                <a:gd name="T9" fmla="*/ 1430571 h 1735138"/>
                <a:gd name="T10" fmla="*/ 1585813 w 2295525"/>
                <a:gd name="T11" fmla="*/ 1207999 h 1735138"/>
                <a:gd name="T12" fmla="*/ 1490656 w 2295525"/>
                <a:gd name="T13" fmla="*/ 1402297 h 1735138"/>
                <a:gd name="T14" fmla="*/ 1152749 w 2295525"/>
                <a:gd name="T15" fmla="*/ 1383558 h 1735138"/>
                <a:gd name="T16" fmla="*/ 1090837 w 2295525"/>
                <a:gd name="T17" fmla="*/ 1220821 h 1735138"/>
                <a:gd name="T18" fmla="*/ 783516 w 2295525"/>
                <a:gd name="T19" fmla="*/ 1424982 h 1735138"/>
                <a:gd name="T20" fmla="*/ 1483025 w 2295525"/>
                <a:gd name="T21" fmla="*/ 1122300 h 1735138"/>
                <a:gd name="T22" fmla="*/ 1518730 w 2295525"/>
                <a:gd name="T23" fmla="*/ 1215802 h 1735138"/>
                <a:gd name="T24" fmla="*/ 1183050 w 2295525"/>
                <a:gd name="T25" fmla="*/ 1170419 h 1735138"/>
                <a:gd name="T26" fmla="*/ 1093135 w 2295525"/>
                <a:gd name="T27" fmla="*/ 1129269 h 1735138"/>
                <a:gd name="T28" fmla="*/ 556942 w 2295525"/>
                <a:gd name="T29" fmla="*/ 1349470 h 1735138"/>
                <a:gd name="T30" fmla="*/ 575056 w 2295525"/>
                <a:gd name="T31" fmla="*/ 1122300 h 1735138"/>
                <a:gd name="T32" fmla="*/ 1862842 w 2295525"/>
                <a:gd name="T33" fmla="*/ 1073163 h 1735138"/>
                <a:gd name="T34" fmla="*/ 1818708 w 2295525"/>
                <a:gd name="T35" fmla="*/ 1141187 h 1735138"/>
                <a:gd name="T36" fmla="*/ 1616812 w 2295525"/>
                <a:gd name="T37" fmla="*/ 1141187 h 1735138"/>
                <a:gd name="T38" fmla="*/ 1710350 w 2295525"/>
                <a:gd name="T39" fmla="*/ 973592 h 1735138"/>
                <a:gd name="T40" fmla="*/ 1049969 w 2295525"/>
                <a:gd name="T41" fmla="*/ 1053775 h 1735138"/>
                <a:gd name="T42" fmla="*/ 1014682 w 2295525"/>
                <a:gd name="T43" fmla="*/ 1139873 h 1735138"/>
                <a:gd name="T44" fmla="*/ 810877 w 2295525"/>
                <a:gd name="T45" fmla="*/ 1148088 h 1735138"/>
                <a:gd name="T46" fmla="*/ 894641 w 2295525"/>
                <a:gd name="T47" fmla="*/ 977206 h 1735138"/>
                <a:gd name="T48" fmla="*/ 1442943 w 2295525"/>
                <a:gd name="T49" fmla="*/ 1075103 h 1735138"/>
                <a:gd name="T50" fmla="*/ 1436373 w 2295525"/>
                <a:gd name="T51" fmla="*/ 1150050 h 1735138"/>
                <a:gd name="T52" fmla="*/ 1208721 w 2295525"/>
                <a:gd name="T53" fmla="*/ 1078390 h 1735138"/>
                <a:gd name="T54" fmla="*/ 1323368 w 2295525"/>
                <a:gd name="T55" fmla="*/ 948876 h 1735138"/>
                <a:gd name="T56" fmla="*/ 1621695 w 2295525"/>
                <a:gd name="T57" fmla="*/ 933562 h 1735138"/>
                <a:gd name="T58" fmla="*/ 1479674 w 2295525"/>
                <a:gd name="T59" fmla="*/ 1082709 h 1735138"/>
                <a:gd name="T60" fmla="*/ 1414939 w 2295525"/>
                <a:gd name="T61" fmla="*/ 921326 h 1735138"/>
                <a:gd name="T62" fmla="*/ 734217 w 2295525"/>
                <a:gd name="T63" fmla="*/ 885923 h 1735138"/>
                <a:gd name="T64" fmla="*/ 821379 w 2295525"/>
                <a:gd name="T65" fmla="*/ 995880 h 1735138"/>
                <a:gd name="T66" fmla="*/ 569798 w 2295525"/>
                <a:gd name="T67" fmla="*/ 1011399 h 1735138"/>
                <a:gd name="T68" fmla="*/ 708465 w 2295525"/>
                <a:gd name="T69" fmla="*/ 874696 h 1735138"/>
                <a:gd name="T70" fmla="*/ 1179427 w 2295525"/>
                <a:gd name="T71" fmla="*/ 987627 h 1735138"/>
                <a:gd name="T72" fmla="*/ 1053942 w 2295525"/>
                <a:gd name="T73" fmla="*/ 998854 h 1735138"/>
                <a:gd name="T74" fmla="*/ 1081279 w 2295525"/>
                <a:gd name="T75" fmla="*/ 872390 h 1735138"/>
                <a:gd name="T76" fmla="*/ 630962 w 2295525"/>
                <a:gd name="T77" fmla="*/ 582190 h 1735138"/>
                <a:gd name="T78" fmla="*/ 650134 w 2295525"/>
                <a:gd name="T79" fmla="*/ 606180 h 1735138"/>
                <a:gd name="T80" fmla="*/ 568156 w 2295525"/>
                <a:gd name="T81" fmla="*/ 576931 h 1735138"/>
                <a:gd name="T82" fmla="*/ 423066 w 2295525"/>
                <a:gd name="T83" fmla="*/ 442769 h 1735138"/>
                <a:gd name="T84" fmla="*/ 467582 w 2295525"/>
                <a:gd name="T85" fmla="*/ 701168 h 1735138"/>
                <a:gd name="T86" fmla="*/ 431639 w 2295525"/>
                <a:gd name="T87" fmla="*/ 840254 h 1735138"/>
                <a:gd name="T88" fmla="*/ 233461 w 2295525"/>
                <a:gd name="T89" fmla="*/ 1059432 h 1735138"/>
                <a:gd name="T90" fmla="*/ 24401 w 2295525"/>
                <a:gd name="T91" fmla="*/ 753902 h 1735138"/>
                <a:gd name="T92" fmla="*/ 24071 w 2295525"/>
                <a:gd name="T93" fmla="*/ 496162 h 1735138"/>
                <a:gd name="T94" fmla="*/ 271712 w 2295525"/>
                <a:gd name="T95" fmla="*/ 589107 h 1735138"/>
                <a:gd name="T96" fmla="*/ 114945 w 2295525"/>
                <a:gd name="T97" fmla="*/ 167158 h 1735138"/>
                <a:gd name="T98" fmla="*/ 805855 w 2295525"/>
                <a:gd name="T99" fmla="*/ 635663 h 1735138"/>
                <a:gd name="T100" fmla="*/ 259204 w 2295525"/>
                <a:gd name="T101" fmla="*/ 33300 h 1735138"/>
                <a:gd name="T102" fmla="*/ 328699 w 2295525"/>
                <a:gd name="T103" fmla="*/ 129902 h 1735138"/>
                <a:gd name="T104" fmla="*/ 367892 w 2295525"/>
                <a:gd name="T105" fmla="*/ 169466 h 1735138"/>
                <a:gd name="T106" fmla="*/ 336932 w 2295525"/>
                <a:gd name="T107" fmla="*/ 328712 h 1735138"/>
                <a:gd name="T108" fmla="*/ 211447 w 2295525"/>
                <a:gd name="T109" fmla="*/ 381464 h 1735138"/>
                <a:gd name="T110" fmla="*/ 106711 w 2295525"/>
                <a:gd name="T111" fmla="*/ 261452 h 1735138"/>
                <a:gd name="T112" fmla="*/ 105065 w 2295525"/>
                <a:gd name="T113" fmla="*/ 98581 h 1735138"/>
                <a:gd name="T114" fmla="*/ 1739362 w 2295525"/>
                <a:gd name="T115" fmla="*/ 11210 h 1735138"/>
                <a:gd name="T116" fmla="*/ 1780178 w 2295525"/>
                <a:gd name="T117" fmla="*/ 665335 h 1735138"/>
                <a:gd name="T118" fmla="*/ 801905 w 2295525"/>
                <a:gd name="T119" fmla="*/ 719736 h 1735138"/>
                <a:gd name="T120" fmla="*/ 728501 w 2295525"/>
                <a:gd name="T121" fmla="*/ 578954 h 1735138"/>
                <a:gd name="T122" fmla="*/ 797296 w 2295525"/>
                <a:gd name="T123" fmla="*/ 2967 h 1735138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2295525" h="1735138">
                  <a:moveTo>
                    <a:pt x="350837" y="1671638"/>
                  </a:moveTo>
                  <a:lnTo>
                    <a:pt x="438244" y="1671638"/>
                  </a:lnTo>
                  <a:lnTo>
                    <a:pt x="442634" y="1674019"/>
                  </a:lnTo>
                  <a:lnTo>
                    <a:pt x="452213" y="1680766"/>
                  </a:lnTo>
                  <a:lnTo>
                    <a:pt x="458599" y="1685132"/>
                  </a:lnTo>
                  <a:lnTo>
                    <a:pt x="465384" y="1690291"/>
                  </a:lnTo>
                  <a:lnTo>
                    <a:pt x="472169" y="1695847"/>
                  </a:lnTo>
                  <a:lnTo>
                    <a:pt x="478156" y="1701404"/>
                  </a:lnTo>
                  <a:lnTo>
                    <a:pt x="483743" y="1706960"/>
                  </a:lnTo>
                  <a:lnTo>
                    <a:pt x="488533" y="1712913"/>
                  </a:lnTo>
                  <a:lnTo>
                    <a:pt x="490129" y="1715691"/>
                  </a:lnTo>
                  <a:lnTo>
                    <a:pt x="490928" y="1718072"/>
                  </a:lnTo>
                  <a:lnTo>
                    <a:pt x="491726" y="1720454"/>
                  </a:lnTo>
                  <a:lnTo>
                    <a:pt x="492125" y="1723232"/>
                  </a:lnTo>
                  <a:lnTo>
                    <a:pt x="491726" y="1725216"/>
                  </a:lnTo>
                  <a:lnTo>
                    <a:pt x="490928" y="1727201"/>
                  </a:lnTo>
                  <a:lnTo>
                    <a:pt x="489331" y="1729582"/>
                  </a:lnTo>
                  <a:lnTo>
                    <a:pt x="486537" y="1730772"/>
                  </a:lnTo>
                  <a:lnTo>
                    <a:pt x="483743" y="1732360"/>
                  </a:lnTo>
                  <a:lnTo>
                    <a:pt x="479752" y="1733551"/>
                  </a:lnTo>
                  <a:lnTo>
                    <a:pt x="475362" y="1734344"/>
                  </a:lnTo>
                  <a:lnTo>
                    <a:pt x="469774" y="1734741"/>
                  </a:lnTo>
                  <a:lnTo>
                    <a:pt x="462590" y="1735138"/>
                  </a:lnTo>
                  <a:lnTo>
                    <a:pt x="455805" y="1735138"/>
                  </a:lnTo>
                  <a:lnTo>
                    <a:pt x="449419" y="1734741"/>
                  </a:lnTo>
                  <a:lnTo>
                    <a:pt x="443432" y="1733947"/>
                  </a:lnTo>
                  <a:lnTo>
                    <a:pt x="437446" y="1733154"/>
                  </a:lnTo>
                  <a:lnTo>
                    <a:pt x="431858" y="1731566"/>
                  </a:lnTo>
                  <a:lnTo>
                    <a:pt x="427069" y="1730376"/>
                  </a:lnTo>
                  <a:lnTo>
                    <a:pt x="421481" y="1727994"/>
                  </a:lnTo>
                  <a:lnTo>
                    <a:pt x="416691" y="1726010"/>
                  </a:lnTo>
                  <a:lnTo>
                    <a:pt x="411902" y="1724026"/>
                  </a:lnTo>
                  <a:lnTo>
                    <a:pt x="402722" y="1718866"/>
                  </a:lnTo>
                  <a:lnTo>
                    <a:pt x="394341" y="1712913"/>
                  </a:lnTo>
                  <a:lnTo>
                    <a:pt x="385560" y="1706960"/>
                  </a:lnTo>
                  <a:lnTo>
                    <a:pt x="381968" y="1704579"/>
                  </a:lnTo>
                  <a:lnTo>
                    <a:pt x="379573" y="1703785"/>
                  </a:lnTo>
                  <a:lnTo>
                    <a:pt x="377578" y="1703785"/>
                  </a:lnTo>
                  <a:lnTo>
                    <a:pt x="376780" y="1704182"/>
                  </a:lnTo>
                  <a:lnTo>
                    <a:pt x="376380" y="1705372"/>
                  </a:lnTo>
                  <a:lnTo>
                    <a:pt x="375582" y="1706563"/>
                  </a:lnTo>
                  <a:lnTo>
                    <a:pt x="375183" y="1707357"/>
                  </a:lnTo>
                  <a:lnTo>
                    <a:pt x="373986" y="1707754"/>
                  </a:lnTo>
                  <a:lnTo>
                    <a:pt x="364008" y="1707357"/>
                  </a:lnTo>
                  <a:lnTo>
                    <a:pt x="358420" y="1706563"/>
                  </a:lnTo>
                  <a:lnTo>
                    <a:pt x="356425" y="1706166"/>
                  </a:lnTo>
                  <a:lnTo>
                    <a:pt x="355227" y="1705769"/>
                  </a:lnTo>
                  <a:lnTo>
                    <a:pt x="353232" y="1697435"/>
                  </a:lnTo>
                  <a:lnTo>
                    <a:pt x="352433" y="1690688"/>
                  </a:lnTo>
                  <a:lnTo>
                    <a:pt x="351635" y="1685132"/>
                  </a:lnTo>
                  <a:lnTo>
                    <a:pt x="351236" y="1680766"/>
                  </a:lnTo>
                  <a:lnTo>
                    <a:pt x="351635" y="1677988"/>
                  </a:lnTo>
                  <a:lnTo>
                    <a:pt x="351635" y="1676004"/>
                  </a:lnTo>
                  <a:lnTo>
                    <a:pt x="352433" y="1674019"/>
                  </a:lnTo>
                  <a:lnTo>
                    <a:pt x="350837" y="1671638"/>
                  </a:lnTo>
                  <a:close/>
                  <a:moveTo>
                    <a:pt x="168275" y="1670050"/>
                  </a:moveTo>
                  <a:lnTo>
                    <a:pt x="265566" y="1670050"/>
                  </a:lnTo>
                  <a:lnTo>
                    <a:pt x="269899" y="1672491"/>
                  </a:lnTo>
                  <a:lnTo>
                    <a:pt x="281322" y="1679406"/>
                  </a:lnTo>
                  <a:lnTo>
                    <a:pt x="288018" y="1683881"/>
                  </a:lnTo>
                  <a:lnTo>
                    <a:pt x="295502" y="1689170"/>
                  </a:lnTo>
                  <a:lnTo>
                    <a:pt x="302986" y="1694458"/>
                  </a:lnTo>
                  <a:lnTo>
                    <a:pt x="309682" y="1700560"/>
                  </a:lnTo>
                  <a:lnTo>
                    <a:pt x="315984" y="1706255"/>
                  </a:lnTo>
                  <a:lnTo>
                    <a:pt x="318742" y="1709510"/>
                  </a:lnTo>
                  <a:lnTo>
                    <a:pt x="321105" y="1711950"/>
                  </a:lnTo>
                  <a:lnTo>
                    <a:pt x="322681" y="1714798"/>
                  </a:lnTo>
                  <a:lnTo>
                    <a:pt x="323862" y="1717646"/>
                  </a:lnTo>
                  <a:lnTo>
                    <a:pt x="325044" y="1720086"/>
                  </a:lnTo>
                  <a:lnTo>
                    <a:pt x="325438" y="1722934"/>
                  </a:lnTo>
                  <a:lnTo>
                    <a:pt x="325044" y="1724968"/>
                  </a:lnTo>
                  <a:lnTo>
                    <a:pt x="323862" y="1727002"/>
                  </a:lnTo>
                  <a:lnTo>
                    <a:pt x="321893" y="1728629"/>
                  </a:lnTo>
                  <a:lnTo>
                    <a:pt x="319529" y="1730663"/>
                  </a:lnTo>
                  <a:lnTo>
                    <a:pt x="315984" y="1732290"/>
                  </a:lnTo>
                  <a:lnTo>
                    <a:pt x="312046" y="1733104"/>
                  </a:lnTo>
                  <a:lnTo>
                    <a:pt x="306531" y="1734324"/>
                  </a:lnTo>
                  <a:lnTo>
                    <a:pt x="300229" y="1734731"/>
                  </a:lnTo>
                  <a:lnTo>
                    <a:pt x="292351" y="1735138"/>
                  </a:lnTo>
                  <a:lnTo>
                    <a:pt x="285261" y="1735138"/>
                  </a:lnTo>
                  <a:lnTo>
                    <a:pt x="278171" y="1734731"/>
                  </a:lnTo>
                  <a:lnTo>
                    <a:pt x="271475" y="1733918"/>
                  </a:lnTo>
                  <a:lnTo>
                    <a:pt x="264778" y="1732697"/>
                  </a:lnTo>
                  <a:lnTo>
                    <a:pt x="258476" y="1731477"/>
                  </a:lnTo>
                  <a:lnTo>
                    <a:pt x="252568" y="1729850"/>
                  </a:lnTo>
                  <a:lnTo>
                    <a:pt x="247053" y="1727816"/>
                  </a:lnTo>
                  <a:lnTo>
                    <a:pt x="241145" y="1725782"/>
                  </a:lnTo>
                  <a:lnTo>
                    <a:pt x="236024" y="1723748"/>
                  </a:lnTo>
                  <a:lnTo>
                    <a:pt x="225783" y="1718052"/>
                  </a:lnTo>
                  <a:lnTo>
                    <a:pt x="215936" y="1712357"/>
                  </a:lnTo>
                  <a:lnTo>
                    <a:pt x="206876" y="1706255"/>
                  </a:lnTo>
                  <a:lnTo>
                    <a:pt x="202543" y="1703814"/>
                  </a:lnTo>
                  <a:lnTo>
                    <a:pt x="200180" y="1703001"/>
                  </a:lnTo>
                  <a:lnTo>
                    <a:pt x="198211" y="1703001"/>
                  </a:lnTo>
                  <a:lnTo>
                    <a:pt x="197423" y="1703408"/>
                  </a:lnTo>
                  <a:lnTo>
                    <a:pt x="196241" y="1704628"/>
                  </a:lnTo>
                  <a:lnTo>
                    <a:pt x="195847" y="1705848"/>
                  </a:lnTo>
                  <a:lnTo>
                    <a:pt x="195060" y="1706662"/>
                  </a:lnTo>
                  <a:lnTo>
                    <a:pt x="193878" y="1707069"/>
                  </a:lnTo>
                  <a:lnTo>
                    <a:pt x="182455" y="1706662"/>
                  </a:lnTo>
                  <a:lnTo>
                    <a:pt x="176941" y="1705848"/>
                  </a:lnTo>
                  <a:lnTo>
                    <a:pt x="174183" y="1705442"/>
                  </a:lnTo>
                  <a:lnTo>
                    <a:pt x="173002" y="1705035"/>
                  </a:lnTo>
                  <a:lnTo>
                    <a:pt x="171032" y="1696492"/>
                  </a:lnTo>
                  <a:lnTo>
                    <a:pt x="169457" y="1689576"/>
                  </a:lnTo>
                  <a:lnTo>
                    <a:pt x="169063" y="1683881"/>
                  </a:lnTo>
                  <a:lnTo>
                    <a:pt x="168669" y="1679406"/>
                  </a:lnTo>
                  <a:lnTo>
                    <a:pt x="169063" y="1676152"/>
                  </a:lnTo>
                  <a:lnTo>
                    <a:pt x="169063" y="1674118"/>
                  </a:lnTo>
                  <a:lnTo>
                    <a:pt x="169457" y="1672491"/>
                  </a:lnTo>
                  <a:lnTo>
                    <a:pt x="168275" y="1670050"/>
                  </a:lnTo>
                  <a:close/>
                  <a:moveTo>
                    <a:pt x="1942197" y="1444625"/>
                  </a:moveTo>
                  <a:lnTo>
                    <a:pt x="2238486" y="1444625"/>
                  </a:lnTo>
                  <a:lnTo>
                    <a:pt x="2244427" y="1445021"/>
                  </a:lnTo>
                  <a:lnTo>
                    <a:pt x="2249973" y="1445812"/>
                  </a:lnTo>
                  <a:lnTo>
                    <a:pt x="2255518" y="1447000"/>
                  </a:lnTo>
                  <a:lnTo>
                    <a:pt x="2260272" y="1448978"/>
                  </a:lnTo>
                  <a:lnTo>
                    <a:pt x="2265421" y="1451748"/>
                  </a:lnTo>
                  <a:lnTo>
                    <a:pt x="2270174" y="1454123"/>
                  </a:lnTo>
                  <a:lnTo>
                    <a:pt x="2274532" y="1457289"/>
                  </a:lnTo>
                  <a:lnTo>
                    <a:pt x="2278493" y="1461246"/>
                  </a:lnTo>
                  <a:lnTo>
                    <a:pt x="2282454" y="1465204"/>
                  </a:lnTo>
                  <a:lnTo>
                    <a:pt x="2285623" y="1469557"/>
                  </a:lnTo>
                  <a:lnTo>
                    <a:pt x="2287999" y="1474306"/>
                  </a:lnTo>
                  <a:lnTo>
                    <a:pt x="2290772" y="1479451"/>
                  </a:lnTo>
                  <a:lnTo>
                    <a:pt x="2292356" y="1484200"/>
                  </a:lnTo>
                  <a:lnTo>
                    <a:pt x="2293941" y="1489740"/>
                  </a:lnTo>
                  <a:lnTo>
                    <a:pt x="2294733" y="1495280"/>
                  </a:lnTo>
                  <a:lnTo>
                    <a:pt x="2295525" y="1501217"/>
                  </a:lnTo>
                  <a:lnTo>
                    <a:pt x="2295525" y="1665451"/>
                  </a:lnTo>
                  <a:lnTo>
                    <a:pt x="2294733" y="1671387"/>
                  </a:lnTo>
                  <a:lnTo>
                    <a:pt x="2293941" y="1676927"/>
                  </a:lnTo>
                  <a:lnTo>
                    <a:pt x="2292356" y="1682468"/>
                  </a:lnTo>
                  <a:lnTo>
                    <a:pt x="2290772" y="1688008"/>
                  </a:lnTo>
                  <a:lnTo>
                    <a:pt x="2287999" y="1692361"/>
                  </a:lnTo>
                  <a:lnTo>
                    <a:pt x="2285623" y="1697110"/>
                  </a:lnTo>
                  <a:lnTo>
                    <a:pt x="2282454" y="1701859"/>
                  </a:lnTo>
                  <a:lnTo>
                    <a:pt x="2278493" y="1705421"/>
                  </a:lnTo>
                  <a:lnTo>
                    <a:pt x="2274532" y="1709378"/>
                  </a:lnTo>
                  <a:lnTo>
                    <a:pt x="2270174" y="1712544"/>
                  </a:lnTo>
                  <a:lnTo>
                    <a:pt x="2265421" y="1715315"/>
                  </a:lnTo>
                  <a:lnTo>
                    <a:pt x="2260272" y="1717689"/>
                  </a:lnTo>
                  <a:lnTo>
                    <a:pt x="2255518" y="1719668"/>
                  </a:lnTo>
                  <a:lnTo>
                    <a:pt x="2249973" y="1720855"/>
                  </a:lnTo>
                  <a:lnTo>
                    <a:pt x="2244427" y="1722042"/>
                  </a:lnTo>
                  <a:lnTo>
                    <a:pt x="2238486" y="1722438"/>
                  </a:lnTo>
                  <a:lnTo>
                    <a:pt x="1942197" y="1722438"/>
                  </a:lnTo>
                  <a:lnTo>
                    <a:pt x="1936652" y="1722042"/>
                  </a:lnTo>
                  <a:lnTo>
                    <a:pt x="1931106" y="1720855"/>
                  </a:lnTo>
                  <a:lnTo>
                    <a:pt x="1925561" y="1719668"/>
                  </a:lnTo>
                  <a:lnTo>
                    <a:pt x="1920412" y="1717689"/>
                  </a:lnTo>
                  <a:lnTo>
                    <a:pt x="1915262" y="1715315"/>
                  </a:lnTo>
                  <a:lnTo>
                    <a:pt x="1910905" y="1712544"/>
                  </a:lnTo>
                  <a:lnTo>
                    <a:pt x="1906548" y="1709378"/>
                  </a:lnTo>
                  <a:lnTo>
                    <a:pt x="1902191" y="1705421"/>
                  </a:lnTo>
                  <a:lnTo>
                    <a:pt x="1899022" y="1701859"/>
                  </a:lnTo>
                  <a:lnTo>
                    <a:pt x="1895457" y="1697110"/>
                  </a:lnTo>
                  <a:lnTo>
                    <a:pt x="1892684" y="1692361"/>
                  </a:lnTo>
                  <a:lnTo>
                    <a:pt x="1890307" y="1688008"/>
                  </a:lnTo>
                  <a:lnTo>
                    <a:pt x="1888327" y="1682468"/>
                  </a:lnTo>
                  <a:lnTo>
                    <a:pt x="1887139" y="1676927"/>
                  </a:lnTo>
                  <a:lnTo>
                    <a:pt x="1886346" y="1671387"/>
                  </a:lnTo>
                  <a:lnTo>
                    <a:pt x="1885950" y="1665451"/>
                  </a:lnTo>
                  <a:lnTo>
                    <a:pt x="1885950" y="1501217"/>
                  </a:lnTo>
                  <a:lnTo>
                    <a:pt x="1886346" y="1495280"/>
                  </a:lnTo>
                  <a:lnTo>
                    <a:pt x="1887139" y="1489740"/>
                  </a:lnTo>
                  <a:lnTo>
                    <a:pt x="1888327" y="1484200"/>
                  </a:lnTo>
                  <a:lnTo>
                    <a:pt x="1890307" y="1479451"/>
                  </a:lnTo>
                  <a:lnTo>
                    <a:pt x="1892684" y="1474306"/>
                  </a:lnTo>
                  <a:lnTo>
                    <a:pt x="1895457" y="1469557"/>
                  </a:lnTo>
                  <a:lnTo>
                    <a:pt x="1899022" y="1465204"/>
                  </a:lnTo>
                  <a:lnTo>
                    <a:pt x="1902191" y="1461246"/>
                  </a:lnTo>
                  <a:lnTo>
                    <a:pt x="1906548" y="1457289"/>
                  </a:lnTo>
                  <a:lnTo>
                    <a:pt x="1910905" y="1454123"/>
                  </a:lnTo>
                  <a:lnTo>
                    <a:pt x="1915262" y="1451748"/>
                  </a:lnTo>
                  <a:lnTo>
                    <a:pt x="1920412" y="1448978"/>
                  </a:lnTo>
                  <a:lnTo>
                    <a:pt x="1925561" y="1447000"/>
                  </a:lnTo>
                  <a:lnTo>
                    <a:pt x="1931106" y="1445812"/>
                  </a:lnTo>
                  <a:lnTo>
                    <a:pt x="1936652" y="1445021"/>
                  </a:lnTo>
                  <a:lnTo>
                    <a:pt x="1942197" y="1444625"/>
                  </a:lnTo>
                  <a:close/>
                  <a:moveTo>
                    <a:pt x="1445637" y="1444625"/>
                  </a:moveTo>
                  <a:lnTo>
                    <a:pt x="1743650" y="1444625"/>
                  </a:lnTo>
                  <a:lnTo>
                    <a:pt x="1749627" y="1445021"/>
                  </a:lnTo>
                  <a:lnTo>
                    <a:pt x="1755204" y="1445812"/>
                  </a:lnTo>
                  <a:lnTo>
                    <a:pt x="1760384" y="1447000"/>
                  </a:lnTo>
                  <a:lnTo>
                    <a:pt x="1765563" y="1448978"/>
                  </a:lnTo>
                  <a:lnTo>
                    <a:pt x="1770743" y="1451748"/>
                  </a:lnTo>
                  <a:lnTo>
                    <a:pt x="1775524" y="1454123"/>
                  </a:lnTo>
                  <a:lnTo>
                    <a:pt x="1779508" y="1457289"/>
                  </a:lnTo>
                  <a:lnTo>
                    <a:pt x="1783890" y="1461246"/>
                  </a:lnTo>
                  <a:lnTo>
                    <a:pt x="1787476" y="1465204"/>
                  </a:lnTo>
                  <a:lnTo>
                    <a:pt x="1790663" y="1469557"/>
                  </a:lnTo>
                  <a:lnTo>
                    <a:pt x="1793452" y="1474306"/>
                  </a:lnTo>
                  <a:lnTo>
                    <a:pt x="1796241" y="1479451"/>
                  </a:lnTo>
                  <a:lnTo>
                    <a:pt x="1797835" y="1484200"/>
                  </a:lnTo>
                  <a:lnTo>
                    <a:pt x="1799428" y="1489740"/>
                  </a:lnTo>
                  <a:lnTo>
                    <a:pt x="1800225" y="1495280"/>
                  </a:lnTo>
                  <a:lnTo>
                    <a:pt x="1800225" y="1501217"/>
                  </a:lnTo>
                  <a:lnTo>
                    <a:pt x="1800225" y="1665451"/>
                  </a:lnTo>
                  <a:lnTo>
                    <a:pt x="1800225" y="1671387"/>
                  </a:lnTo>
                  <a:lnTo>
                    <a:pt x="1799428" y="1676927"/>
                  </a:lnTo>
                  <a:lnTo>
                    <a:pt x="1797835" y="1682468"/>
                  </a:lnTo>
                  <a:lnTo>
                    <a:pt x="1796241" y="1688008"/>
                  </a:lnTo>
                  <a:lnTo>
                    <a:pt x="1793452" y="1692361"/>
                  </a:lnTo>
                  <a:lnTo>
                    <a:pt x="1790663" y="1697110"/>
                  </a:lnTo>
                  <a:lnTo>
                    <a:pt x="1787476" y="1701859"/>
                  </a:lnTo>
                  <a:lnTo>
                    <a:pt x="1783890" y="1705421"/>
                  </a:lnTo>
                  <a:lnTo>
                    <a:pt x="1779508" y="1709378"/>
                  </a:lnTo>
                  <a:lnTo>
                    <a:pt x="1775524" y="1712544"/>
                  </a:lnTo>
                  <a:lnTo>
                    <a:pt x="1770743" y="1715315"/>
                  </a:lnTo>
                  <a:lnTo>
                    <a:pt x="1765563" y="1717689"/>
                  </a:lnTo>
                  <a:lnTo>
                    <a:pt x="1760384" y="1719668"/>
                  </a:lnTo>
                  <a:lnTo>
                    <a:pt x="1755204" y="1720855"/>
                  </a:lnTo>
                  <a:lnTo>
                    <a:pt x="1749627" y="1722042"/>
                  </a:lnTo>
                  <a:lnTo>
                    <a:pt x="1743650" y="1722438"/>
                  </a:lnTo>
                  <a:lnTo>
                    <a:pt x="1445637" y="1722438"/>
                  </a:lnTo>
                  <a:lnTo>
                    <a:pt x="1439661" y="1722042"/>
                  </a:lnTo>
                  <a:lnTo>
                    <a:pt x="1434083" y="1720855"/>
                  </a:lnTo>
                  <a:lnTo>
                    <a:pt x="1428904" y="1719668"/>
                  </a:lnTo>
                  <a:lnTo>
                    <a:pt x="1423724" y="1717689"/>
                  </a:lnTo>
                  <a:lnTo>
                    <a:pt x="1418545" y="1715315"/>
                  </a:lnTo>
                  <a:lnTo>
                    <a:pt x="1413764" y="1712544"/>
                  </a:lnTo>
                  <a:lnTo>
                    <a:pt x="1409780" y="1709378"/>
                  </a:lnTo>
                  <a:lnTo>
                    <a:pt x="1405397" y="1705421"/>
                  </a:lnTo>
                  <a:lnTo>
                    <a:pt x="1401811" y="1701859"/>
                  </a:lnTo>
                  <a:lnTo>
                    <a:pt x="1398624" y="1697110"/>
                  </a:lnTo>
                  <a:lnTo>
                    <a:pt x="1395835" y="1692361"/>
                  </a:lnTo>
                  <a:lnTo>
                    <a:pt x="1393046" y="1688008"/>
                  </a:lnTo>
                  <a:lnTo>
                    <a:pt x="1391453" y="1682468"/>
                  </a:lnTo>
                  <a:lnTo>
                    <a:pt x="1389859" y="1676927"/>
                  </a:lnTo>
                  <a:lnTo>
                    <a:pt x="1389062" y="1671387"/>
                  </a:lnTo>
                  <a:lnTo>
                    <a:pt x="1389062" y="1665451"/>
                  </a:lnTo>
                  <a:lnTo>
                    <a:pt x="1389062" y="1501217"/>
                  </a:lnTo>
                  <a:lnTo>
                    <a:pt x="1389062" y="1495280"/>
                  </a:lnTo>
                  <a:lnTo>
                    <a:pt x="1389859" y="1489740"/>
                  </a:lnTo>
                  <a:lnTo>
                    <a:pt x="1391453" y="1484200"/>
                  </a:lnTo>
                  <a:lnTo>
                    <a:pt x="1393046" y="1479451"/>
                  </a:lnTo>
                  <a:lnTo>
                    <a:pt x="1395835" y="1474306"/>
                  </a:lnTo>
                  <a:lnTo>
                    <a:pt x="1398624" y="1469557"/>
                  </a:lnTo>
                  <a:lnTo>
                    <a:pt x="1401811" y="1465204"/>
                  </a:lnTo>
                  <a:lnTo>
                    <a:pt x="1405397" y="1461246"/>
                  </a:lnTo>
                  <a:lnTo>
                    <a:pt x="1409780" y="1457289"/>
                  </a:lnTo>
                  <a:lnTo>
                    <a:pt x="1413764" y="1454123"/>
                  </a:lnTo>
                  <a:lnTo>
                    <a:pt x="1418545" y="1451748"/>
                  </a:lnTo>
                  <a:lnTo>
                    <a:pt x="1423724" y="1448978"/>
                  </a:lnTo>
                  <a:lnTo>
                    <a:pt x="1428904" y="1447000"/>
                  </a:lnTo>
                  <a:lnTo>
                    <a:pt x="1434083" y="1445812"/>
                  </a:lnTo>
                  <a:lnTo>
                    <a:pt x="1439661" y="1445021"/>
                  </a:lnTo>
                  <a:lnTo>
                    <a:pt x="1445637" y="1444625"/>
                  </a:lnTo>
                  <a:close/>
                  <a:moveTo>
                    <a:pt x="971098" y="1444625"/>
                  </a:moveTo>
                  <a:lnTo>
                    <a:pt x="1267674" y="1444625"/>
                  </a:lnTo>
                  <a:lnTo>
                    <a:pt x="1273224" y="1445021"/>
                  </a:lnTo>
                  <a:lnTo>
                    <a:pt x="1278775" y="1445812"/>
                  </a:lnTo>
                  <a:lnTo>
                    <a:pt x="1284326" y="1447000"/>
                  </a:lnTo>
                  <a:lnTo>
                    <a:pt x="1289481" y="1448978"/>
                  </a:lnTo>
                  <a:lnTo>
                    <a:pt x="1294635" y="1451748"/>
                  </a:lnTo>
                  <a:lnTo>
                    <a:pt x="1298996" y="1454123"/>
                  </a:lnTo>
                  <a:lnTo>
                    <a:pt x="1303358" y="1457289"/>
                  </a:lnTo>
                  <a:lnTo>
                    <a:pt x="1307719" y="1461246"/>
                  </a:lnTo>
                  <a:lnTo>
                    <a:pt x="1311288" y="1465204"/>
                  </a:lnTo>
                  <a:lnTo>
                    <a:pt x="1314459" y="1469557"/>
                  </a:lnTo>
                  <a:lnTo>
                    <a:pt x="1317235" y="1474306"/>
                  </a:lnTo>
                  <a:lnTo>
                    <a:pt x="1319614" y="1479451"/>
                  </a:lnTo>
                  <a:lnTo>
                    <a:pt x="1321596" y="1484200"/>
                  </a:lnTo>
                  <a:lnTo>
                    <a:pt x="1323182" y="1489740"/>
                  </a:lnTo>
                  <a:lnTo>
                    <a:pt x="1323975" y="1495280"/>
                  </a:lnTo>
                  <a:lnTo>
                    <a:pt x="1323975" y="1501217"/>
                  </a:lnTo>
                  <a:lnTo>
                    <a:pt x="1323975" y="1665451"/>
                  </a:lnTo>
                  <a:lnTo>
                    <a:pt x="1323975" y="1671387"/>
                  </a:lnTo>
                  <a:lnTo>
                    <a:pt x="1323182" y="1676927"/>
                  </a:lnTo>
                  <a:lnTo>
                    <a:pt x="1321596" y="1682468"/>
                  </a:lnTo>
                  <a:lnTo>
                    <a:pt x="1319614" y="1688008"/>
                  </a:lnTo>
                  <a:lnTo>
                    <a:pt x="1317235" y="1692361"/>
                  </a:lnTo>
                  <a:lnTo>
                    <a:pt x="1314459" y="1697110"/>
                  </a:lnTo>
                  <a:lnTo>
                    <a:pt x="1311288" y="1701859"/>
                  </a:lnTo>
                  <a:lnTo>
                    <a:pt x="1307719" y="1705421"/>
                  </a:lnTo>
                  <a:lnTo>
                    <a:pt x="1303358" y="1709378"/>
                  </a:lnTo>
                  <a:lnTo>
                    <a:pt x="1298996" y="1712544"/>
                  </a:lnTo>
                  <a:lnTo>
                    <a:pt x="1294635" y="1715315"/>
                  </a:lnTo>
                  <a:lnTo>
                    <a:pt x="1289481" y="1717689"/>
                  </a:lnTo>
                  <a:lnTo>
                    <a:pt x="1284326" y="1719668"/>
                  </a:lnTo>
                  <a:lnTo>
                    <a:pt x="1278775" y="1720855"/>
                  </a:lnTo>
                  <a:lnTo>
                    <a:pt x="1273224" y="1722042"/>
                  </a:lnTo>
                  <a:lnTo>
                    <a:pt x="1267674" y="1722438"/>
                  </a:lnTo>
                  <a:lnTo>
                    <a:pt x="971098" y="1722438"/>
                  </a:lnTo>
                  <a:lnTo>
                    <a:pt x="965151" y="1722042"/>
                  </a:lnTo>
                  <a:lnTo>
                    <a:pt x="959600" y="1720855"/>
                  </a:lnTo>
                  <a:lnTo>
                    <a:pt x="954049" y="1719668"/>
                  </a:lnTo>
                  <a:lnTo>
                    <a:pt x="949291" y="1717689"/>
                  </a:lnTo>
                  <a:lnTo>
                    <a:pt x="944137" y="1715315"/>
                  </a:lnTo>
                  <a:lnTo>
                    <a:pt x="939379" y="1712544"/>
                  </a:lnTo>
                  <a:lnTo>
                    <a:pt x="935414" y="1709378"/>
                  </a:lnTo>
                  <a:lnTo>
                    <a:pt x="931053" y="1705421"/>
                  </a:lnTo>
                  <a:lnTo>
                    <a:pt x="927088" y="1701859"/>
                  </a:lnTo>
                  <a:lnTo>
                    <a:pt x="924312" y="1697110"/>
                  </a:lnTo>
                  <a:lnTo>
                    <a:pt x="921140" y="1692361"/>
                  </a:lnTo>
                  <a:lnTo>
                    <a:pt x="918762" y="1688008"/>
                  </a:lnTo>
                  <a:lnTo>
                    <a:pt x="917176" y="1682468"/>
                  </a:lnTo>
                  <a:lnTo>
                    <a:pt x="915590" y="1676927"/>
                  </a:lnTo>
                  <a:lnTo>
                    <a:pt x="914400" y="1671387"/>
                  </a:lnTo>
                  <a:lnTo>
                    <a:pt x="914400" y="1665451"/>
                  </a:lnTo>
                  <a:lnTo>
                    <a:pt x="914400" y="1501217"/>
                  </a:lnTo>
                  <a:lnTo>
                    <a:pt x="914400" y="1495280"/>
                  </a:lnTo>
                  <a:lnTo>
                    <a:pt x="915590" y="1489740"/>
                  </a:lnTo>
                  <a:lnTo>
                    <a:pt x="917176" y="1484200"/>
                  </a:lnTo>
                  <a:lnTo>
                    <a:pt x="918762" y="1479451"/>
                  </a:lnTo>
                  <a:lnTo>
                    <a:pt x="921140" y="1474306"/>
                  </a:lnTo>
                  <a:lnTo>
                    <a:pt x="924312" y="1469557"/>
                  </a:lnTo>
                  <a:lnTo>
                    <a:pt x="927088" y="1465204"/>
                  </a:lnTo>
                  <a:lnTo>
                    <a:pt x="931053" y="1461246"/>
                  </a:lnTo>
                  <a:lnTo>
                    <a:pt x="935414" y="1457289"/>
                  </a:lnTo>
                  <a:lnTo>
                    <a:pt x="939379" y="1454123"/>
                  </a:lnTo>
                  <a:lnTo>
                    <a:pt x="944137" y="1451748"/>
                  </a:lnTo>
                  <a:lnTo>
                    <a:pt x="949291" y="1448978"/>
                  </a:lnTo>
                  <a:lnTo>
                    <a:pt x="954049" y="1447000"/>
                  </a:lnTo>
                  <a:lnTo>
                    <a:pt x="959600" y="1445812"/>
                  </a:lnTo>
                  <a:lnTo>
                    <a:pt x="965151" y="1445021"/>
                  </a:lnTo>
                  <a:lnTo>
                    <a:pt x="971098" y="1444625"/>
                  </a:lnTo>
                  <a:close/>
                  <a:moveTo>
                    <a:pt x="1787045" y="1350963"/>
                  </a:moveTo>
                  <a:lnTo>
                    <a:pt x="1913358" y="1350963"/>
                  </a:lnTo>
                  <a:lnTo>
                    <a:pt x="1913358" y="1366815"/>
                  </a:lnTo>
                  <a:lnTo>
                    <a:pt x="1914148" y="1381479"/>
                  </a:lnTo>
                  <a:lnTo>
                    <a:pt x="1915332" y="1395746"/>
                  </a:lnTo>
                  <a:lnTo>
                    <a:pt x="1917700" y="1409617"/>
                  </a:lnTo>
                  <a:lnTo>
                    <a:pt x="1910200" y="1412391"/>
                  </a:lnTo>
                  <a:lnTo>
                    <a:pt x="1903095" y="1414769"/>
                  </a:lnTo>
                  <a:lnTo>
                    <a:pt x="1896385" y="1418732"/>
                  </a:lnTo>
                  <a:lnTo>
                    <a:pt x="1890069" y="1422299"/>
                  </a:lnTo>
                  <a:lnTo>
                    <a:pt x="1883753" y="1427055"/>
                  </a:lnTo>
                  <a:lnTo>
                    <a:pt x="1877833" y="1431810"/>
                  </a:lnTo>
                  <a:lnTo>
                    <a:pt x="1872306" y="1437359"/>
                  </a:lnTo>
                  <a:lnTo>
                    <a:pt x="1867570" y="1442907"/>
                  </a:lnTo>
                  <a:lnTo>
                    <a:pt x="1863228" y="1448852"/>
                  </a:lnTo>
                  <a:lnTo>
                    <a:pt x="1859280" y="1455589"/>
                  </a:lnTo>
                  <a:lnTo>
                    <a:pt x="1856122" y="1462326"/>
                  </a:lnTo>
                  <a:lnTo>
                    <a:pt x="1852965" y="1469460"/>
                  </a:lnTo>
                  <a:lnTo>
                    <a:pt x="1850596" y="1476990"/>
                  </a:lnTo>
                  <a:lnTo>
                    <a:pt x="1849017" y="1484916"/>
                  </a:lnTo>
                  <a:lnTo>
                    <a:pt x="1847833" y="1492842"/>
                  </a:lnTo>
                  <a:lnTo>
                    <a:pt x="1847438" y="1500768"/>
                  </a:lnTo>
                  <a:lnTo>
                    <a:pt x="1847438" y="1628776"/>
                  </a:lnTo>
                  <a:lnTo>
                    <a:pt x="1837570" y="1628776"/>
                  </a:lnTo>
                  <a:lnTo>
                    <a:pt x="1837570" y="1500768"/>
                  </a:lnTo>
                  <a:lnTo>
                    <a:pt x="1837175" y="1492842"/>
                  </a:lnTo>
                  <a:lnTo>
                    <a:pt x="1836386" y="1485312"/>
                  </a:lnTo>
                  <a:lnTo>
                    <a:pt x="1834412" y="1478178"/>
                  </a:lnTo>
                  <a:lnTo>
                    <a:pt x="1832439" y="1470252"/>
                  </a:lnTo>
                  <a:lnTo>
                    <a:pt x="1830070" y="1463515"/>
                  </a:lnTo>
                  <a:lnTo>
                    <a:pt x="1826518" y="1456778"/>
                  </a:lnTo>
                  <a:lnTo>
                    <a:pt x="1822965" y="1450833"/>
                  </a:lnTo>
                  <a:lnTo>
                    <a:pt x="1818623" y="1444888"/>
                  </a:lnTo>
                  <a:lnTo>
                    <a:pt x="1813886" y="1438944"/>
                  </a:lnTo>
                  <a:lnTo>
                    <a:pt x="1809150" y="1433792"/>
                  </a:lnTo>
                  <a:lnTo>
                    <a:pt x="1803623" y="1428640"/>
                  </a:lnTo>
                  <a:lnTo>
                    <a:pt x="1798097" y="1424280"/>
                  </a:lnTo>
                  <a:lnTo>
                    <a:pt x="1791781" y="1420317"/>
                  </a:lnTo>
                  <a:lnTo>
                    <a:pt x="1785466" y="1416354"/>
                  </a:lnTo>
                  <a:lnTo>
                    <a:pt x="1778755" y="1413580"/>
                  </a:lnTo>
                  <a:lnTo>
                    <a:pt x="1771650" y="1411202"/>
                  </a:lnTo>
                  <a:lnTo>
                    <a:pt x="1774808" y="1406446"/>
                  </a:lnTo>
                  <a:lnTo>
                    <a:pt x="1777571" y="1401294"/>
                  </a:lnTo>
                  <a:lnTo>
                    <a:pt x="1779940" y="1394953"/>
                  </a:lnTo>
                  <a:lnTo>
                    <a:pt x="1782308" y="1388216"/>
                  </a:lnTo>
                  <a:lnTo>
                    <a:pt x="1784282" y="1380290"/>
                  </a:lnTo>
                  <a:lnTo>
                    <a:pt x="1785466" y="1371571"/>
                  </a:lnTo>
                  <a:lnTo>
                    <a:pt x="1786650" y="1361663"/>
                  </a:lnTo>
                  <a:lnTo>
                    <a:pt x="1787045" y="1350963"/>
                  </a:lnTo>
                  <a:close/>
                  <a:moveTo>
                    <a:pt x="1316831" y="1350963"/>
                  </a:moveTo>
                  <a:lnTo>
                    <a:pt x="1412875" y="1350963"/>
                  </a:lnTo>
                  <a:lnTo>
                    <a:pt x="1413272" y="1360950"/>
                  </a:lnTo>
                  <a:lnTo>
                    <a:pt x="1414066" y="1370138"/>
                  </a:lnTo>
                  <a:lnTo>
                    <a:pt x="1415653" y="1378527"/>
                  </a:lnTo>
                  <a:lnTo>
                    <a:pt x="1416844" y="1386116"/>
                  </a:lnTo>
                  <a:lnTo>
                    <a:pt x="1418828" y="1392907"/>
                  </a:lnTo>
                  <a:lnTo>
                    <a:pt x="1420813" y="1398900"/>
                  </a:lnTo>
                  <a:lnTo>
                    <a:pt x="1423194" y="1404492"/>
                  </a:lnTo>
                  <a:lnTo>
                    <a:pt x="1425575" y="1408886"/>
                  </a:lnTo>
                  <a:lnTo>
                    <a:pt x="1419622" y="1410884"/>
                  </a:lnTo>
                  <a:lnTo>
                    <a:pt x="1413272" y="1412881"/>
                  </a:lnTo>
                  <a:lnTo>
                    <a:pt x="1407716" y="1414878"/>
                  </a:lnTo>
                  <a:lnTo>
                    <a:pt x="1402556" y="1418074"/>
                  </a:lnTo>
                  <a:lnTo>
                    <a:pt x="1397000" y="1420870"/>
                  </a:lnTo>
                  <a:lnTo>
                    <a:pt x="1391841" y="1424466"/>
                  </a:lnTo>
                  <a:lnTo>
                    <a:pt x="1386681" y="1427661"/>
                  </a:lnTo>
                  <a:lnTo>
                    <a:pt x="1382316" y="1432056"/>
                  </a:lnTo>
                  <a:lnTo>
                    <a:pt x="1377950" y="1436050"/>
                  </a:lnTo>
                  <a:lnTo>
                    <a:pt x="1374378" y="1440844"/>
                  </a:lnTo>
                  <a:lnTo>
                    <a:pt x="1370410" y="1445638"/>
                  </a:lnTo>
                  <a:lnTo>
                    <a:pt x="1366441" y="1450431"/>
                  </a:lnTo>
                  <a:lnTo>
                    <a:pt x="1363663" y="1456024"/>
                  </a:lnTo>
                  <a:lnTo>
                    <a:pt x="1360885" y="1461616"/>
                  </a:lnTo>
                  <a:lnTo>
                    <a:pt x="1358106" y="1467209"/>
                  </a:lnTo>
                  <a:lnTo>
                    <a:pt x="1356519" y="1473201"/>
                  </a:lnTo>
                  <a:lnTo>
                    <a:pt x="1352947" y="1464413"/>
                  </a:lnTo>
                  <a:lnTo>
                    <a:pt x="1348978" y="1456423"/>
                  </a:lnTo>
                  <a:lnTo>
                    <a:pt x="1344216" y="1448833"/>
                  </a:lnTo>
                  <a:lnTo>
                    <a:pt x="1339056" y="1441643"/>
                  </a:lnTo>
                  <a:lnTo>
                    <a:pt x="1332706" y="1434852"/>
                  </a:lnTo>
                  <a:lnTo>
                    <a:pt x="1325960" y="1428860"/>
                  </a:lnTo>
                  <a:lnTo>
                    <a:pt x="1318816" y="1423267"/>
                  </a:lnTo>
                  <a:lnTo>
                    <a:pt x="1311275" y="1418873"/>
                  </a:lnTo>
                  <a:lnTo>
                    <a:pt x="1314053" y="1401696"/>
                  </a:lnTo>
                  <a:lnTo>
                    <a:pt x="1316038" y="1384918"/>
                  </a:lnTo>
                  <a:lnTo>
                    <a:pt x="1316435" y="1376130"/>
                  </a:lnTo>
                  <a:lnTo>
                    <a:pt x="1316831" y="1367741"/>
                  </a:lnTo>
                  <a:lnTo>
                    <a:pt x="1317228" y="1359352"/>
                  </a:lnTo>
                  <a:lnTo>
                    <a:pt x="1316831" y="1350963"/>
                  </a:lnTo>
                  <a:close/>
                  <a:moveTo>
                    <a:pt x="692943" y="1350963"/>
                  </a:moveTo>
                  <a:lnTo>
                    <a:pt x="941785" y="1350963"/>
                  </a:lnTo>
                  <a:lnTo>
                    <a:pt x="941785" y="1366815"/>
                  </a:lnTo>
                  <a:lnTo>
                    <a:pt x="942578" y="1381479"/>
                  </a:lnTo>
                  <a:lnTo>
                    <a:pt x="944166" y="1395746"/>
                  </a:lnTo>
                  <a:lnTo>
                    <a:pt x="946150" y="1409617"/>
                  </a:lnTo>
                  <a:lnTo>
                    <a:pt x="938610" y="1412391"/>
                  </a:lnTo>
                  <a:lnTo>
                    <a:pt x="931466" y="1414769"/>
                  </a:lnTo>
                  <a:lnTo>
                    <a:pt x="924719" y="1418732"/>
                  </a:lnTo>
                  <a:lnTo>
                    <a:pt x="917972" y="1422299"/>
                  </a:lnTo>
                  <a:lnTo>
                    <a:pt x="912019" y="1427055"/>
                  </a:lnTo>
                  <a:lnTo>
                    <a:pt x="906066" y="1431810"/>
                  </a:lnTo>
                  <a:lnTo>
                    <a:pt x="900906" y="1437359"/>
                  </a:lnTo>
                  <a:lnTo>
                    <a:pt x="896144" y="1442907"/>
                  </a:lnTo>
                  <a:lnTo>
                    <a:pt x="891381" y="1448852"/>
                  </a:lnTo>
                  <a:lnTo>
                    <a:pt x="887809" y="1455589"/>
                  </a:lnTo>
                  <a:lnTo>
                    <a:pt x="883841" y="1462326"/>
                  </a:lnTo>
                  <a:lnTo>
                    <a:pt x="881459" y="1469460"/>
                  </a:lnTo>
                  <a:lnTo>
                    <a:pt x="878681" y="1476990"/>
                  </a:lnTo>
                  <a:lnTo>
                    <a:pt x="877094" y="1484916"/>
                  </a:lnTo>
                  <a:lnTo>
                    <a:pt x="876300" y="1492842"/>
                  </a:lnTo>
                  <a:lnTo>
                    <a:pt x="875903" y="1500768"/>
                  </a:lnTo>
                  <a:lnTo>
                    <a:pt x="875903" y="1628776"/>
                  </a:lnTo>
                  <a:lnTo>
                    <a:pt x="692943" y="1628776"/>
                  </a:lnTo>
                  <a:lnTo>
                    <a:pt x="686990" y="1628776"/>
                  </a:lnTo>
                  <a:lnTo>
                    <a:pt x="681434" y="1627983"/>
                  </a:lnTo>
                  <a:lnTo>
                    <a:pt x="675878" y="1626002"/>
                  </a:lnTo>
                  <a:lnTo>
                    <a:pt x="671115" y="1624417"/>
                  </a:lnTo>
                  <a:lnTo>
                    <a:pt x="665956" y="1622039"/>
                  </a:lnTo>
                  <a:lnTo>
                    <a:pt x="661193" y="1618868"/>
                  </a:lnTo>
                  <a:lnTo>
                    <a:pt x="657224" y="1616094"/>
                  </a:lnTo>
                  <a:lnTo>
                    <a:pt x="652859" y="1612131"/>
                  </a:lnTo>
                  <a:lnTo>
                    <a:pt x="648890" y="1608168"/>
                  </a:lnTo>
                  <a:lnTo>
                    <a:pt x="646112" y="1603809"/>
                  </a:lnTo>
                  <a:lnTo>
                    <a:pt x="643334" y="1599053"/>
                  </a:lnTo>
                  <a:lnTo>
                    <a:pt x="640556" y="1594297"/>
                  </a:lnTo>
                  <a:lnTo>
                    <a:pt x="638968" y="1589145"/>
                  </a:lnTo>
                  <a:lnTo>
                    <a:pt x="637381" y="1583597"/>
                  </a:lnTo>
                  <a:lnTo>
                    <a:pt x="636587" y="1578048"/>
                  </a:lnTo>
                  <a:lnTo>
                    <a:pt x="636587" y="1572104"/>
                  </a:lnTo>
                  <a:lnTo>
                    <a:pt x="636587" y="1407635"/>
                  </a:lnTo>
                  <a:lnTo>
                    <a:pt x="636587" y="1401691"/>
                  </a:lnTo>
                  <a:lnTo>
                    <a:pt x="637381" y="1396142"/>
                  </a:lnTo>
                  <a:lnTo>
                    <a:pt x="638968" y="1390990"/>
                  </a:lnTo>
                  <a:lnTo>
                    <a:pt x="640556" y="1385442"/>
                  </a:lnTo>
                  <a:lnTo>
                    <a:pt x="643334" y="1380686"/>
                  </a:lnTo>
                  <a:lnTo>
                    <a:pt x="646112" y="1375534"/>
                  </a:lnTo>
                  <a:lnTo>
                    <a:pt x="648890" y="1371571"/>
                  </a:lnTo>
                  <a:lnTo>
                    <a:pt x="652859" y="1367608"/>
                  </a:lnTo>
                  <a:lnTo>
                    <a:pt x="657224" y="1364041"/>
                  </a:lnTo>
                  <a:lnTo>
                    <a:pt x="661193" y="1360474"/>
                  </a:lnTo>
                  <a:lnTo>
                    <a:pt x="665956" y="1357700"/>
                  </a:lnTo>
                  <a:lnTo>
                    <a:pt x="671115" y="1355322"/>
                  </a:lnTo>
                  <a:lnTo>
                    <a:pt x="675878" y="1353341"/>
                  </a:lnTo>
                  <a:lnTo>
                    <a:pt x="681434" y="1352152"/>
                  </a:lnTo>
                  <a:lnTo>
                    <a:pt x="686990" y="1351359"/>
                  </a:lnTo>
                  <a:lnTo>
                    <a:pt x="692943" y="1350963"/>
                  </a:lnTo>
                  <a:close/>
                  <a:moveTo>
                    <a:pt x="2082006" y="1166813"/>
                  </a:moveTo>
                  <a:lnTo>
                    <a:pt x="2083990" y="1169978"/>
                  </a:lnTo>
                  <a:lnTo>
                    <a:pt x="2086768" y="1172747"/>
                  </a:lnTo>
                  <a:lnTo>
                    <a:pt x="2089547" y="1175120"/>
                  </a:lnTo>
                  <a:lnTo>
                    <a:pt x="2093515" y="1176702"/>
                  </a:lnTo>
                  <a:lnTo>
                    <a:pt x="2096293" y="1177494"/>
                  </a:lnTo>
                  <a:lnTo>
                    <a:pt x="2100262" y="1177494"/>
                  </a:lnTo>
                  <a:lnTo>
                    <a:pt x="2107803" y="1177098"/>
                  </a:lnTo>
                  <a:lnTo>
                    <a:pt x="2116137" y="1176702"/>
                  </a:lnTo>
                  <a:lnTo>
                    <a:pt x="2125662" y="1177098"/>
                  </a:lnTo>
                  <a:lnTo>
                    <a:pt x="2135584" y="1177889"/>
                  </a:lnTo>
                  <a:lnTo>
                    <a:pt x="2144315" y="1179076"/>
                  </a:lnTo>
                  <a:lnTo>
                    <a:pt x="2152650" y="1180658"/>
                  </a:lnTo>
                  <a:lnTo>
                    <a:pt x="2161381" y="1183427"/>
                  </a:lnTo>
                  <a:lnTo>
                    <a:pt x="2169318" y="1186196"/>
                  </a:lnTo>
                  <a:lnTo>
                    <a:pt x="2176462" y="1189756"/>
                  </a:lnTo>
                  <a:lnTo>
                    <a:pt x="2183606" y="1193317"/>
                  </a:lnTo>
                  <a:lnTo>
                    <a:pt x="2190353" y="1197668"/>
                  </a:lnTo>
                  <a:lnTo>
                    <a:pt x="2196703" y="1202810"/>
                  </a:lnTo>
                  <a:lnTo>
                    <a:pt x="2202656" y="1208348"/>
                  </a:lnTo>
                  <a:lnTo>
                    <a:pt x="2207815" y="1213886"/>
                  </a:lnTo>
                  <a:lnTo>
                    <a:pt x="2212975" y="1220611"/>
                  </a:lnTo>
                  <a:lnTo>
                    <a:pt x="2217737" y="1227731"/>
                  </a:lnTo>
                  <a:lnTo>
                    <a:pt x="2222500" y="1234852"/>
                  </a:lnTo>
                  <a:lnTo>
                    <a:pt x="2226072" y="1243554"/>
                  </a:lnTo>
                  <a:lnTo>
                    <a:pt x="2231628" y="1256213"/>
                  </a:lnTo>
                  <a:lnTo>
                    <a:pt x="2236787" y="1268476"/>
                  </a:lnTo>
                  <a:lnTo>
                    <a:pt x="2240756" y="1280343"/>
                  </a:lnTo>
                  <a:lnTo>
                    <a:pt x="2244725" y="1291814"/>
                  </a:lnTo>
                  <a:lnTo>
                    <a:pt x="2247503" y="1302890"/>
                  </a:lnTo>
                  <a:lnTo>
                    <a:pt x="2250281" y="1313175"/>
                  </a:lnTo>
                  <a:lnTo>
                    <a:pt x="2252265" y="1323460"/>
                  </a:lnTo>
                  <a:lnTo>
                    <a:pt x="2253853" y="1333350"/>
                  </a:lnTo>
                  <a:lnTo>
                    <a:pt x="2254647" y="1342843"/>
                  </a:lnTo>
                  <a:lnTo>
                    <a:pt x="2255043" y="1352337"/>
                  </a:lnTo>
                  <a:lnTo>
                    <a:pt x="2255837" y="1361831"/>
                  </a:lnTo>
                  <a:lnTo>
                    <a:pt x="2255043" y="1371325"/>
                  </a:lnTo>
                  <a:lnTo>
                    <a:pt x="2254647" y="1380027"/>
                  </a:lnTo>
                  <a:lnTo>
                    <a:pt x="2253853" y="1389126"/>
                  </a:lnTo>
                  <a:lnTo>
                    <a:pt x="2252662" y="1398619"/>
                  </a:lnTo>
                  <a:lnTo>
                    <a:pt x="2251075" y="1408113"/>
                  </a:lnTo>
                  <a:lnTo>
                    <a:pt x="2245122" y="1407322"/>
                  </a:lnTo>
                  <a:lnTo>
                    <a:pt x="2239168" y="1406926"/>
                  </a:lnTo>
                  <a:lnTo>
                    <a:pt x="2220118" y="1406926"/>
                  </a:lnTo>
                  <a:lnTo>
                    <a:pt x="2219722" y="1396246"/>
                  </a:lnTo>
                  <a:lnTo>
                    <a:pt x="2219325" y="1385961"/>
                  </a:lnTo>
                  <a:lnTo>
                    <a:pt x="2218928" y="1382401"/>
                  </a:lnTo>
                  <a:lnTo>
                    <a:pt x="2218134" y="1379632"/>
                  </a:lnTo>
                  <a:lnTo>
                    <a:pt x="2216547" y="1377258"/>
                  </a:lnTo>
                  <a:lnTo>
                    <a:pt x="2214165" y="1374489"/>
                  </a:lnTo>
                  <a:lnTo>
                    <a:pt x="2212181" y="1372907"/>
                  </a:lnTo>
                  <a:lnTo>
                    <a:pt x="2209403" y="1371325"/>
                  </a:lnTo>
                  <a:lnTo>
                    <a:pt x="2206228" y="1370534"/>
                  </a:lnTo>
                  <a:lnTo>
                    <a:pt x="2203053" y="1369742"/>
                  </a:lnTo>
                  <a:lnTo>
                    <a:pt x="2199878" y="1369742"/>
                  </a:lnTo>
                  <a:lnTo>
                    <a:pt x="2196703" y="1370929"/>
                  </a:lnTo>
                  <a:lnTo>
                    <a:pt x="2193925" y="1372116"/>
                  </a:lnTo>
                  <a:lnTo>
                    <a:pt x="2191543" y="1373698"/>
                  </a:lnTo>
                  <a:lnTo>
                    <a:pt x="2189559" y="1376072"/>
                  </a:lnTo>
                  <a:lnTo>
                    <a:pt x="2187178" y="1378841"/>
                  </a:lnTo>
                  <a:lnTo>
                    <a:pt x="2185987" y="1381214"/>
                  </a:lnTo>
                  <a:lnTo>
                    <a:pt x="2185590" y="1384774"/>
                  </a:lnTo>
                  <a:lnTo>
                    <a:pt x="2184003" y="1395455"/>
                  </a:lnTo>
                  <a:lnTo>
                    <a:pt x="2182018" y="1406926"/>
                  </a:lnTo>
                  <a:lnTo>
                    <a:pt x="2013743" y="1406926"/>
                  </a:lnTo>
                  <a:lnTo>
                    <a:pt x="2010965" y="1399015"/>
                  </a:lnTo>
                  <a:lnTo>
                    <a:pt x="2009775" y="1395850"/>
                  </a:lnTo>
                  <a:lnTo>
                    <a:pt x="2008584" y="1393477"/>
                  </a:lnTo>
                  <a:lnTo>
                    <a:pt x="2006600" y="1391499"/>
                  </a:lnTo>
                  <a:lnTo>
                    <a:pt x="2003822" y="1389126"/>
                  </a:lnTo>
                  <a:lnTo>
                    <a:pt x="2001440" y="1387939"/>
                  </a:lnTo>
                  <a:lnTo>
                    <a:pt x="1998662" y="1387148"/>
                  </a:lnTo>
                  <a:lnTo>
                    <a:pt x="1995090" y="1386752"/>
                  </a:lnTo>
                  <a:lnTo>
                    <a:pt x="1992312" y="1386752"/>
                  </a:lnTo>
                  <a:lnTo>
                    <a:pt x="1988740" y="1387543"/>
                  </a:lnTo>
                  <a:lnTo>
                    <a:pt x="1986359" y="1388730"/>
                  </a:lnTo>
                  <a:lnTo>
                    <a:pt x="1983581" y="1390708"/>
                  </a:lnTo>
                  <a:lnTo>
                    <a:pt x="1981597" y="1393081"/>
                  </a:lnTo>
                  <a:lnTo>
                    <a:pt x="1980009" y="1395455"/>
                  </a:lnTo>
                  <a:lnTo>
                    <a:pt x="1978818" y="1398224"/>
                  </a:lnTo>
                  <a:lnTo>
                    <a:pt x="1978025" y="1400993"/>
                  </a:lnTo>
                  <a:lnTo>
                    <a:pt x="1978025" y="1404553"/>
                  </a:lnTo>
                  <a:lnTo>
                    <a:pt x="1978025" y="1406926"/>
                  </a:lnTo>
                  <a:lnTo>
                    <a:pt x="1952625" y="1406926"/>
                  </a:lnTo>
                  <a:lnTo>
                    <a:pt x="1949847" y="1390708"/>
                  </a:lnTo>
                  <a:lnTo>
                    <a:pt x="1949053" y="1382005"/>
                  </a:lnTo>
                  <a:lnTo>
                    <a:pt x="1948259" y="1373698"/>
                  </a:lnTo>
                  <a:lnTo>
                    <a:pt x="1947862" y="1364996"/>
                  </a:lnTo>
                  <a:lnTo>
                    <a:pt x="1947862" y="1355897"/>
                  </a:lnTo>
                  <a:lnTo>
                    <a:pt x="1948259" y="1346404"/>
                  </a:lnTo>
                  <a:lnTo>
                    <a:pt x="1949053" y="1337305"/>
                  </a:lnTo>
                  <a:lnTo>
                    <a:pt x="1950243" y="1327020"/>
                  </a:lnTo>
                  <a:lnTo>
                    <a:pt x="1952228" y="1316736"/>
                  </a:lnTo>
                  <a:lnTo>
                    <a:pt x="1954609" y="1305659"/>
                  </a:lnTo>
                  <a:lnTo>
                    <a:pt x="1958181" y="1294188"/>
                  </a:lnTo>
                  <a:lnTo>
                    <a:pt x="1961356" y="1282716"/>
                  </a:lnTo>
                  <a:lnTo>
                    <a:pt x="1966118" y="1270453"/>
                  </a:lnTo>
                  <a:lnTo>
                    <a:pt x="1971675" y="1257399"/>
                  </a:lnTo>
                  <a:lnTo>
                    <a:pt x="1977231" y="1243554"/>
                  </a:lnTo>
                  <a:lnTo>
                    <a:pt x="1980803" y="1237225"/>
                  </a:lnTo>
                  <a:lnTo>
                    <a:pt x="1984772" y="1230896"/>
                  </a:lnTo>
                  <a:lnTo>
                    <a:pt x="1988740" y="1224567"/>
                  </a:lnTo>
                  <a:lnTo>
                    <a:pt x="1993106" y="1218238"/>
                  </a:lnTo>
                  <a:lnTo>
                    <a:pt x="1994693" y="1215864"/>
                  </a:lnTo>
                  <a:lnTo>
                    <a:pt x="1996281" y="1213491"/>
                  </a:lnTo>
                  <a:lnTo>
                    <a:pt x="2001440" y="1208744"/>
                  </a:lnTo>
                  <a:lnTo>
                    <a:pt x="2006600" y="1203601"/>
                  </a:lnTo>
                  <a:lnTo>
                    <a:pt x="2011362" y="1198855"/>
                  </a:lnTo>
                  <a:lnTo>
                    <a:pt x="2016522" y="1194899"/>
                  </a:lnTo>
                  <a:lnTo>
                    <a:pt x="2022078" y="1190943"/>
                  </a:lnTo>
                  <a:lnTo>
                    <a:pt x="2027634" y="1186987"/>
                  </a:lnTo>
                  <a:lnTo>
                    <a:pt x="2033190" y="1184218"/>
                  </a:lnTo>
                  <a:lnTo>
                    <a:pt x="2038350" y="1181449"/>
                  </a:lnTo>
                  <a:lnTo>
                    <a:pt x="2043906" y="1178285"/>
                  </a:lnTo>
                  <a:lnTo>
                    <a:pt x="2049859" y="1176307"/>
                  </a:lnTo>
                  <a:lnTo>
                    <a:pt x="2060972" y="1171956"/>
                  </a:lnTo>
                  <a:lnTo>
                    <a:pt x="2071290" y="1169187"/>
                  </a:lnTo>
                  <a:lnTo>
                    <a:pt x="2082006" y="1166813"/>
                  </a:lnTo>
                  <a:close/>
                  <a:moveTo>
                    <a:pt x="1110232" y="1166813"/>
                  </a:moveTo>
                  <a:lnTo>
                    <a:pt x="1112219" y="1169978"/>
                  </a:lnTo>
                  <a:lnTo>
                    <a:pt x="1115000" y="1172747"/>
                  </a:lnTo>
                  <a:lnTo>
                    <a:pt x="1118179" y="1175120"/>
                  </a:lnTo>
                  <a:lnTo>
                    <a:pt x="1121359" y="1176702"/>
                  </a:lnTo>
                  <a:lnTo>
                    <a:pt x="1124935" y="1177494"/>
                  </a:lnTo>
                  <a:lnTo>
                    <a:pt x="1128114" y="1177494"/>
                  </a:lnTo>
                  <a:lnTo>
                    <a:pt x="1136062" y="1177098"/>
                  </a:lnTo>
                  <a:lnTo>
                    <a:pt x="1144407" y="1176702"/>
                  </a:lnTo>
                  <a:lnTo>
                    <a:pt x="1154342" y="1177098"/>
                  </a:lnTo>
                  <a:lnTo>
                    <a:pt x="1163879" y="1177889"/>
                  </a:lnTo>
                  <a:lnTo>
                    <a:pt x="1173019" y="1179076"/>
                  </a:lnTo>
                  <a:lnTo>
                    <a:pt x="1181364" y="1180658"/>
                  </a:lnTo>
                  <a:lnTo>
                    <a:pt x="1189709" y="1183427"/>
                  </a:lnTo>
                  <a:lnTo>
                    <a:pt x="1197259" y="1186196"/>
                  </a:lnTo>
                  <a:lnTo>
                    <a:pt x="1204810" y="1189756"/>
                  </a:lnTo>
                  <a:lnTo>
                    <a:pt x="1211963" y="1193317"/>
                  </a:lnTo>
                  <a:lnTo>
                    <a:pt x="1218718" y="1197668"/>
                  </a:lnTo>
                  <a:lnTo>
                    <a:pt x="1225077" y="1202810"/>
                  </a:lnTo>
                  <a:lnTo>
                    <a:pt x="1231037" y="1208348"/>
                  </a:lnTo>
                  <a:lnTo>
                    <a:pt x="1236601" y="1213886"/>
                  </a:lnTo>
                  <a:lnTo>
                    <a:pt x="1241767" y="1220611"/>
                  </a:lnTo>
                  <a:lnTo>
                    <a:pt x="1246138" y="1227731"/>
                  </a:lnTo>
                  <a:lnTo>
                    <a:pt x="1250907" y="1234852"/>
                  </a:lnTo>
                  <a:lnTo>
                    <a:pt x="1254881" y="1243554"/>
                  </a:lnTo>
                  <a:lnTo>
                    <a:pt x="1260444" y="1256213"/>
                  </a:lnTo>
                  <a:lnTo>
                    <a:pt x="1265213" y="1268476"/>
                  </a:lnTo>
                  <a:lnTo>
                    <a:pt x="1269584" y="1280343"/>
                  </a:lnTo>
                  <a:lnTo>
                    <a:pt x="1273160" y="1291814"/>
                  </a:lnTo>
                  <a:lnTo>
                    <a:pt x="1276339" y="1302890"/>
                  </a:lnTo>
                  <a:lnTo>
                    <a:pt x="1278724" y="1313175"/>
                  </a:lnTo>
                  <a:lnTo>
                    <a:pt x="1281108" y="1323460"/>
                  </a:lnTo>
                  <a:lnTo>
                    <a:pt x="1282300" y="1333350"/>
                  </a:lnTo>
                  <a:lnTo>
                    <a:pt x="1283492" y="1342843"/>
                  </a:lnTo>
                  <a:lnTo>
                    <a:pt x="1283890" y="1352337"/>
                  </a:lnTo>
                  <a:lnTo>
                    <a:pt x="1284287" y="1361831"/>
                  </a:lnTo>
                  <a:lnTo>
                    <a:pt x="1283890" y="1371325"/>
                  </a:lnTo>
                  <a:lnTo>
                    <a:pt x="1283492" y="1380027"/>
                  </a:lnTo>
                  <a:lnTo>
                    <a:pt x="1282300" y="1389126"/>
                  </a:lnTo>
                  <a:lnTo>
                    <a:pt x="1281506" y="1398619"/>
                  </a:lnTo>
                  <a:lnTo>
                    <a:pt x="1279519" y="1408113"/>
                  </a:lnTo>
                  <a:lnTo>
                    <a:pt x="1273558" y="1407322"/>
                  </a:lnTo>
                  <a:lnTo>
                    <a:pt x="1267994" y="1406926"/>
                  </a:lnTo>
                  <a:lnTo>
                    <a:pt x="1248920" y="1406926"/>
                  </a:lnTo>
                  <a:lnTo>
                    <a:pt x="1248125" y="1385961"/>
                  </a:lnTo>
                  <a:lnTo>
                    <a:pt x="1247728" y="1382401"/>
                  </a:lnTo>
                  <a:lnTo>
                    <a:pt x="1246138" y="1379632"/>
                  </a:lnTo>
                  <a:lnTo>
                    <a:pt x="1244946" y="1377258"/>
                  </a:lnTo>
                  <a:lnTo>
                    <a:pt x="1242959" y="1374489"/>
                  </a:lnTo>
                  <a:lnTo>
                    <a:pt x="1240575" y="1372907"/>
                  </a:lnTo>
                  <a:lnTo>
                    <a:pt x="1237793" y="1371325"/>
                  </a:lnTo>
                  <a:lnTo>
                    <a:pt x="1235011" y="1370534"/>
                  </a:lnTo>
                  <a:lnTo>
                    <a:pt x="1231435" y="1369742"/>
                  </a:lnTo>
                  <a:lnTo>
                    <a:pt x="1228653" y="1369742"/>
                  </a:lnTo>
                  <a:lnTo>
                    <a:pt x="1225077" y="1370929"/>
                  </a:lnTo>
                  <a:lnTo>
                    <a:pt x="1222692" y="1372116"/>
                  </a:lnTo>
                  <a:lnTo>
                    <a:pt x="1220308" y="1373698"/>
                  </a:lnTo>
                  <a:lnTo>
                    <a:pt x="1217526" y="1376072"/>
                  </a:lnTo>
                  <a:lnTo>
                    <a:pt x="1215937" y="1378841"/>
                  </a:lnTo>
                  <a:lnTo>
                    <a:pt x="1214745" y="1381214"/>
                  </a:lnTo>
                  <a:lnTo>
                    <a:pt x="1214347" y="1384774"/>
                  </a:lnTo>
                  <a:lnTo>
                    <a:pt x="1211963" y="1395455"/>
                  </a:lnTo>
                  <a:lnTo>
                    <a:pt x="1209976" y="1406926"/>
                  </a:lnTo>
                  <a:lnTo>
                    <a:pt x="1041881" y="1406926"/>
                  </a:lnTo>
                  <a:lnTo>
                    <a:pt x="1039497" y="1399015"/>
                  </a:lnTo>
                  <a:lnTo>
                    <a:pt x="1038305" y="1395850"/>
                  </a:lnTo>
                  <a:lnTo>
                    <a:pt x="1036715" y="1393477"/>
                  </a:lnTo>
                  <a:lnTo>
                    <a:pt x="1034728" y="1391499"/>
                  </a:lnTo>
                  <a:lnTo>
                    <a:pt x="1032344" y="1389126"/>
                  </a:lnTo>
                  <a:lnTo>
                    <a:pt x="1029960" y="1387939"/>
                  </a:lnTo>
                  <a:lnTo>
                    <a:pt x="1026780" y="1387148"/>
                  </a:lnTo>
                  <a:lnTo>
                    <a:pt x="1023601" y="1386752"/>
                  </a:lnTo>
                  <a:lnTo>
                    <a:pt x="1020422" y="1386752"/>
                  </a:lnTo>
                  <a:lnTo>
                    <a:pt x="1017243" y="1387543"/>
                  </a:lnTo>
                  <a:lnTo>
                    <a:pt x="1014461" y="1388730"/>
                  </a:lnTo>
                  <a:lnTo>
                    <a:pt x="1012077" y="1390708"/>
                  </a:lnTo>
                  <a:lnTo>
                    <a:pt x="1010090" y="1393081"/>
                  </a:lnTo>
                  <a:lnTo>
                    <a:pt x="1008103" y="1395455"/>
                  </a:lnTo>
                  <a:lnTo>
                    <a:pt x="1006911" y="1398224"/>
                  </a:lnTo>
                  <a:lnTo>
                    <a:pt x="1006116" y="1400993"/>
                  </a:lnTo>
                  <a:lnTo>
                    <a:pt x="1006116" y="1404553"/>
                  </a:lnTo>
                  <a:lnTo>
                    <a:pt x="1006116" y="1406926"/>
                  </a:lnTo>
                  <a:lnTo>
                    <a:pt x="980684" y="1406926"/>
                  </a:lnTo>
                  <a:lnTo>
                    <a:pt x="978299" y="1390708"/>
                  </a:lnTo>
                  <a:lnTo>
                    <a:pt x="977107" y="1382005"/>
                  </a:lnTo>
                  <a:lnTo>
                    <a:pt x="976710" y="1373698"/>
                  </a:lnTo>
                  <a:lnTo>
                    <a:pt x="976312" y="1364996"/>
                  </a:lnTo>
                  <a:lnTo>
                    <a:pt x="976312" y="1355897"/>
                  </a:lnTo>
                  <a:lnTo>
                    <a:pt x="976710" y="1346404"/>
                  </a:lnTo>
                  <a:lnTo>
                    <a:pt x="977504" y="1337305"/>
                  </a:lnTo>
                  <a:lnTo>
                    <a:pt x="978697" y="1327020"/>
                  </a:lnTo>
                  <a:lnTo>
                    <a:pt x="980286" y="1316736"/>
                  </a:lnTo>
                  <a:lnTo>
                    <a:pt x="983068" y="1305659"/>
                  </a:lnTo>
                  <a:lnTo>
                    <a:pt x="985850" y="1294188"/>
                  </a:lnTo>
                  <a:lnTo>
                    <a:pt x="989823" y="1282716"/>
                  </a:lnTo>
                  <a:lnTo>
                    <a:pt x="994195" y="1270453"/>
                  </a:lnTo>
                  <a:lnTo>
                    <a:pt x="999758" y="1257399"/>
                  </a:lnTo>
                  <a:lnTo>
                    <a:pt x="1005719" y="1243554"/>
                  </a:lnTo>
                  <a:lnTo>
                    <a:pt x="1008898" y="1237225"/>
                  </a:lnTo>
                  <a:lnTo>
                    <a:pt x="1012872" y="1230500"/>
                  </a:lnTo>
                  <a:lnTo>
                    <a:pt x="1016846" y="1224567"/>
                  </a:lnTo>
                  <a:lnTo>
                    <a:pt x="1021217" y="1218238"/>
                  </a:lnTo>
                  <a:lnTo>
                    <a:pt x="1023204" y="1215864"/>
                  </a:lnTo>
                  <a:lnTo>
                    <a:pt x="1024793" y="1213491"/>
                  </a:lnTo>
                  <a:lnTo>
                    <a:pt x="1029960" y="1208744"/>
                  </a:lnTo>
                  <a:lnTo>
                    <a:pt x="1034331" y="1203601"/>
                  </a:lnTo>
                  <a:lnTo>
                    <a:pt x="1039894" y="1198855"/>
                  </a:lnTo>
                  <a:lnTo>
                    <a:pt x="1045060" y="1194899"/>
                  </a:lnTo>
                  <a:lnTo>
                    <a:pt x="1050624" y="1190943"/>
                  </a:lnTo>
                  <a:lnTo>
                    <a:pt x="1055790" y="1186987"/>
                  </a:lnTo>
                  <a:lnTo>
                    <a:pt x="1061353" y="1184218"/>
                  </a:lnTo>
                  <a:lnTo>
                    <a:pt x="1066917" y="1181449"/>
                  </a:lnTo>
                  <a:lnTo>
                    <a:pt x="1072480" y="1178285"/>
                  </a:lnTo>
                  <a:lnTo>
                    <a:pt x="1078043" y="1176307"/>
                  </a:lnTo>
                  <a:lnTo>
                    <a:pt x="1089170" y="1171956"/>
                  </a:lnTo>
                  <a:lnTo>
                    <a:pt x="1099900" y="1169187"/>
                  </a:lnTo>
                  <a:lnTo>
                    <a:pt x="1110232" y="1166813"/>
                  </a:lnTo>
                  <a:close/>
                  <a:moveTo>
                    <a:pt x="1601784" y="1141413"/>
                  </a:moveTo>
                  <a:lnTo>
                    <a:pt x="1608513" y="1141413"/>
                  </a:lnTo>
                  <a:lnTo>
                    <a:pt x="1616826" y="1141413"/>
                  </a:lnTo>
                  <a:lnTo>
                    <a:pt x="1628701" y="1141809"/>
                  </a:lnTo>
                  <a:lnTo>
                    <a:pt x="1639785" y="1142996"/>
                  </a:lnTo>
                  <a:lnTo>
                    <a:pt x="1644139" y="1143392"/>
                  </a:lnTo>
                  <a:lnTo>
                    <a:pt x="1656410" y="1145766"/>
                  </a:lnTo>
                  <a:lnTo>
                    <a:pt x="1668285" y="1149327"/>
                  </a:lnTo>
                  <a:lnTo>
                    <a:pt x="1673431" y="1150910"/>
                  </a:lnTo>
                  <a:lnTo>
                    <a:pt x="1682140" y="1154075"/>
                  </a:lnTo>
                  <a:lnTo>
                    <a:pt x="1690453" y="1157241"/>
                  </a:lnTo>
                  <a:lnTo>
                    <a:pt x="1694807" y="1158823"/>
                  </a:lnTo>
                  <a:lnTo>
                    <a:pt x="1703516" y="1163572"/>
                  </a:lnTo>
                  <a:lnTo>
                    <a:pt x="1711828" y="1167924"/>
                  </a:lnTo>
                  <a:lnTo>
                    <a:pt x="1714995" y="1169903"/>
                  </a:lnTo>
                  <a:lnTo>
                    <a:pt x="1726079" y="1177421"/>
                  </a:lnTo>
                  <a:lnTo>
                    <a:pt x="1729245" y="1179399"/>
                  </a:lnTo>
                  <a:lnTo>
                    <a:pt x="1739142" y="1186918"/>
                  </a:lnTo>
                  <a:lnTo>
                    <a:pt x="1740329" y="1188105"/>
                  </a:lnTo>
                  <a:lnTo>
                    <a:pt x="1745475" y="1192853"/>
                  </a:lnTo>
                  <a:lnTo>
                    <a:pt x="1747058" y="1194436"/>
                  </a:lnTo>
                  <a:lnTo>
                    <a:pt x="1748642" y="1196018"/>
                  </a:lnTo>
                  <a:lnTo>
                    <a:pt x="1743100" y="1240732"/>
                  </a:lnTo>
                  <a:lnTo>
                    <a:pt x="1739142" y="1274761"/>
                  </a:lnTo>
                  <a:lnTo>
                    <a:pt x="1736766" y="1296128"/>
                  </a:lnTo>
                  <a:lnTo>
                    <a:pt x="1738746" y="1294150"/>
                  </a:lnTo>
                  <a:lnTo>
                    <a:pt x="1739537" y="1293358"/>
                  </a:lnTo>
                  <a:lnTo>
                    <a:pt x="1740725" y="1293358"/>
                  </a:lnTo>
                  <a:lnTo>
                    <a:pt x="1741912" y="1293754"/>
                  </a:lnTo>
                  <a:lnTo>
                    <a:pt x="1743100" y="1294150"/>
                  </a:lnTo>
                  <a:lnTo>
                    <a:pt x="1744288" y="1295733"/>
                  </a:lnTo>
                  <a:lnTo>
                    <a:pt x="1745079" y="1297315"/>
                  </a:lnTo>
                  <a:lnTo>
                    <a:pt x="1747454" y="1301668"/>
                  </a:lnTo>
                  <a:lnTo>
                    <a:pt x="1749038" y="1307603"/>
                  </a:lnTo>
                  <a:lnTo>
                    <a:pt x="1750621" y="1315121"/>
                  </a:lnTo>
                  <a:lnTo>
                    <a:pt x="1751809" y="1323827"/>
                  </a:lnTo>
                  <a:lnTo>
                    <a:pt x="1752204" y="1332928"/>
                  </a:lnTo>
                  <a:lnTo>
                    <a:pt x="1752600" y="1343216"/>
                  </a:lnTo>
                  <a:lnTo>
                    <a:pt x="1752204" y="1352712"/>
                  </a:lnTo>
                  <a:lnTo>
                    <a:pt x="1751809" y="1361813"/>
                  </a:lnTo>
                  <a:lnTo>
                    <a:pt x="1750621" y="1370518"/>
                  </a:lnTo>
                  <a:lnTo>
                    <a:pt x="1749038" y="1378036"/>
                  </a:lnTo>
                  <a:lnTo>
                    <a:pt x="1747454" y="1383972"/>
                  </a:lnTo>
                  <a:lnTo>
                    <a:pt x="1745079" y="1388324"/>
                  </a:lnTo>
                  <a:lnTo>
                    <a:pt x="1744288" y="1390303"/>
                  </a:lnTo>
                  <a:lnTo>
                    <a:pt x="1743100" y="1391490"/>
                  </a:lnTo>
                  <a:lnTo>
                    <a:pt x="1741912" y="1391886"/>
                  </a:lnTo>
                  <a:lnTo>
                    <a:pt x="1740725" y="1392281"/>
                  </a:lnTo>
                  <a:lnTo>
                    <a:pt x="1739142" y="1391886"/>
                  </a:lnTo>
                  <a:lnTo>
                    <a:pt x="1737954" y="1391094"/>
                  </a:lnTo>
                  <a:lnTo>
                    <a:pt x="1736766" y="1389511"/>
                  </a:lnTo>
                  <a:lnTo>
                    <a:pt x="1735975" y="1387929"/>
                  </a:lnTo>
                  <a:lnTo>
                    <a:pt x="1733996" y="1382785"/>
                  </a:lnTo>
                  <a:lnTo>
                    <a:pt x="1731620" y="1376849"/>
                  </a:lnTo>
                  <a:lnTo>
                    <a:pt x="1730829" y="1384367"/>
                  </a:lnTo>
                  <a:lnTo>
                    <a:pt x="1729641" y="1391886"/>
                  </a:lnTo>
                  <a:lnTo>
                    <a:pt x="1725683" y="1406526"/>
                  </a:lnTo>
                  <a:lnTo>
                    <a:pt x="1475905" y="1406526"/>
                  </a:lnTo>
                  <a:lnTo>
                    <a:pt x="1471551" y="1394260"/>
                  </a:lnTo>
                  <a:lnTo>
                    <a:pt x="1469968" y="1388324"/>
                  </a:lnTo>
                  <a:lnTo>
                    <a:pt x="1467592" y="1381993"/>
                  </a:lnTo>
                  <a:lnTo>
                    <a:pt x="1466009" y="1387137"/>
                  </a:lnTo>
                  <a:lnTo>
                    <a:pt x="1464426" y="1391490"/>
                  </a:lnTo>
                  <a:lnTo>
                    <a:pt x="1463238" y="1392677"/>
                  </a:lnTo>
                  <a:lnTo>
                    <a:pt x="1462051" y="1393864"/>
                  </a:lnTo>
                  <a:lnTo>
                    <a:pt x="1460863" y="1394260"/>
                  </a:lnTo>
                  <a:lnTo>
                    <a:pt x="1459676" y="1394655"/>
                  </a:lnTo>
                  <a:lnTo>
                    <a:pt x="1458884" y="1394260"/>
                  </a:lnTo>
                  <a:lnTo>
                    <a:pt x="1457696" y="1393468"/>
                  </a:lnTo>
                  <a:lnTo>
                    <a:pt x="1456509" y="1392281"/>
                  </a:lnTo>
                  <a:lnTo>
                    <a:pt x="1454925" y="1391094"/>
                  </a:lnTo>
                  <a:lnTo>
                    <a:pt x="1452946" y="1386346"/>
                  </a:lnTo>
                  <a:lnTo>
                    <a:pt x="1451363" y="1380015"/>
                  </a:lnTo>
                  <a:lnTo>
                    <a:pt x="1450175" y="1372892"/>
                  </a:lnTo>
                  <a:lnTo>
                    <a:pt x="1448592" y="1364583"/>
                  </a:lnTo>
                  <a:lnTo>
                    <a:pt x="1447800" y="1355086"/>
                  </a:lnTo>
                  <a:lnTo>
                    <a:pt x="1447800" y="1345194"/>
                  </a:lnTo>
                  <a:lnTo>
                    <a:pt x="1447800" y="1334906"/>
                  </a:lnTo>
                  <a:lnTo>
                    <a:pt x="1448592" y="1325805"/>
                  </a:lnTo>
                  <a:lnTo>
                    <a:pt x="1450175" y="1317496"/>
                  </a:lnTo>
                  <a:lnTo>
                    <a:pt x="1451363" y="1310373"/>
                  </a:lnTo>
                  <a:lnTo>
                    <a:pt x="1452946" y="1304438"/>
                  </a:lnTo>
                  <a:lnTo>
                    <a:pt x="1454925" y="1299689"/>
                  </a:lnTo>
                  <a:lnTo>
                    <a:pt x="1456509" y="1298107"/>
                  </a:lnTo>
                  <a:lnTo>
                    <a:pt x="1457696" y="1296920"/>
                  </a:lnTo>
                  <a:lnTo>
                    <a:pt x="1458884" y="1296128"/>
                  </a:lnTo>
                  <a:lnTo>
                    <a:pt x="1459676" y="1296128"/>
                  </a:lnTo>
                  <a:lnTo>
                    <a:pt x="1460467" y="1296128"/>
                  </a:lnTo>
                  <a:lnTo>
                    <a:pt x="1461259" y="1296524"/>
                  </a:lnTo>
                  <a:lnTo>
                    <a:pt x="1462051" y="1283466"/>
                  </a:lnTo>
                  <a:lnTo>
                    <a:pt x="1462446" y="1277531"/>
                  </a:lnTo>
                  <a:lnTo>
                    <a:pt x="1464030" y="1271991"/>
                  </a:lnTo>
                  <a:lnTo>
                    <a:pt x="1462051" y="1258142"/>
                  </a:lnTo>
                  <a:lnTo>
                    <a:pt x="1460071" y="1245480"/>
                  </a:lnTo>
                  <a:lnTo>
                    <a:pt x="1456905" y="1223717"/>
                  </a:lnTo>
                  <a:lnTo>
                    <a:pt x="1453738" y="1208681"/>
                  </a:lnTo>
                  <a:lnTo>
                    <a:pt x="1452550" y="1203537"/>
                  </a:lnTo>
                  <a:lnTo>
                    <a:pt x="1458488" y="1199975"/>
                  </a:lnTo>
                  <a:lnTo>
                    <a:pt x="1465217" y="1196018"/>
                  </a:lnTo>
                  <a:lnTo>
                    <a:pt x="1471551" y="1191270"/>
                  </a:lnTo>
                  <a:lnTo>
                    <a:pt x="1477884" y="1186522"/>
                  </a:lnTo>
                  <a:lnTo>
                    <a:pt x="1489760" y="1177421"/>
                  </a:lnTo>
                  <a:lnTo>
                    <a:pt x="1495302" y="1173464"/>
                  </a:lnTo>
                  <a:lnTo>
                    <a:pt x="1500843" y="1170299"/>
                  </a:lnTo>
                  <a:lnTo>
                    <a:pt x="1515490" y="1163176"/>
                  </a:lnTo>
                  <a:lnTo>
                    <a:pt x="1530136" y="1157241"/>
                  </a:lnTo>
                  <a:lnTo>
                    <a:pt x="1539636" y="1154075"/>
                  </a:lnTo>
                  <a:lnTo>
                    <a:pt x="1548741" y="1150910"/>
                  </a:lnTo>
                  <a:lnTo>
                    <a:pt x="1558241" y="1148536"/>
                  </a:lnTo>
                  <a:lnTo>
                    <a:pt x="1568533" y="1145766"/>
                  </a:lnTo>
                  <a:lnTo>
                    <a:pt x="1576450" y="1144183"/>
                  </a:lnTo>
                  <a:lnTo>
                    <a:pt x="1583971" y="1142996"/>
                  </a:lnTo>
                  <a:lnTo>
                    <a:pt x="1594658" y="1142204"/>
                  </a:lnTo>
                  <a:lnTo>
                    <a:pt x="1601784" y="1141413"/>
                  </a:lnTo>
                  <a:close/>
                  <a:moveTo>
                    <a:pt x="1832358" y="1052513"/>
                  </a:moveTo>
                  <a:lnTo>
                    <a:pt x="1843104" y="1052513"/>
                  </a:lnTo>
                  <a:lnTo>
                    <a:pt x="1847083" y="1052911"/>
                  </a:lnTo>
                  <a:lnTo>
                    <a:pt x="1839522" y="1055300"/>
                  </a:lnTo>
                  <a:lnTo>
                    <a:pt x="1831960" y="1058882"/>
                  </a:lnTo>
                  <a:lnTo>
                    <a:pt x="1825194" y="1062067"/>
                  </a:lnTo>
                  <a:lnTo>
                    <a:pt x="1818428" y="1065650"/>
                  </a:lnTo>
                  <a:lnTo>
                    <a:pt x="1820418" y="1066446"/>
                  </a:lnTo>
                  <a:lnTo>
                    <a:pt x="1828776" y="1066048"/>
                  </a:lnTo>
                  <a:lnTo>
                    <a:pt x="1837532" y="1065650"/>
                  </a:lnTo>
                  <a:lnTo>
                    <a:pt x="1846685" y="1066048"/>
                  </a:lnTo>
                  <a:lnTo>
                    <a:pt x="1856237" y="1066446"/>
                  </a:lnTo>
                  <a:lnTo>
                    <a:pt x="1865789" y="1067640"/>
                  </a:lnTo>
                  <a:lnTo>
                    <a:pt x="1876137" y="1069631"/>
                  </a:lnTo>
                  <a:lnTo>
                    <a:pt x="1885688" y="1072417"/>
                  </a:lnTo>
                  <a:lnTo>
                    <a:pt x="1895638" y="1075602"/>
                  </a:lnTo>
                  <a:lnTo>
                    <a:pt x="1905588" y="1079981"/>
                  </a:lnTo>
                  <a:lnTo>
                    <a:pt x="1910761" y="1082369"/>
                  </a:lnTo>
                  <a:lnTo>
                    <a:pt x="1915139" y="1085156"/>
                  </a:lnTo>
                  <a:lnTo>
                    <a:pt x="1919915" y="1088340"/>
                  </a:lnTo>
                  <a:lnTo>
                    <a:pt x="1924691" y="1091525"/>
                  </a:lnTo>
                  <a:lnTo>
                    <a:pt x="1929069" y="1095506"/>
                  </a:lnTo>
                  <a:lnTo>
                    <a:pt x="1933845" y="1099487"/>
                  </a:lnTo>
                  <a:lnTo>
                    <a:pt x="1938223" y="1103468"/>
                  </a:lnTo>
                  <a:lnTo>
                    <a:pt x="1942202" y="1108245"/>
                  </a:lnTo>
                  <a:lnTo>
                    <a:pt x="1946580" y="1112623"/>
                  </a:lnTo>
                  <a:lnTo>
                    <a:pt x="1950162" y="1118197"/>
                  </a:lnTo>
                  <a:lnTo>
                    <a:pt x="1954142" y="1123770"/>
                  </a:lnTo>
                  <a:lnTo>
                    <a:pt x="1957724" y="1129741"/>
                  </a:lnTo>
                  <a:lnTo>
                    <a:pt x="1960908" y="1136110"/>
                  </a:lnTo>
                  <a:lnTo>
                    <a:pt x="1964490" y="1142878"/>
                  </a:lnTo>
                  <a:lnTo>
                    <a:pt x="1968868" y="1152830"/>
                  </a:lnTo>
                  <a:lnTo>
                    <a:pt x="1972847" y="1163180"/>
                  </a:lnTo>
                  <a:lnTo>
                    <a:pt x="1979613" y="1182288"/>
                  </a:lnTo>
                  <a:lnTo>
                    <a:pt x="1975633" y="1185871"/>
                  </a:lnTo>
                  <a:lnTo>
                    <a:pt x="1972051" y="1190249"/>
                  </a:lnTo>
                  <a:lnTo>
                    <a:pt x="1967674" y="1192638"/>
                  </a:lnTo>
                  <a:lnTo>
                    <a:pt x="1965684" y="1193832"/>
                  </a:lnTo>
                  <a:lnTo>
                    <a:pt x="1963694" y="1195823"/>
                  </a:lnTo>
                  <a:lnTo>
                    <a:pt x="1962102" y="1197415"/>
                  </a:lnTo>
                  <a:lnTo>
                    <a:pt x="1961306" y="1199007"/>
                  </a:lnTo>
                  <a:lnTo>
                    <a:pt x="1960112" y="1201396"/>
                  </a:lnTo>
                  <a:lnTo>
                    <a:pt x="1959316" y="1202988"/>
                  </a:lnTo>
                  <a:lnTo>
                    <a:pt x="1958918" y="1205377"/>
                  </a:lnTo>
                  <a:lnTo>
                    <a:pt x="1958918" y="1207367"/>
                  </a:lnTo>
                  <a:lnTo>
                    <a:pt x="1952152" y="1218115"/>
                  </a:lnTo>
                  <a:lnTo>
                    <a:pt x="1946580" y="1229262"/>
                  </a:lnTo>
                  <a:lnTo>
                    <a:pt x="1941008" y="1240806"/>
                  </a:lnTo>
                  <a:lnTo>
                    <a:pt x="1936233" y="1252350"/>
                  </a:lnTo>
                  <a:lnTo>
                    <a:pt x="1932253" y="1263895"/>
                  </a:lnTo>
                  <a:lnTo>
                    <a:pt x="1928273" y="1274245"/>
                  </a:lnTo>
                  <a:lnTo>
                    <a:pt x="1925089" y="1284993"/>
                  </a:lnTo>
                  <a:lnTo>
                    <a:pt x="1921905" y="1294945"/>
                  </a:lnTo>
                  <a:lnTo>
                    <a:pt x="1919915" y="1304897"/>
                  </a:lnTo>
                  <a:lnTo>
                    <a:pt x="1917925" y="1314451"/>
                  </a:lnTo>
                  <a:lnTo>
                    <a:pt x="1784997" y="1314451"/>
                  </a:lnTo>
                  <a:lnTo>
                    <a:pt x="1783007" y="1303305"/>
                  </a:lnTo>
                  <a:lnTo>
                    <a:pt x="1780222" y="1293353"/>
                  </a:lnTo>
                  <a:lnTo>
                    <a:pt x="1778630" y="1288974"/>
                  </a:lnTo>
                  <a:lnTo>
                    <a:pt x="1777038" y="1284993"/>
                  </a:lnTo>
                  <a:lnTo>
                    <a:pt x="1775446" y="1281410"/>
                  </a:lnTo>
                  <a:lnTo>
                    <a:pt x="1773058" y="1278226"/>
                  </a:lnTo>
                  <a:lnTo>
                    <a:pt x="1782609" y="1200202"/>
                  </a:lnTo>
                  <a:lnTo>
                    <a:pt x="1783007" y="1196619"/>
                  </a:lnTo>
                  <a:lnTo>
                    <a:pt x="1783007" y="1192638"/>
                  </a:lnTo>
                  <a:lnTo>
                    <a:pt x="1782211" y="1189453"/>
                  </a:lnTo>
                  <a:lnTo>
                    <a:pt x="1781416" y="1185472"/>
                  </a:lnTo>
                  <a:lnTo>
                    <a:pt x="1779824" y="1182288"/>
                  </a:lnTo>
                  <a:lnTo>
                    <a:pt x="1778232" y="1178705"/>
                  </a:lnTo>
                  <a:lnTo>
                    <a:pt x="1776242" y="1175919"/>
                  </a:lnTo>
                  <a:lnTo>
                    <a:pt x="1774252" y="1172734"/>
                  </a:lnTo>
                  <a:lnTo>
                    <a:pt x="1767884" y="1166763"/>
                  </a:lnTo>
                  <a:lnTo>
                    <a:pt x="1761516" y="1161588"/>
                  </a:lnTo>
                  <a:lnTo>
                    <a:pt x="1752362" y="1154422"/>
                  </a:lnTo>
                  <a:lnTo>
                    <a:pt x="1741219" y="1146460"/>
                  </a:lnTo>
                  <a:lnTo>
                    <a:pt x="1734851" y="1142480"/>
                  </a:lnTo>
                  <a:lnTo>
                    <a:pt x="1728085" y="1138101"/>
                  </a:lnTo>
                  <a:lnTo>
                    <a:pt x="1720921" y="1134518"/>
                  </a:lnTo>
                  <a:lnTo>
                    <a:pt x="1712564" y="1130139"/>
                  </a:lnTo>
                  <a:lnTo>
                    <a:pt x="1704206" y="1126158"/>
                  </a:lnTo>
                  <a:lnTo>
                    <a:pt x="1695450" y="1122576"/>
                  </a:lnTo>
                  <a:lnTo>
                    <a:pt x="1698236" y="1118197"/>
                  </a:lnTo>
                  <a:lnTo>
                    <a:pt x="1701420" y="1114216"/>
                  </a:lnTo>
                  <a:lnTo>
                    <a:pt x="1697440" y="1114614"/>
                  </a:lnTo>
                  <a:lnTo>
                    <a:pt x="1701420" y="1111827"/>
                  </a:lnTo>
                  <a:lnTo>
                    <a:pt x="1705002" y="1109041"/>
                  </a:lnTo>
                  <a:lnTo>
                    <a:pt x="1710176" y="1103069"/>
                  </a:lnTo>
                  <a:lnTo>
                    <a:pt x="1715748" y="1097894"/>
                  </a:lnTo>
                  <a:lnTo>
                    <a:pt x="1721319" y="1093117"/>
                  </a:lnTo>
                  <a:lnTo>
                    <a:pt x="1726891" y="1088340"/>
                  </a:lnTo>
                  <a:lnTo>
                    <a:pt x="1732463" y="1083962"/>
                  </a:lnTo>
                  <a:lnTo>
                    <a:pt x="1738035" y="1080379"/>
                  </a:lnTo>
                  <a:lnTo>
                    <a:pt x="1744005" y="1076398"/>
                  </a:lnTo>
                  <a:lnTo>
                    <a:pt x="1749975" y="1073611"/>
                  </a:lnTo>
                  <a:lnTo>
                    <a:pt x="1755944" y="1070427"/>
                  </a:lnTo>
                  <a:lnTo>
                    <a:pt x="1761914" y="1067640"/>
                  </a:lnTo>
                  <a:lnTo>
                    <a:pt x="1773456" y="1063261"/>
                  </a:lnTo>
                  <a:lnTo>
                    <a:pt x="1784997" y="1059679"/>
                  </a:lnTo>
                  <a:lnTo>
                    <a:pt x="1796539" y="1056892"/>
                  </a:lnTo>
                  <a:lnTo>
                    <a:pt x="1806489" y="1054902"/>
                  </a:lnTo>
                  <a:lnTo>
                    <a:pt x="1816438" y="1053707"/>
                  </a:lnTo>
                  <a:lnTo>
                    <a:pt x="1824796" y="1052911"/>
                  </a:lnTo>
                  <a:lnTo>
                    <a:pt x="1832358" y="1052513"/>
                  </a:lnTo>
                  <a:close/>
                  <a:moveTo>
                    <a:pt x="861259" y="1052513"/>
                  </a:moveTo>
                  <a:lnTo>
                    <a:pt x="871603" y="1052513"/>
                  </a:lnTo>
                  <a:lnTo>
                    <a:pt x="875581" y="1052911"/>
                  </a:lnTo>
                  <a:lnTo>
                    <a:pt x="868022" y="1055295"/>
                  </a:lnTo>
                  <a:lnTo>
                    <a:pt x="860861" y="1058873"/>
                  </a:lnTo>
                  <a:lnTo>
                    <a:pt x="854098" y="1062053"/>
                  </a:lnTo>
                  <a:lnTo>
                    <a:pt x="847335" y="1065630"/>
                  </a:lnTo>
                  <a:lnTo>
                    <a:pt x="849324" y="1066425"/>
                  </a:lnTo>
                  <a:lnTo>
                    <a:pt x="857281" y="1066027"/>
                  </a:lnTo>
                  <a:lnTo>
                    <a:pt x="866033" y="1065630"/>
                  </a:lnTo>
                  <a:lnTo>
                    <a:pt x="875183" y="1066027"/>
                  </a:lnTo>
                  <a:lnTo>
                    <a:pt x="884732" y="1066425"/>
                  </a:lnTo>
                  <a:lnTo>
                    <a:pt x="894678" y="1067617"/>
                  </a:lnTo>
                  <a:lnTo>
                    <a:pt x="904624" y="1069605"/>
                  </a:lnTo>
                  <a:lnTo>
                    <a:pt x="914172" y="1072387"/>
                  </a:lnTo>
                  <a:lnTo>
                    <a:pt x="924516" y="1075567"/>
                  </a:lnTo>
                  <a:lnTo>
                    <a:pt x="934064" y="1079939"/>
                  </a:lnTo>
                  <a:lnTo>
                    <a:pt x="939236" y="1082324"/>
                  </a:lnTo>
                  <a:lnTo>
                    <a:pt x="944010" y="1085106"/>
                  </a:lnTo>
                  <a:lnTo>
                    <a:pt x="948784" y="1088286"/>
                  </a:lnTo>
                  <a:lnTo>
                    <a:pt x="953160" y="1091466"/>
                  </a:lnTo>
                  <a:lnTo>
                    <a:pt x="957934" y="1095441"/>
                  </a:lnTo>
                  <a:lnTo>
                    <a:pt x="962708" y="1099415"/>
                  </a:lnTo>
                  <a:lnTo>
                    <a:pt x="966687" y="1103390"/>
                  </a:lnTo>
                  <a:lnTo>
                    <a:pt x="971063" y="1108160"/>
                  </a:lnTo>
                  <a:lnTo>
                    <a:pt x="974644" y="1112532"/>
                  </a:lnTo>
                  <a:lnTo>
                    <a:pt x="979020" y="1118097"/>
                  </a:lnTo>
                  <a:lnTo>
                    <a:pt x="982998" y="1123662"/>
                  </a:lnTo>
                  <a:lnTo>
                    <a:pt x="986181" y="1129624"/>
                  </a:lnTo>
                  <a:lnTo>
                    <a:pt x="989762" y="1135983"/>
                  </a:lnTo>
                  <a:lnTo>
                    <a:pt x="992944" y="1142741"/>
                  </a:lnTo>
                  <a:lnTo>
                    <a:pt x="997321" y="1152678"/>
                  </a:lnTo>
                  <a:lnTo>
                    <a:pt x="1001299" y="1163012"/>
                  </a:lnTo>
                  <a:lnTo>
                    <a:pt x="1008062" y="1182091"/>
                  </a:lnTo>
                  <a:lnTo>
                    <a:pt x="1004482" y="1185668"/>
                  </a:lnTo>
                  <a:lnTo>
                    <a:pt x="1000105" y="1190040"/>
                  </a:lnTo>
                  <a:lnTo>
                    <a:pt x="996525" y="1192425"/>
                  </a:lnTo>
                  <a:lnTo>
                    <a:pt x="994138" y="1193618"/>
                  </a:lnTo>
                  <a:lnTo>
                    <a:pt x="992546" y="1195605"/>
                  </a:lnTo>
                  <a:lnTo>
                    <a:pt x="990955" y="1197195"/>
                  </a:lnTo>
                  <a:lnTo>
                    <a:pt x="989762" y="1198785"/>
                  </a:lnTo>
                  <a:lnTo>
                    <a:pt x="988568" y="1201170"/>
                  </a:lnTo>
                  <a:lnTo>
                    <a:pt x="987772" y="1202760"/>
                  </a:lnTo>
                  <a:lnTo>
                    <a:pt x="987375" y="1205145"/>
                  </a:lnTo>
                  <a:lnTo>
                    <a:pt x="987375" y="1207132"/>
                  </a:lnTo>
                  <a:lnTo>
                    <a:pt x="980611" y="1217864"/>
                  </a:lnTo>
                  <a:lnTo>
                    <a:pt x="975041" y="1228993"/>
                  </a:lnTo>
                  <a:lnTo>
                    <a:pt x="969870" y="1240520"/>
                  </a:lnTo>
                  <a:lnTo>
                    <a:pt x="965095" y="1252047"/>
                  </a:lnTo>
                  <a:lnTo>
                    <a:pt x="960321" y="1263574"/>
                  </a:lnTo>
                  <a:lnTo>
                    <a:pt x="956741" y="1273908"/>
                  </a:lnTo>
                  <a:lnTo>
                    <a:pt x="953558" y="1284640"/>
                  </a:lnTo>
                  <a:lnTo>
                    <a:pt x="950773" y="1294577"/>
                  </a:lnTo>
                  <a:lnTo>
                    <a:pt x="948784" y="1304514"/>
                  </a:lnTo>
                  <a:lnTo>
                    <a:pt x="946397" y="1314054"/>
                  </a:lnTo>
                  <a:lnTo>
                    <a:pt x="746283" y="1314054"/>
                  </a:lnTo>
                  <a:lnTo>
                    <a:pt x="745487" y="1310874"/>
                  </a:lnTo>
                  <a:lnTo>
                    <a:pt x="745487" y="1314054"/>
                  </a:lnTo>
                  <a:lnTo>
                    <a:pt x="692972" y="1314054"/>
                  </a:lnTo>
                  <a:lnTo>
                    <a:pt x="688994" y="1314054"/>
                  </a:lnTo>
                  <a:lnTo>
                    <a:pt x="685811" y="1314451"/>
                  </a:lnTo>
                  <a:lnTo>
                    <a:pt x="683026" y="1296565"/>
                  </a:lnTo>
                  <a:lnTo>
                    <a:pt x="681833" y="1287423"/>
                  </a:lnTo>
                  <a:lnTo>
                    <a:pt x="681435" y="1278281"/>
                  </a:lnTo>
                  <a:lnTo>
                    <a:pt x="681037" y="1268344"/>
                  </a:lnTo>
                  <a:lnTo>
                    <a:pt x="681435" y="1258804"/>
                  </a:lnTo>
                  <a:lnTo>
                    <a:pt x="681833" y="1249265"/>
                  </a:lnTo>
                  <a:lnTo>
                    <a:pt x="682628" y="1238930"/>
                  </a:lnTo>
                  <a:lnTo>
                    <a:pt x="684617" y="1228596"/>
                  </a:lnTo>
                  <a:lnTo>
                    <a:pt x="686607" y="1217466"/>
                  </a:lnTo>
                  <a:lnTo>
                    <a:pt x="688994" y="1205940"/>
                  </a:lnTo>
                  <a:lnTo>
                    <a:pt x="692176" y="1194810"/>
                  </a:lnTo>
                  <a:lnTo>
                    <a:pt x="696155" y="1182488"/>
                  </a:lnTo>
                  <a:lnTo>
                    <a:pt x="700929" y="1169769"/>
                  </a:lnTo>
                  <a:lnTo>
                    <a:pt x="706499" y="1156255"/>
                  </a:lnTo>
                  <a:lnTo>
                    <a:pt x="712466" y="1142741"/>
                  </a:lnTo>
                  <a:lnTo>
                    <a:pt x="716445" y="1134791"/>
                  </a:lnTo>
                  <a:lnTo>
                    <a:pt x="720821" y="1127636"/>
                  </a:lnTo>
                  <a:lnTo>
                    <a:pt x="725595" y="1120482"/>
                  </a:lnTo>
                  <a:lnTo>
                    <a:pt x="729971" y="1114122"/>
                  </a:lnTo>
                  <a:lnTo>
                    <a:pt x="726391" y="1114520"/>
                  </a:lnTo>
                  <a:lnTo>
                    <a:pt x="729971" y="1111737"/>
                  </a:lnTo>
                  <a:lnTo>
                    <a:pt x="733950" y="1108955"/>
                  </a:lnTo>
                  <a:lnTo>
                    <a:pt x="739122" y="1102993"/>
                  </a:lnTo>
                  <a:lnTo>
                    <a:pt x="744294" y="1097826"/>
                  </a:lnTo>
                  <a:lnTo>
                    <a:pt x="749863" y="1093056"/>
                  </a:lnTo>
                  <a:lnTo>
                    <a:pt x="755433" y="1088286"/>
                  </a:lnTo>
                  <a:lnTo>
                    <a:pt x="761401" y="1083914"/>
                  </a:lnTo>
                  <a:lnTo>
                    <a:pt x="766970" y="1080337"/>
                  </a:lnTo>
                  <a:lnTo>
                    <a:pt x="772938" y="1076362"/>
                  </a:lnTo>
                  <a:lnTo>
                    <a:pt x="778508" y="1073579"/>
                  </a:lnTo>
                  <a:lnTo>
                    <a:pt x="784475" y="1070400"/>
                  </a:lnTo>
                  <a:lnTo>
                    <a:pt x="790443" y="1067617"/>
                  </a:lnTo>
                  <a:lnTo>
                    <a:pt x="802378" y="1063245"/>
                  </a:lnTo>
                  <a:lnTo>
                    <a:pt x="813916" y="1059668"/>
                  </a:lnTo>
                  <a:lnTo>
                    <a:pt x="824658" y="1056885"/>
                  </a:lnTo>
                  <a:lnTo>
                    <a:pt x="835399" y="1054898"/>
                  </a:lnTo>
                  <a:lnTo>
                    <a:pt x="844947" y="1053705"/>
                  </a:lnTo>
                  <a:lnTo>
                    <a:pt x="853700" y="1052911"/>
                  </a:lnTo>
                  <a:lnTo>
                    <a:pt x="861259" y="1052513"/>
                  </a:lnTo>
                  <a:close/>
                  <a:moveTo>
                    <a:pt x="1326357" y="1047750"/>
                  </a:moveTo>
                  <a:lnTo>
                    <a:pt x="1337469" y="1047750"/>
                  </a:lnTo>
                  <a:lnTo>
                    <a:pt x="1348582" y="1048148"/>
                  </a:lnTo>
                  <a:lnTo>
                    <a:pt x="1358901" y="1048942"/>
                  </a:lnTo>
                  <a:lnTo>
                    <a:pt x="1368822" y="1050532"/>
                  </a:lnTo>
                  <a:lnTo>
                    <a:pt x="1378347" y="1052520"/>
                  </a:lnTo>
                  <a:lnTo>
                    <a:pt x="1387476" y="1054904"/>
                  </a:lnTo>
                  <a:lnTo>
                    <a:pt x="1396604" y="1057289"/>
                  </a:lnTo>
                  <a:lnTo>
                    <a:pt x="1404541" y="1060469"/>
                  </a:lnTo>
                  <a:lnTo>
                    <a:pt x="1412479" y="1063251"/>
                  </a:lnTo>
                  <a:lnTo>
                    <a:pt x="1419623" y="1066828"/>
                  </a:lnTo>
                  <a:lnTo>
                    <a:pt x="1426766" y="1070008"/>
                  </a:lnTo>
                  <a:lnTo>
                    <a:pt x="1433116" y="1073983"/>
                  </a:lnTo>
                  <a:lnTo>
                    <a:pt x="1444626" y="1081137"/>
                  </a:lnTo>
                  <a:lnTo>
                    <a:pt x="1454151" y="1087894"/>
                  </a:lnTo>
                  <a:lnTo>
                    <a:pt x="1461691" y="1093856"/>
                  </a:lnTo>
                  <a:lnTo>
                    <a:pt x="1466851" y="1098228"/>
                  </a:lnTo>
                  <a:lnTo>
                    <a:pt x="1471613" y="1102600"/>
                  </a:lnTo>
                  <a:lnTo>
                    <a:pt x="1465660" y="1153079"/>
                  </a:lnTo>
                  <a:lnTo>
                    <a:pt x="1458913" y="1157848"/>
                  </a:lnTo>
                  <a:lnTo>
                    <a:pt x="1447404" y="1166195"/>
                  </a:lnTo>
                  <a:lnTo>
                    <a:pt x="1441848" y="1170170"/>
                  </a:lnTo>
                  <a:lnTo>
                    <a:pt x="1437482" y="1172555"/>
                  </a:lnTo>
                  <a:lnTo>
                    <a:pt x="1434704" y="1174542"/>
                  </a:lnTo>
                  <a:lnTo>
                    <a:pt x="1432323" y="1175734"/>
                  </a:lnTo>
                  <a:lnTo>
                    <a:pt x="1427560" y="1179311"/>
                  </a:lnTo>
                  <a:lnTo>
                    <a:pt x="1424385" y="1184081"/>
                  </a:lnTo>
                  <a:lnTo>
                    <a:pt x="1421210" y="1188851"/>
                  </a:lnTo>
                  <a:lnTo>
                    <a:pt x="1419226" y="1194018"/>
                  </a:lnTo>
                  <a:lnTo>
                    <a:pt x="1418035" y="1199582"/>
                  </a:lnTo>
                  <a:lnTo>
                    <a:pt x="1418035" y="1205544"/>
                  </a:lnTo>
                  <a:lnTo>
                    <a:pt x="1418432" y="1208724"/>
                  </a:lnTo>
                  <a:lnTo>
                    <a:pt x="1418829" y="1211506"/>
                  </a:lnTo>
                  <a:lnTo>
                    <a:pt x="1419623" y="1216673"/>
                  </a:lnTo>
                  <a:lnTo>
                    <a:pt x="1422401" y="1229392"/>
                  </a:lnTo>
                  <a:lnTo>
                    <a:pt x="1425576" y="1248073"/>
                  </a:lnTo>
                  <a:lnTo>
                    <a:pt x="1427163" y="1259202"/>
                  </a:lnTo>
                  <a:lnTo>
                    <a:pt x="1429148" y="1271524"/>
                  </a:lnTo>
                  <a:lnTo>
                    <a:pt x="1427560" y="1279076"/>
                  </a:lnTo>
                  <a:lnTo>
                    <a:pt x="1425973" y="1282255"/>
                  </a:lnTo>
                  <a:lnTo>
                    <a:pt x="1423988" y="1285832"/>
                  </a:lnTo>
                  <a:lnTo>
                    <a:pt x="1422401" y="1289807"/>
                  </a:lnTo>
                  <a:lnTo>
                    <a:pt x="1420416" y="1293782"/>
                  </a:lnTo>
                  <a:lnTo>
                    <a:pt x="1418035" y="1303718"/>
                  </a:lnTo>
                  <a:lnTo>
                    <a:pt x="1416051" y="1314450"/>
                  </a:lnTo>
                  <a:lnTo>
                    <a:pt x="1312863" y="1314450"/>
                  </a:lnTo>
                  <a:lnTo>
                    <a:pt x="1310879" y="1304911"/>
                  </a:lnTo>
                  <a:lnTo>
                    <a:pt x="1308894" y="1294974"/>
                  </a:lnTo>
                  <a:lnTo>
                    <a:pt x="1305719" y="1285038"/>
                  </a:lnTo>
                  <a:lnTo>
                    <a:pt x="1302544" y="1274306"/>
                  </a:lnTo>
                  <a:lnTo>
                    <a:pt x="1298972" y="1263972"/>
                  </a:lnTo>
                  <a:lnTo>
                    <a:pt x="1295004" y="1252843"/>
                  </a:lnTo>
                  <a:lnTo>
                    <a:pt x="1290241" y="1240919"/>
                  </a:lnTo>
                  <a:lnTo>
                    <a:pt x="1285082" y="1229392"/>
                  </a:lnTo>
                  <a:lnTo>
                    <a:pt x="1280319" y="1219456"/>
                  </a:lnTo>
                  <a:lnTo>
                    <a:pt x="1275160" y="1210711"/>
                  </a:lnTo>
                  <a:lnTo>
                    <a:pt x="1270000" y="1202365"/>
                  </a:lnTo>
                  <a:lnTo>
                    <a:pt x="1264047" y="1194813"/>
                  </a:lnTo>
                  <a:lnTo>
                    <a:pt x="1258094" y="1188056"/>
                  </a:lnTo>
                  <a:lnTo>
                    <a:pt x="1251744" y="1181696"/>
                  </a:lnTo>
                  <a:lnTo>
                    <a:pt x="1244997" y="1175734"/>
                  </a:lnTo>
                  <a:lnTo>
                    <a:pt x="1238250" y="1170567"/>
                  </a:lnTo>
                  <a:lnTo>
                    <a:pt x="1231503" y="1165400"/>
                  </a:lnTo>
                  <a:lnTo>
                    <a:pt x="1224757" y="1161823"/>
                  </a:lnTo>
                  <a:lnTo>
                    <a:pt x="1217613" y="1157848"/>
                  </a:lnTo>
                  <a:lnTo>
                    <a:pt x="1210469" y="1154669"/>
                  </a:lnTo>
                  <a:lnTo>
                    <a:pt x="1202928" y="1151886"/>
                  </a:lnTo>
                  <a:lnTo>
                    <a:pt x="1195785" y="1149501"/>
                  </a:lnTo>
                  <a:lnTo>
                    <a:pt x="1188641" y="1147912"/>
                  </a:lnTo>
                  <a:lnTo>
                    <a:pt x="1181497" y="1145924"/>
                  </a:lnTo>
                  <a:lnTo>
                    <a:pt x="1179116" y="1131218"/>
                  </a:lnTo>
                  <a:lnTo>
                    <a:pt x="1176735" y="1120486"/>
                  </a:lnTo>
                  <a:lnTo>
                    <a:pt x="1174750" y="1110152"/>
                  </a:lnTo>
                  <a:lnTo>
                    <a:pt x="1180703" y="1106973"/>
                  </a:lnTo>
                  <a:lnTo>
                    <a:pt x="1187053" y="1102998"/>
                  </a:lnTo>
                  <a:lnTo>
                    <a:pt x="1193800" y="1098228"/>
                  </a:lnTo>
                  <a:lnTo>
                    <a:pt x="1200150" y="1093856"/>
                  </a:lnTo>
                  <a:lnTo>
                    <a:pt x="1212453" y="1084317"/>
                  </a:lnTo>
                  <a:lnTo>
                    <a:pt x="1217613" y="1080342"/>
                  </a:lnTo>
                  <a:lnTo>
                    <a:pt x="1223169" y="1077163"/>
                  </a:lnTo>
                  <a:lnTo>
                    <a:pt x="1237060" y="1070406"/>
                  </a:lnTo>
                  <a:lnTo>
                    <a:pt x="1250950" y="1064444"/>
                  </a:lnTo>
                  <a:lnTo>
                    <a:pt x="1264444" y="1059674"/>
                  </a:lnTo>
                  <a:lnTo>
                    <a:pt x="1277541" y="1055699"/>
                  </a:lnTo>
                  <a:lnTo>
                    <a:pt x="1290241" y="1052520"/>
                  </a:lnTo>
                  <a:lnTo>
                    <a:pt x="1302941" y="1050135"/>
                  </a:lnTo>
                  <a:lnTo>
                    <a:pt x="1314847" y="1048545"/>
                  </a:lnTo>
                  <a:lnTo>
                    <a:pt x="1326357" y="1047750"/>
                  </a:lnTo>
                  <a:close/>
                  <a:moveTo>
                    <a:pt x="525022" y="1035050"/>
                  </a:moveTo>
                  <a:lnTo>
                    <a:pt x="554037" y="1036676"/>
                  </a:lnTo>
                  <a:lnTo>
                    <a:pt x="512762" y="1068388"/>
                  </a:lnTo>
                  <a:lnTo>
                    <a:pt x="525022" y="1035050"/>
                  </a:lnTo>
                  <a:close/>
                  <a:moveTo>
                    <a:pt x="174832" y="915044"/>
                  </a:moveTo>
                  <a:lnTo>
                    <a:pt x="50860" y="916631"/>
                  </a:lnTo>
                  <a:lnTo>
                    <a:pt x="57218" y="934484"/>
                  </a:lnTo>
                  <a:lnTo>
                    <a:pt x="174832" y="915044"/>
                  </a:lnTo>
                  <a:close/>
                  <a:moveTo>
                    <a:pt x="403703" y="711119"/>
                  </a:moveTo>
                  <a:lnTo>
                    <a:pt x="403703" y="723418"/>
                  </a:lnTo>
                  <a:lnTo>
                    <a:pt x="512179" y="715086"/>
                  </a:lnTo>
                  <a:lnTo>
                    <a:pt x="403703" y="711119"/>
                  </a:lnTo>
                  <a:close/>
                  <a:moveTo>
                    <a:pt x="773852" y="677863"/>
                  </a:moveTo>
                  <a:lnTo>
                    <a:pt x="777038" y="678259"/>
                  </a:lnTo>
                  <a:lnTo>
                    <a:pt x="778632" y="678259"/>
                  </a:lnTo>
                  <a:lnTo>
                    <a:pt x="779428" y="679050"/>
                  </a:lnTo>
                  <a:lnTo>
                    <a:pt x="780225" y="679446"/>
                  </a:lnTo>
                  <a:lnTo>
                    <a:pt x="780623" y="680632"/>
                  </a:lnTo>
                  <a:lnTo>
                    <a:pt x="780623" y="681423"/>
                  </a:lnTo>
                  <a:lnTo>
                    <a:pt x="780225" y="682215"/>
                  </a:lnTo>
                  <a:lnTo>
                    <a:pt x="779428" y="684588"/>
                  </a:lnTo>
                  <a:lnTo>
                    <a:pt x="777038" y="687357"/>
                  </a:lnTo>
                  <a:lnTo>
                    <a:pt x="774648" y="689731"/>
                  </a:lnTo>
                  <a:lnTo>
                    <a:pt x="771860" y="692500"/>
                  </a:lnTo>
                  <a:lnTo>
                    <a:pt x="767877" y="695665"/>
                  </a:lnTo>
                  <a:lnTo>
                    <a:pt x="763894" y="698038"/>
                  </a:lnTo>
                  <a:lnTo>
                    <a:pt x="760309" y="700808"/>
                  </a:lnTo>
                  <a:lnTo>
                    <a:pt x="755927" y="702785"/>
                  </a:lnTo>
                  <a:lnTo>
                    <a:pt x="752342" y="704368"/>
                  </a:lnTo>
                  <a:lnTo>
                    <a:pt x="748758" y="705555"/>
                  </a:lnTo>
                  <a:lnTo>
                    <a:pt x="745969" y="705950"/>
                  </a:lnTo>
                  <a:lnTo>
                    <a:pt x="742783" y="706346"/>
                  </a:lnTo>
                  <a:lnTo>
                    <a:pt x="740791" y="706741"/>
                  </a:lnTo>
                  <a:lnTo>
                    <a:pt x="738800" y="707928"/>
                  </a:lnTo>
                  <a:lnTo>
                    <a:pt x="737605" y="708719"/>
                  </a:lnTo>
                  <a:lnTo>
                    <a:pt x="736011" y="709906"/>
                  </a:lnTo>
                  <a:lnTo>
                    <a:pt x="735215" y="711093"/>
                  </a:lnTo>
                  <a:lnTo>
                    <a:pt x="734816" y="712280"/>
                  </a:lnTo>
                  <a:lnTo>
                    <a:pt x="734816" y="713467"/>
                  </a:lnTo>
                  <a:lnTo>
                    <a:pt x="735215" y="715049"/>
                  </a:lnTo>
                  <a:lnTo>
                    <a:pt x="736011" y="716236"/>
                  </a:lnTo>
                  <a:lnTo>
                    <a:pt x="738003" y="717027"/>
                  </a:lnTo>
                  <a:lnTo>
                    <a:pt x="739596" y="717818"/>
                  </a:lnTo>
                  <a:lnTo>
                    <a:pt x="741986" y="718609"/>
                  </a:lnTo>
                  <a:lnTo>
                    <a:pt x="745173" y="719005"/>
                  </a:lnTo>
                  <a:lnTo>
                    <a:pt x="748359" y="719400"/>
                  </a:lnTo>
                  <a:lnTo>
                    <a:pt x="752342" y="719005"/>
                  </a:lnTo>
                  <a:lnTo>
                    <a:pt x="760707" y="719005"/>
                  </a:lnTo>
                  <a:lnTo>
                    <a:pt x="763894" y="719400"/>
                  </a:lnTo>
                  <a:lnTo>
                    <a:pt x="767877" y="719796"/>
                  </a:lnTo>
                  <a:lnTo>
                    <a:pt x="770665" y="720983"/>
                  </a:lnTo>
                  <a:lnTo>
                    <a:pt x="773852" y="722169"/>
                  </a:lnTo>
                  <a:lnTo>
                    <a:pt x="776640" y="723356"/>
                  </a:lnTo>
                  <a:lnTo>
                    <a:pt x="779428" y="724939"/>
                  </a:lnTo>
                  <a:lnTo>
                    <a:pt x="781420" y="726917"/>
                  </a:lnTo>
                  <a:lnTo>
                    <a:pt x="783411" y="729686"/>
                  </a:lnTo>
                  <a:lnTo>
                    <a:pt x="785403" y="732455"/>
                  </a:lnTo>
                  <a:lnTo>
                    <a:pt x="786598" y="736015"/>
                  </a:lnTo>
                  <a:lnTo>
                    <a:pt x="787793" y="739180"/>
                  </a:lnTo>
                  <a:lnTo>
                    <a:pt x="788191" y="743531"/>
                  </a:lnTo>
                  <a:lnTo>
                    <a:pt x="788988" y="747883"/>
                  </a:lnTo>
                  <a:lnTo>
                    <a:pt x="788988" y="752630"/>
                  </a:lnTo>
                  <a:lnTo>
                    <a:pt x="788590" y="756982"/>
                  </a:lnTo>
                  <a:lnTo>
                    <a:pt x="787793" y="760542"/>
                  </a:lnTo>
                  <a:lnTo>
                    <a:pt x="786200" y="764102"/>
                  </a:lnTo>
                  <a:lnTo>
                    <a:pt x="783810" y="767267"/>
                  </a:lnTo>
                  <a:lnTo>
                    <a:pt x="781420" y="770827"/>
                  </a:lnTo>
                  <a:lnTo>
                    <a:pt x="778632" y="773596"/>
                  </a:lnTo>
                  <a:lnTo>
                    <a:pt x="775445" y="776761"/>
                  </a:lnTo>
                  <a:lnTo>
                    <a:pt x="771860" y="779135"/>
                  </a:lnTo>
                  <a:lnTo>
                    <a:pt x="767479" y="781113"/>
                  </a:lnTo>
                  <a:lnTo>
                    <a:pt x="763097" y="783486"/>
                  </a:lnTo>
                  <a:lnTo>
                    <a:pt x="753936" y="787442"/>
                  </a:lnTo>
                  <a:lnTo>
                    <a:pt x="744376" y="790607"/>
                  </a:lnTo>
                  <a:lnTo>
                    <a:pt x="734020" y="792980"/>
                  </a:lnTo>
                  <a:lnTo>
                    <a:pt x="724062" y="795354"/>
                  </a:lnTo>
                  <a:lnTo>
                    <a:pt x="714104" y="796936"/>
                  </a:lnTo>
                  <a:lnTo>
                    <a:pt x="704942" y="798123"/>
                  </a:lnTo>
                  <a:lnTo>
                    <a:pt x="696179" y="798914"/>
                  </a:lnTo>
                  <a:lnTo>
                    <a:pt x="684230" y="799705"/>
                  </a:lnTo>
                  <a:lnTo>
                    <a:pt x="679450" y="800101"/>
                  </a:lnTo>
                  <a:lnTo>
                    <a:pt x="682636" y="698830"/>
                  </a:lnTo>
                  <a:lnTo>
                    <a:pt x="683433" y="697247"/>
                  </a:lnTo>
                  <a:lnTo>
                    <a:pt x="683831" y="695665"/>
                  </a:lnTo>
                  <a:lnTo>
                    <a:pt x="684628" y="694478"/>
                  </a:lnTo>
                  <a:lnTo>
                    <a:pt x="685425" y="692896"/>
                  </a:lnTo>
                  <a:lnTo>
                    <a:pt x="688213" y="690522"/>
                  </a:lnTo>
                  <a:lnTo>
                    <a:pt x="692196" y="688940"/>
                  </a:lnTo>
                  <a:lnTo>
                    <a:pt x="696976" y="687357"/>
                  </a:lnTo>
                  <a:lnTo>
                    <a:pt x="701756" y="685775"/>
                  </a:lnTo>
                  <a:lnTo>
                    <a:pt x="707731" y="684588"/>
                  </a:lnTo>
                  <a:lnTo>
                    <a:pt x="714104" y="683797"/>
                  </a:lnTo>
                  <a:lnTo>
                    <a:pt x="727647" y="682610"/>
                  </a:lnTo>
                  <a:lnTo>
                    <a:pt x="741588" y="681819"/>
                  </a:lnTo>
                  <a:lnTo>
                    <a:pt x="755529" y="680632"/>
                  </a:lnTo>
                  <a:lnTo>
                    <a:pt x="762300" y="679446"/>
                  </a:lnTo>
                  <a:lnTo>
                    <a:pt x="768275" y="678654"/>
                  </a:lnTo>
                  <a:lnTo>
                    <a:pt x="773852" y="677863"/>
                  </a:lnTo>
                  <a:close/>
                  <a:moveTo>
                    <a:pt x="425557" y="466725"/>
                  </a:moveTo>
                  <a:lnTo>
                    <a:pt x="429928" y="467122"/>
                  </a:lnTo>
                  <a:lnTo>
                    <a:pt x="434299" y="467519"/>
                  </a:lnTo>
                  <a:lnTo>
                    <a:pt x="438272" y="467915"/>
                  </a:lnTo>
                  <a:lnTo>
                    <a:pt x="442643" y="468709"/>
                  </a:lnTo>
                  <a:lnTo>
                    <a:pt x="446219" y="470296"/>
                  </a:lnTo>
                  <a:lnTo>
                    <a:pt x="453769" y="473073"/>
                  </a:lnTo>
                  <a:lnTo>
                    <a:pt x="461716" y="477040"/>
                  </a:lnTo>
                  <a:lnTo>
                    <a:pt x="468471" y="481801"/>
                  </a:lnTo>
                  <a:lnTo>
                    <a:pt x="475225" y="487356"/>
                  </a:lnTo>
                  <a:lnTo>
                    <a:pt x="481980" y="493307"/>
                  </a:lnTo>
                  <a:lnTo>
                    <a:pt x="487543" y="500052"/>
                  </a:lnTo>
                  <a:lnTo>
                    <a:pt x="493503" y="507590"/>
                  </a:lnTo>
                  <a:lnTo>
                    <a:pt x="499066" y="515524"/>
                  </a:lnTo>
                  <a:lnTo>
                    <a:pt x="504629" y="524253"/>
                  </a:lnTo>
                  <a:lnTo>
                    <a:pt x="509795" y="532981"/>
                  </a:lnTo>
                  <a:lnTo>
                    <a:pt x="514165" y="542106"/>
                  </a:lnTo>
                  <a:lnTo>
                    <a:pt x="518933" y="552025"/>
                  </a:lnTo>
                  <a:lnTo>
                    <a:pt x="523304" y="561943"/>
                  </a:lnTo>
                  <a:lnTo>
                    <a:pt x="526880" y="572259"/>
                  </a:lnTo>
                  <a:lnTo>
                    <a:pt x="530854" y="582177"/>
                  </a:lnTo>
                  <a:lnTo>
                    <a:pt x="534033" y="592889"/>
                  </a:lnTo>
                  <a:lnTo>
                    <a:pt x="540390" y="613520"/>
                  </a:lnTo>
                  <a:lnTo>
                    <a:pt x="545953" y="634150"/>
                  </a:lnTo>
                  <a:lnTo>
                    <a:pt x="550721" y="653988"/>
                  </a:lnTo>
                  <a:lnTo>
                    <a:pt x="554297" y="673031"/>
                  </a:lnTo>
                  <a:lnTo>
                    <a:pt x="557873" y="690091"/>
                  </a:lnTo>
                  <a:lnTo>
                    <a:pt x="559860" y="705167"/>
                  </a:lnTo>
                  <a:lnTo>
                    <a:pt x="592045" y="701597"/>
                  </a:lnTo>
                  <a:lnTo>
                    <a:pt x="621449" y="697629"/>
                  </a:lnTo>
                  <a:lnTo>
                    <a:pt x="647673" y="694455"/>
                  </a:lnTo>
                  <a:lnTo>
                    <a:pt x="669925" y="690488"/>
                  </a:lnTo>
                  <a:lnTo>
                    <a:pt x="669527" y="696042"/>
                  </a:lnTo>
                  <a:lnTo>
                    <a:pt x="669130" y="702390"/>
                  </a:lnTo>
                  <a:lnTo>
                    <a:pt x="668733" y="716276"/>
                  </a:lnTo>
                  <a:lnTo>
                    <a:pt x="668733" y="750396"/>
                  </a:lnTo>
                  <a:lnTo>
                    <a:pt x="669130" y="768646"/>
                  </a:lnTo>
                  <a:lnTo>
                    <a:pt x="668733" y="786103"/>
                  </a:lnTo>
                  <a:lnTo>
                    <a:pt x="667938" y="803559"/>
                  </a:lnTo>
                  <a:lnTo>
                    <a:pt x="667143" y="811494"/>
                  </a:lnTo>
                  <a:lnTo>
                    <a:pt x="666349" y="819032"/>
                  </a:lnTo>
                  <a:lnTo>
                    <a:pt x="645289" y="825380"/>
                  </a:lnTo>
                  <a:lnTo>
                    <a:pt x="620654" y="831331"/>
                  </a:lnTo>
                  <a:lnTo>
                    <a:pt x="593237" y="837679"/>
                  </a:lnTo>
                  <a:lnTo>
                    <a:pt x="563436" y="844027"/>
                  </a:lnTo>
                  <a:lnTo>
                    <a:pt x="561052" y="872593"/>
                  </a:lnTo>
                  <a:lnTo>
                    <a:pt x="558668" y="896000"/>
                  </a:lnTo>
                  <a:lnTo>
                    <a:pt x="557873" y="905125"/>
                  </a:lnTo>
                  <a:lnTo>
                    <a:pt x="557079" y="916631"/>
                  </a:lnTo>
                  <a:lnTo>
                    <a:pt x="556681" y="928930"/>
                  </a:lnTo>
                  <a:lnTo>
                    <a:pt x="556284" y="942022"/>
                  </a:lnTo>
                  <a:lnTo>
                    <a:pt x="556284" y="955908"/>
                  </a:lnTo>
                  <a:lnTo>
                    <a:pt x="556284" y="970588"/>
                  </a:lnTo>
                  <a:lnTo>
                    <a:pt x="557079" y="984474"/>
                  </a:lnTo>
                  <a:lnTo>
                    <a:pt x="558271" y="997566"/>
                  </a:lnTo>
                  <a:lnTo>
                    <a:pt x="558668" y="1004311"/>
                  </a:lnTo>
                  <a:lnTo>
                    <a:pt x="558668" y="1009469"/>
                  </a:lnTo>
                  <a:lnTo>
                    <a:pt x="558271" y="1014626"/>
                  </a:lnTo>
                  <a:lnTo>
                    <a:pt x="557079" y="1018991"/>
                  </a:lnTo>
                  <a:lnTo>
                    <a:pt x="555489" y="1022164"/>
                  </a:lnTo>
                  <a:lnTo>
                    <a:pt x="553900" y="1024942"/>
                  </a:lnTo>
                  <a:lnTo>
                    <a:pt x="552310" y="1026925"/>
                  </a:lnTo>
                  <a:lnTo>
                    <a:pt x="549926" y="1028512"/>
                  </a:lnTo>
                  <a:lnTo>
                    <a:pt x="547145" y="1029306"/>
                  </a:lnTo>
                  <a:lnTo>
                    <a:pt x="544761" y="1030099"/>
                  </a:lnTo>
                  <a:lnTo>
                    <a:pt x="541582" y="1030496"/>
                  </a:lnTo>
                  <a:lnTo>
                    <a:pt x="538801" y="1030496"/>
                  </a:lnTo>
                  <a:lnTo>
                    <a:pt x="532046" y="1030099"/>
                  </a:lnTo>
                  <a:lnTo>
                    <a:pt x="525688" y="1028909"/>
                  </a:lnTo>
                  <a:lnTo>
                    <a:pt x="524894" y="1028512"/>
                  </a:lnTo>
                  <a:lnTo>
                    <a:pt x="524099" y="1027719"/>
                  </a:lnTo>
                  <a:lnTo>
                    <a:pt x="522510" y="1023751"/>
                  </a:lnTo>
                  <a:lnTo>
                    <a:pt x="520920" y="1018594"/>
                  </a:lnTo>
                  <a:lnTo>
                    <a:pt x="520125" y="1011452"/>
                  </a:lnTo>
                  <a:lnTo>
                    <a:pt x="519331" y="1002327"/>
                  </a:lnTo>
                  <a:lnTo>
                    <a:pt x="518536" y="992409"/>
                  </a:lnTo>
                  <a:lnTo>
                    <a:pt x="517741" y="968207"/>
                  </a:lnTo>
                  <a:lnTo>
                    <a:pt x="517344" y="941229"/>
                  </a:lnTo>
                  <a:lnTo>
                    <a:pt x="516947" y="911870"/>
                  </a:lnTo>
                  <a:lnTo>
                    <a:pt x="516549" y="853152"/>
                  </a:lnTo>
                  <a:lnTo>
                    <a:pt x="513768" y="853549"/>
                  </a:lnTo>
                  <a:lnTo>
                    <a:pt x="513768" y="976142"/>
                  </a:lnTo>
                  <a:lnTo>
                    <a:pt x="508602" y="1036050"/>
                  </a:lnTo>
                  <a:lnTo>
                    <a:pt x="504232" y="1082469"/>
                  </a:lnTo>
                  <a:lnTo>
                    <a:pt x="500258" y="1124127"/>
                  </a:lnTo>
                  <a:lnTo>
                    <a:pt x="499861" y="1128095"/>
                  </a:lnTo>
                  <a:lnTo>
                    <a:pt x="497874" y="1134443"/>
                  </a:lnTo>
                  <a:lnTo>
                    <a:pt x="495490" y="1141187"/>
                  </a:lnTo>
                  <a:lnTo>
                    <a:pt x="492311" y="1147535"/>
                  </a:lnTo>
                  <a:lnTo>
                    <a:pt x="489530" y="1153883"/>
                  </a:lnTo>
                  <a:lnTo>
                    <a:pt x="485954" y="1160231"/>
                  </a:lnTo>
                  <a:lnTo>
                    <a:pt x="482378" y="1166579"/>
                  </a:lnTo>
                  <a:lnTo>
                    <a:pt x="474828" y="1178481"/>
                  </a:lnTo>
                  <a:lnTo>
                    <a:pt x="438670" y="1654175"/>
                  </a:lnTo>
                  <a:lnTo>
                    <a:pt x="342512" y="1654175"/>
                  </a:lnTo>
                  <a:lnTo>
                    <a:pt x="294433" y="1276080"/>
                  </a:lnTo>
                  <a:lnTo>
                    <a:pt x="288473" y="1276873"/>
                  </a:lnTo>
                  <a:lnTo>
                    <a:pt x="282115" y="1277270"/>
                  </a:lnTo>
                  <a:lnTo>
                    <a:pt x="281718" y="1276873"/>
                  </a:lnTo>
                  <a:lnTo>
                    <a:pt x="281321" y="1276873"/>
                  </a:lnTo>
                  <a:lnTo>
                    <a:pt x="282115" y="1275683"/>
                  </a:lnTo>
                  <a:lnTo>
                    <a:pt x="282115" y="1275286"/>
                  </a:lnTo>
                  <a:lnTo>
                    <a:pt x="281321" y="1275286"/>
                  </a:lnTo>
                  <a:lnTo>
                    <a:pt x="281321" y="1276873"/>
                  </a:lnTo>
                  <a:lnTo>
                    <a:pt x="282910" y="1650208"/>
                  </a:lnTo>
                  <a:lnTo>
                    <a:pt x="170859" y="1653778"/>
                  </a:lnTo>
                  <a:lnTo>
                    <a:pt x="119998" y="1254655"/>
                  </a:lnTo>
                  <a:lnTo>
                    <a:pt x="116422" y="1253069"/>
                  </a:lnTo>
                  <a:lnTo>
                    <a:pt x="112846" y="1251482"/>
                  </a:lnTo>
                  <a:lnTo>
                    <a:pt x="109667" y="1249498"/>
                  </a:lnTo>
                  <a:lnTo>
                    <a:pt x="106489" y="1246721"/>
                  </a:lnTo>
                  <a:lnTo>
                    <a:pt x="103707" y="1243943"/>
                  </a:lnTo>
                  <a:lnTo>
                    <a:pt x="100528" y="1240373"/>
                  </a:lnTo>
                  <a:lnTo>
                    <a:pt x="98144" y="1236802"/>
                  </a:lnTo>
                  <a:lnTo>
                    <a:pt x="96158" y="1232438"/>
                  </a:lnTo>
                  <a:lnTo>
                    <a:pt x="91389" y="1223710"/>
                  </a:lnTo>
                  <a:lnTo>
                    <a:pt x="87416" y="1214188"/>
                  </a:lnTo>
                  <a:lnTo>
                    <a:pt x="84237" y="1203872"/>
                  </a:lnTo>
                  <a:lnTo>
                    <a:pt x="81853" y="1193557"/>
                  </a:lnTo>
                  <a:lnTo>
                    <a:pt x="79072" y="1182845"/>
                  </a:lnTo>
                  <a:lnTo>
                    <a:pt x="77085" y="1172133"/>
                  </a:lnTo>
                  <a:lnTo>
                    <a:pt x="73906" y="1153486"/>
                  </a:lnTo>
                  <a:lnTo>
                    <a:pt x="71522" y="1137616"/>
                  </a:lnTo>
                  <a:lnTo>
                    <a:pt x="70330" y="1132062"/>
                  </a:lnTo>
                  <a:lnTo>
                    <a:pt x="69535" y="1128491"/>
                  </a:lnTo>
                  <a:lnTo>
                    <a:pt x="69138" y="1124127"/>
                  </a:lnTo>
                  <a:lnTo>
                    <a:pt x="63178" y="1061839"/>
                  </a:lnTo>
                  <a:lnTo>
                    <a:pt x="56820" y="994392"/>
                  </a:lnTo>
                  <a:lnTo>
                    <a:pt x="50065" y="909490"/>
                  </a:lnTo>
                  <a:lnTo>
                    <a:pt x="42119" y="909490"/>
                  </a:lnTo>
                  <a:lnTo>
                    <a:pt x="35364" y="908299"/>
                  </a:lnTo>
                  <a:lnTo>
                    <a:pt x="29403" y="907506"/>
                  </a:lnTo>
                  <a:lnTo>
                    <a:pt x="24238" y="906316"/>
                  </a:lnTo>
                  <a:lnTo>
                    <a:pt x="20662" y="905125"/>
                  </a:lnTo>
                  <a:lnTo>
                    <a:pt x="17880" y="903935"/>
                  </a:lnTo>
                  <a:lnTo>
                    <a:pt x="17086" y="902745"/>
                  </a:lnTo>
                  <a:lnTo>
                    <a:pt x="16688" y="901555"/>
                  </a:lnTo>
                  <a:lnTo>
                    <a:pt x="16291" y="900761"/>
                  </a:lnTo>
                  <a:lnTo>
                    <a:pt x="16291" y="899571"/>
                  </a:lnTo>
                  <a:lnTo>
                    <a:pt x="14702" y="894413"/>
                  </a:lnTo>
                  <a:lnTo>
                    <a:pt x="12318" y="887669"/>
                  </a:lnTo>
                  <a:lnTo>
                    <a:pt x="10331" y="879734"/>
                  </a:lnTo>
                  <a:lnTo>
                    <a:pt x="8344" y="870212"/>
                  </a:lnTo>
                  <a:lnTo>
                    <a:pt x="6755" y="859103"/>
                  </a:lnTo>
                  <a:lnTo>
                    <a:pt x="4768" y="847201"/>
                  </a:lnTo>
                  <a:lnTo>
                    <a:pt x="3179" y="834109"/>
                  </a:lnTo>
                  <a:lnTo>
                    <a:pt x="1987" y="819826"/>
                  </a:lnTo>
                  <a:lnTo>
                    <a:pt x="795" y="805146"/>
                  </a:lnTo>
                  <a:lnTo>
                    <a:pt x="397" y="789277"/>
                  </a:lnTo>
                  <a:lnTo>
                    <a:pt x="0" y="773010"/>
                  </a:lnTo>
                  <a:lnTo>
                    <a:pt x="0" y="756347"/>
                  </a:lnTo>
                  <a:lnTo>
                    <a:pt x="795" y="738494"/>
                  </a:lnTo>
                  <a:lnTo>
                    <a:pt x="1987" y="721434"/>
                  </a:lnTo>
                  <a:lnTo>
                    <a:pt x="3576" y="703184"/>
                  </a:lnTo>
                  <a:lnTo>
                    <a:pt x="5563" y="684934"/>
                  </a:lnTo>
                  <a:lnTo>
                    <a:pt x="9139" y="667477"/>
                  </a:lnTo>
                  <a:lnTo>
                    <a:pt x="12715" y="649227"/>
                  </a:lnTo>
                  <a:lnTo>
                    <a:pt x="17483" y="631770"/>
                  </a:lnTo>
                  <a:lnTo>
                    <a:pt x="22649" y="614313"/>
                  </a:lnTo>
                  <a:lnTo>
                    <a:pt x="25430" y="605982"/>
                  </a:lnTo>
                  <a:lnTo>
                    <a:pt x="29006" y="597253"/>
                  </a:lnTo>
                  <a:lnTo>
                    <a:pt x="32185" y="588922"/>
                  </a:lnTo>
                  <a:lnTo>
                    <a:pt x="36158" y="580987"/>
                  </a:lnTo>
                  <a:lnTo>
                    <a:pt x="40132" y="573052"/>
                  </a:lnTo>
                  <a:lnTo>
                    <a:pt x="44503" y="565117"/>
                  </a:lnTo>
                  <a:lnTo>
                    <a:pt x="48873" y="557579"/>
                  </a:lnTo>
                  <a:lnTo>
                    <a:pt x="53244" y="549644"/>
                  </a:lnTo>
                  <a:lnTo>
                    <a:pt x="58410" y="542503"/>
                  </a:lnTo>
                  <a:lnTo>
                    <a:pt x="63973" y="535362"/>
                  </a:lnTo>
                  <a:lnTo>
                    <a:pt x="69535" y="528617"/>
                  </a:lnTo>
                  <a:lnTo>
                    <a:pt x="75496" y="522269"/>
                  </a:lnTo>
                  <a:lnTo>
                    <a:pt x="81456" y="515921"/>
                  </a:lnTo>
                  <a:lnTo>
                    <a:pt x="87416" y="509970"/>
                  </a:lnTo>
                  <a:lnTo>
                    <a:pt x="94171" y="504416"/>
                  </a:lnTo>
                  <a:lnTo>
                    <a:pt x="101720" y="498861"/>
                  </a:lnTo>
                  <a:lnTo>
                    <a:pt x="108873" y="493704"/>
                  </a:lnTo>
                  <a:lnTo>
                    <a:pt x="116422" y="488943"/>
                  </a:lnTo>
                  <a:lnTo>
                    <a:pt x="124369" y="484579"/>
                  </a:lnTo>
                  <a:lnTo>
                    <a:pt x="132713" y="480611"/>
                  </a:lnTo>
                  <a:lnTo>
                    <a:pt x="141455" y="477040"/>
                  </a:lnTo>
                  <a:lnTo>
                    <a:pt x="150594" y="473470"/>
                  </a:lnTo>
                  <a:lnTo>
                    <a:pt x="159733" y="470693"/>
                  </a:lnTo>
                  <a:lnTo>
                    <a:pt x="169667" y="467915"/>
                  </a:lnTo>
                  <a:lnTo>
                    <a:pt x="172845" y="467915"/>
                  </a:lnTo>
                  <a:lnTo>
                    <a:pt x="179998" y="468312"/>
                  </a:lnTo>
                  <a:lnTo>
                    <a:pt x="200262" y="469502"/>
                  </a:lnTo>
                  <a:lnTo>
                    <a:pt x="231652" y="471883"/>
                  </a:lnTo>
                  <a:lnTo>
                    <a:pt x="312711" y="730162"/>
                  </a:lnTo>
                  <a:lnTo>
                    <a:pt x="329400" y="728575"/>
                  </a:lnTo>
                  <a:lnTo>
                    <a:pt x="327413" y="709135"/>
                  </a:lnTo>
                  <a:lnTo>
                    <a:pt x="322247" y="527427"/>
                  </a:lnTo>
                  <a:lnTo>
                    <a:pt x="315492" y="509970"/>
                  </a:lnTo>
                  <a:lnTo>
                    <a:pt x="329002" y="486959"/>
                  </a:lnTo>
                  <a:lnTo>
                    <a:pt x="359598" y="486562"/>
                  </a:lnTo>
                  <a:lnTo>
                    <a:pt x="371916" y="509970"/>
                  </a:lnTo>
                  <a:lnTo>
                    <a:pt x="366353" y="530601"/>
                  </a:lnTo>
                  <a:lnTo>
                    <a:pt x="393372" y="722624"/>
                  </a:lnTo>
                  <a:lnTo>
                    <a:pt x="402114" y="721831"/>
                  </a:lnTo>
                  <a:lnTo>
                    <a:pt x="397346" y="476247"/>
                  </a:lnTo>
                  <a:lnTo>
                    <a:pt x="403703" y="473073"/>
                  </a:lnTo>
                  <a:lnTo>
                    <a:pt x="408869" y="470693"/>
                  </a:lnTo>
                  <a:lnTo>
                    <a:pt x="411253" y="468709"/>
                  </a:lnTo>
                  <a:lnTo>
                    <a:pt x="412047" y="467915"/>
                  </a:lnTo>
                  <a:lnTo>
                    <a:pt x="416816" y="467122"/>
                  </a:lnTo>
                  <a:lnTo>
                    <a:pt x="421584" y="467122"/>
                  </a:lnTo>
                  <a:lnTo>
                    <a:pt x="425557" y="466725"/>
                  </a:lnTo>
                  <a:close/>
                  <a:moveTo>
                    <a:pt x="2003425" y="196850"/>
                  </a:moveTo>
                  <a:lnTo>
                    <a:pt x="2003425" y="720725"/>
                  </a:lnTo>
                  <a:lnTo>
                    <a:pt x="1071562" y="720328"/>
                  </a:lnTo>
                  <a:lnTo>
                    <a:pt x="1251744" y="585391"/>
                  </a:lnTo>
                  <a:lnTo>
                    <a:pt x="1404144" y="665163"/>
                  </a:lnTo>
                  <a:lnTo>
                    <a:pt x="1657350" y="399256"/>
                  </a:lnTo>
                  <a:lnTo>
                    <a:pt x="1796653" y="458788"/>
                  </a:lnTo>
                  <a:lnTo>
                    <a:pt x="2003425" y="196850"/>
                  </a:lnTo>
                  <a:close/>
                  <a:moveTo>
                    <a:pt x="140097" y="182563"/>
                  </a:moveTo>
                  <a:lnTo>
                    <a:pt x="138509" y="201216"/>
                  </a:lnTo>
                  <a:lnTo>
                    <a:pt x="137319" y="215107"/>
                  </a:lnTo>
                  <a:lnTo>
                    <a:pt x="137716" y="215504"/>
                  </a:lnTo>
                  <a:lnTo>
                    <a:pt x="138509" y="201216"/>
                  </a:lnTo>
                  <a:lnTo>
                    <a:pt x="139303" y="194469"/>
                  </a:lnTo>
                  <a:lnTo>
                    <a:pt x="140097" y="188516"/>
                  </a:lnTo>
                  <a:lnTo>
                    <a:pt x="140097" y="182563"/>
                  </a:lnTo>
                  <a:close/>
                  <a:moveTo>
                    <a:pt x="164306" y="111125"/>
                  </a:moveTo>
                  <a:lnTo>
                    <a:pt x="162719" y="111522"/>
                  </a:lnTo>
                  <a:lnTo>
                    <a:pt x="161131" y="111919"/>
                  </a:lnTo>
                  <a:lnTo>
                    <a:pt x="159544" y="112713"/>
                  </a:lnTo>
                  <a:lnTo>
                    <a:pt x="158353" y="113507"/>
                  </a:lnTo>
                  <a:lnTo>
                    <a:pt x="155972" y="117078"/>
                  </a:lnTo>
                  <a:lnTo>
                    <a:pt x="153591" y="120650"/>
                  </a:lnTo>
                  <a:lnTo>
                    <a:pt x="158353" y="115491"/>
                  </a:lnTo>
                  <a:lnTo>
                    <a:pt x="161131" y="113110"/>
                  </a:lnTo>
                  <a:lnTo>
                    <a:pt x="164306" y="111125"/>
                  </a:lnTo>
                  <a:close/>
                  <a:moveTo>
                    <a:pt x="988111" y="91679"/>
                  </a:moveTo>
                  <a:lnTo>
                    <a:pt x="984541" y="92075"/>
                  </a:lnTo>
                  <a:lnTo>
                    <a:pt x="980971" y="93266"/>
                  </a:lnTo>
                  <a:lnTo>
                    <a:pt x="977798" y="94853"/>
                  </a:lnTo>
                  <a:lnTo>
                    <a:pt x="975022" y="97632"/>
                  </a:lnTo>
                  <a:lnTo>
                    <a:pt x="972642" y="100013"/>
                  </a:lnTo>
                  <a:lnTo>
                    <a:pt x="971055" y="103188"/>
                  </a:lnTo>
                  <a:lnTo>
                    <a:pt x="970262" y="106760"/>
                  </a:lnTo>
                  <a:lnTo>
                    <a:pt x="969865" y="110332"/>
                  </a:lnTo>
                  <a:lnTo>
                    <a:pt x="969865" y="578644"/>
                  </a:lnTo>
                  <a:lnTo>
                    <a:pt x="1457734" y="287338"/>
                  </a:lnTo>
                  <a:lnTo>
                    <a:pt x="1494622" y="333375"/>
                  </a:lnTo>
                  <a:lnTo>
                    <a:pt x="969865" y="642938"/>
                  </a:lnTo>
                  <a:lnTo>
                    <a:pt x="969865" y="758032"/>
                  </a:lnTo>
                  <a:lnTo>
                    <a:pt x="970262" y="762001"/>
                  </a:lnTo>
                  <a:lnTo>
                    <a:pt x="971055" y="765176"/>
                  </a:lnTo>
                  <a:lnTo>
                    <a:pt x="972642" y="768747"/>
                  </a:lnTo>
                  <a:lnTo>
                    <a:pt x="975022" y="771129"/>
                  </a:lnTo>
                  <a:lnTo>
                    <a:pt x="977798" y="773510"/>
                  </a:lnTo>
                  <a:lnTo>
                    <a:pt x="980971" y="775494"/>
                  </a:lnTo>
                  <a:lnTo>
                    <a:pt x="984541" y="776685"/>
                  </a:lnTo>
                  <a:lnTo>
                    <a:pt x="988111" y="776685"/>
                  </a:lnTo>
                  <a:lnTo>
                    <a:pt x="2043178" y="776685"/>
                  </a:lnTo>
                  <a:lnTo>
                    <a:pt x="2047144" y="776685"/>
                  </a:lnTo>
                  <a:lnTo>
                    <a:pt x="2050714" y="775494"/>
                  </a:lnTo>
                  <a:lnTo>
                    <a:pt x="2053887" y="773510"/>
                  </a:lnTo>
                  <a:lnTo>
                    <a:pt x="2056663" y="771129"/>
                  </a:lnTo>
                  <a:lnTo>
                    <a:pt x="2059043" y="768747"/>
                  </a:lnTo>
                  <a:lnTo>
                    <a:pt x="2060630" y="765176"/>
                  </a:lnTo>
                  <a:lnTo>
                    <a:pt x="2061820" y="762001"/>
                  </a:lnTo>
                  <a:lnTo>
                    <a:pt x="2062216" y="758032"/>
                  </a:lnTo>
                  <a:lnTo>
                    <a:pt x="2062216" y="110332"/>
                  </a:lnTo>
                  <a:lnTo>
                    <a:pt x="2061820" y="106760"/>
                  </a:lnTo>
                  <a:lnTo>
                    <a:pt x="2060630" y="103188"/>
                  </a:lnTo>
                  <a:lnTo>
                    <a:pt x="2059043" y="100013"/>
                  </a:lnTo>
                  <a:lnTo>
                    <a:pt x="2056663" y="97632"/>
                  </a:lnTo>
                  <a:lnTo>
                    <a:pt x="2053887" y="94853"/>
                  </a:lnTo>
                  <a:lnTo>
                    <a:pt x="2050714" y="93266"/>
                  </a:lnTo>
                  <a:lnTo>
                    <a:pt x="2047144" y="92075"/>
                  </a:lnTo>
                  <a:lnTo>
                    <a:pt x="2043178" y="91679"/>
                  </a:lnTo>
                  <a:lnTo>
                    <a:pt x="988111" y="91679"/>
                  </a:lnTo>
                  <a:close/>
                  <a:moveTo>
                    <a:pt x="273050" y="38100"/>
                  </a:moveTo>
                  <a:lnTo>
                    <a:pt x="286544" y="38497"/>
                  </a:lnTo>
                  <a:lnTo>
                    <a:pt x="299641" y="38894"/>
                  </a:lnTo>
                  <a:lnTo>
                    <a:pt x="312341" y="40085"/>
                  </a:lnTo>
                  <a:lnTo>
                    <a:pt x="323850" y="42466"/>
                  </a:lnTo>
                  <a:lnTo>
                    <a:pt x="335756" y="44847"/>
                  </a:lnTo>
                  <a:lnTo>
                    <a:pt x="347266" y="47229"/>
                  </a:lnTo>
                  <a:lnTo>
                    <a:pt x="357981" y="50800"/>
                  </a:lnTo>
                  <a:lnTo>
                    <a:pt x="368697" y="53975"/>
                  </a:lnTo>
                  <a:lnTo>
                    <a:pt x="378222" y="57944"/>
                  </a:lnTo>
                  <a:lnTo>
                    <a:pt x="387747" y="61516"/>
                  </a:lnTo>
                  <a:lnTo>
                    <a:pt x="396478" y="65881"/>
                  </a:lnTo>
                  <a:lnTo>
                    <a:pt x="404813" y="70247"/>
                  </a:lnTo>
                  <a:lnTo>
                    <a:pt x="412750" y="74216"/>
                  </a:lnTo>
                  <a:lnTo>
                    <a:pt x="419894" y="78582"/>
                  </a:lnTo>
                  <a:lnTo>
                    <a:pt x="432197" y="86519"/>
                  </a:lnTo>
                  <a:lnTo>
                    <a:pt x="442516" y="93266"/>
                  </a:lnTo>
                  <a:lnTo>
                    <a:pt x="449660" y="99219"/>
                  </a:lnTo>
                  <a:lnTo>
                    <a:pt x="455613" y="104378"/>
                  </a:lnTo>
                  <a:lnTo>
                    <a:pt x="454025" y="107553"/>
                  </a:lnTo>
                  <a:lnTo>
                    <a:pt x="451644" y="111522"/>
                  </a:lnTo>
                  <a:lnTo>
                    <a:pt x="448866" y="116285"/>
                  </a:lnTo>
                  <a:lnTo>
                    <a:pt x="444897" y="122238"/>
                  </a:lnTo>
                  <a:lnTo>
                    <a:pt x="440532" y="128588"/>
                  </a:lnTo>
                  <a:lnTo>
                    <a:pt x="434578" y="134938"/>
                  </a:lnTo>
                  <a:lnTo>
                    <a:pt x="427832" y="141288"/>
                  </a:lnTo>
                  <a:lnTo>
                    <a:pt x="423863" y="144066"/>
                  </a:lnTo>
                  <a:lnTo>
                    <a:pt x="420291" y="146844"/>
                  </a:lnTo>
                  <a:lnTo>
                    <a:pt x="415925" y="149225"/>
                  </a:lnTo>
                  <a:lnTo>
                    <a:pt x="411163" y="151607"/>
                  </a:lnTo>
                  <a:lnTo>
                    <a:pt x="406797" y="153591"/>
                  </a:lnTo>
                  <a:lnTo>
                    <a:pt x="401638" y="155179"/>
                  </a:lnTo>
                  <a:lnTo>
                    <a:pt x="396082" y="156369"/>
                  </a:lnTo>
                  <a:lnTo>
                    <a:pt x="390525" y="157560"/>
                  </a:lnTo>
                  <a:lnTo>
                    <a:pt x="384572" y="157957"/>
                  </a:lnTo>
                  <a:lnTo>
                    <a:pt x="379016" y="157957"/>
                  </a:lnTo>
                  <a:lnTo>
                    <a:pt x="372666" y="157560"/>
                  </a:lnTo>
                  <a:lnTo>
                    <a:pt x="365919" y="155973"/>
                  </a:lnTo>
                  <a:lnTo>
                    <a:pt x="358775" y="154385"/>
                  </a:lnTo>
                  <a:lnTo>
                    <a:pt x="351235" y="152003"/>
                  </a:lnTo>
                  <a:lnTo>
                    <a:pt x="343694" y="148828"/>
                  </a:lnTo>
                  <a:lnTo>
                    <a:pt x="335756" y="145257"/>
                  </a:lnTo>
                  <a:lnTo>
                    <a:pt x="327025" y="140891"/>
                  </a:lnTo>
                  <a:lnTo>
                    <a:pt x="317103" y="136525"/>
                  </a:lnTo>
                  <a:lnTo>
                    <a:pt x="355203" y="155179"/>
                  </a:lnTo>
                  <a:lnTo>
                    <a:pt x="373063" y="163116"/>
                  </a:lnTo>
                  <a:lnTo>
                    <a:pt x="381397" y="166688"/>
                  </a:lnTo>
                  <a:lnTo>
                    <a:pt x="389335" y="169466"/>
                  </a:lnTo>
                  <a:lnTo>
                    <a:pt x="397272" y="172244"/>
                  </a:lnTo>
                  <a:lnTo>
                    <a:pt x="404813" y="173832"/>
                  </a:lnTo>
                  <a:lnTo>
                    <a:pt x="411957" y="175023"/>
                  </a:lnTo>
                  <a:lnTo>
                    <a:pt x="418703" y="175419"/>
                  </a:lnTo>
                  <a:lnTo>
                    <a:pt x="425053" y="175023"/>
                  </a:lnTo>
                  <a:lnTo>
                    <a:pt x="428228" y="174625"/>
                  </a:lnTo>
                  <a:lnTo>
                    <a:pt x="431007" y="173832"/>
                  </a:lnTo>
                  <a:lnTo>
                    <a:pt x="434182" y="173038"/>
                  </a:lnTo>
                  <a:lnTo>
                    <a:pt x="436563" y="171847"/>
                  </a:lnTo>
                  <a:lnTo>
                    <a:pt x="438944" y="169863"/>
                  </a:lnTo>
                  <a:lnTo>
                    <a:pt x="441722" y="168276"/>
                  </a:lnTo>
                  <a:lnTo>
                    <a:pt x="442913" y="180976"/>
                  </a:lnTo>
                  <a:lnTo>
                    <a:pt x="443310" y="192882"/>
                  </a:lnTo>
                  <a:lnTo>
                    <a:pt x="443310" y="203994"/>
                  </a:lnTo>
                  <a:lnTo>
                    <a:pt x="442913" y="215107"/>
                  </a:lnTo>
                  <a:lnTo>
                    <a:pt x="444500" y="213122"/>
                  </a:lnTo>
                  <a:lnTo>
                    <a:pt x="445691" y="212328"/>
                  </a:lnTo>
                  <a:lnTo>
                    <a:pt x="446882" y="212328"/>
                  </a:lnTo>
                  <a:lnTo>
                    <a:pt x="447675" y="212726"/>
                  </a:lnTo>
                  <a:lnTo>
                    <a:pt x="448072" y="213519"/>
                  </a:lnTo>
                  <a:lnTo>
                    <a:pt x="448866" y="216297"/>
                  </a:lnTo>
                  <a:lnTo>
                    <a:pt x="448866" y="221457"/>
                  </a:lnTo>
                  <a:lnTo>
                    <a:pt x="448866" y="228204"/>
                  </a:lnTo>
                  <a:lnTo>
                    <a:pt x="447675" y="244079"/>
                  </a:lnTo>
                  <a:lnTo>
                    <a:pt x="445294" y="262335"/>
                  </a:lnTo>
                  <a:lnTo>
                    <a:pt x="443310" y="279797"/>
                  </a:lnTo>
                  <a:lnTo>
                    <a:pt x="440928" y="294482"/>
                  </a:lnTo>
                  <a:lnTo>
                    <a:pt x="439738" y="300038"/>
                  </a:lnTo>
                  <a:lnTo>
                    <a:pt x="438547" y="303213"/>
                  </a:lnTo>
                  <a:lnTo>
                    <a:pt x="437753" y="304800"/>
                  </a:lnTo>
                  <a:lnTo>
                    <a:pt x="437357" y="304800"/>
                  </a:lnTo>
                  <a:lnTo>
                    <a:pt x="436960" y="304007"/>
                  </a:lnTo>
                  <a:lnTo>
                    <a:pt x="435769" y="313929"/>
                  </a:lnTo>
                  <a:lnTo>
                    <a:pt x="434182" y="323057"/>
                  </a:lnTo>
                  <a:lnTo>
                    <a:pt x="432197" y="332185"/>
                  </a:lnTo>
                  <a:lnTo>
                    <a:pt x="429816" y="341313"/>
                  </a:lnTo>
                  <a:lnTo>
                    <a:pt x="427435" y="349647"/>
                  </a:lnTo>
                  <a:lnTo>
                    <a:pt x="424260" y="357982"/>
                  </a:lnTo>
                  <a:lnTo>
                    <a:pt x="421482" y="365919"/>
                  </a:lnTo>
                  <a:lnTo>
                    <a:pt x="417513" y="373460"/>
                  </a:lnTo>
                  <a:lnTo>
                    <a:pt x="413941" y="381397"/>
                  </a:lnTo>
                  <a:lnTo>
                    <a:pt x="409972" y="388938"/>
                  </a:lnTo>
                  <a:lnTo>
                    <a:pt x="406003" y="395685"/>
                  </a:lnTo>
                  <a:lnTo>
                    <a:pt x="401241" y="402432"/>
                  </a:lnTo>
                  <a:lnTo>
                    <a:pt x="396875" y="408782"/>
                  </a:lnTo>
                  <a:lnTo>
                    <a:pt x="391716" y="415132"/>
                  </a:lnTo>
                  <a:lnTo>
                    <a:pt x="386953" y="420688"/>
                  </a:lnTo>
                  <a:lnTo>
                    <a:pt x="381794" y="426244"/>
                  </a:lnTo>
                  <a:lnTo>
                    <a:pt x="376635" y="431801"/>
                  </a:lnTo>
                  <a:lnTo>
                    <a:pt x="371078" y="436563"/>
                  </a:lnTo>
                  <a:lnTo>
                    <a:pt x="365919" y="440929"/>
                  </a:lnTo>
                  <a:lnTo>
                    <a:pt x="360363" y="445691"/>
                  </a:lnTo>
                  <a:lnTo>
                    <a:pt x="354806" y="449660"/>
                  </a:lnTo>
                  <a:lnTo>
                    <a:pt x="349250" y="453232"/>
                  </a:lnTo>
                  <a:lnTo>
                    <a:pt x="343297" y="456804"/>
                  </a:lnTo>
                  <a:lnTo>
                    <a:pt x="337741" y="459582"/>
                  </a:lnTo>
                  <a:lnTo>
                    <a:pt x="332185" y="462757"/>
                  </a:lnTo>
                  <a:lnTo>
                    <a:pt x="326628" y="464741"/>
                  </a:lnTo>
                  <a:lnTo>
                    <a:pt x="320675" y="466726"/>
                  </a:lnTo>
                  <a:lnTo>
                    <a:pt x="315119" y="468313"/>
                  </a:lnTo>
                  <a:lnTo>
                    <a:pt x="309563" y="469901"/>
                  </a:lnTo>
                  <a:lnTo>
                    <a:pt x="304403" y="470694"/>
                  </a:lnTo>
                  <a:lnTo>
                    <a:pt x="298847" y="471091"/>
                  </a:lnTo>
                  <a:lnTo>
                    <a:pt x="293688" y="471488"/>
                  </a:lnTo>
                  <a:lnTo>
                    <a:pt x="288925" y="471091"/>
                  </a:lnTo>
                  <a:lnTo>
                    <a:pt x="284956" y="470694"/>
                  </a:lnTo>
                  <a:lnTo>
                    <a:pt x="280194" y="469901"/>
                  </a:lnTo>
                  <a:lnTo>
                    <a:pt x="275034" y="467916"/>
                  </a:lnTo>
                  <a:lnTo>
                    <a:pt x="270669" y="466329"/>
                  </a:lnTo>
                  <a:lnTo>
                    <a:pt x="265509" y="464344"/>
                  </a:lnTo>
                  <a:lnTo>
                    <a:pt x="259953" y="462360"/>
                  </a:lnTo>
                  <a:lnTo>
                    <a:pt x="254794" y="459185"/>
                  </a:lnTo>
                  <a:lnTo>
                    <a:pt x="244078" y="452438"/>
                  </a:lnTo>
                  <a:lnTo>
                    <a:pt x="232966" y="444898"/>
                  </a:lnTo>
                  <a:lnTo>
                    <a:pt x="221853" y="435769"/>
                  </a:lnTo>
                  <a:lnTo>
                    <a:pt x="211534" y="425450"/>
                  </a:lnTo>
                  <a:lnTo>
                    <a:pt x="200819" y="413941"/>
                  </a:lnTo>
                  <a:lnTo>
                    <a:pt x="190500" y="402035"/>
                  </a:lnTo>
                  <a:lnTo>
                    <a:pt x="185737" y="395685"/>
                  </a:lnTo>
                  <a:lnTo>
                    <a:pt x="180578" y="388938"/>
                  </a:lnTo>
                  <a:lnTo>
                    <a:pt x="176609" y="381794"/>
                  </a:lnTo>
                  <a:lnTo>
                    <a:pt x="171847" y="374651"/>
                  </a:lnTo>
                  <a:lnTo>
                    <a:pt x="167481" y="367507"/>
                  </a:lnTo>
                  <a:lnTo>
                    <a:pt x="163512" y="359569"/>
                  </a:lnTo>
                  <a:lnTo>
                    <a:pt x="159544" y="351632"/>
                  </a:lnTo>
                  <a:lnTo>
                    <a:pt x="156369" y="343694"/>
                  </a:lnTo>
                  <a:lnTo>
                    <a:pt x="152797" y="335757"/>
                  </a:lnTo>
                  <a:lnTo>
                    <a:pt x="150019" y="327422"/>
                  </a:lnTo>
                  <a:lnTo>
                    <a:pt x="147241" y="318691"/>
                  </a:lnTo>
                  <a:lnTo>
                    <a:pt x="144859" y="310357"/>
                  </a:lnTo>
                  <a:lnTo>
                    <a:pt x="142875" y="316310"/>
                  </a:lnTo>
                  <a:lnTo>
                    <a:pt x="140494" y="320676"/>
                  </a:lnTo>
                  <a:lnTo>
                    <a:pt x="139700" y="322263"/>
                  </a:lnTo>
                  <a:lnTo>
                    <a:pt x="138509" y="323057"/>
                  </a:lnTo>
                  <a:lnTo>
                    <a:pt x="137319" y="323851"/>
                  </a:lnTo>
                  <a:lnTo>
                    <a:pt x="136128" y="324247"/>
                  </a:lnTo>
                  <a:lnTo>
                    <a:pt x="134541" y="323851"/>
                  </a:lnTo>
                  <a:lnTo>
                    <a:pt x="133350" y="323057"/>
                  </a:lnTo>
                  <a:lnTo>
                    <a:pt x="132159" y="321866"/>
                  </a:lnTo>
                  <a:lnTo>
                    <a:pt x="130969" y="319485"/>
                  </a:lnTo>
                  <a:lnTo>
                    <a:pt x="128587" y="314722"/>
                  </a:lnTo>
                  <a:lnTo>
                    <a:pt x="126603" y="308372"/>
                  </a:lnTo>
                  <a:lnTo>
                    <a:pt x="125016" y="300038"/>
                  </a:lnTo>
                  <a:lnTo>
                    <a:pt x="123825" y="290513"/>
                  </a:lnTo>
                  <a:lnTo>
                    <a:pt x="123031" y="280591"/>
                  </a:lnTo>
                  <a:lnTo>
                    <a:pt x="122634" y="269478"/>
                  </a:lnTo>
                  <a:lnTo>
                    <a:pt x="123031" y="259557"/>
                  </a:lnTo>
                  <a:lnTo>
                    <a:pt x="123428" y="250032"/>
                  </a:lnTo>
                  <a:lnTo>
                    <a:pt x="124619" y="241300"/>
                  </a:lnTo>
                  <a:lnTo>
                    <a:pt x="125809" y="233760"/>
                  </a:lnTo>
                  <a:lnTo>
                    <a:pt x="127397" y="227013"/>
                  </a:lnTo>
                  <a:lnTo>
                    <a:pt x="129778" y="221854"/>
                  </a:lnTo>
                  <a:lnTo>
                    <a:pt x="131762" y="217488"/>
                  </a:lnTo>
                  <a:lnTo>
                    <a:pt x="132953" y="216297"/>
                  </a:lnTo>
                  <a:lnTo>
                    <a:pt x="134144" y="215504"/>
                  </a:lnTo>
                  <a:lnTo>
                    <a:pt x="130572" y="211138"/>
                  </a:lnTo>
                  <a:lnTo>
                    <a:pt x="127000" y="207169"/>
                  </a:lnTo>
                  <a:lnTo>
                    <a:pt x="124619" y="202407"/>
                  </a:lnTo>
                  <a:lnTo>
                    <a:pt x="122634" y="197247"/>
                  </a:lnTo>
                  <a:lnTo>
                    <a:pt x="120253" y="192485"/>
                  </a:lnTo>
                  <a:lnTo>
                    <a:pt x="119062" y="186928"/>
                  </a:lnTo>
                  <a:lnTo>
                    <a:pt x="118269" y="181372"/>
                  </a:lnTo>
                  <a:lnTo>
                    <a:pt x="117475" y="175816"/>
                  </a:lnTo>
                  <a:lnTo>
                    <a:pt x="117475" y="170260"/>
                  </a:lnTo>
                  <a:lnTo>
                    <a:pt x="117475" y="164704"/>
                  </a:lnTo>
                  <a:lnTo>
                    <a:pt x="117872" y="158751"/>
                  </a:lnTo>
                  <a:lnTo>
                    <a:pt x="118269" y="152797"/>
                  </a:lnTo>
                  <a:lnTo>
                    <a:pt x="120253" y="140891"/>
                  </a:lnTo>
                  <a:lnTo>
                    <a:pt x="123428" y="129381"/>
                  </a:lnTo>
                  <a:lnTo>
                    <a:pt x="126603" y="118666"/>
                  </a:lnTo>
                  <a:lnTo>
                    <a:pt x="130969" y="107951"/>
                  </a:lnTo>
                  <a:lnTo>
                    <a:pt x="135334" y="98426"/>
                  </a:lnTo>
                  <a:lnTo>
                    <a:pt x="139700" y="90091"/>
                  </a:lnTo>
                  <a:lnTo>
                    <a:pt x="144066" y="82154"/>
                  </a:lnTo>
                  <a:lnTo>
                    <a:pt x="148034" y="76597"/>
                  </a:lnTo>
                  <a:lnTo>
                    <a:pt x="152003" y="72231"/>
                  </a:lnTo>
                  <a:lnTo>
                    <a:pt x="153194" y="70644"/>
                  </a:lnTo>
                  <a:lnTo>
                    <a:pt x="154781" y="69850"/>
                  </a:lnTo>
                  <a:lnTo>
                    <a:pt x="170656" y="61913"/>
                  </a:lnTo>
                  <a:lnTo>
                    <a:pt x="186134" y="55960"/>
                  </a:lnTo>
                  <a:lnTo>
                    <a:pt x="201216" y="50403"/>
                  </a:lnTo>
                  <a:lnTo>
                    <a:pt x="216297" y="46038"/>
                  </a:lnTo>
                  <a:lnTo>
                    <a:pt x="230981" y="42863"/>
                  </a:lnTo>
                  <a:lnTo>
                    <a:pt x="245269" y="40482"/>
                  </a:lnTo>
                  <a:lnTo>
                    <a:pt x="259556" y="38894"/>
                  </a:lnTo>
                  <a:lnTo>
                    <a:pt x="273050" y="38100"/>
                  </a:lnTo>
                  <a:close/>
                  <a:moveTo>
                    <a:pt x="982954" y="0"/>
                  </a:moveTo>
                  <a:lnTo>
                    <a:pt x="988111" y="0"/>
                  </a:lnTo>
                  <a:lnTo>
                    <a:pt x="2043178" y="0"/>
                  </a:lnTo>
                  <a:lnTo>
                    <a:pt x="2049127" y="0"/>
                  </a:lnTo>
                  <a:lnTo>
                    <a:pt x="2054680" y="397"/>
                  </a:lnTo>
                  <a:lnTo>
                    <a:pt x="2060233" y="1191"/>
                  </a:lnTo>
                  <a:lnTo>
                    <a:pt x="2065786" y="1985"/>
                  </a:lnTo>
                  <a:lnTo>
                    <a:pt x="2070942" y="3572"/>
                  </a:lnTo>
                  <a:lnTo>
                    <a:pt x="2076099" y="5160"/>
                  </a:lnTo>
                  <a:lnTo>
                    <a:pt x="2081255" y="6747"/>
                  </a:lnTo>
                  <a:lnTo>
                    <a:pt x="2086411" y="8732"/>
                  </a:lnTo>
                  <a:lnTo>
                    <a:pt x="2091171" y="11113"/>
                  </a:lnTo>
                  <a:lnTo>
                    <a:pt x="2095931" y="13494"/>
                  </a:lnTo>
                  <a:lnTo>
                    <a:pt x="2100691" y="16272"/>
                  </a:lnTo>
                  <a:lnTo>
                    <a:pt x="2105054" y="19050"/>
                  </a:lnTo>
                  <a:lnTo>
                    <a:pt x="2109417" y="21828"/>
                  </a:lnTo>
                  <a:lnTo>
                    <a:pt x="2113780" y="25401"/>
                  </a:lnTo>
                  <a:lnTo>
                    <a:pt x="2121713" y="32544"/>
                  </a:lnTo>
                  <a:lnTo>
                    <a:pt x="2128852" y="40085"/>
                  </a:lnTo>
                  <a:lnTo>
                    <a:pt x="2131629" y="44451"/>
                  </a:lnTo>
                  <a:lnTo>
                    <a:pt x="2135198" y="48816"/>
                  </a:lnTo>
                  <a:lnTo>
                    <a:pt x="2137578" y="53182"/>
                  </a:lnTo>
                  <a:lnTo>
                    <a:pt x="2140751" y="57944"/>
                  </a:lnTo>
                  <a:lnTo>
                    <a:pt x="2143131" y="62707"/>
                  </a:lnTo>
                  <a:lnTo>
                    <a:pt x="2145114" y="67469"/>
                  </a:lnTo>
                  <a:lnTo>
                    <a:pt x="2147494" y="72628"/>
                  </a:lnTo>
                  <a:lnTo>
                    <a:pt x="2149081" y="77788"/>
                  </a:lnTo>
                  <a:lnTo>
                    <a:pt x="2150271" y="82947"/>
                  </a:lnTo>
                  <a:lnTo>
                    <a:pt x="2151461" y="88107"/>
                  </a:lnTo>
                  <a:lnTo>
                    <a:pt x="2152254" y="93663"/>
                  </a:lnTo>
                  <a:lnTo>
                    <a:pt x="2153444" y="99219"/>
                  </a:lnTo>
                  <a:lnTo>
                    <a:pt x="2153841" y="105172"/>
                  </a:lnTo>
                  <a:lnTo>
                    <a:pt x="2154237" y="110332"/>
                  </a:lnTo>
                  <a:lnTo>
                    <a:pt x="2154237" y="758032"/>
                  </a:lnTo>
                  <a:lnTo>
                    <a:pt x="2153841" y="763588"/>
                  </a:lnTo>
                  <a:lnTo>
                    <a:pt x="2153444" y="769144"/>
                  </a:lnTo>
                  <a:lnTo>
                    <a:pt x="2152254" y="775097"/>
                  </a:lnTo>
                  <a:lnTo>
                    <a:pt x="2151461" y="779860"/>
                  </a:lnTo>
                  <a:lnTo>
                    <a:pt x="2150271" y="785416"/>
                  </a:lnTo>
                  <a:lnTo>
                    <a:pt x="2149081" y="790972"/>
                  </a:lnTo>
                  <a:lnTo>
                    <a:pt x="2147494" y="796132"/>
                  </a:lnTo>
                  <a:lnTo>
                    <a:pt x="2145114" y="800894"/>
                  </a:lnTo>
                  <a:lnTo>
                    <a:pt x="2143131" y="805657"/>
                  </a:lnTo>
                  <a:lnTo>
                    <a:pt x="2140751" y="810816"/>
                  </a:lnTo>
                  <a:lnTo>
                    <a:pt x="2137578" y="815579"/>
                  </a:lnTo>
                  <a:lnTo>
                    <a:pt x="2135198" y="819547"/>
                  </a:lnTo>
                  <a:lnTo>
                    <a:pt x="2131629" y="824310"/>
                  </a:lnTo>
                  <a:lnTo>
                    <a:pt x="2128852" y="827882"/>
                  </a:lnTo>
                  <a:lnTo>
                    <a:pt x="2124886" y="832247"/>
                  </a:lnTo>
                  <a:lnTo>
                    <a:pt x="2121713" y="836216"/>
                  </a:lnTo>
                  <a:lnTo>
                    <a:pt x="2117350" y="839788"/>
                  </a:lnTo>
                  <a:lnTo>
                    <a:pt x="2113780" y="843360"/>
                  </a:lnTo>
                  <a:lnTo>
                    <a:pt x="2109417" y="846535"/>
                  </a:lnTo>
                  <a:lnTo>
                    <a:pt x="2105054" y="849710"/>
                  </a:lnTo>
                  <a:lnTo>
                    <a:pt x="2100691" y="852488"/>
                  </a:lnTo>
                  <a:lnTo>
                    <a:pt x="2095931" y="854869"/>
                  </a:lnTo>
                  <a:lnTo>
                    <a:pt x="2091171" y="857647"/>
                  </a:lnTo>
                  <a:lnTo>
                    <a:pt x="2086411" y="859632"/>
                  </a:lnTo>
                  <a:lnTo>
                    <a:pt x="2081255" y="861616"/>
                  </a:lnTo>
                  <a:lnTo>
                    <a:pt x="2076099" y="863601"/>
                  </a:lnTo>
                  <a:lnTo>
                    <a:pt x="2070942" y="865188"/>
                  </a:lnTo>
                  <a:lnTo>
                    <a:pt x="2065786" y="866379"/>
                  </a:lnTo>
                  <a:lnTo>
                    <a:pt x="2060233" y="867172"/>
                  </a:lnTo>
                  <a:lnTo>
                    <a:pt x="2054680" y="867966"/>
                  </a:lnTo>
                  <a:lnTo>
                    <a:pt x="2049127" y="868363"/>
                  </a:lnTo>
                  <a:lnTo>
                    <a:pt x="2043178" y="868363"/>
                  </a:lnTo>
                  <a:lnTo>
                    <a:pt x="988111" y="868363"/>
                  </a:lnTo>
                  <a:lnTo>
                    <a:pt x="982954" y="868363"/>
                  </a:lnTo>
                  <a:lnTo>
                    <a:pt x="977401" y="867966"/>
                  </a:lnTo>
                  <a:lnTo>
                    <a:pt x="971452" y="867172"/>
                  </a:lnTo>
                  <a:lnTo>
                    <a:pt x="966295" y="866379"/>
                  </a:lnTo>
                  <a:lnTo>
                    <a:pt x="960742" y="865188"/>
                  </a:lnTo>
                  <a:lnTo>
                    <a:pt x="955586" y="863601"/>
                  </a:lnTo>
                  <a:lnTo>
                    <a:pt x="950430" y="861616"/>
                  </a:lnTo>
                  <a:lnTo>
                    <a:pt x="945273" y="859632"/>
                  </a:lnTo>
                  <a:lnTo>
                    <a:pt x="940514" y="857647"/>
                  </a:lnTo>
                  <a:lnTo>
                    <a:pt x="935754" y="854869"/>
                  </a:lnTo>
                  <a:lnTo>
                    <a:pt x="930994" y="852488"/>
                  </a:lnTo>
                  <a:lnTo>
                    <a:pt x="926631" y="849710"/>
                  </a:lnTo>
                  <a:lnTo>
                    <a:pt x="922268" y="846535"/>
                  </a:lnTo>
                  <a:lnTo>
                    <a:pt x="918302" y="843360"/>
                  </a:lnTo>
                  <a:lnTo>
                    <a:pt x="913939" y="839788"/>
                  </a:lnTo>
                  <a:lnTo>
                    <a:pt x="910369" y="836216"/>
                  </a:lnTo>
                  <a:lnTo>
                    <a:pt x="906402" y="832247"/>
                  </a:lnTo>
                  <a:lnTo>
                    <a:pt x="903229" y="827882"/>
                  </a:lnTo>
                  <a:lnTo>
                    <a:pt x="899659" y="824310"/>
                  </a:lnTo>
                  <a:lnTo>
                    <a:pt x="896883" y="819547"/>
                  </a:lnTo>
                  <a:lnTo>
                    <a:pt x="893710" y="815579"/>
                  </a:lnTo>
                  <a:lnTo>
                    <a:pt x="891330" y="810816"/>
                  </a:lnTo>
                  <a:lnTo>
                    <a:pt x="888950" y="805657"/>
                  </a:lnTo>
                  <a:lnTo>
                    <a:pt x="886570" y="800894"/>
                  </a:lnTo>
                  <a:lnTo>
                    <a:pt x="884587" y="796132"/>
                  </a:lnTo>
                  <a:lnTo>
                    <a:pt x="883001" y="790972"/>
                  </a:lnTo>
                  <a:lnTo>
                    <a:pt x="881414" y="785416"/>
                  </a:lnTo>
                  <a:lnTo>
                    <a:pt x="879827" y="779860"/>
                  </a:lnTo>
                  <a:lnTo>
                    <a:pt x="879034" y="775097"/>
                  </a:lnTo>
                  <a:lnTo>
                    <a:pt x="878241" y="769144"/>
                  </a:lnTo>
                  <a:lnTo>
                    <a:pt x="877844" y="763588"/>
                  </a:lnTo>
                  <a:lnTo>
                    <a:pt x="877844" y="758032"/>
                  </a:lnTo>
                  <a:lnTo>
                    <a:pt x="877844" y="696913"/>
                  </a:lnTo>
                  <a:lnTo>
                    <a:pt x="833420" y="723504"/>
                  </a:lnTo>
                  <a:lnTo>
                    <a:pt x="804862" y="676672"/>
                  </a:lnTo>
                  <a:lnTo>
                    <a:pt x="877844" y="633413"/>
                  </a:lnTo>
                  <a:lnTo>
                    <a:pt x="877844" y="110332"/>
                  </a:lnTo>
                  <a:lnTo>
                    <a:pt x="877844" y="105172"/>
                  </a:lnTo>
                  <a:lnTo>
                    <a:pt x="878241" y="99219"/>
                  </a:lnTo>
                  <a:lnTo>
                    <a:pt x="879034" y="93663"/>
                  </a:lnTo>
                  <a:lnTo>
                    <a:pt x="879827" y="88107"/>
                  </a:lnTo>
                  <a:lnTo>
                    <a:pt x="881414" y="82947"/>
                  </a:lnTo>
                  <a:lnTo>
                    <a:pt x="883001" y="77788"/>
                  </a:lnTo>
                  <a:lnTo>
                    <a:pt x="884587" y="72628"/>
                  </a:lnTo>
                  <a:lnTo>
                    <a:pt x="886570" y="67469"/>
                  </a:lnTo>
                  <a:lnTo>
                    <a:pt x="888950" y="62707"/>
                  </a:lnTo>
                  <a:lnTo>
                    <a:pt x="891330" y="57944"/>
                  </a:lnTo>
                  <a:lnTo>
                    <a:pt x="893710" y="53182"/>
                  </a:lnTo>
                  <a:lnTo>
                    <a:pt x="896883" y="48816"/>
                  </a:lnTo>
                  <a:lnTo>
                    <a:pt x="899659" y="44451"/>
                  </a:lnTo>
                  <a:lnTo>
                    <a:pt x="903229" y="40085"/>
                  </a:lnTo>
                  <a:lnTo>
                    <a:pt x="910369" y="32544"/>
                  </a:lnTo>
                  <a:lnTo>
                    <a:pt x="918302" y="25401"/>
                  </a:lnTo>
                  <a:lnTo>
                    <a:pt x="922268" y="21828"/>
                  </a:lnTo>
                  <a:lnTo>
                    <a:pt x="926631" y="19050"/>
                  </a:lnTo>
                  <a:lnTo>
                    <a:pt x="930994" y="16272"/>
                  </a:lnTo>
                  <a:lnTo>
                    <a:pt x="935754" y="13494"/>
                  </a:lnTo>
                  <a:lnTo>
                    <a:pt x="940514" y="11113"/>
                  </a:lnTo>
                  <a:lnTo>
                    <a:pt x="945273" y="8732"/>
                  </a:lnTo>
                  <a:lnTo>
                    <a:pt x="950430" y="6747"/>
                  </a:lnTo>
                  <a:lnTo>
                    <a:pt x="955586" y="5160"/>
                  </a:lnTo>
                  <a:lnTo>
                    <a:pt x="960742" y="3572"/>
                  </a:lnTo>
                  <a:lnTo>
                    <a:pt x="966295" y="1985"/>
                  </a:lnTo>
                  <a:lnTo>
                    <a:pt x="971452" y="1191"/>
                  </a:lnTo>
                  <a:lnTo>
                    <a:pt x="977401" y="397"/>
                  </a:lnTo>
                  <a:lnTo>
                    <a:pt x="982954" y="0"/>
                  </a:lnTo>
                  <a:close/>
                </a:path>
              </a:pathLst>
            </a:cu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6" name="流程图: 联系 5"/>
            <p:cNvSpPr/>
            <p:nvPr/>
          </p:nvSpPr>
          <p:spPr>
            <a:xfrm flipH="1" flipV="1">
              <a:off x="4671" y="263"/>
              <a:ext cx="120" cy="138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" name="流程图: 联系 6"/>
            <p:cNvSpPr/>
            <p:nvPr/>
          </p:nvSpPr>
          <p:spPr>
            <a:xfrm flipH="1" flipV="1">
              <a:off x="4307" y="263"/>
              <a:ext cx="120" cy="138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" name="流程图: 联系 7"/>
            <p:cNvSpPr/>
            <p:nvPr/>
          </p:nvSpPr>
          <p:spPr>
            <a:xfrm flipH="1" flipV="1">
              <a:off x="4551" y="484"/>
              <a:ext cx="120" cy="138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5957" y="-16"/>
              <a:ext cx="3783" cy="1422"/>
            </a:xfrm>
            <a:prstGeom prst="roundRect">
              <a:avLst/>
            </a:prstGeom>
            <a:blipFill>
              <a:blip r:embed="rId1"/>
            </a:blipFill>
            <a:ln w="38100"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>
                <a:ln w="38100">
                  <a:solidFill>
                    <a:schemeClr val="tx1"/>
                  </a:solidFill>
                </a:ln>
                <a:blipFill>
                  <a:blip r:embed="rId1"/>
                </a:blipFill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6489" y="263"/>
              <a:ext cx="271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altLang="zh-CN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CSS样式属性</a:t>
              </a:r>
              <a:endPara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11" name=" 11"/>
          <p:cNvSpPr/>
          <p:nvPr/>
        </p:nvSpPr>
        <p:spPr bwMode="auto">
          <a:xfrm rot="17880000">
            <a:off x="7624445" y="3635375"/>
            <a:ext cx="914400" cy="914400"/>
          </a:xfrm>
          <a:custGeom>
            <a:avLst/>
            <a:gdLst>
              <a:gd name="T0" fmla="*/ 942322 w 3841"/>
              <a:gd name="T1" fmla="*/ 1696878 h 3861"/>
              <a:gd name="T2" fmla="*/ 612206 w 3841"/>
              <a:gd name="T3" fmla="*/ 1630196 h 3861"/>
              <a:gd name="T4" fmla="*/ 0 w 3841"/>
              <a:gd name="T5" fmla="*/ 1797599 h 3861"/>
              <a:gd name="T6" fmla="*/ 282090 w 3841"/>
              <a:gd name="T7" fmla="*/ 1380724 h 3861"/>
              <a:gd name="T8" fmla="*/ 93719 w 3841"/>
              <a:gd name="T9" fmla="*/ 848206 h 3861"/>
              <a:gd name="T10" fmla="*/ 942322 w 3841"/>
              <a:gd name="T11" fmla="*/ 0 h 3861"/>
              <a:gd name="T12" fmla="*/ 1790924 w 3841"/>
              <a:gd name="T13" fmla="*/ 848206 h 3861"/>
              <a:gd name="T14" fmla="*/ 942322 w 3841"/>
              <a:gd name="T15" fmla="*/ 1696878 h 3861"/>
              <a:gd name="T16" fmla="*/ 682146 w 3841"/>
              <a:gd name="T17" fmla="*/ 1245496 h 3861"/>
              <a:gd name="T18" fmla="*/ 803375 w 3841"/>
              <a:gd name="T19" fmla="*/ 1371398 h 3861"/>
              <a:gd name="T20" fmla="*/ 956776 w 3841"/>
              <a:gd name="T21" fmla="*/ 1221248 h 3861"/>
              <a:gd name="T22" fmla="*/ 830884 w 3841"/>
              <a:gd name="T23" fmla="*/ 1092082 h 3861"/>
              <a:gd name="T24" fmla="*/ 682146 w 3841"/>
              <a:gd name="T25" fmla="*/ 1245496 h 3861"/>
              <a:gd name="T26" fmla="*/ 988948 w 3841"/>
              <a:gd name="T27" fmla="*/ 301698 h 3861"/>
              <a:gd name="T28" fmla="*/ 729705 w 3841"/>
              <a:gd name="T29" fmla="*/ 367913 h 3861"/>
              <a:gd name="T30" fmla="*/ 758613 w 3841"/>
              <a:gd name="T31" fmla="*/ 522726 h 3861"/>
              <a:gd name="T32" fmla="*/ 926002 w 3841"/>
              <a:gd name="T33" fmla="*/ 479826 h 3861"/>
              <a:gd name="T34" fmla="*/ 1015059 w 3841"/>
              <a:gd name="T35" fmla="*/ 553502 h 3861"/>
              <a:gd name="T36" fmla="*/ 892431 w 3841"/>
              <a:gd name="T37" fmla="*/ 723703 h 3861"/>
              <a:gd name="T38" fmla="*/ 752552 w 3841"/>
              <a:gd name="T39" fmla="*/ 978771 h 3861"/>
              <a:gd name="T40" fmla="*/ 747889 w 3841"/>
              <a:gd name="T41" fmla="*/ 1018406 h 3861"/>
              <a:gd name="T42" fmla="*/ 962837 w 3841"/>
              <a:gd name="T43" fmla="*/ 1018406 h 3861"/>
              <a:gd name="T44" fmla="*/ 970298 w 3841"/>
              <a:gd name="T45" fmla="*/ 981568 h 3861"/>
              <a:gd name="T46" fmla="*/ 1074741 w 3841"/>
              <a:gd name="T47" fmla="*/ 800643 h 3861"/>
              <a:gd name="T48" fmla="*/ 1242130 w 3841"/>
              <a:gd name="T49" fmla="*/ 510602 h 3861"/>
              <a:gd name="T50" fmla="*/ 988948 w 3841"/>
              <a:gd name="T51" fmla="*/ 301698 h 3861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0" t="0" r="r" b="b"/>
            <a:pathLst>
              <a:path w="3841" h="3861">
                <a:moveTo>
                  <a:pt x="2021" y="3639"/>
                </a:moveTo>
                <a:cubicBezTo>
                  <a:pt x="1770" y="3639"/>
                  <a:pt x="1531" y="3588"/>
                  <a:pt x="1313" y="3496"/>
                </a:cubicBezTo>
                <a:cubicBezTo>
                  <a:pt x="830" y="3861"/>
                  <a:pt x="0" y="3855"/>
                  <a:pt x="0" y="3855"/>
                </a:cubicBezTo>
                <a:cubicBezTo>
                  <a:pt x="0" y="3855"/>
                  <a:pt x="417" y="3566"/>
                  <a:pt x="605" y="2961"/>
                </a:cubicBezTo>
                <a:cubicBezTo>
                  <a:pt x="352" y="2648"/>
                  <a:pt x="201" y="2252"/>
                  <a:pt x="201" y="1819"/>
                </a:cubicBezTo>
                <a:cubicBezTo>
                  <a:pt x="201" y="814"/>
                  <a:pt x="1016" y="0"/>
                  <a:pt x="2021" y="0"/>
                </a:cubicBezTo>
                <a:cubicBezTo>
                  <a:pt x="3026" y="0"/>
                  <a:pt x="3841" y="814"/>
                  <a:pt x="3841" y="1819"/>
                </a:cubicBezTo>
                <a:cubicBezTo>
                  <a:pt x="3841" y="2824"/>
                  <a:pt x="3026" y="3639"/>
                  <a:pt x="2021" y="3639"/>
                </a:cubicBezTo>
                <a:close/>
                <a:moveTo>
                  <a:pt x="1463" y="2671"/>
                </a:moveTo>
                <a:cubicBezTo>
                  <a:pt x="1463" y="2826"/>
                  <a:pt x="1568" y="2941"/>
                  <a:pt x="1723" y="2941"/>
                </a:cubicBezTo>
                <a:cubicBezTo>
                  <a:pt x="1917" y="2941"/>
                  <a:pt x="2052" y="2806"/>
                  <a:pt x="2052" y="2619"/>
                </a:cubicBezTo>
                <a:cubicBezTo>
                  <a:pt x="2052" y="2457"/>
                  <a:pt x="1940" y="2342"/>
                  <a:pt x="1782" y="2342"/>
                </a:cubicBezTo>
                <a:cubicBezTo>
                  <a:pt x="1595" y="2342"/>
                  <a:pt x="1463" y="2497"/>
                  <a:pt x="1463" y="2671"/>
                </a:cubicBezTo>
                <a:close/>
                <a:moveTo>
                  <a:pt x="2121" y="647"/>
                </a:moveTo>
                <a:cubicBezTo>
                  <a:pt x="1874" y="647"/>
                  <a:pt x="1687" y="716"/>
                  <a:pt x="1565" y="789"/>
                </a:cubicBezTo>
                <a:cubicBezTo>
                  <a:pt x="1627" y="1121"/>
                  <a:pt x="1627" y="1121"/>
                  <a:pt x="1627" y="1121"/>
                </a:cubicBezTo>
                <a:cubicBezTo>
                  <a:pt x="1720" y="1065"/>
                  <a:pt x="1838" y="1029"/>
                  <a:pt x="1986" y="1029"/>
                </a:cubicBezTo>
                <a:cubicBezTo>
                  <a:pt x="2134" y="1032"/>
                  <a:pt x="2177" y="1101"/>
                  <a:pt x="2177" y="1187"/>
                </a:cubicBezTo>
                <a:cubicBezTo>
                  <a:pt x="2177" y="1302"/>
                  <a:pt x="2042" y="1414"/>
                  <a:pt x="1914" y="1552"/>
                </a:cubicBezTo>
                <a:cubicBezTo>
                  <a:pt x="1729" y="1747"/>
                  <a:pt x="1641" y="1921"/>
                  <a:pt x="1614" y="2099"/>
                </a:cubicBezTo>
                <a:cubicBezTo>
                  <a:pt x="1611" y="2125"/>
                  <a:pt x="1608" y="2155"/>
                  <a:pt x="1604" y="2184"/>
                </a:cubicBezTo>
                <a:cubicBezTo>
                  <a:pt x="2065" y="2184"/>
                  <a:pt x="2065" y="2184"/>
                  <a:pt x="2065" y="2184"/>
                </a:cubicBezTo>
                <a:cubicBezTo>
                  <a:pt x="2072" y="2155"/>
                  <a:pt x="2075" y="2128"/>
                  <a:pt x="2081" y="2105"/>
                </a:cubicBezTo>
                <a:cubicBezTo>
                  <a:pt x="2111" y="1957"/>
                  <a:pt x="2177" y="1845"/>
                  <a:pt x="2305" y="1717"/>
                </a:cubicBezTo>
                <a:cubicBezTo>
                  <a:pt x="2490" y="1526"/>
                  <a:pt x="2664" y="1358"/>
                  <a:pt x="2664" y="1095"/>
                </a:cubicBezTo>
                <a:cubicBezTo>
                  <a:pt x="2664" y="825"/>
                  <a:pt x="2437" y="647"/>
                  <a:pt x="2121" y="647"/>
                </a:cubicBezTo>
                <a:close/>
              </a:path>
            </a:pathLst>
          </a:cu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3" name=" 13"/>
          <p:cNvSpPr/>
          <p:nvPr/>
        </p:nvSpPr>
        <p:spPr bwMode="auto">
          <a:xfrm>
            <a:off x="663575" y="2183130"/>
            <a:ext cx="6396355" cy="4338320"/>
          </a:xfrm>
          <a:custGeom>
            <a:avLst/>
            <a:gdLst>
              <a:gd name="T0" fmla="*/ 913166 w 4940"/>
              <a:gd name="T1" fmla="*/ 216832 h 3973"/>
              <a:gd name="T2" fmla="*/ 832184 w 4940"/>
              <a:gd name="T3" fmla="*/ 139667 h 3973"/>
              <a:gd name="T4" fmla="*/ 750431 w 4940"/>
              <a:gd name="T5" fmla="*/ 81408 h 3973"/>
              <a:gd name="T6" fmla="*/ 668293 w 4940"/>
              <a:gd name="T7" fmla="*/ 40897 h 3973"/>
              <a:gd name="T8" fmla="*/ 586925 w 4940"/>
              <a:gd name="T9" fmla="*/ 14661 h 3973"/>
              <a:gd name="T10" fmla="*/ 506715 w 4940"/>
              <a:gd name="T11" fmla="*/ 2315 h 3973"/>
              <a:gd name="T12" fmla="*/ 429203 w 4940"/>
              <a:gd name="T13" fmla="*/ 772 h 3973"/>
              <a:gd name="T14" fmla="*/ 354777 w 4940"/>
              <a:gd name="T15" fmla="*/ 8102 h 3973"/>
              <a:gd name="T16" fmla="*/ 285364 w 4940"/>
              <a:gd name="T17" fmla="*/ 22763 h 3973"/>
              <a:gd name="T18" fmla="*/ 220965 w 4940"/>
              <a:gd name="T19" fmla="*/ 42826 h 3973"/>
              <a:gd name="T20" fmla="*/ 136898 w 4940"/>
              <a:gd name="T21" fmla="*/ 77164 h 3973"/>
              <a:gd name="T22" fmla="*/ 52060 w 4940"/>
              <a:gd name="T23" fmla="*/ 123077 h 3973"/>
              <a:gd name="T24" fmla="*/ 0 w 4940"/>
              <a:gd name="T25" fmla="*/ 158573 h 3973"/>
              <a:gd name="T26" fmla="*/ 23523 w 4940"/>
              <a:gd name="T27" fmla="*/ 1411336 h 3973"/>
              <a:gd name="T28" fmla="*/ 90237 w 4940"/>
              <a:gd name="T29" fmla="*/ 1371211 h 3973"/>
              <a:gd name="T30" fmla="*/ 191271 w 4940"/>
              <a:gd name="T31" fmla="*/ 1323755 h 3973"/>
              <a:gd name="T32" fmla="*/ 252200 w 4940"/>
              <a:gd name="T33" fmla="*/ 1302149 h 3973"/>
              <a:gd name="T34" fmla="*/ 319300 w 4940"/>
              <a:gd name="T35" fmla="*/ 1284787 h 3973"/>
              <a:gd name="T36" fmla="*/ 391798 w 4940"/>
              <a:gd name="T37" fmla="*/ 1273212 h 3973"/>
              <a:gd name="T38" fmla="*/ 467381 w 4940"/>
              <a:gd name="T39" fmla="*/ 1270511 h 3973"/>
              <a:gd name="T40" fmla="*/ 546434 w 4940"/>
              <a:gd name="T41" fmla="*/ 1277070 h 3973"/>
              <a:gd name="T42" fmla="*/ 627802 w 4940"/>
              <a:gd name="T43" fmla="*/ 1295975 h 3973"/>
              <a:gd name="T44" fmla="*/ 709555 w 4940"/>
              <a:gd name="T45" fmla="*/ 1329156 h 3973"/>
              <a:gd name="T46" fmla="*/ 791693 w 4940"/>
              <a:gd name="T47" fmla="*/ 1378155 h 3973"/>
              <a:gd name="T48" fmla="*/ 873061 w 4940"/>
              <a:gd name="T49" fmla="*/ 1445288 h 3973"/>
              <a:gd name="T50" fmla="*/ 952500 w 4940"/>
              <a:gd name="T51" fmla="*/ 1532870 h 3973"/>
              <a:gd name="T52" fmla="*/ 1011887 w 4940"/>
              <a:gd name="T53" fmla="*/ 1465351 h 3973"/>
              <a:gd name="T54" fmla="*/ 1092868 w 4940"/>
              <a:gd name="T55" fmla="*/ 1393588 h 3973"/>
              <a:gd name="T56" fmla="*/ 1175007 w 4940"/>
              <a:gd name="T57" fmla="*/ 1339959 h 3973"/>
              <a:gd name="T58" fmla="*/ 1256760 w 4940"/>
              <a:gd name="T59" fmla="*/ 1302920 h 3973"/>
              <a:gd name="T60" fmla="*/ 1338128 w 4940"/>
              <a:gd name="T61" fmla="*/ 1280928 h 3973"/>
              <a:gd name="T62" fmla="*/ 1417952 w 4940"/>
              <a:gd name="T63" fmla="*/ 1270897 h 3973"/>
              <a:gd name="T64" fmla="*/ 1494692 w 4940"/>
              <a:gd name="T65" fmla="*/ 1271669 h 3973"/>
              <a:gd name="T66" fmla="*/ 1567962 w 4940"/>
              <a:gd name="T67" fmla="*/ 1281314 h 3973"/>
              <a:gd name="T68" fmla="*/ 1635832 w 4940"/>
              <a:gd name="T69" fmla="*/ 1297519 h 3973"/>
              <a:gd name="T70" fmla="*/ 1698689 w 4940"/>
              <a:gd name="T71" fmla="*/ 1318353 h 3973"/>
              <a:gd name="T72" fmla="*/ 1792397 w 4940"/>
              <a:gd name="T73" fmla="*/ 1359250 h 3973"/>
              <a:gd name="T74" fmla="*/ 1868365 w 4940"/>
              <a:gd name="T75" fmla="*/ 1402848 h 3973"/>
              <a:gd name="T76" fmla="*/ 1905000 w 4940"/>
              <a:gd name="T77" fmla="*/ 158573 h 3973"/>
              <a:gd name="T78" fmla="*/ 1868365 w 4940"/>
              <a:gd name="T79" fmla="*/ 133109 h 3973"/>
              <a:gd name="T80" fmla="*/ 1792397 w 4940"/>
              <a:gd name="T81" fmla="*/ 89511 h 3973"/>
              <a:gd name="T82" fmla="*/ 1698689 w 4940"/>
              <a:gd name="T83" fmla="*/ 47842 h 3973"/>
              <a:gd name="T84" fmla="*/ 1635832 w 4940"/>
              <a:gd name="T85" fmla="*/ 27393 h 3973"/>
              <a:gd name="T86" fmla="*/ 1567962 w 4940"/>
              <a:gd name="T87" fmla="*/ 11575 h 3973"/>
              <a:gd name="T88" fmla="*/ 1494692 w 4940"/>
              <a:gd name="T89" fmla="*/ 1929 h 3973"/>
              <a:gd name="T90" fmla="*/ 1417952 w 4940"/>
              <a:gd name="T91" fmla="*/ 1157 h 3973"/>
              <a:gd name="T92" fmla="*/ 1338128 w 4940"/>
              <a:gd name="T93" fmla="*/ 10417 h 3973"/>
              <a:gd name="T94" fmla="*/ 1256760 w 4940"/>
              <a:gd name="T95" fmla="*/ 33181 h 3973"/>
              <a:gd name="T96" fmla="*/ 1175007 w 4940"/>
              <a:gd name="T97" fmla="*/ 70220 h 3973"/>
              <a:gd name="T98" fmla="*/ 1092868 w 4940"/>
              <a:gd name="T99" fmla="*/ 123463 h 3973"/>
              <a:gd name="T100" fmla="*/ 1011887 w 4940"/>
              <a:gd name="T101" fmla="*/ 195612 h 3973"/>
              <a:gd name="T102" fmla="*/ 952500 w 4940"/>
              <a:gd name="T103" fmla="*/ 262745 h 3973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4940" h="3973">
                <a:moveTo>
                  <a:pt x="2470" y="681"/>
                </a:moveTo>
                <a:lnTo>
                  <a:pt x="2470" y="681"/>
                </a:lnTo>
                <a:lnTo>
                  <a:pt x="2419" y="619"/>
                </a:lnTo>
                <a:lnTo>
                  <a:pt x="2368" y="562"/>
                </a:lnTo>
                <a:lnTo>
                  <a:pt x="2315" y="507"/>
                </a:lnTo>
                <a:lnTo>
                  <a:pt x="2264" y="455"/>
                </a:lnTo>
                <a:lnTo>
                  <a:pt x="2211" y="407"/>
                </a:lnTo>
                <a:lnTo>
                  <a:pt x="2158" y="362"/>
                </a:lnTo>
                <a:lnTo>
                  <a:pt x="2106" y="320"/>
                </a:lnTo>
                <a:lnTo>
                  <a:pt x="2053" y="281"/>
                </a:lnTo>
                <a:lnTo>
                  <a:pt x="2000" y="244"/>
                </a:lnTo>
                <a:lnTo>
                  <a:pt x="1946" y="211"/>
                </a:lnTo>
                <a:lnTo>
                  <a:pt x="1894" y="182"/>
                </a:lnTo>
                <a:lnTo>
                  <a:pt x="1840" y="154"/>
                </a:lnTo>
                <a:lnTo>
                  <a:pt x="1787" y="128"/>
                </a:lnTo>
                <a:lnTo>
                  <a:pt x="1733" y="106"/>
                </a:lnTo>
                <a:lnTo>
                  <a:pt x="1680" y="86"/>
                </a:lnTo>
                <a:lnTo>
                  <a:pt x="1628" y="68"/>
                </a:lnTo>
                <a:lnTo>
                  <a:pt x="1575" y="52"/>
                </a:lnTo>
                <a:lnTo>
                  <a:pt x="1522" y="38"/>
                </a:lnTo>
                <a:lnTo>
                  <a:pt x="1469" y="27"/>
                </a:lnTo>
                <a:lnTo>
                  <a:pt x="1417" y="19"/>
                </a:lnTo>
                <a:lnTo>
                  <a:pt x="1365" y="11"/>
                </a:lnTo>
                <a:lnTo>
                  <a:pt x="1314" y="6"/>
                </a:lnTo>
                <a:lnTo>
                  <a:pt x="1264" y="3"/>
                </a:lnTo>
                <a:lnTo>
                  <a:pt x="1212" y="0"/>
                </a:lnTo>
                <a:lnTo>
                  <a:pt x="1163" y="0"/>
                </a:lnTo>
                <a:lnTo>
                  <a:pt x="1113" y="2"/>
                </a:lnTo>
                <a:lnTo>
                  <a:pt x="1064" y="5"/>
                </a:lnTo>
                <a:lnTo>
                  <a:pt x="1016" y="9"/>
                </a:lnTo>
                <a:lnTo>
                  <a:pt x="968" y="15"/>
                </a:lnTo>
                <a:lnTo>
                  <a:pt x="920" y="21"/>
                </a:lnTo>
                <a:lnTo>
                  <a:pt x="875" y="30"/>
                </a:lnTo>
                <a:lnTo>
                  <a:pt x="828" y="38"/>
                </a:lnTo>
                <a:lnTo>
                  <a:pt x="784" y="48"/>
                </a:lnTo>
                <a:lnTo>
                  <a:pt x="740" y="59"/>
                </a:lnTo>
                <a:lnTo>
                  <a:pt x="697" y="71"/>
                </a:lnTo>
                <a:lnTo>
                  <a:pt x="654" y="84"/>
                </a:lnTo>
                <a:lnTo>
                  <a:pt x="614" y="96"/>
                </a:lnTo>
                <a:lnTo>
                  <a:pt x="573" y="111"/>
                </a:lnTo>
                <a:lnTo>
                  <a:pt x="534" y="124"/>
                </a:lnTo>
                <a:lnTo>
                  <a:pt x="496" y="139"/>
                </a:lnTo>
                <a:lnTo>
                  <a:pt x="423" y="169"/>
                </a:lnTo>
                <a:lnTo>
                  <a:pt x="355" y="200"/>
                </a:lnTo>
                <a:lnTo>
                  <a:pt x="292" y="232"/>
                </a:lnTo>
                <a:lnTo>
                  <a:pt x="234" y="263"/>
                </a:lnTo>
                <a:lnTo>
                  <a:pt x="181" y="292"/>
                </a:lnTo>
                <a:lnTo>
                  <a:pt x="135" y="319"/>
                </a:lnTo>
                <a:lnTo>
                  <a:pt x="95" y="345"/>
                </a:lnTo>
                <a:lnTo>
                  <a:pt x="61" y="367"/>
                </a:lnTo>
                <a:lnTo>
                  <a:pt x="16" y="399"/>
                </a:lnTo>
                <a:lnTo>
                  <a:pt x="0" y="411"/>
                </a:lnTo>
                <a:lnTo>
                  <a:pt x="0" y="3702"/>
                </a:lnTo>
                <a:lnTo>
                  <a:pt x="16" y="3690"/>
                </a:lnTo>
                <a:lnTo>
                  <a:pt x="61" y="3658"/>
                </a:lnTo>
                <a:lnTo>
                  <a:pt x="95" y="3636"/>
                </a:lnTo>
                <a:lnTo>
                  <a:pt x="135" y="3612"/>
                </a:lnTo>
                <a:lnTo>
                  <a:pt x="181" y="3583"/>
                </a:lnTo>
                <a:lnTo>
                  <a:pt x="234" y="3554"/>
                </a:lnTo>
                <a:lnTo>
                  <a:pt x="292" y="3523"/>
                </a:lnTo>
                <a:lnTo>
                  <a:pt x="355" y="3493"/>
                </a:lnTo>
                <a:lnTo>
                  <a:pt x="423" y="3461"/>
                </a:lnTo>
                <a:lnTo>
                  <a:pt x="496" y="3431"/>
                </a:lnTo>
                <a:lnTo>
                  <a:pt x="534" y="3417"/>
                </a:lnTo>
                <a:lnTo>
                  <a:pt x="573" y="3402"/>
                </a:lnTo>
                <a:lnTo>
                  <a:pt x="614" y="3388"/>
                </a:lnTo>
                <a:lnTo>
                  <a:pt x="654" y="3375"/>
                </a:lnTo>
                <a:lnTo>
                  <a:pt x="697" y="3363"/>
                </a:lnTo>
                <a:lnTo>
                  <a:pt x="740" y="3350"/>
                </a:lnTo>
                <a:lnTo>
                  <a:pt x="784" y="3339"/>
                </a:lnTo>
                <a:lnTo>
                  <a:pt x="828" y="3330"/>
                </a:lnTo>
                <a:lnTo>
                  <a:pt x="875" y="3321"/>
                </a:lnTo>
                <a:lnTo>
                  <a:pt x="920" y="3312"/>
                </a:lnTo>
                <a:lnTo>
                  <a:pt x="968" y="3306"/>
                </a:lnTo>
                <a:lnTo>
                  <a:pt x="1016" y="3300"/>
                </a:lnTo>
                <a:lnTo>
                  <a:pt x="1064" y="3296"/>
                </a:lnTo>
                <a:lnTo>
                  <a:pt x="1113" y="3294"/>
                </a:lnTo>
                <a:lnTo>
                  <a:pt x="1163" y="3292"/>
                </a:lnTo>
                <a:lnTo>
                  <a:pt x="1212" y="3293"/>
                </a:lnTo>
                <a:lnTo>
                  <a:pt x="1264" y="3294"/>
                </a:lnTo>
                <a:lnTo>
                  <a:pt x="1314" y="3298"/>
                </a:lnTo>
                <a:lnTo>
                  <a:pt x="1365" y="3303"/>
                </a:lnTo>
                <a:lnTo>
                  <a:pt x="1417" y="3310"/>
                </a:lnTo>
                <a:lnTo>
                  <a:pt x="1469" y="3320"/>
                </a:lnTo>
                <a:lnTo>
                  <a:pt x="1522" y="3331"/>
                </a:lnTo>
                <a:lnTo>
                  <a:pt x="1575" y="3344"/>
                </a:lnTo>
                <a:lnTo>
                  <a:pt x="1628" y="3359"/>
                </a:lnTo>
                <a:lnTo>
                  <a:pt x="1680" y="3377"/>
                </a:lnTo>
                <a:lnTo>
                  <a:pt x="1733" y="3397"/>
                </a:lnTo>
                <a:lnTo>
                  <a:pt x="1787" y="3420"/>
                </a:lnTo>
                <a:lnTo>
                  <a:pt x="1840" y="3445"/>
                </a:lnTo>
                <a:lnTo>
                  <a:pt x="1894" y="3473"/>
                </a:lnTo>
                <a:lnTo>
                  <a:pt x="1946" y="3504"/>
                </a:lnTo>
                <a:lnTo>
                  <a:pt x="2000" y="3537"/>
                </a:lnTo>
                <a:lnTo>
                  <a:pt x="2053" y="3572"/>
                </a:lnTo>
                <a:lnTo>
                  <a:pt x="2106" y="3612"/>
                </a:lnTo>
                <a:lnTo>
                  <a:pt x="2158" y="3653"/>
                </a:lnTo>
                <a:lnTo>
                  <a:pt x="2211" y="3699"/>
                </a:lnTo>
                <a:lnTo>
                  <a:pt x="2264" y="3746"/>
                </a:lnTo>
                <a:lnTo>
                  <a:pt x="2315" y="3798"/>
                </a:lnTo>
                <a:lnTo>
                  <a:pt x="2368" y="3853"/>
                </a:lnTo>
                <a:lnTo>
                  <a:pt x="2419" y="3911"/>
                </a:lnTo>
                <a:lnTo>
                  <a:pt x="2470" y="3973"/>
                </a:lnTo>
                <a:lnTo>
                  <a:pt x="2521" y="3911"/>
                </a:lnTo>
                <a:lnTo>
                  <a:pt x="2573" y="3853"/>
                </a:lnTo>
                <a:lnTo>
                  <a:pt x="2624" y="3798"/>
                </a:lnTo>
                <a:lnTo>
                  <a:pt x="2676" y="3746"/>
                </a:lnTo>
                <a:lnTo>
                  <a:pt x="2728" y="3699"/>
                </a:lnTo>
                <a:lnTo>
                  <a:pt x="2781" y="3653"/>
                </a:lnTo>
                <a:lnTo>
                  <a:pt x="2834" y="3612"/>
                </a:lnTo>
                <a:lnTo>
                  <a:pt x="2886" y="3572"/>
                </a:lnTo>
                <a:lnTo>
                  <a:pt x="2940" y="3537"/>
                </a:lnTo>
                <a:lnTo>
                  <a:pt x="2993" y="3504"/>
                </a:lnTo>
                <a:lnTo>
                  <a:pt x="3047" y="3473"/>
                </a:lnTo>
                <a:lnTo>
                  <a:pt x="3100" y="3445"/>
                </a:lnTo>
                <a:lnTo>
                  <a:pt x="3154" y="3420"/>
                </a:lnTo>
                <a:lnTo>
                  <a:pt x="3206" y="3397"/>
                </a:lnTo>
                <a:lnTo>
                  <a:pt x="3259" y="3377"/>
                </a:lnTo>
                <a:lnTo>
                  <a:pt x="3313" y="3359"/>
                </a:lnTo>
                <a:lnTo>
                  <a:pt x="3366" y="3344"/>
                </a:lnTo>
                <a:lnTo>
                  <a:pt x="3418" y="3331"/>
                </a:lnTo>
                <a:lnTo>
                  <a:pt x="3470" y="3320"/>
                </a:lnTo>
                <a:lnTo>
                  <a:pt x="3523" y="3310"/>
                </a:lnTo>
                <a:lnTo>
                  <a:pt x="3574" y="3303"/>
                </a:lnTo>
                <a:lnTo>
                  <a:pt x="3626" y="3298"/>
                </a:lnTo>
                <a:lnTo>
                  <a:pt x="3677" y="3294"/>
                </a:lnTo>
                <a:lnTo>
                  <a:pt x="3727" y="3293"/>
                </a:lnTo>
                <a:lnTo>
                  <a:pt x="3778" y="3292"/>
                </a:lnTo>
                <a:lnTo>
                  <a:pt x="3827" y="3294"/>
                </a:lnTo>
                <a:lnTo>
                  <a:pt x="3876" y="3296"/>
                </a:lnTo>
                <a:lnTo>
                  <a:pt x="3925" y="3300"/>
                </a:lnTo>
                <a:lnTo>
                  <a:pt x="3973" y="3306"/>
                </a:lnTo>
                <a:lnTo>
                  <a:pt x="4019" y="3312"/>
                </a:lnTo>
                <a:lnTo>
                  <a:pt x="4066" y="3321"/>
                </a:lnTo>
                <a:lnTo>
                  <a:pt x="4111" y="3330"/>
                </a:lnTo>
                <a:lnTo>
                  <a:pt x="4155" y="3339"/>
                </a:lnTo>
                <a:lnTo>
                  <a:pt x="4199" y="3350"/>
                </a:lnTo>
                <a:lnTo>
                  <a:pt x="4242" y="3363"/>
                </a:lnTo>
                <a:lnTo>
                  <a:pt x="4285" y="3375"/>
                </a:lnTo>
                <a:lnTo>
                  <a:pt x="4327" y="3388"/>
                </a:lnTo>
                <a:lnTo>
                  <a:pt x="4366" y="3402"/>
                </a:lnTo>
                <a:lnTo>
                  <a:pt x="4405" y="3417"/>
                </a:lnTo>
                <a:lnTo>
                  <a:pt x="4444" y="3431"/>
                </a:lnTo>
                <a:lnTo>
                  <a:pt x="4517" y="3461"/>
                </a:lnTo>
                <a:lnTo>
                  <a:pt x="4585" y="3493"/>
                </a:lnTo>
                <a:lnTo>
                  <a:pt x="4648" y="3523"/>
                </a:lnTo>
                <a:lnTo>
                  <a:pt x="4707" y="3554"/>
                </a:lnTo>
                <a:lnTo>
                  <a:pt x="4758" y="3583"/>
                </a:lnTo>
                <a:lnTo>
                  <a:pt x="4805" y="3612"/>
                </a:lnTo>
                <a:lnTo>
                  <a:pt x="4845" y="3636"/>
                </a:lnTo>
                <a:lnTo>
                  <a:pt x="4878" y="3658"/>
                </a:lnTo>
                <a:lnTo>
                  <a:pt x="4924" y="3690"/>
                </a:lnTo>
                <a:lnTo>
                  <a:pt x="4940" y="3702"/>
                </a:lnTo>
                <a:lnTo>
                  <a:pt x="4940" y="411"/>
                </a:lnTo>
                <a:lnTo>
                  <a:pt x="4924" y="399"/>
                </a:lnTo>
                <a:lnTo>
                  <a:pt x="4878" y="367"/>
                </a:lnTo>
                <a:lnTo>
                  <a:pt x="4845" y="345"/>
                </a:lnTo>
                <a:lnTo>
                  <a:pt x="4805" y="319"/>
                </a:lnTo>
                <a:lnTo>
                  <a:pt x="4758" y="292"/>
                </a:lnTo>
                <a:lnTo>
                  <a:pt x="4707" y="263"/>
                </a:lnTo>
                <a:lnTo>
                  <a:pt x="4648" y="232"/>
                </a:lnTo>
                <a:lnTo>
                  <a:pt x="4585" y="200"/>
                </a:lnTo>
                <a:lnTo>
                  <a:pt x="4517" y="169"/>
                </a:lnTo>
                <a:lnTo>
                  <a:pt x="4444" y="139"/>
                </a:lnTo>
                <a:lnTo>
                  <a:pt x="4405" y="124"/>
                </a:lnTo>
                <a:lnTo>
                  <a:pt x="4366" y="111"/>
                </a:lnTo>
                <a:lnTo>
                  <a:pt x="4327" y="96"/>
                </a:lnTo>
                <a:lnTo>
                  <a:pt x="4285" y="84"/>
                </a:lnTo>
                <a:lnTo>
                  <a:pt x="4242" y="71"/>
                </a:lnTo>
                <a:lnTo>
                  <a:pt x="4199" y="59"/>
                </a:lnTo>
                <a:lnTo>
                  <a:pt x="4155" y="48"/>
                </a:lnTo>
                <a:lnTo>
                  <a:pt x="4111" y="38"/>
                </a:lnTo>
                <a:lnTo>
                  <a:pt x="4066" y="30"/>
                </a:lnTo>
                <a:lnTo>
                  <a:pt x="4019" y="21"/>
                </a:lnTo>
                <a:lnTo>
                  <a:pt x="3973" y="15"/>
                </a:lnTo>
                <a:lnTo>
                  <a:pt x="3925" y="9"/>
                </a:lnTo>
                <a:lnTo>
                  <a:pt x="3876" y="5"/>
                </a:lnTo>
                <a:lnTo>
                  <a:pt x="3827" y="2"/>
                </a:lnTo>
                <a:lnTo>
                  <a:pt x="3778" y="0"/>
                </a:lnTo>
                <a:lnTo>
                  <a:pt x="3727" y="0"/>
                </a:lnTo>
                <a:lnTo>
                  <a:pt x="3677" y="3"/>
                </a:lnTo>
                <a:lnTo>
                  <a:pt x="3626" y="6"/>
                </a:lnTo>
                <a:lnTo>
                  <a:pt x="3574" y="11"/>
                </a:lnTo>
                <a:lnTo>
                  <a:pt x="3523" y="19"/>
                </a:lnTo>
                <a:lnTo>
                  <a:pt x="3470" y="27"/>
                </a:lnTo>
                <a:lnTo>
                  <a:pt x="3418" y="38"/>
                </a:lnTo>
                <a:lnTo>
                  <a:pt x="3366" y="52"/>
                </a:lnTo>
                <a:lnTo>
                  <a:pt x="3313" y="68"/>
                </a:lnTo>
                <a:lnTo>
                  <a:pt x="3259" y="86"/>
                </a:lnTo>
                <a:lnTo>
                  <a:pt x="3206" y="106"/>
                </a:lnTo>
                <a:lnTo>
                  <a:pt x="3154" y="128"/>
                </a:lnTo>
                <a:lnTo>
                  <a:pt x="3100" y="154"/>
                </a:lnTo>
                <a:lnTo>
                  <a:pt x="3047" y="182"/>
                </a:lnTo>
                <a:lnTo>
                  <a:pt x="2993" y="211"/>
                </a:lnTo>
                <a:lnTo>
                  <a:pt x="2940" y="244"/>
                </a:lnTo>
                <a:lnTo>
                  <a:pt x="2886" y="281"/>
                </a:lnTo>
                <a:lnTo>
                  <a:pt x="2834" y="320"/>
                </a:lnTo>
                <a:lnTo>
                  <a:pt x="2781" y="362"/>
                </a:lnTo>
                <a:lnTo>
                  <a:pt x="2728" y="407"/>
                </a:lnTo>
                <a:lnTo>
                  <a:pt x="2676" y="455"/>
                </a:lnTo>
                <a:lnTo>
                  <a:pt x="2624" y="507"/>
                </a:lnTo>
                <a:lnTo>
                  <a:pt x="2573" y="562"/>
                </a:lnTo>
                <a:lnTo>
                  <a:pt x="2521" y="619"/>
                </a:lnTo>
                <a:lnTo>
                  <a:pt x="2470" y="681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  <a:round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>
            <a:scene3d>
              <a:camera prst="orthographicFront"/>
              <a:lightRig rig="threePt" dir="t"/>
            </a:scene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63575" y="3077210"/>
            <a:ext cx="6164580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endParaRPr lang="zh-CN" altLang="en-US" sz="20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zh-CN" altLang="en-US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4.列表的样式属性(li)</a:t>
            </a:r>
            <a:endParaRPr lang="zh-CN" altLang="en-US" sz="20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en-US" altLang="zh-CN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zh-CN" altLang="en-US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list-style:none     去除样式</a:t>
            </a:r>
            <a:endParaRPr lang="zh-CN" altLang="en-US" sz="20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zh-CN" altLang="en-US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                          disc        实心圆</a:t>
            </a:r>
            <a:endParaRPr lang="zh-CN" altLang="en-US" sz="20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zh-CN" altLang="en-US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                         circe        空心圆</a:t>
            </a:r>
            <a:endParaRPr lang="zh-CN" altLang="en-US" sz="20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zh-CN" altLang="en-US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                         square     实心正方体</a:t>
            </a:r>
            <a:endParaRPr lang="zh-CN" altLang="en-US" sz="20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zh-CN" altLang="en-US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                         decimal   数字</a:t>
            </a:r>
            <a:endParaRPr lang="zh-CN" altLang="en-US" sz="20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7463155" y="328295"/>
            <a:ext cx="1483360" cy="1352550"/>
            <a:chOff x="11606" y="292"/>
            <a:chExt cx="2336" cy="2130"/>
          </a:xfrm>
        </p:grpSpPr>
        <p:sp>
          <p:nvSpPr>
            <p:cNvPr id="213" name=" 213"/>
            <p:cNvSpPr/>
            <p:nvPr/>
          </p:nvSpPr>
          <p:spPr>
            <a:xfrm>
              <a:off x="11606" y="292"/>
              <a:ext cx="2337" cy="2130"/>
            </a:xfrm>
            <a:custGeom>
              <a:avLst/>
              <a:gdLst/>
              <a:ahLst/>
              <a:cxnLst/>
              <a:rect l="l" t="t" r="r" b="b"/>
              <a:pathLst>
                <a:path w="1160528" h="1137856">
                  <a:moveTo>
                    <a:pt x="301373" y="145324"/>
                  </a:moveTo>
                  <a:cubicBezTo>
                    <a:pt x="77474" y="176329"/>
                    <a:pt x="-76715" y="585266"/>
                    <a:pt x="580264" y="1067944"/>
                  </a:cubicBezTo>
                  <a:cubicBezTo>
                    <a:pt x="1535870" y="365866"/>
                    <a:pt x="775286" y="-180195"/>
                    <a:pt x="580264" y="365866"/>
                  </a:cubicBezTo>
                  <a:cubicBezTo>
                    <a:pt x="519320" y="195222"/>
                    <a:pt x="403145" y="131231"/>
                    <a:pt x="301373" y="145324"/>
                  </a:cubicBezTo>
                  <a:close/>
                  <a:moveTo>
                    <a:pt x="237013" y="2324"/>
                  </a:moveTo>
                  <a:cubicBezTo>
                    <a:pt x="362271" y="-15022"/>
                    <a:pt x="505256" y="63737"/>
                    <a:pt x="580264" y="273760"/>
                  </a:cubicBezTo>
                  <a:cubicBezTo>
                    <a:pt x="820291" y="-398315"/>
                    <a:pt x="1756395" y="273760"/>
                    <a:pt x="580264" y="1137856"/>
                  </a:cubicBezTo>
                  <a:cubicBezTo>
                    <a:pt x="-228326" y="543790"/>
                    <a:pt x="-38555" y="40484"/>
                    <a:pt x="237013" y="2324"/>
                  </a:cubicBezTo>
                  <a:close/>
                </a:path>
              </a:pathLst>
            </a:custGeom>
            <a:solidFill>
              <a:srgbClr val="00B05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12150" y="994"/>
              <a:ext cx="1248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400">
                  <a:ln w="6600">
                    <a:solidFill>
                      <a:schemeClr val="accent2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dist="38100" dir="2700000" algn="tl" rotWithShape="0">
                      <a:schemeClr val="accent2"/>
                    </a:outerShdw>
                  </a:effectLst>
                  <a:latin typeface="Arial Black" panose="020B0A04020102020204" charset="0"/>
                </a:rPr>
                <a:t>五组</a:t>
              </a:r>
              <a:endParaRPr lang="zh-CN" altLang="en-US" sz="240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Arial Black" panose="020B0A04020102020204" charset="0"/>
              </a:endParaRPr>
            </a:p>
          </p:txBody>
        </p:sp>
      </p:grp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ntr" presetSubtype="1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 fmla="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50" name="TextBox 6"/>
          <p:cNvSpPr txBox="1"/>
          <p:nvPr/>
        </p:nvSpPr>
        <p:spPr>
          <a:xfrm>
            <a:off x="336868" y="1234123"/>
            <a:ext cx="7126287" cy="535463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endParaRPr lang="en-US" altLang="zh-CN" dirty="0">
              <a:latin typeface="Arial" panose="020B0604020202020204" pitchFamily="34" charset="0"/>
            </a:endParaRPr>
          </a:p>
          <a:p>
            <a:r>
              <a:rPr lang="en-US" altLang="zh-CN" dirty="0">
                <a:latin typeface="Arial" panose="020B0604020202020204" pitchFamily="34" charset="0"/>
              </a:rPr>
              <a:t>1.</a:t>
            </a:r>
            <a:r>
              <a:rPr lang="zh-CN" altLang="en-US" dirty="0">
                <a:latin typeface="Arial" panose="020B0604020202020204" pitchFamily="34" charset="0"/>
              </a:rPr>
              <a:t>链接样式表</a:t>
            </a:r>
            <a:r>
              <a:rPr lang="en-US" altLang="zh-CN" dirty="0">
                <a:latin typeface="Arial" panose="020B0604020202020204" pitchFamily="34" charset="0"/>
              </a:rPr>
              <a:t>&lt;link&gt;</a:t>
            </a:r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r>
              <a:rPr lang="zh-CN" altLang="en-US" dirty="0">
                <a:latin typeface="Arial" panose="020B0604020202020204" pitchFamily="34" charset="0"/>
              </a:rPr>
              <a:t>   基本语法：</a:t>
            </a:r>
            <a:endParaRPr lang="zh-CN" altLang="en-US" dirty="0">
              <a:latin typeface="Arial" panose="020B0604020202020204" pitchFamily="34" charset="0"/>
            </a:endParaRPr>
          </a:p>
          <a:p>
            <a:r>
              <a:rPr lang="en-US" altLang="zh-CN" dirty="0">
                <a:latin typeface="Arial" panose="020B0604020202020204" pitchFamily="34" charset="0"/>
              </a:rPr>
              <a:t>   &lt;link href="</a:t>
            </a:r>
            <a:r>
              <a:rPr lang="zh-CN" altLang="en-US" dirty="0">
                <a:latin typeface="Arial" panose="020B0604020202020204" pitchFamily="34" charset="0"/>
              </a:rPr>
              <a:t>外部样式文件</a:t>
            </a:r>
            <a:r>
              <a:rPr lang="en-US" altLang="zh-CN" dirty="0">
                <a:latin typeface="Arial" panose="020B0604020202020204" pitchFamily="34" charset="0"/>
              </a:rPr>
              <a:t>" type="text/css" rel="stylesheet"&gt;</a:t>
            </a:r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r>
              <a:rPr lang="en-US" altLang="zh-CN" dirty="0">
                <a:latin typeface="Arial" panose="020B0604020202020204" pitchFamily="34" charset="0"/>
              </a:rPr>
              <a:t>2.</a:t>
            </a:r>
            <a:r>
              <a:rPr lang="zh-CN" altLang="en-US" dirty="0">
                <a:latin typeface="Arial" panose="020B0604020202020204" pitchFamily="34" charset="0"/>
              </a:rPr>
              <a:t>导入时样式表</a:t>
            </a:r>
            <a:endParaRPr lang="en-US" altLang="zh-CN" dirty="0">
              <a:latin typeface="Arial" panose="020B0604020202020204" pitchFamily="34" charset="0"/>
            </a:endParaRPr>
          </a:p>
          <a:p>
            <a:endParaRPr lang="zh-CN" altLang="en-US" dirty="0">
              <a:latin typeface="Arial" panose="020B0604020202020204" pitchFamily="34" charset="0"/>
            </a:endParaRPr>
          </a:p>
          <a:p>
            <a:r>
              <a:rPr lang="zh-CN" altLang="en-US" dirty="0">
                <a:latin typeface="Arial" panose="020B0604020202020204" pitchFamily="34" charset="0"/>
              </a:rPr>
              <a:t>   基本语法：</a:t>
            </a:r>
            <a:endParaRPr lang="zh-CN" altLang="en-US" dirty="0">
              <a:latin typeface="Arial" panose="020B0604020202020204" pitchFamily="34" charset="0"/>
            </a:endParaRPr>
          </a:p>
          <a:p>
            <a:r>
              <a:rPr lang="en-US" altLang="zh-CN" dirty="0">
                <a:latin typeface="Arial" panose="020B0604020202020204" pitchFamily="34" charset="0"/>
              </a:rPr>
              <a:t>   &lt;head&gt;</a:t>
            </a:r>
            <a:endParaRPr lang="en-US" altLang="zh-CN" dirty="0">
              <a:latin typeface="Arial" panose="020B0604020202020204" pitchFamily="34" charset="0"/>
            </a:endParaRPr>
          </a:p>
          <a:p>
            <a:r>
              <a:rPr lang="en-US" altLang="zh-CN" dirty="0">
                <a:latin typeface="Arial" panose="020B0604020202020204" pitchFamily="34" charset="0"/>
              </a:rPr>
              <a:t>	&lt;style type="text/css"&gt;</a:t>
            </a:r>
            <a:endParaRPr lang="en-US" altLang="zh-CN" dirty="0">
              <a:latin typeface="Arial" panose="020B0604020202020204" pitchFamily="34" charset="0"/>
            </a:endParaRPr>
          </a:p>
          <a:p>
            <a:r>
              <a:rPr lang="en-US" altLang="zh-CN" dirty="0">
                <a:latin typeface="Arial" panose="020B0604020202020204" pitchFamily="34" charset="0"/>
              </a:rPr>
              <a:t>		@import </a:t>
            </a:r>
            <a:r>
              <a:rPr lang="zh-CN" altLang="en-US" dirty="0">
                <a:latin typeface="Arial" panose="020B0604020202020204" pitchFamily="34" charset="0"/>
              </a:rPr>
              <a:t>样式表名称</a:t>
            </a:r>
            <a:endParaRPr lang="zh-CN" altLang="en-US" dirty="0">
              <a:latin typeface="Arial" panose="020B0604020202020204" pitchFamily="34" charset="0"/>
            </a:endParaRPr>
          </a:p>
          <a:p>
            <a:r>
              <a:rPr lang="zh-CN" altLang="en-US" dirty="0">
                <a:latin typeface="Arial" panose="020B0604020202020204" pitchFamily="34" charset="0"/>
              </a:rPr>
              <a:t>	</a:t>
            </a:r>
            <a:r>
              <a:rPr lang="en-US" altLang="zh-CN" dirty="0">
                <a:latin typeface="Arial" panose="020B0604020202020204" pitchFamily="34" charset="0"/>
              </a:rPr>
              <a:t>&lt;/style&gt;</a:t>
            </a:r>
            <a:endParaRPr lang="en-US" altLang="zh-CN" dirty="0">
              <a:latin typeface="Arial" panose="020B0604020202020204" pitchFamily="34" charset="0"/>
            </a:endParaRPr>
          </a:p>
          <a:p>
            <a:r>
              <a:rPr lang="en-US" altLang="zh-CN" dirty="0">
                <a:latin typeface="Arial" panose="020B0604020202020204" pitchFamily="34" charset="0"/>
              </a:rPr>
              <a:t>   &lt;/head&gt;</a:t>
            </a:r>
            <a:endParaRPr lang="en-US" altLang="zh-CN" dirty="0">
              <a:latin typeface="Arial" panose="020B0604020202020204" pitchFamily="34" charset="0"/>
            </a:endParaRPr>
          </a:p>
          <a:p>
            <a:r>
              <a:rPr lang="zh-CN" altLang="en-US" dirty="0">
                <a:latin typeface="Arial" panose="020B0604020202020204" pitchFamily="34" charset="0"/>
              </a:rPr>
              <a:t>   注意：</a:t>
            </a:r>
            <a:endParaRPr lang="zh-CN" altLang="en-US" dirty="0">
              <a:latin typeface="Arial" panose="020B0604020202020204" pitchFamily="34" charset="0"/>
            </a:endParaRPr>
          </a:p>
          <a:p>
            <a:r>
              <a:rPr lang="zh-CN" altLang="en-US" dirty="0">
                <a:latin typeface="Arial" panose="020B0604020202020204" pitchFamily="34" charset="0"/>
              </a:rPr>
              <a:t>   上面的语法结构中，</a:t>
            </a:r>
            <a:r>
              <a:rPr lang="en-US" altLang="zh-CN" dirty="0">
                <a:latin typeface="Arial" panose="020B0604020202020204" pitchFamily="34" charset="0"/>
              </a:rPr>
              <a:t>@import</a:t>
            </a:r>
            <a:r>
              <a:rPr lang="zh-CN" altLang="en-US" dirty="0">
                <a:latin typeface="Arial" panose="020B0604020202020204" pitchFamily="34" charset="0"/>
              </a:rPr>
              <a:t>一定要放在</a:t>
            </a:r>
            <a:r>
              <a:rPr lang="en-US" altLang="zh-CN" dirty="0">
                <a:latin typeface="Arial" panose="020B0604020202020204" pitchFamily="34" charset="0"/>
              </a:rPr>
              <a:t>&lt;style&gt;&lt;/style&gt;</a:t>
            </a:r>
            <a:r>
              <a:rPr lang="zh-CN" altLang="en-US" dirty="0">
                <a:latin typeface="Arial" panose="020B0604020202020204" pitchFamily="34" charset="0"/>
              </a:rPr>
              <a:t>标签之间，</a:t>
            </a:r>
            <a:endParaRPr lang="zh-CN" altLang="en-US" dirty="0">
              <a:latin typeface="Arial" panose="020B0604020202020204" pitchFamily="34" charset="0"/>
            </a:endParaRPr>
          </a:p>
          <a:p>
            <a:r>
              <a:rPr lang="zh-CN" altLang="en-US" dirty="0">
                <a:latin typeface="Arial" panose="020B0604020202020204" pitchFamily="34" charset="0"/>
              </a:rPr>
              <a:t>   并且在</a:t>
            </a:r>
            <a:r>
              <a:rPr lang="en-US" altLang="zh-CN" dirty="0">
                <a:latin typeface="Arial" panose="020B0604020202020204" pitchFamily="34" charset="0"/>
              </a:rPr>
              <a:t>@import</a:t>
            </a:r>
            <a:r>
              <a:rPr lang="zh-CN" altLang="en-US" dirty="0">
                <a:latin typeface="Arial" panose="020B0604020202020204" pitchFamily="34" charset="0"/>
              </a:rPr>
              <a:t>后面加分号；，否则样式不会出现导入时样式表</a:t>
            </a:r>
            <a:endParaRPr lang="zh-CN" altLang="en-US" dirty="0">
              <a:latin typeface="Arial" panose="020B0604020202020204" pitchFamily="34" charset="0"/>
            </a:endParaRPr>
          </a:p>
          <a:p>
            <a:endParaRPr lang="zh-CN" altLang="en-US" dirty="0">
              <a:latin typeface="Arial" panose="020B0604020202020204" pitchFamily="34" charset="0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7515860" y="328295"/>
            <a:ext cx="1483360" cy="1352550"/>
            <a:chOff x="11606" y="292"/>
            <a:chExt cx="2336" cy="2130"/>
          </a:xfrm>
        </p:grpSpPr>
        <p:sp>
          <p:nvSpPr>
            <p:cNvPr id="213" name=" 213"/>
            <p:cNvSpPr/>
            <p:nvPr/>
          </p:nvSpPr>
          <p:spPr>
            <a:xfrm>
              <a:off x="11606" y="292"/>
              <a:ext cx="2337" cy="2130"/>
            </a:xfrm>
            <a:custGeom>
              <a:avLst/>
              <a:gdLst/>
              <a:ahLst/>
              <a:cxnLst/>
              <a:rect l="l" t="t" r="r" b="b"/>
              <a:pathLst>
                <a:path w="1160528" h="1137856">
                  <a:moveTo>
                    <a:pt x="301373" y="145324"/>
                  </a:moveTo>
                  <a:cubicBezTo>
                    <a:pt x="77474" y="176329"/>
                    <a:pt x="-76715" y="585266"/>
                    <a:pt x="580264" y="1067944"/>
                  </a:cubicBezTo>
                  <a:cubicBezTo>
                    <a:pt x="1535870" y="365866"/>
                    <a:pt x="775286" y="-180195"/>
                    <a:pt x="580264" y="365866"/>
                  </a:cubicBezTo>
                  <a:cubicBezTo>
                    <a:pt x="519320" y="195222"/>
                    <a:pt x="403145" y="131231"/>
                    <a:pt x="301373" y="145324"/>
                  </a:cubicBezTo>
                  <a:close/>
                  <a:moveTo>
                    <a:pt x="237013" y="2324"/>
                  </a:moveTo>
                  <a:cubicBezTo>
                    <a:pt x="362271" y="-15022"/>
                    <a:pt x="505256" y="63737"/>
                    <a:pt x="580264" y="273760"/>
                  </a:cubicBezTo>
                  <a:cubicBezTo>
                    <a:pt x="820291" y="-398315"/>
                    <a:pt x="1756395" y="273760"/>
                    <a:pt x="580264" y="1137856"/>
                  </a:cubicBezTo>
                  <a:cubicBezTo>
                    <a:pt x="-228326" y="543790"/>
                    <a:pt x="-38555" y="40484"/>
                    <a:pt x="237013" y="2324"/>
                  </a:cubicBezTo>
                  <a:close/>
                </a:path>
              </a:pathLst>
            </a:custGeom>
            <a:solidFill>
              <a:srgbClr val="00B05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12150" y="994"/>
              <a:ext cx="1248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400">
                  <a:ln w="6600">
                    <a:solidFill>
                      <a:schemeClr val="accent2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dist="38100" dir="2700000" algn="tl" rotWithShape="0">
                      <a:schemeClr val="accent2"/>
                    </a:outerShdw>
                  </a:effectLst>
                  <a:latin typeface="Arial Black" panose="020B0A04020102020204" charset="0"/>
                </a:rPr>
                <a:t>五组</a:t>
              </a:r>
              <a:endParaRPr lang="zh-CN" altLang="en-US" sz="240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Arial Black" panose="020B0A04020102020204" charset="0"/>
              </a:endParaRPr>
            </a:p>
          </p:txBody>
        </p:sp>
      </p:grpSp>
      <p:sp>
        <p:nvSpPr>
          <p:cNvPr id="8" name=" 2050"/>
          <p:cNvSpPr/>
          <p:nvPr/>
        </p:nvSpPr>
        <p:spPr bwMode="auto">
          <a:xfrm rot="300000">
            <a:off x="7433945" y="4856480"/>
            <a:ext cx="1647825" cy="1938655"/>
          </a:xfrm>
          <a:custGeom>
            <a:avLst/>
            <a:gdLst>
              <a:gd name="T0" fmla="*/ 1052180 w 1822450"/>
              <a:gd name="T1" fmla="*/ 1891814 h 1912938"/>
              <a:gd name="T2" fmla="*/ 834486 w 1822450"/>
              <a:gd name="T3" fmla="*/ 1843067 h 1912938"/>
              <a:gd name="T4" fmla="*/ 702457 w 1822450"/>
              <a:gd name="T5" fmla="*/ 1904601 h 1912938"/>
              <a:gd name="T6" fmla="*/ 1654740 w 1822450"/>
              <a:gd name="T7" fmla="*/ 1644404 h 1912938"/>
              <a:gd name="T8" fmla="*/ 1553494 w 1822450"/>
              <a:gd name="T9" fmla="*/ 1640423 h 1912938"/>
              <a:gd name="T10" fmla="*/ 1385313 w 1822450"/>
              <a:gd name="T11" fmla="*/ 1639229 h 1912938"/>
              <a:gd name="T12" fmla="*/ 1338497 w 1822450"/>
              <a:gd name="T13" fmla="*/ 1607788 h 1912938"/>
              <a:gd name="T14" fmla="*/ 436229 w 1822450"/>
              <a:gd name="T15" fmla="*/ 1649976 h 1912938"/>
              <a:gd name="T16" fmla="*/ 265376 w 1822450"/>
              <a:gd name="T17" fmla="*/ 1639229 h 1912938"/>
              <a:gd name="T18" fmla="*/ 148309 w 1822450"/>
              <a:gd name="T19" fmla="*/ 1649577 h 1912938"/>
              <a:gd name="T20" fmla="*/ 624432 w 1822450"/>
              <a:gd name="T21" fmla="*/ 1289910 h 1912938"/>
              <a:gd name="T22" fmla="*/ 583933 w 1822450"/>
              <a:gd name="T23" fmla="*/ 1302672 h 1912938"/>
              <a:gd name="T24" fmla="*/ 1245239 w 1822450"/>
              <a:gd name="T25" fmla="*/ 1301091 h 1912938"/>
              <a:gd name="T26" fmla="*/ 1203152 w 1822450"/>
              <a:gd name="T27" fmla="*/ 1281551 h 1912938"/>
              <a:gd name="T28" fmla="*/ 110393 w 1822450"/>
              <a:gd name="T29" fmla="*/ 1147347 h 1912938"/>
              <a:gd name="T30" fmla="*/ 86508 w 1822450"/>
              <a:gd name="T31" fmla="*/ 1182918 h 1912938"/>
              <a:gd name="T32" fmla="*/ 1760008 w 1822450"/>
              <a:gd name="T33" fmla="*/ 1169884 h 1912938"/>
              <a:gd name="T34" fmla="*/ 1709636 w 1822450"/>
              <a:gd name="T35" fmla="*/ 1166651 h 1912938"/>
              <a:gd name="T36" fmla="*/ 366123 w 1822450"/>
              <a:gd name="T37" fmla="*/ 583339 h 1912938"/>
              <a:gd name="T38" fmla="*/ 468306 w 1822450"/>
              <a:gd name="T39" fmla="*/ 1328065 h 1912938"/>
              <a:gd name="T40" fmla="*/ 96264 w 1822450"/>
              <a:gd name="T41" fmla="*/ 768237 h 1912938"/>
              <a:gd name="T42" fmla="*/ 1183 w 1822450"/>
              <a:gd name="T43" fmla="*/ 654059 h 1912938"/>
              <a:gd name="T44" fmla="*/ 1654601 w 1822450"/>
              <a:gd name="T45" fmla="*/ 539486 h 1912938"/>
              <a:gd name="T46" fmla="*/ 1777799 w 1822450"/>
              <a:gd name="T47" fmla="*/ 1076207 h 1912938"/>
              <a:gd name="T48" fmla="*/ 1669211 w 1822450"/>
              <a:gd name="T49" fmla="*/ 1082926 h 1912938"/>
              <a:gd name="T50" fmla="*/ 1379381 w 1822450"/>
              <a:gd name="T51" fmla="*/ 1258406 h 1912938"/>
              <a:gd name="T52" fmla="*/ 1596951 w 1822450"/>
              <a:gd name="T53" fmla="*/ 534744 h 1912938"/>
              <a:gd name="T54" fmla="*/ 1341509 w 1822450"/>
              <a:gd name="T55" fmla="*/ 631970 h 1912938"/>
              <a:gd name="T56" fmla="*/ 1211058 w 1822450"/>
              <a:gd name="T57" fmla="*/ 878592 h 1912938"/>
              <a:gd name="T58" fmla="*/ 913390 w 1822450"/>
              <a:gd name="T59" fmla="*/ 1388436 h 1912938"/>
              <a:gd name="T60" fmla="*/ 620862 w 1822450"/>
              <a:gd name="T61" fmla="*/ 1012575 h 1912938"/>
              <a:gd name="T62" fmla="*/ 490410 w 1822450"/>
              <a:gd name="T63" fmla="*/ 658450 h 1912938"/>
              <a:gd name="T64" fmla="*/ 791239 w 1822450"/>
              <a:gd name="T65" fmla="*/ 477436 h 1912938"/>
              <a:gd name="T66" fmla="*/ 930565 w 1822450"/>
              <a:gd name="T67" fmla="*/ 340686 h 1912938"/>
              <a:gd name="T68" fmla="*/ 1525019 w 1822450"/>
              <a:gd name="T69" fmla="*/ 348987 h 1912938"/>
              <a:gd name="T70" fmla="*/ 1543211 w 1822450"/>
              <a:gd name="T71" fmla="*/ 320925 h 1912938"/>
              <a:gd name="T72" fmla="*/ 361253 w 1822450"/>
              <a:gd name="T73" fmla="*/ 309859 h 1912938"/>
              <a:gd name="T74" fmla="*/ 388900 w 1822450"/>
              <a:gd name="T75" fmla="*/ 340686 h 1912938"/>
              <a:gd name="T76" fmla="*/ 1589483 w 1822450"/>
              <a:gd name="T77" fmla="*/ 183386 h 1912938"/>
              <a:gd name="T78" fmla="*/ 1537279 w 1822450"/>
              <a:gd name="T79" fmla="*/ 257688 h 1912938"/>
              <a:gd name="T80" fmla="*/ 1630219 w 1822450"/>
              <a:gd name="T81" fmla="*/ 376257 h 1912938"/>
              <a:gd name="T82" fmla="*/ 1556658 w 1822450"/>
              <a:gd name="T83" fmla="*/ 503916 h 1912938"/>
              <a:gd name="T84" fmla="*/ 1370381 w 1822450"/>
              <a:gd name="T85" fmla="*/ 446213 h 1912938"/>
              <a:gd name="T86" fmla="*/ 1339928 w 1822450"/>
              <a:gd name="T87" fmla="*/ 311439 h 1912938"/>
              <a:gd name="T88" fmla="*/ 1371963 w 1822450"/>
              <a:gd name="T89" fmla="*/ 194056 h 1912938"/>
              <a:gd name="T90" fmla="*/ 478954 w 1822450"/>
              <a:gd name="T91" fmla="*/ 223304 h 1912938"/>
              <a:gd name="T92" fmla="*/ 457626 w 1822450"/>
              <a:gd name="T93" fmla="*/ 275474 h 1912938"/>
              <a:gd name="T94" fmla="*/ 476585 w 1822450"/>
              <a:gd name="T95" fmla="*/ 405900 h 1912938"/>
              <a:gd name="T96" fmla="*/ 374682 w 1822450"/>
              <a:gd name="T97" fmla="*/ 531187 h 1912938"/>
              <a:gd name="T98" fmla="*/ 206423 w 1822450"/>
              <a:gd name="T99" fmla="*/ 401156 h 1912938"/>
              <a:gd name="T100" fmla="*/ 203659 w 1822450"/>
              <a:gd name="T101" fmla="*/ 280612 h 1912938"/>
              <a:gd name="T102" fmla="*/ 318991 w 1822450"/>
              <a:gd name="T103" fmla="*/ 160462 h 1912938"/>
              <a:gd name="T104" fmla="*/ 951483 w 1822450"/>
              <a:gd name="T105" fmla="*/ 193267 h 1912938"/>
              <a:gd name="T106" fmla="*/ 978320 w 1822450"/>
              <a:gd name="T107" fmla="*/ 240299 h 1912938"/>
              <a:gd name="T108" fmla="*/ 1028839 w 1822450"/>
              <a:gd name="T109" fmla="*/ 19762 h 1912938"/>
              <a:gd name="T110" fmla="*/ 985031 w 1822450"/>
              <a:gd name="T111" fmla="*/ 122916 h 1912938"/>
              <a:gd name="T112" fmla="*/ 1097906 w 1822450"/>
              <a:gd name="T113" fmla="*/ 194847 h 1912938"/>
              <a:gd name="T114" fmla="*/ 1067122 w 1822450"/>
              <a:gd name="T115" fmla="*/ 354520 h 1912938"/>
              <a:gd name="T116" fmla="*/ 893862 w 1822450"/>
              <a:gd name="T117" fmla="*/ 476646 h 1912938"/>
              <a:gd name="T118" fmla="*/ 745465 w 1822450"/>
              <a:gd name="T119" fmla="*/ 315392 h 1912938"/>
              <a:gd name="T120" fmla="*/ 746649 w 1822450"/>
              <a:gd name="T121" fmla="*/ 154929 h 1912938"/>
              <a:gd name="T122" fmla="*/ 892678 w 1822450"/>
              <a:gd name="T123" fmla="*/ 3162 h 1912938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822450" h="1912938">
                <a:moveTo>
                  <a:pt x="987425" y="1839913"/>
                </a:moveTo>
                <a:lnTo>
                  <a:pt x="1085699" y="1839913"/>
                </a:lnTo>
                <a:lnTo>
                  <a:pt x="1094850" y="1845932"/>
                </a:lnTo>
                <a:lnTo>
                  <a:pt x="1104399" y="1852753"/>
                </a:lnTo>
                <a:lnTo>
                  <a:pt x="1115141" y="1860778"/>
                </a:lnTo>
                <a:lnTo>
                  <a:pt x="1126282" y="1870407"/>
                </a:lnTo>
                <a:lnTo>
                  <a:pt x="1131454" y="1874821"/>
                </a:lnTo>
                <a:lnTo>
                  <a:pt x="1135831" y="1879636"/>
                </a:lnTo>
                <a:lnTo>
                  <a:pt x="1139809" y="1884450"/>
                </a:lnTo>
                <a:lnTo>
                  <a:pt x="1142594" y="1888864"/>
                </a:lnTo>
                <a:lnTo>
                  <a:pt x="1144982" y="1893679"/>
                </a:lnTo>
                <a:lnTo>
                  <a:pt x="1145777" y="1895685"/>
                </a:lnTo>
                <a:lnTo>
                  <a:pt x="1146175" y="1897691"/>
                </a:lnTo>
                <a:lnTo>
                  <a:pt x="1145777" y="1900500"/>
                </a:lnTo>
                <a:lnTo>
                  <a:pt x="1144982" y="1902907"/>
                </a:lnTo>
                <a:lnTo>
                  <a:pt x="1142992" y="1905315"/>
                </a:lnTo>
                <a:lnTo>
                  <a:pt x="1140605" y="1907321"/>
                </a:lnTo>
                <a:lnTo>
                  <a:pt x="1137422" y="1908926"/>
                </a:lnTo>
                <a:lnTo>
                  <a:pt x="1133046" y="1910531"/>
                </a:lnTo>
                <a:lnTo>
                  <a:pt x="1127475" y="1911735"/>
                </a:lnTo>
                <a:lnTo>
                  <a:pt x="1120712" y="1912537"/>
                </a:lnTo>
                <a:lnTo>
                  <a:pt x="1112754" y="1912938"/>
                </a:lnTo>
                <a:lnTo>
                  <a:pt x="1105195" y="1912938"/>
                </a:lnTo>
                <a:lnTo>
                  <a:pt x="1098033" y="1912537"/>
                </a:lnTo>
                <a:lnTo>
                  <a:pt x="1091269" y="1911735"/>
                </a:lnTo>
                <a:lnTo>
                  <a:pt x="1084903" y="1910130"/>
                </a:lnTo>
                <a:lnTo>
                  <a:pt x="1078537" y="1908525"/>
                </a:lnTo>
                <a:lnTo>
                  <a:pt x="1072569" y="1906920"/>
                </a:lnTo>
                <a:lnTo>
                  <a:pt x="1066601" y="1904914"/>
                </a:lnTo>
                <a:lnTo>
                  <a:pt x="1061031" y="1902105"/>
                </a:lnTo>
                <a:lnTo>
                  <a:pt x="1055859" y="1899697"/>
                </a:lnTo>
                <a:lnTo>
                  <a:pt x="1045514" y="1893679"/>
                </a:lnTo>
                <a:lnTo>
                  <a:pt x="1035965" y="1887259"/>
                </a:lnTo>
                <a:lnTo>
                  <a:pt x="1026416" y="1880438"/>
                </a:lnTo>
                <a:lnTo>
                  <a:pt x="1022438" y="1878031"/>
                </a:lnTo>
                <a:lnTo>
                  <a:pt x="1019255" y="1876827"/>
                </a:lnTo>
                <a:lnTo>
                  <a:pt x="1018459" y="1876827"/>
                </a:lnTo>
                <a:lnTo>
                  <a:pt x="1017663" y="1876827"/>
                </a:lnTo>
                <a:lnTo>
                  <a:pt x="1016470" y="1877629"/>
                </a:lnTo>
                <a:lnTo>
                  <a:pt x="1015674" y="1878833"/>
                </a:lnTo>
                <a:lnTo>
                  <a:pt x="1015276" y="1880037"/>
                </a:lnTo>
                <a:lnTo>
                  <a:pt x="1014083" y="1880839"/>
                </a:lnTo>
                <a:lnTo>
                  <a:pt x="1013685" y="1881241"/>
                </a:lnTo>
                <a:lnTo>
                  <a:pt x="1012889" y="1881241"/>
                </a:lnTo>
                <a:lnTo>
                  <a:pt x="1002146" y="1880839"/>
                </a:lnTo>
                <a:lnTo>
                  <a:pt x="995781" y="1880438"/>
                </a:lnTo>
                <a:lnTo>
                  <a:pt x="993393" y="1880037"/>
                </a:lnTo>
                <a:lnTo>
                  <a:pt x="991802" y="1879234"/>
                </a:lnTo>
                <a:lnTo>
                  <a:pt x="989812" y="1870006"/>
                </a:lnTo>
                <a:lnTo>
                  <a:pt x="988619" y="1861580"/>
                </a:lnTo>
                <a:lnTo>
                  <a:pt x="988221" y="1855160"/>
                </a:lnTo>
                <a:lnTo>
                  <a:pt x="988221" y="1850747"/>
                </a:lnTo>
                <a:lnTo>
                  <a:pt x="988221" y="1847136"/>
                </a:lnTo>
                <a:lnTo>
                  <a:pt x="988619" y="1844728"/>
                </a:lnTo>
                <a:lnTo>
                  <a:pt x="989017" y="1843123"/>
                </a:lnTo>
                <a:lnTo>
                  <a:pt x="987425" y="1839913"/>
                </a:lnTo>
                <a:close/>
                <a:moveTo>
                  <a:pt x="739926" y="1839913"/>
                </a:moveTo>
                <a:lnTo>
                  <a:pt x="838200" y="1839913"/>
                </a:lnTo>
                <a:lnTo>
                  <a:pt x="836608" y="1843123"/>
                </a:lnTo>
                <a:lnTo>
                  <a:pt x="837006" y="1844728"/>
                </a:lnTo>
                <a:lnTo>
                  <a:pt x="837404" y="1847136"/>
                </a:lnTo>
                <a:lnTo>
                  <a:pt x="837404" y="1850747"/>
                </a:lnTo>
                <a:lnTo>
                  <a:pt x="837404" y="1855160"/>
                </a:lnTo>
                <a:lnTo>
                  <a:pt x="837006" y="1861580"/>
                </a:lnTo>
                <a:lnTo>
                  <a:pt x="835813" y="1870006"/>
                </a:lnTo>
                <a:lnTo>
                  <a:pt x="833823" y="1879234"/>
                </a:lnTo>
                <a:lnTo>
                  <a:pt x="831834" y="1880037"/>
                </a:lnTo>
                <a:lnTo>
                  <a:pt x="829447" y="1880438"/>
                </a:lnTo>
                <a:lnTo>
                  <a:pt x="823479" y="1880839"/>
                </a:lnTo>
                <a:lnTo>
                  <a:pt x="812338" y="1881241"/>
                </a:lnTo>
                <a:lnTo>
                  <a:pt x="811542" y="1881241"/>
                </a:lnTo>
                <a:lnTo>
                  <a:pt x="810747" y="1880839"/>
                </a:lnTo>
                <a:lnTo>
                  <a:pt x="810349" y="1880037"/>
                </a:lnTo>
                <a:lnTo>
                  <a:pt x="809553" y="1878833"/>
                </a:lnTo>
                <a:lnTo>
                  <a:pt x="809155" y="1877629"/>
                </a:lnTo>
                <a:lnTo>
                  <a:pt x="807962" y="1876827"/>
                </a:lnTo>
                <a:lnTo>
                  <a:pt x="807166" y="1876827"/>
                </a:lnTo>
                <a:lnTo>
                  <a:pt x="806370" y="1876827"/>
                </a:lnTo>
                <a:lnTo>
                  <a:pt x="803187" y="1878031"/>
                </a:lnTo>
                <a:lnTo>
                  <a:pt x="799209" y="1880438"/>
                </a:lnTo>
                <a:lnTo>
                  <a:pt x="789660" y="1887259"/>
                </a:lnTo>
                <a:lnTo>
                  <a:pt x="780111" y="1893679"/>
                </a:lnTo>
                <a:lnTo>
                  <a:pt x="769368" y="1899697"/>
                </a:lnTo>
                <a:lnTo>
                  <a:pt x="764594" y="1902105"/>
                </a:lnTo>
                <a:lnTo>
                  <a:pt x="758626" y="1904914"/>
                </a:lnTo>
                <a:lnTo>
                  <a:pt x="753056" y="1906920"/>
                </a:lnTo>
                <a:lnTo>
                  <a:pt x="747088" y="1908525"/>
                </a:lnTo>
                <a:lnTo>
                  <a:pt x="740722" y="1910130"/>
                </a:lnTo>
                <a:lnTo>
                  <a:pt x="733958" y="1911735"/>
                </a:lnTo>
                <a:lnTo>
                  <a:pt x="727194" y="1912537"/>
                </a:lnTo>
                <a:lnTo>
                  <a:pt x="720032" y="1912938"/>
                </a:lnTo>
                <a:lnTo>
                  <a:pt x="712473" y="1912938"/>
                </a:lnTo>
                <a:lnTo>
                  <a:pt x="704913" y="1912537"/>
                </a:lnTo>
                <a:lnTo>
                  <a:pt x="700139" y="1912136"/>
                </a:lnTo>
                <a:lnTo>
                  <a:pt x="695365" y="1911333"/>
                </a:lnTo>
                <a:lnTo>
                  <a:pt x="691386" y="1909728"/>
                </a:lnTo>
                <a:lnTo>
                  <a:pt x="687805" y="1908926"/>
                </a:lnTo>
                <a:lnTo>
                  <a:pt x="685020" y="1907321"/>
                </a:lnTo>
                <a:lnTo>
                  <a:pt x="683031" y="1905716"/>
                </a:lnTo>
                <a:lnTo>
                  <a:pt x="681041" y="1903710"/>
                </a:lnTo>
                <a:lnTo>
                  <a:pt x="680245" y="1902105"/>
                </a:lnTo>
                <a:lnTo>
                  <a:pt x="679450" y="1900099"/>
                </a:lnTo>
                <a:lnTo>
                  <a:pt x="679450" y="1898093"/>
                </a:lnTo>
                <a:lnTo>
                  <a:pt x="679848" y="1895685"/>
                </a:lnTo>
                <a:lnTo>
                  <a:pt x="680245" y="1893679"/>
                </a:lnTo>
                <a:lnTo>
                  <a:pt x="681439" y="1891673"/>
                </a:lnTo>
                <a:lnTo>
                  <a:pt x="684224" y="1886457"/>
                </a:lnTo>
                <a:lnTo>
                  <a:pt x="687805" y="1881642"/>
                </a:lnTo>
                <a:lnTo>
                  <a:pt x="692182" y="1876827"/>
                </a:lnTo>
                <a:lnTo>
                  <a:pt x="697354" y="1872012"/>
                </a:lnTo>
                <a:lnTo>
                  <a:pt x="702526" y="1866796"/>
                </a:lnTo>
                <a:lnTo>
                  <a:pt x="708494" y="1861981"/>
                </a:lnTo>
                <a:lnTo>
                  <a:pt x="720032" y="1853555"/>
                </a:lnTo>
                <a:lnTo>
                  <a:pt x="729581" y="1846333"/>
                </a:lnTo>
                <a:lnTo>
                  <a:pt x="739926" y="1839913"/>
                </a:lnTo>
                <a:close/>
                <a:moveTo>
                  <a:pt x="1538288" y="1614488"/>
                </a:moveTo>
                <a:lnTo>
                  <a:pt x="1616076" y="1614488"/>
                </a:lnTo>
                <a:lnTo>
                  <a:pt x="1619648" y="1616486"/>
                </a:lnTo>
                <a:lnTo>
                  <a:pt x="1628379" y="1622880"/>
                </a:lnTo>
                <a:lnTo>
                  <a:pt x="1640286" y="1631273"/>
                </a:lnTo>
                <a:lnTo>
                  <a:pt x="1646239" y="1636069"/>
                </a:lnTo>
                <a:lnTo>
                  <a:pt x="1651795" y="1641264"/>
                </a:lnTo>
                <a:lnTo>
                  <a:pt x="1656557" y="1646060"/>
                </a:lnTo>
                <a:lnTo>
                  <a:pt x="1660526" y="1651256"/>
                </a:lnTo>
                <a:lnTo>
                  <a:pt x="1661717" y="1653653"/>
                </a:lnTo>
                <a:lnTo>
                  <a:pt x="1662907" y="1656451"/>
                </a:lnTo>
                <a:lnTo>
                  <a:pt x="1663701" y="1658449"/>
                </a:lnTo>
                <a:lnTo>
                  <a:pt x="1663701" y="1660448"/>
                </a:lnTo>
                <a:lnTo>
                  <a:pt x="1663304" y="1662845"/>
                </a:lnTo>
                <a:lnTo>
                  <a:pt x="1662511" y="1664444"/>
                </a:lnTo>
                <a:lnTo>
                  <a:pt x="1661320" y="1666043"/>
                </a:lnTo>
                <a:lnTo>
                  <a:pt x="1659336" y="1668041"/>
                </a:lnTo>
                <a:lnTo>
                  <a:pt x="1656161" y="1669240"/>
                </a:lnTo>
                <a:lnTo>
                  <a:pt x="1652986" y="1670039"/>
                </a:lnTo>
                <a:lnTo>
                  <a:pt x="1648620" y="1670838"/>
                </a:lnTo>
                <a:lnTo>
                  <a:pt x="1643461" y="1671238"/>
                </a:lnTo>
                <a:lnTo>
                  <a:pt x="1637904" y="1671638"/>
                </a:lnTo>
                <a:lnTo>
                  <a:pt x="1631951" y="1671638"/>
                </a:lnTo>
                <a:lnTo>
                  <a:pt x="1625998" y="1671238"/>
                </a:lnTo>
                <a:lnTo>
                  <a:pt x="1620442" y="1670838"/>
                </a:lnTo>
                <a:lnTo>
                  <a:pt x="1615282" y="1669640"/>
                </a:lnTo>
                <a:lnTo>
                  <a:pt x="1610520" y="1668441"/>
                </a:lnTo>
                <a:lnTo>
                  <a:pt x="1605757" y="1666842"/>
                </a:lnTo>
                <a:lnTo>
                  <a:pt x="1600995" y="1665243"/>
                </a:lnTo>
                <a:lnTo>
                  <a:pt x="1592660" y="1661646"/>
                </a:lnTo>
                <a:lnTo>
                  <a:pt x="1584723" y="1656851"/>
                </a:lnTo>
                <a:lnTo>
                  <a:pt x="1576785" y="1651655"/>
                </a:lnTo>
                <a:lnTo>
                  <a:pt x="1569245" y="1646060"/>
                </a:lnTo>
                <a:lnTo>
                  <a:pt x="1566070" y="1644062"/>
                </a:lnTo>
                <a:lnTo>
                  <a:pt x="1564085" y="1643263"/>
                </a:lnTo>
                <a:lnTo>
                  <a:pt x="1562101" y="1643263"/>
                </a:lnTo>
                <a:lnTo>
                  <a:pt x="1561307" y="1643662"/>
                </a:lnTo>
                <a:lnTo>
                  <a:pt x="1560513" y="1645660"/>
                </a:lnTo>
                <a:lnTo>
                  <a:pt x="1559720" y="1646460"/>
                </a:lnTo>
                <a:lnTo>
                  <a:pt x="1558926" y="1647259"/>
                </a:lnTo>
                <a:lnTo>
                  <a:pt x="1550195" y="1646460"/>
                </a:lnTo>
                <a:lnTo>
                  <a:pt x="1545035" y="1646060"/>
                </a:lnTo>
                <a:lnTo>
                  <a:pt x="1543448" y="1645660"/>
                </a:lnTo>
                <a:lnTo>
                  <a:pt x="1541860" y="1645261"/>
                </a:lnTo>
                <a:lnTo>
                  <a:pt x="1540273" y="1637667"/>
                </a:lnTo>
                <a:lnTo>
                  <a:pt x="1539479" y="1631273"/>
                </a:lnTo>
                <a:lnTo>
                  <a:pt x="1539082" y="1626877"/>
                </a:lnTo>
                <a:lnTo>
                  <a:pt x="1539082" y="1622880"/>
                </a:lnTo>
                <a:lnTo>
                  <a:pt x="1539082" y="1618085"/>
                </a:lnTo>
                <a:lnTo>
                  <a:pt x="1539479" y="1616486"/>
                </a:lnTo>
                <a:lnTo>
                  <a:pt x="1538288" y="1614488"/>
                </a:lnTo>
                <a:close/>
                <a:moveTo>
                  <a:pt x="1343177" y="1614488"/>
                </a:moveTo>
                <a:lnTo>
                  <a:pt x="1420813" y="1614488"/>
                </a:lnTo>
                <a:lnTo>
                  <a:pt x="1419619" y="1616486"/>
                </a:lnTo>
                <a:lnTo>
                  <a:pt x="1420017" y="1618085"/>
                </a:lnTo>
                <a:lnTo>
                  <a:pt x="1420415" y="1622880"/>
                </a:lnTo>
                <a:lnTo>
                  <a:pt x="1420415" y="1626877"/>
                </a:lnTo>
                <a:lnTo>
                  <a:pt x="1420017" y="1631273"/>
                </a:lnTo>
                <a:lnTo>
                  <a:pt x="1419221" y="1637667"/>
                </a:lnTo>
                <a:lnTo>
                  <a:pt x="1417628" y="1645261"/>
                </a:lnTo>
                <a:lnTo>
                  <a:pt x="1416434" y="1645660"/>
                </a:lnTo>
                <a:lnTo>
                  <a:pt x="1414045" y="1646060"/>
                </a:lnTo>
                <a:lnTo>
                  <a:pt x="1409665" y="1646460"/>
                </a:lnTo>
                <a:lnTo>
                  <a:pt x="1400508" y="1647259"/>
                </a:lnTo>
                <a:lnTo>
                  <a:pt x="1399712" y="1646460"/>
                </a:lnTo>
                <a:lnTo>
                  <a:pt x="1398916" y="1645660"/>
                </a:lnTo>
                <a:lnTo>
                  <a:pt x="1398119" y="1643662"/>
                </a:lnTo>
                <a:lnTo>
                  <a:pt x="1397323" y="1643263"/>
                </a:lnTo>
                <a:lnTo>
                  <a:pt x="1395731" y="1643263"/>
                </a:lnTo>
                <a:lnTo>
                  <a:pt x="1393342" y="1644062"/>
                </a:lnTo>
                <a:lnTo>
                  <a:pt x="1390157" y="1646060"/>
                </a:lnTo>
                <a:lnTo>
                  <a:pt x="1382592" y="1651655"/>
                </a:lnTo>
                <a:lnTo>
                  <a:pt x="1375028" y="1656851"/>
                </a:lnTo>
                <a:lnTo>
                  <a:pt x="1366667" y="1661646"/>
                </a:lnTo>
                <a:lnTo>
                  <a:pt x="1357908" y="1665243"/>
                </a:lnTo>
                <a:lnTo>
                  <a:pt x="1353528" y="1666842"/>
                </a:lnTo>
                <a:lnTo>
                  <a:pt x="1348751" y="1668441"/>
                </a:lnTo>
                <a:lnTo>
                  <a:pt x="1343973" y="1669640"/>
                </a:lnTo>
                <a:lnTo>
                  <a:pt x="1338399" y="1670838"/>
                </a:lnTo>
                <a:lnTo>
                  <a:pt x="1333223" y="1671238"/>
                </a:lnTo>
                <a:lnTo>
                  <a:pt x="1327649" y="1671638"/>
                </a:lnTo>
                <a:lnTo>
                  <a:pt x="1321677" y="1671638"/>
                </a:lnTo>
                <a:lnTo>
                  <a:pt x="1315307" y="1671238"/>
                </a:lnTo>
                <a:lnTo>
                  <a:pt x="1310131" y="1670838"/>
                </a:lnTo>
                <a:lnTo>
                  <a:pt x="1306548" y="1670039"/>
                </a:lnTo>
                <a:lnTo>
                  <a:pt x="1302567" y="1669240"/>
                </a:lnTo>
                <a:lnTo>
                  <a:pt x="1300178" y="1668041"/>
                </a:lnTo>
                <a:lnTo>
                  <a:pt x="1297789" y="1666043"/>
                </a:lnTo>
                <a:lnTo>
                  <a:pt x="1296595" y="1664444"/>
                </a:lnTo>
                <a:lnTo>
                  <a:pt x="1295798" y="1662845"/>
                </a:lnTo>
                <a:lnTo>
                  <a:pt x="1295400" y="1660448"/>
                </a:lnTo>
                <a:lnTo>
                  <a:pt x="1295400" y="1658449"/>
                </a:lnTo>
                <a:lnTo>
                  <a:pt x="1296197" y="1656451"/>
                </a:lnTo>
                <a:lnTo>
                  <a:pt x="1296993" y="1653653"/>
                </a:lnTo>
                <a:lnTo>
                  <a:pt x="1298585" y="1651256"/>
                </a:lnTo>
                <a:lnTo>
                  <a:pt x="1302567" y="1646060"/>
                </a:lnTo>
                <a:lnTo>
                  <a:pt x="1307742" y="1641264"/>
                </a:lnTo>
                <a:lnTo>
                  <a:pt x="1312918" y="1636069"/>
                </a:lnTo>
                <a:lnTo>
                  <a:pt x="1318890" y="1631273"/>
                </a:lnTo>
                <a:lnTo>
                  <a:pt x="1330436" y="1622880"/>
                </a:lnTo>
                <a:lnTo>
                  <a:pt x="1339195" y="1616486"/>
                </a:lnTo>
                <a:lnTo>
                  <a:pt x="1343177" y="1614488"/>
                </a:lnTo>
                <a:close/>
                <a:moveTo>
                  <a:pt x="392113" y="1614488"/>
                </a:moveTo>
                <a:lnTo>
                  <a:pt x="469901" y="1614488"/>
                </a:lnTo>
                <a:lnTo>
                  <a:pt x="473472" y="1616486"/>
                </a:lnTo>
                <a:lnTo>
                  <a:pt x="482204" y="1622880"/>
                </a:lnTo>
                <a:lnTo>
                  <a:pt x="493713" y="1631273"/>
                </a:lnTo>
                <a:lnTo>
                  <a:pt x="499269" y="1636069"/>
                </a:lnTo>
                <a:lnTo>
                  <a:pt x="505223" y="1641264"/>
                </a:lnTo>
                <a:lnTo>
                  <a:pt x="509985" y="1646060"/>
                </a:lnTo>
                <a:lnTo>
                  <a:pt x="514351" y="1651256"/>
                </a:lnTo>
                <a:lnTo>
                  <a:pt x="515541" y="1653653"/>
                </a:lnTo>
                <a:lnTo>
                  <a:pt x="516732" y="1656451"/>
                </a:lnTo>
                <a:lnTo>
                  <a:pt x="517129" y="1658449"/>
                </a:lnTo>
                <a:lnTo>
                  <a:pt x="517526" y="1660448"/>
                </a:lnTo>
                <a:lnTo>
                  <a:pt x="517129" y="1662845"/>
                </a:lnTo>
                <a:lnTo>
                  <a:pt x="516335" y="1664444"/>
                </a:lnTo>
                <a:lnTo>
                  <a:pt x="515144" y="1666043"/>
                </a:lnTo>
                <a:lnTo>
                  <a:pt x="512763" y="1668041"/>
                </a:lnTo>
                <a:lnTo>
                  <a:pt x="509985" y="1669240"/>
                </a:lnTo>
                <a:lnTo>
                  <a:pt x="506413" y="1670039"/>
                </a:lnTo>
                <a:lnTo>
                  <a:pt x="502444" y="1670838"/>
                </a:lnTo>
                <a:lnTo>
                  <a:pt x="497285" y="1671238"/>
                </a:lnTo>
                <a:lnTo>
                  <a:pt x="490935" y="1671638"/>
                </a:lnTo>
                <a:lnTo>
                  <a:pt x="484982" y="1671638"/>
                </a:lnTo>
                <a:lnTo>
                  <a:pt x="479426" y="1671238"/>
                </a:lnTo>
                <a:lnTo>
                  <a:pt x="474266" y="1670838"/>
                </a:lnTo>
                <a:lnTo>
                  <a:pt x="469107" y="1669640"/>
                </a:lnTo>
                <a:lnTo>
                  <a:pt x="463947" y="1668441"/>
                </a:lnTo>
                <a:lnTo>
                  <a:pt x="459582" y="1666842"/>
                </a:lnTo>
                <a:lnTo>
                  <a:pt x="454819" y="1665243"/>
                </a:lnTo>
                <a:lnTo>
                  <a:pt x="446088" y="1661646"/>
                </a:lnTo>
                <a:lnTo>
                  <a:pt x="437754" y="1656851"/>
                </a:lnTo>
                <a:lnTo>
                  <a:pt x="430213" y="1651655"/>
                </a:lnTo>
                <a:lnTo>
                  <a:pt x="422672" y="1646060"/>
                </a:lnTo>
                <a:lnTo>
                  <a:pt x="419497" y="1644062"/>
                </a:lnTo>
                <a:lnTo>
                  <a:pt x="417116" y="1643263"/>
                </a:lnTo>
                <a:lnTo>
                  <a:pt x="415925" y="1643263"/>
                </a:lnTo>
                <a:lnTo>
                  <a:pt x="415132" y="1643662"/>
                </a:lnTo>
                <a:lnTo>
                  <a:pt x="413941" y="1645660"/>
                </a:lnTo>
                <a:lnTo>
                  <a:pt x="413544" y="1646460"/>
                </a:lnTo>
                <a:lnTo>
                  <a:pt x="412750" y="1647259"/>
                </a:lnTo>
                <a:lnTo>
                  <a:pt x="403622" y="1646460"/>
                </a:lnTo>
                <a:lnTo>
                  <a:pt x="398860" y="1646060"/>
                </a:lnTo>
                <a:lnTo>
                  <a:pt x="396875" y="1645660"/>
                </a:lnTo>
                <a:lnTo>
                  <a:pt x="395685" y="1645261"/>
                </a:lnTo>
                <a:lnTo>
                  <a:pt x="394097" y="1637667"/>
                </a:lnTo>
                <a:lnTo>
                  <a:pt x="393303" y="1631273"/>
                </a:lnTo>
                <a:lnTo>
                  <a:pt x="392510" y="1626877"/>
                </a:lnTo>
                <a:lnTo>
                  <a:pt x="392510" y="1622880"/>
                </a:lnTo>
                <a:lnTo>
                  <a:pt x="392907" y="1618085"/>
                </a:lnTo>
                <a:lnTo>
                  <a:pt x="393303" y="1616486"/>
                </a:lnTo>
                <a:lnTo>
                  <a:pt x="392113" y="1614488"/>
                </a:lnTo>
                <a:close/>
                <a:moveTo>
                  <a:pt x="195660" y="1614488"/>
                </a:moveTo>
                <a:lnTo>
                  <a:pt x="273051" y="1614488"/>
                </a:lnTo>
                <a:lnTo>
                  <a:pt x="271860" y="1616486"/>
                </a:lnTo>
                <a:lnTo>
                  <a:pt x="272257" y="1618085"/>
                </a:lnTo>
                <a:lnTo>
                  <a:pt x="272654" y="1622880"/>
                </a:lnTo>
                <a:lnTo>
                  <a:pt x="272654" y="1626877"/>
                </a:lnTo>
                <a:lnTo>
                  <a:pt x="271860" y="1631273"/>
                </a:lnTo>
                <a:lnTo>
                  <a:pt x="271066" y="1637667"/>
                </a:lnTo>
                <a:lnTo>
                  <a:pt x="269479" y="1645261"/>
                </a:lnTo>
                <a:lnTo>
                  <a:pt x="267891" y="1645660"/>
                </a:lnTo>
                <a:lnTo>
                  <a:pt x="266304" y="1646060"/>
                </a:lnTo>
                <a:lnTo>
                  <a:pt x="261541" y="1646460"/>
                </a:lnTo>
                <a:lnTo>
                  <a:pt x="252810" y="1647259"/>
                </a:lnTo>
                <a:lnTo>
                  <a:pt x="251619" y="1646460"/>
                </a:lnTo>
                <a:lnTo>
                  <a:pt x="251223" y="1645660"/>
                </a:lnTo>
                <a:lnTo>
                  <a:pt x="250032" y="1643662"/>
                </a:lnTo>
                <a:lnTo>
                  <a:pt x="249238" y="1643263"/>
                </a:lnTo>
                <a:lnTo>
                  <a:pt x="247651" y="1643263"/>
                </a:lnTo>
                <a:lnTo>
                  <a:pt x="245666" y="1644062"/>
                </a:lnTo>
                <a:lnTo>
                  <a:pt x="242491" y="1646060"/>
                </a:lnTo>
                <a:lnTo>
                  <a:pt x="234554" y="1651655"/>
                </a:lnTo>
                <a:lnTo>
                  <a:pt x="227013" y="1656851"/>
                </a:lnTo>
                <a:lnTo>
                  <a:pt x="219076" y="1661646"/>
                </a:lnTo>
                <a:lnTo>
                  <a:pt x="210344" y="1665243"/>
                </a:lnTo>
                <a:lnTo>
                  <a:pt x="205582" y="1666842"/>
                </a:lnTo>
                <a:lnTo>
                  <a:pt x="200819" y="1668441"/>
                </a:lnTo>
                <a:lnTo>
                  <a:pt x="196057" y="1669640"/>
                </a:lnTo>
                <a:lnTo>
                  <a:pt x="190897" y="1670838"/>
                </a:lnTo>
                <a:lnTo>
                  <a:pt x="185341" y="1671238"/>
                </a:lnTo>
                <a:lnTo>
                  <a:pt x="179785" y="1671638"/>
                </a:lnTo>
                <a:lnTo>
                  <a:pt x="173832" y="1671638"/>
                </a:lnTo>
                <a:lnTo>
                  <a:pt x="167482" y="1671238"/>
                </a:lnTo>
                <a:lnTo>
                  <a:pt x="162719" y="1670838"/>
                </a:lnTo>
                <a:lnTo>
                  <a:pt x="158353" y="1670039"/>
                </a:lnTo>
                <a:lnTo>
                  <a:pt x="155178" y="1669240"/>
                </a:lnTo>
                <a:lnTo>
                  <a:pt x="152003" y="1668041"/>
                </a:lnTo>
                <a:lnTo>
                  <a:pt x="150416" y="1666043"/>
                </a:lnTo>
                <a:lnTo>
                  <a:pt x="148828" y="1664444"/>
                </a:lnTo>
                <a:lnTo>
                  <a:pt x="148035" y="1662845"/>
                </a:lnTo>
                <a:lnTo>
                  <a:pt x="147638" y="1660448"/>
                </a:lnTo>
                <a:lnTo>
                  <a:pt x="148035" y="1658449"/>
                </a:lnTo>
                <a:lnTo>
                  <a:pt x="148828" y="1656451"/>
                </a:lnTo>
                <a:lnTo>
                  <a:pt x="149622" y="1653653"/>
                </a:lnTo>
                <a:lnTo>
                  <a:pt x="151210" y="1651256"/>
                </a:lnTo>
                <a:lnTo>
                  <a:pt x="155178" y="1646060"/>
                </a:lnTo>
                <a:lnTo>
                  <a:pt x="159544" y="1641264"/>
                </a:lnTo>
                <a:lnTo>
                  <a:pt x="165497" y="1636069"/>
                </a:lnTo>
                <a:lnTo>
                  <a:pt x="171450" y="1631273"/>
                </a:lnTo>
                <a:lnTo>
                  <a:pt x="182960" y="1622880"/>
                </a:lnTo>
                <a:lnTo>
                  <a:pt x="191691" y="1616486"/>
                </a:lnTo>
                <a:lnTo>
                  <a:pt x="195660" y="1614488"/>
                </a:lnTo>
                <a:close/>
                <a:moveTo>
                  <a:pt x="538163" y="1219200"/>
                </a:moveTo>
                <a:lnTo>
                  <a:pt x="618247" y="1234417"/>
                </a:lnTo>
                <a:lnTo>
                  <a:pt x="620638" y="1235218"/>
                </a:lnTo>
                <a:lnTo>
                  <a:pt x="623427" y="1236419"/>
                </a:lnTo>
                <a:lnTo>
                  <a:pt x="625419" y="1238421"/>
                </a:lnTo>
                <a:lnTo>
                  <a:pt x="627013" y="1241225"/>
                </a:lnTo>
                <a:lnTo>
                  <a:pt x="629404" y="1244428"/>
                </a:lnTo>
                <a:lnTo>
                  <a:pt x="630599" y="1248032"/>
                </a:lnTo>
                <a:lnTo>
                  <a:pt x="632193" y="1252037"/>
                </a:lnTo>
                <a:lnTo>
                  <a:pt x="633388" y="1256442"/>
                </a:lnTo>
                <a:lnTo>
                  <a:pt x="635380" y="1266052"/>
                </a:lnTo>
                <a:lnTo>
                  <a:pt x="637372" y="1276464"/>
                </a:lnTo>
                <a:lnTo>
                  <a:pt x="639364" y="1296487"/>
                </a:lnTo>
                <a:lnTo>
                  <a:pt x="639763" y="1300491"/>
                </a:lnTo>
                <a:lnTo>
                  <a:pt x="639364" y="1303294"/>
                </a:lnTo>
                <a:lnTo>
                  <a:pt x="638567" y="1304896"/>
                </a:lnTo>
                <a:lnTo>
                  <a:pt x="637771" y="1305697"/>
                </a:lnTo>
                <a:lnTo>
                  <a:pt x="636177" y="1305697"/>
                </a:lnTo>
                <a:lnTo>
                  <a:pt x="634185" y="1304496"/>
                </a:lnTo>
                <a:lnTo>
                  <a:pt x="632591" y="1302894"/>
                </a:lnTo>
                <a:lnTo>
                  <a:pt x="630599" y="1300491"/>
                </a:lnTo>
                <a:lnTo>
                  <a:pt x="626615" y="1295285"/>
                </a:lnTo>
                <a:lnTo>
                  <a:pt x="623029" y="1288878"/>
                </a:lnTo>
                <a:lnTo>
                  <a:pt x="620240" y="1282471"/>
                </a:lnTo>
                <a:lnTo>
                  <a:pt x="619841" y="1279668"/>
                </a:lnTo>
                <a:lnTo>
                  <a:pt x="619443" y="1277265"/>
                </a:lnTo>
                <a:lnTo>
                  <a:pt x="619443" y="1275263"/>
                </a:lnTo>
                <a:lnTo>
                  <a:pt x="619044" y="1273261"/>
                </a:lnTo>
                <a:lnTo>
                  <a:pt x="618646" y="1271659"/>
                </a:lnTo>
                <a:lnTo>
                  <a:pt x="617849" y="1270457"/>
                </a:lnTo>
                <a:lnTo>
                  <a:pt x="617052" y="1269657"/>
                </a:lnTo>
                <a:lnTo>
                  <a:pt x="616255" y="1268856"/>
                </a:lnTo>
                <a:lnTo>
                  <a:pt x="615060" y="1268455"/>
                </a:lnTo>
                <a:lnTo>
                  <a:pt x="613865" y="1268455"/>
                </a:lnTo>
                <a:lnTo>
                  <a:pt x="613068" y="1268856"/>
                </a:lnTo>
                <a:lnTo>
                  <a:pt x="612271" y="1269256"/>
                </a:lnTo>
                <a:lnTo>
                  <a:pt x="611076" y="1270457"/>
                </a:lnTo>
                <a:lnTo>
                  <a:pt x="610677" y="1271659"/>
                </a:lnTo>
                <a:lnTo>
                  <a:pt x="609880" y="1273661"/>
                </a:lnTo>
                <a:lnTo>
                  <a:pt x="609482" y="1276064"/>
                </a:lnTo>
                <a:lnTo>
                  <a:pt x="609084" y="1278466"/>
                </a:lnTo>
                <a:lnTo>
                  <a:pt x="609084" y="1281670"/>
                </a:lnTo>
                <a:lnTo>
                  <a:pt x="608287" y="1285675"/>
                </a:lnTo>
                <a:lnTo>
                  <a:pt x="607888" y="1289279"/>
                </a:lnTo>
                <a:lnTo>
                  <a:pt x="607091" y="1292482"/>
                </a:lnTo>
                <a:lnTo>
                  <a:pt x="606295" y="1295686"/>
                </a:lnTo>
                <a:lnTo>
                  <a:pt x="604701" y="1298489"/>
                </a:lnTo>
                <a:lnTo>
                  <a:pt x="603107" y="1300892"/>
                </a:lnTo>
                <a:lnTo>
                  <a:pt x="600716" y="1302894"/>
                </a:lnTo>
                <a:lnTo>
                  <a:pt x="598724" y="1304896"/>
                </a:lnTo>
                <a:lnTo>
                  <a:pt x="594740" y="1306498"/>
                </a:lnTo>
                <a:lnTo>
                  <a:pt x="591154" y="1307699"/>
                </a:lnTo>
                <a:lnTo>
                  <a:pt x="585975" y="1308100"/>
                </a:lnTo>
                <a:lnTo>
                  <a:pt x="580396" y="1308100"/>
                </a:lnTo>
                <a:lnTo>
                  <a:pt x="578404" y="1307699"/>
                </a:lnTo>
                <a:lnTo>
                  <a:pt x="576014" y="1307299"/>
                </a:lnTo>
                <a:lnTo>
                  <a:pt x="571631" y="1305697"/>
                </a:lnTo>
                <a:lnTo>
                  <a:pt x="568045" y="1303294"/>
                </a:lnTo>
                <a:lnTo>
                  <a:pt x="564459" y="1299690"/>
                </a:lnTo>
                <a:lnTo>
                  <a:pt x="560475" y="1295285"/>
                </a:lnTo>
                <a:lnTo>
                  <a:pt x="557287" y="1290079"/>
                </a:lnTo>
                <a:lnTo>
                  <a:pt x="554498" y="1284073"/>
                </a:lnTo>
                <a:lnTo>
                  <a:pt x="551311" y="1277666"/>
                </a:lnTo>
                <a:lnTo>
                  <a:pt x="548920" y="1271258"/>
                </a:lnTo>
                <a:lnTo>
                  <a:pt x="546530" y="1264451"/>
                </a:lnTo>
                <a:lnTo>
                  <a:pt x="543342" y="1251236"/>
                </a:lnTo>
                <a:lnTo>
                  <a:pt x="540952" y="1238822"/>
                </a:lnTo>
                <a:lnTo>
                  <a:pt x="539358" y="1228811"/>
                </a:lnTo>
                <a:lnTo>
                  <a:pt x="538163" y="1219200"/>
                </a:lnTo>
                <a:close/>
                <a:moveTo>
                  <a:pt x="1292225" y="1217613"/>
                </a:moveTo>
                <a:lnTo>
                  <a:pt x="1290632" y="1227624"/>
                </a:lnTo>
                <a:lnTo>
                  <a:pt x="1289436" y="1237635"/>
                </a:lnTo>
                <a:lnTo>
                  <a:pt x="1287046" y="1250049"/>
                </a:lnTo>
                <a:lnTo>
                  <a:pt x="1283061" y="1263665"/>
                </a:lnTo>
                <a:lnTo>
                  <a:pt x="1281069" y="1270472"/>
                </a:lnTo>
                <a:lnTo>
                  <a:pt x="1278679" y="1276879"/>
                </a:lnTo>
                <a:lnTo>
                  <a:pt x="1275491" y="1283287"/>
                </a:lnTo>
                <a:lnTo>
                  <a:pt x="1272702" y="1289293"/>
                </a:lnTo>
                <a:lnTo>
                  <a:pt x="1269116" y="1294099"/>
                </a:lnTo>
                <a:lnTo>
                  <a:pt x="1265530" y="1298504"/>
                </a:lnTo>
                <a:lnTo>
                  <a:pt x="1261546" y="1302108"/>
                </a:lnTo>
                <a:lnTo>
                  <a:pt x="1258359" y="1304110"/>
                </a:lnTo>
                <a:lnTo>
                  <a:pt x="1253976" y="1305712"/>
                </a:lnTo>
                <a:lnTo>
                  <a:pt x="1249593" y="1306513"/>
                </a:lnTo>
                <a:lnTo>
                  <a:pt x="1244015" y="1306513"/>
                </a:lnTo>
                <a:lnTo>
                  <a:pt x="1239632" y="1306112"/>
                </a:lnTo>
                <a:lnTo>
                  <a:pt x="1235250" y="1304911"/>
                </a:lnTo>
                <a:lnTo>
                  <a:pt x="1232062" y="1303309"/>
                </a:lnTo>
                <a:lnTo>
                  <a:pt x="1229273" y="1301707"/>
                </a:lnTo>
                <a:lnTo>
                  <a:pt x="1227281" y="1299305"/>
                </a:lnTo>
                <a:lnTo>
                  <a:pt x="1225687" y="1296902"/>
                </a:lnTo>
                <a:lnTo>
                  <a:pt x="1223695" y="1294099"/>
                </a:lnTo>
                <a:lnTo>
                  <a:pt x="1222898" y="1291296"/>
                </a:lnTo>
                <a:lnTo>
                  <a:pt x="1222101" y="1288092"/>
                </a:lnTo>
                <a:lnTo>
                  <a:pt x="1221703" y="1284088"/>
                </a:lnTo>
                <a:lnTo>
                  <a:pt x="1221304" y="1280083"/>
                </a:lnTo>
                <a:lnTo>
                  <a:pt x="1221304" y="1276879"/>
                </a:lnTo>
                <a:lnTo>
                  <a:pt x="1220906" y="1274477"/>
                </a:lnTo>
                <a:lnTo>
                  <a:pt x="1220508" y="1272074"/>
                </a:lnTo>
                <a:lnTo>
                  <a:pt x="1219711" y="1270072"/>
                </a:lnTo>
                <a:lnTo>
                  <a:pt x="1219312" y="1268870"/>
                </a:lnTo>
                <a:lnTo>
                  <a:pt x="1218117" y="1267669"/>
                </a:lnTo>
                <a:lnTo>
                  <a:pt x="1216922" y="1266868"/>
                </a:lnTo>
                <a:lnTo>
                  <a:pt x="1216125" y="1266468"/>
                </a:lnTo>
                <a:lnTo>
                  <a:pt x="1214930" y="1266468"/>
                </a:lnTo>
                <a:lnTo>
                  <a:pt x="1214133" y="1266868"/>
                </a:lnTo>
                <a:lnTo>
                  <a:pt x="1213336" y="1268070"/>
                </a:lnTo>
                <a:lnTo>
                  <a:pt x="1212539" y="1268870"/>
                </a:lnTo>
                <a:lnTo>
                  <a:pt x="1211742" y="1270072"/>
                </a:lnTo>
                <a:lnTo>
                  <a:pt x="1211344" y="1271674"/>
                </a:lnTo>
                <a:lnTo>
                  <a:pt x="1210945" y="1273275"/>
                </a:lnTo>
                <a:lnTo>
                  <a:pt x="1210945" y="1275678"/>
                </a:lnTo>
                <a:lnTo>
                  <a:pt x="1210945" y="1278081"/>
                </a:lnTo>
                <a:lnTo>
                  <a:pt x="1209750" y="1280483"/>
                </a:lnTo>
                <a:lnTo>
                  <a:pt x="1207359" y="1286891"/>
                </a:lnTo>
                <a:lnTo>
                  <a:pt x="1203773" y="1293298"/>
                </a:lnTo>
                <a:lnTo>
                  <a:pt x="1199789" y="1298904"/>
                </a:lnTo>
                <a:lnTo>
                  <a:pt x="1197797" y="1300906"/>
                </a:lnTo>
                <a:lnTo>
                  <a:pt x="1195805" y="1302909"/>
                </a:lnTo>
                <a:lnTo>
                  <a:pt x="1194211" y="1304110"/>
                </a:lnTo>
                <a:lnTo>
                  <a:pt x="1192617" y="1304110"/>
                </a:lnTo>
                <a:lnTo>
                  <a:pt x="1191821" y="1303710"/>
                </a:lnTo>
                <a:lnTo>
                  <a:pt x="1191024" y="1302108"/>
                </a:lnTo>
                <a:lnTo>
                  <a:pt x="1190625" y="1298904"/>
                </a:lnTo>
                <a:lnTo>
                  <a:pt x="1191024" y="1294900"/>
                </a:lnTo>
                <a:lnTo>
                  <a:pt x="1193016" y="1274877"/>
                </a:lnTo>
                <a:lnTo>
                  <a:pt x="1194610" y="1264465"/>
                </a:lnTo>
                <a:lnTo>
                  <a:pt x="1197000" y="1254855"/>
                </a:lnTo>
                <a:lnTo>
                  <a:pt x="1198195" y="1250450"/>
                </a:lnTo>
                <a:lnTo>
                  <a:pt x="1199789" y="1246045"/>
                </a:lnTo>
                <a:lnTo>
                  <a:pt x="1200984" y="1242841"/>
                </a:lnTo>
                <a:lnTo>
                  <a:pt x="1202977" y="1239237"/>
                </a:lnTo>
                <a:lnTo>
                  <a:pt x="1204969" y="1236834"/>
                </a:lnTo>
                <a:lnTo>
                  <a:pt x="1206961" y="1234832"/>
                </a:lnTo>
                <a:lnTo>
                  <a:pt x="1209352" y="1233631"/>
                </a:lnTo>
                <a:lnTo>
                  <a:pt x="1212141" y="1232429"/>
                </a:lnTo>
                <a:lnTo>
                  <a:pt x="1292225" y="1217613"/>
                </a:lnTo>
                <a:close/>
                <a:moveTo>
                  <a:pt x="36513" y="1122363"/>
                </a:moveTo>
                <a:lnTo>
                  <a:pt x="98598" y="1134269"/>
                </a:lnTo>
                <a:lnTo>
                  <a:pt x="100956" y="1135063"/>
                </a:lnTo>
                <a:lnTo>
                  <a:pt x="102921" y="1135857"/>
                </a:lnTo>
                <a:lnTo>
                  <a:pt x="104492" y="1137444"/>
                </a:lnTo>
                <a:lnTo>
                  <a:pt x="105671" y="1139825"/>
                </a:lnTo>
                <a:lnTo>
                  <a:pt x="107636" y="1142207"/>
                </a:lnTo>
                <a:lnTo>
                  <a:pt x="108815" y="1145382"/>
                </a:lnTo>
                <a:lnTo>
                  <a:pt x="110779" y="1152128"/>
                </a:lnTo>
                <a:lnTo>
                  <a:pt x="112351" y="1159272"/>
                </a:lnTo>
                <a:lnTo>
                  <a:pt x="113923" y="1167210"/>
                </a:lnTo>
                <a:lnTo>
                  <a:pt x="115495" y="1183085"/>
                </a:lnTo>
                <a:lnTo>
                  <a:pt x="115888" y="1186260"/>
                </a:lnTo>
                <a:lnTo>
                  <a:pt x="115495" y="1188641"/>
                </a:lnTo>
                <a:lnTo>
                  <a:pt x="115102" y="1189832"/>
                </a:lnTo>
                <a:lnTo>
                  <a:pt x="114316" y="1190228"/>
                </a:lnTo>
                <a:lnTo>
                  <a:pt x="112744" y="1190228"/>
                </a:lnTo>
                <a:lnTo>
                  <a:pt x="111565" y="1189435"/>
                </a:lnTo>
                <a:lnTo>
                  <a:pt x="109994" y="1188244"/>
                </a:lnTo>
                <a:lnTo>
                  <a:pt x="108422" y="1186657"/>
                </a:lnTo>
                <a:lnTo>
                  <a:pt x="105278" y="1181894"/>
                </a:lnTo>
                <a:lnTo>
                  <a:pt x="102528" y="1177132"/>
                </a:lnTo>
                <a:lnTo>
                  <a:pt x="100563" y="1172369"/>
                </a:lnTo>
                <a:lnTo>
                  <a:pt x="100170" y="1169988"/>
                </a:lnTo>
                <a:lnTo>
                  <a:pt x="100170" y="1168003"/>
                </a:lnTo>
                <a:lnTo>
                  <a:pt x="99384" y="1164828"/>
                </a:lnTo>
                <a:lnTo>
                  <a:pt x="98598" y="1162447"/>
                </a:lnTo>
                <a:lnTo>
                  <a:pt x="97026" y="1161257"/>
                </a:lnTo>
                <a:lnTo>
                  <a:pt x="96633" y="1161257"/>
                </a:lnTo>
                <a:lnTo>
                  <a:pt x="95848" y="1161257"/>
                </a:lnTo>
                <a:lnTo>
                  <a:pt x="95062" y="1161257"/>
                </a:lnTo>
                <a:lnTo>
                  <a:pt x="94276" y="1161653"/>
                </a:lnTo>
                <a:lnTo>
                  <a:pt x="92704" y="1163638"/>
                </a:lnTo>
                <a:lnTo>
                  <a:pt x="91525" y="1167210"/>
                </a:lnTo>
                <a:lnTo>
                  <a:pt x="91525" y="1171178"/>
                </a:lnTo>
                <a:lnTo>
                  <a:pt x="91132" y="1176338"/>
                </a:lnTo>
                <a:lnTo>
                  <a:pt x="90346" y="1181100"/>
                </a:lnTo>
                <a:lnTo>
                  <a:pt x="89167" y="1184275"/>
                </a:lnTo>
                <a:lnTo>
                  <a:pt x="87989" y="1186260"/>
                </a:lnTo>
                <a:lnTo>
                  <a:pt x="86810" y="1187847"/>
                </a:lnTo>
                <a:lnTo>
                  <a:pt x="85238" y="1189038"/>
                </a:lnTo>
                <a:lnTo>
                  <a:pt x="83666" y="1189832"/>
                </a:lnTo>
                <a:lnTo>
                  <a:pt x="82094" y="1191022"/>
                </a:lnTo>
                <a:lnTo>
                  <a:pt x="80130" y="1191419"/>
                </a:lnTo>
                <a:lnTo>
                  <a:pt x="75414" y="1192213"/>
                </a:lnTo>
                <a:lnTo>
                  <a:pt x="69520" y="1192213"/>
                </a:lnTo>
                <a:lnTo>
                  <a:pt x="67163" y="1191816"/>
                </a:lnTo>
                <a:lnTo>
                  <a:pt x="64412" y="1191022"/>
                </a:lnTo>
                <a:lnTo>
                  <a:pt x="62447" y="1190228"/>
                </a:lnTo>
                <a:lnTo>
                  <a:pt x="60482" y="1188641"/>
                </a:lnTo>
                <a:lnTo>
                  <a:pt x="58125" y="1187053"/>
                </a:lnTo>
                <a:lnTo>
                  <a:pt x="56160" y="1185069"/>
                </a:lnTo>
                <a:lnTo>
                  <a:pt x="53016" y="1180703"/>
                </a:lnTo>
                <a:lnTo>
                  <a:pt x="49873" y="1175147"/>
                </a:lnTo>
                <a:lnTo>
                  <a:pt x="47122" y="1169194"/>
                </a:lnTo>
                <a:lnTo>
                  <a:pt x="44765" y="1162844"/>
                </a:lnTo>
                <a:lnTo>
                  <a:pt x="42800" y="1156494"/>
                </a:lnTo>
                <a:lnTo>
                  <a:pt x="41228" y="1150144"/>
                </a:lnTo>
                <a:lnTo>
                  <a:pt x="40049" y="1143794"/>
                </a:lnTo>
                <a:lnTo>
                  <a:pt x="37692" y="1133475"/>
                </a:lnTo>
                <a:lnTo>
                  <a:pt x="36513" y="1125538"/>
                </a:lnTo>
                <a:lnTo>
                  <a:pt x="36513" y="1122363"/>
                </a:lnTo>
                <a:close/>
                <a:moveTo>
                  <a:pt x="1779588" y="1120775"/>
                </a:moveTo>
                <a:lnTo>
                  <a:pt x="1779588" y="1123616"/>
                </a:lnTo>
                <a:lnTo>
                  <a:pt x="1778404" y="1131734"/>
                </a:lnTo>
                <a:lnTo>
                  <a:pt x="1776824" y="1142693"/>
                </a:lnTo>
                <a:lnTo>
                  <a:pt x="1775244" y="1149188"/>
                </a:lnTo>
                <a:lnTo>
                  <a:pt x="1773665" y="1155682"/>
                </a:lnTo>
                <a:lnTo>
                  <a:pt x="1771690" y="1162176"/>
                </a:lnTo>
                <a:lnTo>
                  <a:pt x="1769321" y="1168671"/>
                </a:lnTo>
                <a:lnTo>
                  <a:pt x="1766162" y="1174759"/>
                </a:lnTo>
                <a:lnTo>
                  <a:pt x="1763397" y="1180442"/>
                </a:lnTo>
                <a:lnTo>
                  <a:pt x="1760238" y="1184907"/>
                </a:lnTo>
                <a:lnTo>
                  <a:pt x="1757869" y="1186530"/>
                </a:lnTo>
                <a:lnTo>
                  <a:pt x="1755894" y="1188560"/>
                </a:lnTo>
                <a:lnTo>
                  <a:pt x="1753920" y="1189777"/>
                </a:lnTo>
                <a:lnTo>
                  <a:pt x="1751550" y="1190995"/>
                </a:lnTo>
                <a:lnTo>
                  <a:pt x="1749181" y="1191807"/>
                </a:lnTo>
                <a:lnTo>
                  <a:pt x="1746812" y="1192213"/>
                </a:lnTo>
                <a:lnTo>
                  <a:pt x="1740888" y="1192213"/>
                </a:lnTo>
                <a:lnTo>
                  <a:pt x="1736149" y="1191401"/>
                </a:lnTo>
                <a:lnTo>
                  <a:pt x="1734175" y="1190589"/>
                </a:lnTo>
                <a:lnTo>
                  <a:pt x="1732200" y="1189777"/>
                </a:lnTo>
                <a:lnTo>
                  <a:pt x="1730621" y="1188966"/>
                </a:lnTo>
                <a:lnTo>
                  <a:pt x="1729436" y="1187748"/>
                </a:lnTo>
                <a:lnTo>
                  <a:pt x="1728251" y="1185718"/>
                </a:lnTo>
                <a:lnTo>
                  <a:pt x="1727461" y="1184095"/>
                </a:lnTo>
                <a:lnTo>
                  <a:pt x="1725487" y="1180442"/>
                </a:lnTo>
                <a:lnTo>
                  <a:pt x="1724697" y="1175977"/>
                </a:lnTo>
                <a:lnTo>
                  <a:pt x="1724697" y="1170700"/>
                </a:lnTo>
                <a:lnTo>
                  <a:pt x="1724302" y="1166235"/>
                </a:lnTo>
                <a:lnTo>
                  <a:pt x="1723117" y="1162988"/>
                </a:lnTo>
                <a:lnTo>
                  <a:pt x="1721933" y="1160959"/>
                </a:lnTo>
                <a:lnTo>
                  <a:pt x="1721143" y="1160553"/>
                </a:lnTo>
                <a:lnTo>
                  <a:pt x="1720748" y="1160147"/>
                </a:lnTo>
                <a:lnTo>
                  <a:pt x="1719958" y="1160553"/>
                </a:lnTo>
                <a:lnTo>
                  <a:pt x="1718774" y="1160553"/>
                </a:lnTo>
                <a:lnTo>
                  <a:pt x="1717589" y="1161770"/>
                </a:lnTo>
                <a:lnTo>
                  <a:pt x="1716404" y="1164206"/>
                </a:lnTo>
                <a:lnTo>
                  <a:pt x="1716009" y="1167453"/>
                </a:lnTo>
                <a:lnTo>
                  <a:pt x="1716009" y="1169482"/>
                </a:lnTo>
                <a:lnTo>
                  <a:pt x="1715614" y="1171512"/>
                </a:lnTo>
                <a:lnTo>
                  <a:pt x="1713640" y="1176383"/>
                </a:lnTo>
                <a:lnTo>
                  <a:pt x="1710481" y="1181659"/>
                </a:lnTo>
                <a:lnTo>
                  <a:pt x="1707716" y="1186124"/>
                </a:lnTo>
                <a:lnTo>
                  <a:pt x="1706137" y="1188154"/>
                </a:lnTo>
                <a:lnTo>
                  <a:pt x="1704557" y="1189371"/>
                </a:lnTo>
                <a:lnTo>
                  <a:pt x="1702978" y="1190183"/>
                </a:lnTo>
                <a:lnTo>
                  <a:pt x="1702188" y="1190183"/>
                </a:lnTo>
                <a:lnTo>
                  <a:pt x="1701003" y="1189777"/>
                </a:lnTo>
                <a:lnTo>
                  <a:pt x="1700608" y="1188560"/>
                </a:lnTo>
                <a:lnTo>
                  <a:pt x="1700213" y="1185718"/>
                </a:lnTo>
                <a:lnTo>
                  <a:pt x="1700608" y="1182877"/>
                </a:lnTo>
                <a:lnTo>
                  <a:pt x="1702188" y="1166641"/>
                </a:lnTo>
                <a:lnTo>
                  <a:pt x="1703767" y="1158117"/>
                </a:lnTo>
                <a:lnTo>
                  <a:pt x="1704952" y="1150811"/>
                </a:lnTo>
                <a:lnTo>
                  <a:pt x="1707716" y="1143911"/>
                </a:lnTo>
                <a:lnTo>
                  <a:pt x="1708901" y="1141070"/>
                </a:lnTo>
                <a:lnTo>
                  <a:pt x="1710086" y="1138634"/>
                </a:lnTo>
                <a:lnTo>
                  <a:pt x="1711665" y="1136199"/>
                </a:lnTo>
                <a:lnTo>
                  <a:pt x="1713640" y="1134575"/>
                </a:lnTo>
                <a:lnTo>
                  <a:pt x="1715219" y="1133763"/>
                </a:lnTo>
                <a:lnTo>
                  <a:pt x="1717194" y="1132952"/>
                </a:lnTo>
                <a:lnTo>
                  <a:pt x="1779588" y="1120775"/>
                </a:lnTo>
                <a:close/>
                <a:moveTo>
                  <a:pt x="233586" y="538163"/>
                </a:moveTo>
                <a:lnTo>
                  <a:pt x="238336" y="538163"/>
                </a:lnTo>
                <a:lnTo>
                  <a:pt x="300494" y="768264"/>
                </a:lnTo>
                <a:lnTo>
                  <a:pt x="301682" y="758743"/>
                </a:lnTo>
                <a:lnTo>
                  <a:pt x="323061" y="601242"/>
                </a:lnTo>
                <a:lnTo>
                  <a:pt x="317122" y="585770"/>
                </a:lnTo>
                <a:lnTo>
                  <a:pt x="328999" y="565140"/>
                </a:lnTo>
                <a:lnTo>
                  <a:pt x="355921" y="565140"/>
                </a:lnTo>
                <a:lnTo>
                  <a:pt x="367403" y="585770"/>
                </a:lnTo>
                <a:lnTo>
                  <a:pt x="362256" y="604416"/>
                </a:lnTo>
                <a:lnTo>
                  <a:pt x="381259" y="770645"/>
                </a:lnTo>
                <a:lnTo>
                  <a:pt x="394720" y="710739"/>
                </a:lnTo>
                <a:lnTo>
                  <a:pt x="395908" y="741287"/>
                </a:lnTo>
                <a:lnTo>
                  <a:pt x="397096" y="773818"/>
                </a:lnTo>
                <a:lnTo>
                  <a:pt x="401055" y="844039"/>
                </a:lnTo>
                <a:lnTo>
                  <a:pt x="405806" y="918227"/>
                </a:lnTo>
                <a:lnTo>
                  <a:pt x="410952" y="992018"/>
                </a:lnTo>
                <a:lnTo>
                  <a:pt x="416891" y="1061048"/>
                </a:lnTo>
                <a:lnTo>
                  <a:pt x="423226" y="1122541"/>
                </a:lnTo>
                <a:lnTo>
                  <a:pt x="426393" y="1148725"/>
                </a:lnTo>
                <a:lnTo>
                  <a:pt x="428768" y="1171338"/>
                </a:lnTo>
                <a:lnTo>
                  <a:pt x="431936" y="1190381"/>
                </a:lnTo>
                <a:lnTo>
                  <a:pt x="434311" y="1204663"/>
                </a:lnTo>
                <a:lnTo>
                  <a:pt x="435499" y="1210218"/>
                </a:lnTo>
                <a:lnTo>
                  <a:pt x="436687" y="1215375"/>
                </a:lnTo>
                <a:lnTo>
                  <a:pt x="439062" y="1220532"/>
                </a:lnTo>
                <a:lnTo>
                  <a:pt x="440646" y="1225293"/>
                </a:lnTo>
                <a:lnTo>
                  <a:pt x="440646" y="1228467"/>
                </a:lnTo>
                <a:lnTo>
                  <a:pt x="441833" y="1238385"/>
                </a:lnTo>
                <a:lnTo>
                  <a:pt x="443021" y="1248700"/>
                </a:lnTo>
                <a:lnTo>
                  <a:pt x="444605" y="1258221"/>
                </a:lnTo>
                <a:lnTo>
                  <a:pt x="446584" y="1268140"/>
                </a:lnTo>
                <a:lnTo>
                  <a:pt x="448564" y="1277264"/>
                </a:lnTo>
                <a:lnTo>
                  <a:pt x="450939" y="1285992"/>
                </a:lnTo>
                <a:lnTo>
                  <a:pt x="453711" y="1295117"/>
                </a:lnTo>
                <a:lnTo>
                  <a:pt x="456086" y="1303448"/>
                </a:lnTo>
                <a:lnTo>
                  <a:pt x="459649" y="1311383"/>
                </a:lnTo>
                <a:lnTo>
                  <a:pt x="462816" y="1318921"/>
                </a:lnTo>
                <a:lnTo>
                  <a:pt x="466380" y="1326458"/>
                </a:lnTo>
                <a:lnTo>
                  <a:pt x="469943" y="1333599"/>
                </a:lnTo>
                <a:lnTo>
                  <a:pt x="473902" y="1340344"/>
                </a:lnTo>
                <a:lnTo>
                  <a:pt x="477861" y="1346691"/>
                </a:lnTo>
                <a:lnTo>
                  <a:pt x="482612" y="1353039"/>
                </a:lnTo>
                <a:lnTo>
                  <a:pt x="487363" y="1358990"/>
                </a:lnTo>
                <a:lnTo>
                  <a:pt x="469151" y="1598613"/>
                </a:lnTo>
                <a:lnTo>
                  <a:pt x="383239" y="1598613"/>
                </a:lnTo>
                <a:lnTo>
                  <a:pt x="340481" y="1260999"/>
                </a:lnTo>
                <a:lnTo>
                  <a:pt x="334938" y="1261395"/>
                </a:lnTo>
                <a:lnTo>
                  <a:pt x="329395" y="1261792"/>
                </a:lnTo>
                <a:lnTo>
                  <a:pt x="326228" y="1261792"/>
                </a:lnTo>
                <a:lnTo>
                  <a:pt x="322269" y="1261395"/>
                </a:lnTo>
                <a:lnTo>
                  <a:pt x="282282" y="1597423"/>
                </a:lnTo>
                <a:lnTo>
                  <a:pt x="193203" y="1598613"/>
                </a:lnTo>
                <a:lnTo>
                  <a:pt x="160738" y="1168165"/>
                </a:lnTo>
                <a:lnTo>
                  <a:pt x="154800" y="1158246"/>
                </a:lnTo>
                <a:lnTo>
                  <a:pt x="149257" y="1148725"/>
                </a:lnTo>
                <a:lnTo>
                  <a:pt x="144110" y="1139203"/>
                </a:lnTo>
                <a:lnTo>
                  <a:pt x="140151" y="1128889"/>
                </a:lnTo>
                <a:lnTo>
                  <a:pt x="139755" y="1124921"/>
                </a:lnTo>
                <a:lnTo>
                  <a:pt x="134609" y="1066999"/>
                </a:lnTo>
                <a:lnTo>
                  <a:pt x="128670" y="1003920"/>
                </a:lnTo>
                <a:lnTo>
                  <a:pt x="122335" y="924971"/>
                </a:lnTo>
                <a:lnTo>
                  <a:pt x="108875" y="730972"/>
                </a:lnTo>
                <a:lnTo>
                  <a:pt x="103728" y="726608"/>
                </a:lnTo>
                <a:lnTo>
                  <a:pt x="98185" y="721054"/>
                </a:lnTo>
                <a:lnTo>
                  <a:pt x="97789" y="721450"/>
                </a:lnTo>
                <a:lnTo>
                  <a:pt x="96997" y="723434"/>
                </a:lnTo>
                <a:lnTo>
                  <a:pt x="96601" y="727798"/>
                </a:lnTo>
                <a:lnTo>
                  <a:pt x="96601" y="733352"/>
                </a:lnTo>
                <a:lnTo>
                  <a:pt x="96205" y="749618"/>
                </a:lnTo>
                <a:lnTo>
                  <a:pt x="96601" y="771438"/>
                </a:lnTo>
                <a:lnTo>
                  <a:pt x="97789" y="826980"/>
                </a:lnTo>
                <a:lnTo>
                  <a:pt x="100165" y="893630"/>
                </a:lnTo>
                <a:lnTo>
                  <a:pt x="103332" y="962660"/>
                </a:lnTo>
                <a:lnTo>
                  <a:pt x="106499" y="1027327"/>
                </a:lnTo>
                <a:lnTo>
                  <a:pt x="109666" y="1079694"/>
                </a:lnTo>
                <a:lnTo>
                  <a:pt x="112042" y="1112226"/>
                </a:lnTo>
                <a:lnTo>
                  <a:pt x="97393" y="1112623"/>
                </a:lnTo>
                <a:lnTo>
                  <a:pt x="87891" y="1112623"/>
                </a:lnTo>
                <a:lnTo>
                  <a:pt x="76806" y="1111433"/>
                </a:lnTo>
                <a:lnTo>
                  <a:pt x="65325" y="1109449"/>
                </a:lnTo>
                <a:lnTo>
                  <a:pt x="59386" y="1108259"/>
                </a:lnTo>
                <a:lnTo>
                  <a:pt x="53843" y="1107069"/>
                </a:lnTo>
                <a:lnTo>
                  <a:pt x="47905" y="1104688"/>
                </a:lnTo>
                <a:lnTo>
                  <a:pt x="41966" y="1102308"/>
                </a:lnTo>
                <a:lnTo>
                  <a:pt x="36027" y="1099928"/>
                </a:lnTo>
                <a:lnTo>
                  <a:pt x="30485" y="1096357"/>
                </a:lnTo>
                <a:lnTo>
                  <a:pt x="27713" y="1079298"/>
                </a:lnTo>
                <a:lnTo>
                  <a:pt x="24546" y="1056684"/>
                </a:lnTo>
                <a:lnTo>
                  <a:pt x="21775" y="1030104"/>
                </a:lnTo>
                <a:lnTo>
                  <a:pt x="18607" y="1000349"/>
                </a:lnTo>
                <a:lnTo>
                  <a:pt x="15836" y="967024"/>
                </a:lnTo>
                <a:lnTo>
                  <a:pt x="13065" y="932509"/>
                </a:lnTo>
                <a:lnTo>
                  <a:pt x="7918" y="860305"/>
                </a:lnTo>
                <a:lnTo>
                  <a:pt x="3563" y="790084"/>
                </a:lnTo>
                <a:lnTo>
                  <a:pt x="2375" y="757949"/>
                </a:lnTo>
                <a:lnTo>
                  <a:pt x="1187" y="728591"/>
                </a:lnTo>
                <a:lnTo>
                  <a:pt x="396" y="702804"/>
                </a:lnTo>
                <a:lnTo>
                  <a:pt x="0" y="681778"/>
                </a:lnTo>
                <a:lnTo>
                  <a:pt x="396" y="666305"/>
                </a:lnTo>
                <a:lnTo>
                  <a:pt x="792" y="660751"/>
                </a:lnTo>
                <a:lnTo>
                  <a:pt x="1187" y="656784"/>
                </a:lnTo>
                <a:lnTo>
                  <a:pt x="1979" y="650436"/>
                </a:lnTo>
                <a:lnTo>
                  <a:pt x="3167" y="644089"/>
                </a:lnTo>
                <a:lnTo>
                  <a:pt x="5147" y="638535"/>
                </a:lnTo>
                <a:lnTo>
                  <a:pt x="7918" y="632584"/>
                </a:lnTo>
                <a:lnTo>
                  <a:pt x="11085" y="626633"/>
                </a:lnTo>
                <a:lnTo>
                  <a:pt x="15044" y="621475"/>
                </a:lnTo>
                <a:lnTo>
                  <a:pt x="19003" y="615921"/>
                </a:lnTo>
                <a:lnTo>
                  <a:pt x="24150" y="610764"/>
                </a:lnTo>
                <a:lnTo>
                  <a:pt x="29693" y="606003"/>
                </a:lnTo>
                <a:lnTo>
                  <a:pt x="35631" y="601242"/>
                </a:lnTo>
                <a:lnTo>
                  <a:pt x="41966" y="596482"/>
                </a:lnTo>
                <a:lnTo>
                  <a:pt x="48696" y="592514"/>
                </a:lnTo>
                <a:lnTo>
                  <a:pt x="55427" y="588150"/>
                </a:lnTo>
                <a:lnTo>
                  <a:pt x="62949" y="584580"/>
                </a:lnTo>
                <a:lnTo>
                  <a:pt x="70867" y="580612"/>
                </a:lnTo>
                <a:lnTo>
                  <a:pt x="78785" y="576645"/>
                </a:lnTo>
                <a:lnTo>
                  <a:pt x="96205" y="569504"/>
                </a:lnTo>
                <a:lnTo>
                  <a:pt x="114417" y="563950"/>
                </a:lnTo>
                <a:lnTo>
                  <a:pt x="132629" y="557999"/>
                </a:lnTo>
                <a:lnTo>
                  <a:pt x="152029" y="552842"/>
                </a:lnTo>
                <a:lnTo>
                  <a:pt x="171428" y="548478"/>
                </a:lnTo>
                <a:lnTo>
                  <a:pt x="190828" y="544510"/>
                </a:lnTo>
                <a:lnTo>
                  <a:pt x="210227" y="540940"/>
                </a:lnTo>
                <a:lnTo>
                  <a:pt x="229627" y="538559"/>
                </a:lnTo>
                <a:lnTo>
                  <a:pt x="233586" y="538163"/>
                </a:lnTo>
                <a:close/>
                <a:moveTo>
                  <a:pt x="1612045" y="536575"/>
                </a:moveTo>
                <a:lnTo>
                  <a:pt x="1621555" y="536972"/>
                </a:lnTo>
                <a:lnTo>
                  <a:pt x="1631461" y="537369"/>
                </a:lnTo>
                <a:lnTo>
                  <a:pt x="1640970" y="538559"/>
                </a:lnTo>
                <a:lnTo>
                  <a:pt x="1650480" y="540147"/>
                </a:lnTo>
                <a:lnTo>
                  <a:pt x="1660386" y="541734"/>
                </a:lnTo>
                <a:lnTo>
                  <a:pt x="1669896" y="544512"/>
                </a:lnTo>
                <a:lnTo>
                  <a:pt x="1679406" y="546894"/>
                </a:lnTo>
                <a:lnTo>
                  <a:pt x="1688916" y="550465"/>
                </a:lnTo>
                <a:lnTo>
                  <a:pt x="1698030" y="553640"/>
                </a:lnTo>
                <a:lnTo>
                  <a:pt x="1707539" y="557212"/>
                </a:lnTo>
                <a:lnTo>
                  <a:pt x="1716257" y="560784"/>
                </a:lnTo>
                <a:lnTo>
                  <a:pt x="1724974" y="565150"/>
                </a:lnTo>
                <a:lnTo>
                  <a:pt x="1742409" y="573484"/>
                </a:lnTo>
                <a:lnTo>
                  <a:pt x="1758259" y="582215"/>
                </a:lnTo>
                <a:lnTo>
                  <a:pt x="1772523" y="591344"/>
                </a:lnTo>
                <a:lnTo>
                  <a:pt x="1785600" y="600472"/>
                </a:lnTo>
                <a:lnTo>
                  <a:pt x="1797091" y="608806"/>
                </a:lnTo>
                <a:lnTo>
                  <a:pt x="1806997" y="616744"/>
                </a:lnTo>
                <a:lnTo>
                  <a:pt x="1814129" y="623887"/>
                </a:lnTo>
                <a:lnTo>
                  <a:pt x="1816903" y="627062"/>
                </a:lnTo>
                <a:lnTo>
                  <a:pt x="1818884" y="629840"/>
                </a:lnTo>
                <a:lnTo>
                  <a:pt x="1820865" y="632619"/>
                </a:lnTo>
                <a:lnTo>
                  <a:pt x="1821658" y="634603"/>
                </a:lnTo>
                <a:lnTo>
                  <a:pt x="1822054" y="638572"/>
                </a:lnTo>
                <a:lnTo>
                  <a:pt x="1822450" y="644128"/>
                </a:lnTo>
                <a:lnTo>
                  <a:pt x="1822450" y="660797"/>
                </a:lnTo>
                <a:lnTo>
                  <a:pt x="1821658" y="682625"/>
                </a:lnTo>
                <a:lnTo>
                  <a:pt x="1819677" y="710009"/>
                </a:lnTo>
                <a:lnTo>
                  <a:pt x="1818092" y="741362"/>
                </a:lnTo>
                <a:lnTo>
                  <a:pt x="1815714" y="775494"/>
                </a:lnTo>
                <a:lnTo>
                  <a:pt x="1809374" y="850106"/>
                </a:lnTo>
                <a:lnTo>
                  <a:pt x="1802242" y="926306"/>
                </a:lnTo>
                <a:lnTo>
                  <a:pt x="1794713" y="998141"/>
                </a:lnTo>
                <a:lnTo>
                  <a:pt x="1790751" y="1029494"/>
                </a:lnTo>
                <a:lnTo>
                  <a:pt x="1787581" y="1057672"/>
                </a:lnTo>
                <a:lnTo>
                  <a:pt x="1784015" y="1080691"/>
                </a:lnTo>
                <a:lnTo>
                  <a:pt x="1781241" y="1097756"/>
                </a:lnTo>
                <a:lnTo>
                  <a:pt x="1770146" y="1102122"/>
                </a:lnTo>
                <a:lnTo>
                  <a:pt x="1759844" y="1106091"/>
                </a:lnTo>
                <a:lnTo>
                  <a:pt x="1749938" y="1108472"/>
                </a:lnTo>
                <a:lnTo>
                  <a:pt x="1740824" y="1110456"/>
                </a:lnTo>
                <a:lnTo>
                  <a:pt x="1731710" y="1112044"/>
                </a:lnTo>
                <a:lnTo>
                  <a:pt x="1724182" y="1112441"/>
                </a:lnTo>
                <a:lnTo>
                  <a:pt x="1720616" y="1112044"/>
                </a:lnTo>
                <a:lnTo>
                  <a:pt x="1717446" y="1111250"/>
                </a:lnTo>
                <a:lnTo>
                  <a:pt x="1714276" y="1110853"/>
                </a:lnTo>
                <a:lnTo>
                  <a:pt x="1711502" y="1110059"/>
                </a:lnTo>
                <a:lnTo>
                  <a:pt x="1712691" y="1096566"/>
                </a:lnTo>
                <a:lnTo>
                  <a:pt x="1713879" y="1077119"/>
                </a:lnTo>
                <a:lnTo>
                  <a:pt x="1715464" y="1025128"/>
                </a:lnTo>
                <a:lnTo>
                  <a:pt x="1717049" y="960041"/>
                </a:lnTo>
                <a:lnTo>
                  <a:pt x="1718238" y="890587"/>
                </a:lnTo>
                <a:lnTo>
                  <a:pt x="1719031" y="823912"/>
                </a:lnTo>
                <a:lnTo>
                  <a:pt x="1718238" y="794544"/>
                </a:lnTo>
                <a:lnTo>
                  <a:pt x="1717842" y="768747"/>
                </a:lnTo>
                <a:lnTo>
                  <a:pt x="1717446" y="747315"/>
                </a:lnTo>
                <a:lnTo>
                  <a:pt x="1716257" y="731440"/>
                </a:lnTo>
                <a:lnTo>
                  <a:pt x="1715464" y="726281"/>
                </a:lnTo>
                <a:lnTo>
                  <a:pt x="1715068" y="722312"/>
                </a:lnTo>
                <a:lnTo>
                  <a:pt x="1713879" y="720725"/>
                </a:lnTo>
                <a:lnTo>
                  <a:pt x="1713483" y="720328"/>
                </a:lnTo>
                <a:lnTo>
                  <a:pt x="1713087" y="720725"/>
                </a:lnTo>
                <a:lnTo>
                  <a:pt x="1707539" y="727869"/>
                </a:lnTo>
                <a:lnTo>
                  <a:pt x="1702388" y="735409"/>
                </a:lnTo>
                <a:lnTo>
                  <a:pt x="1701200" y="737394"/>
                </a:lnTo>
                <a:lnTo>
                  <a:pt x="1683765" y="992584"/>
                </a:lnTo>
                <a:lnTo>
                  <a:pt x="1675047" y="1087438"/>
                </a:lnTo>
                <a:lnTo>
                  <a:pt x="1671877" y="1124744"/>
                </a:lnTo>
                <a:lnTo>
                  <a:pt x="1671085" y="1128316"/>
                </a:lnTo>
                <a:lnTo>
                  <a:pt x="1669104" y="1134269"/>
                </a:lnTo>
                <a:lnTo>
                  <a:pt x="1667123" y="1140222"/>
                </a:lnTo>
                <a:lnTo>
                  <a:pt x="1664349" y="1145778"/>
                </a:lnTo>
                <a:lnTo>
                  <a:pt x="1661971" y="1151334"/>
                </a:lnTo>
                <a:lnTo>
                  <a:pt x="1655631" y="1162447"/>
                </a:lnTo>
                <a:lnTo>
                  <a:pt x="1648499" y="1173956"/>
                </a:lnTo>
                <a:lnTo>
                  <a:pt x="1616403" y="1598613"/>
                </a:lnTo>
                <a:lnTo>
                  <a:pt x="1531211" y="1598613"/>
                </a:lnTo>
                <a:lnTo>
                  <a:pt x="1488020" y="1260872"/>
                </a:lnTo>
                <a:lnTo>
                  <a:pt x="1482869" y="1261269"/>
                </a:lnTo>
                <a:lnTo>
                  <a:pt x="1477322" y="1261666"/>
                </a:lnTo>
                <a:lnTo>
                  <a:pt x="1473359" y="1261666"/>
                </a:lnTo>
                <a:lnTo>
                  <a:pt x="1470189" y="1261269"/>
                </a:lnTo>
                <a:lnTo>
                  <a:pt x="1429772" y="1597422"/>
                </a:lnTo>
                <a:lnTo>
                  <a:pt x="1340617" y="1598613"/>
                </a:lnTo>
                <a:lnTo>
                  <a:pt x="1323975" y="1376760"/>
                </a:lnTo>
                <a:lnTo>
                  <a:pt x="1330315" y="1370806"/>
                </a:lnTo>
                <a:lnTo>
                  <a:pt x="1336655" y="1364456"/>
                </a:lnTo>
                <a:lnTo>
                  <a:pt x="1342995" y="1357710"/>
                </a:lnTo>
                <a:lnTo>
                  <a:pt x="1348542" y="1350566"/>
                </a:lnTo>
                <a:lnTo>
                  <a:pt x="1354090" y="1342628"/>
                </a:lnTo>
                <a:lnTo>
                  <a:pt x="1358845" y="1334294"/>
                </a:lnTo>
                <a:lnTo>
                  <a:pt x="1363600" y="1325563"/>
                </a:lnTo>
                <a:lnTo>
                  <a:pt x="1368355" y="1316435"/>
                </a:lnTo>
                <a:lnTo>
                  <a:pt x="1371921" y="1306513"/>
                </a:lnTo>
                <a:lnTo>
                  <a:pt x="1375883" y="1296591"/>
                </a:lnTo>
                <a:lnTo>
                  <a:pt x="1379053" y="1285875"/>
                </a:lnTo>
                <a:lnTo>
                  <a:pt x="1381827" y="1275160"/>
                </a:lnTo>
                <a:lnTo>
                  <a:pt x="1384204" y="1263650"/>
                </a:lnTo>
                <a:lnTo>
                  <a:pt x="1386186" y="1251347"/>
                </a:lnTo>
                <a:lnTo>
                  <a:pt x="1388563" y="1239044"/>
                </a:lnTo>
                <a:lnTo>
                  <a:pt x="1389752" y="1226344"/>
                </a:lnTo>
                <a:lnTo>
                  <a:pt x="1389752" y="1222375"/>
                </a:lnTo>
                <a:lnTo>
                  <a:pt x="1389752" y="1218009"/>
                </a:lnTo>
                <a:lnTo>
                  <a:pt x="1389356" y="1209675"/>
                </a:lnTo>
                <a:lnTo>
                  <a:pt x="1390148" y="1207294"/>
                </a:lnTo>
                <a:lnTo>
                  <a:pt x="1392129" y="1194594"/>
                </a:lnTo>
                <a:lnTo>
                  <a:pt x="1394903" y="1177925"/>
                </a:lnTo>
                <a:lnTo>
                  <a:pt x="1400450" y="1134269"/>
                </a:lnTo>
                <a:lnTo>
                  <a:pt x="1407186" y="1078309"/>
                </a:lnTo>
                <a:lnTo>
                  <a:pt x="1413923" y="1013619"/>
                </a:lnTo>
                <a:lnTo>
                  <a:pt x="1421055" y="943769"/>
                </a:lnTo>
                <a:lnTo>
                  <a:pt x="1427791" y="871537"/>
                </a:lnTo>
                <a:lnTo>
                  <a:pt x="1433735" y="800894"/>
                </a:lnTo>
                <a:lnTo>
                  <a:pt x="1438886" y="734219"/>
                </a:lnTo>
                <a:lnTo>
                  <a:pt x="1447603" y="767953"/>
                </a:lnTo>
                <a:lnTo>
                  <a:pt x="1449188" y="758428"/>
                </a:lnTo>
                <a:lnTo>
                  <a:pt x="1470586" y="600869"/>
                </a:lnTo>
                <a:lnTo>
                  <a:pt x="1464642" y="585390"/>
                </a:lnTo>
                <a:lnTo>
                  <a:pt x="1476529" y="564753"/>
                </a:lnTo>
                <a:lnTo>
                  <a:pt x="1503870" y="564753"/>
                </a:lnTo>
                <a:lnTo>
                  <a:pt x="1514569" y="585390"/>
                </a:lnTo>
                <a:lnTo>
                  <a:pt x="1509814" y="604044"/>
                </a:lnTo>
                <a:lnTo>
                  <a:pt x="1528833" y="770334"/>
                </a:lnTo>
                <a:lnTo>
                  <a:pt x="1579949" y="545306"/>
                </a:lnTo>
                <a:lnTo>
                  <a:pt x="1585893" y="542131"/>
                </a:lnTo>
                <a:lnTo>
                  <a:pt x="1589855" y="540147"/>
                </a:lnTo>
                <a:lnTo>
                  <a:pt x="1592629" y="538559"/>
                </a:lnTo>
                <a:lnTo>
                  <a:pt x="1593025" y="538162"/>
                </a:lnTo>
                <a:lnTo>
                  <a:pt x="1602535" y="536972"/>
                </a:lnTo>
                <a:lnTo>
                  <a:pt x="1612045" y="536575"/>
                </a:lnTo>
                <a:close/>
                <a:moveTo>
                  <a:pt x="1080417" y="477838"/>
                </a:moveTo>
                <a:lnTo>
                  <a:pt x="1092318" y="478235"/>
                </a:lnTo>
                <a:lnTo>
                  <a:pt x="1104616" y="478632"/>
                </a:lnTo>
                <a:lnTo>
                  <a:pt x="1116913" y="480219"/>
                </a:lnTo>
                <a:lnTo>
                  <a:pt x="1128814" y="482600"/>
                </a:lnTo>
                <a:lnTo>
                  <a:pt x="1141111" y="484982"/>
                </a:lnTo>
                <a:lnTo>
                  <a:pt x="1153409" y="487760"/>
                </a:lnTo>
                <a:lnTo>
                  <a:pt x="1165706" y="491332"/>
                </a:lnTo>
                <a:lnTo>
                  <a:pt x="1178003" y="494903"/>
                </a:lnTo>
                <a:lnTo>
                  <a:pt x="1189507" y="499269"/>
                </a:lnTo>
                <a:lnTo>
                  <a:pt x="1201011" y="504032"/>
                </a:lnTo>
                <a:lnTo>
                  <a:pt x="1212515" y="508397"/>
                </a:lnTo>
                <a:lnTo>
                  <a:pt x="1223623" y="513557"/>
                </a:lnTo>
                <a:lnTo>
                  <a:pt x="1234730" y="519113"/>
                </a:lnTo>
                <a:lnTo>
                  <a:pt x="1245441" y="524669"/>
                </a:lnTo>
                <a:lnTo>
                  <a:pt x="1255358" y="530225"/>
                </a:lnTo>
                <a:lnTo>
                  <a:pt x="1265672" y="536178"/>
                </a:lnTo>
                <a:lnTo>
                  <a:pt x="1283920" y="547291"/>
                </a:lnTo>
                <a:lnTo>
                  <a:pt x="1300581" y="558403"/>
                </a:lnTo>
                <a:lnTo>
                  <a:pt x="1314862" y="569119"/>
                </a:lnTo>
                <a:lnTo>
                  <a:pt x="1327159" y="579438"/>
                </a:lnTo>
                <a:lnTo>
                  <a:pt x="1331919" y="584200"/>
                </a:lnTo>
                <a:lnTo>
                  <a:pt x="1336283" y="588169"/>
                </a:lnTo>
                <a:lnTo>
                  <a:pt x="1339456" y="592535"/>
                </a:lnTo>
                <a:lnTo>
                  <a:pt x="1342630" y="595710"/>
                </a:lnTo>
                <a:lnTo>
                  <a:pt x="1344217" y="599282"/>
                </a:lnTo>
                <a:lnTo>
                  <a:pt x="1345407" y="601663"/>
                </a:lnTo>
                <a:lnTo>
                  <a:pt x="1346200" y="606822"/>
                </a:lnTo>
                <a:lnTo>
                  <a:pt x="1346200" y="613966"/>
                </a:lnTo>
                <a:lnTo>
                  <a:pt x="1346200" y="634603"/>
                </a:lnTo>
                <a:lnTo>
                  <a:pt x="1345407" y="662782"/>
                </a:lnTo>
                <a:lnTo>
                  <a:pt x="1343820" y="696913"/>
                </a:lnTo>
                <a:lnTo>
                  <a:pt x="1341043" y="736600"/>
                </a:lnTo>
                <a:lnTo>
                  <a:pt x="1337870" y="779860"/>
                </a:lnTo>
                <a:lnTo>
                  <a:pt x="1334299" y="825897"/>
                </a:lnTo>
                <a:lnTo>
                  <a:pt x="1330333" y="873919"/>
                </a:lnTo>
                <a:lnTo>
                  <a:pt x="1325572" y="922735"/>
                </a:lnTo>
                <a:lnTo>
                  <a:pt x="1321209" y="970757"/>
                </a:lnTo>
                <a:lnTo>
                  <a:pt x="1316448" y="1017588"/>
                </a:lnTo>
                <a:lnTo>
                  <a:pt x="1311291" y="1061244"/>
                </a:lnTo>
                <a:lnTo>
                  <a:pt x="1306928" y="1101328"/>
                </a:lnTo>
                <a:lnTo>
                  <a:pt x="1302564" y="1136253"/>
                </a:lnTo>
                <a:lnTo>
                  <a:pt x="1298201" y="1166019"/>
                </a:lnTo>
                <a:lnTo>
                  <a:pt x="1294630" y="1187847"/>
                </a:lnTo>
                <a:lnTo>
                  <a:pt x="1280746" y="1193403"/>
                </a:lnTo>
                <a:lnTo>
                  <a:pt x="1267655" y="1197372"/>
                </a:lnTo>
                <a:lnTo>
                  <a:pt x="1254961" y="1201341"/>
                </a:lnTo>
                <a:lnTo>
                  <a:pt x="1243061" y="1203722"/>
                </a:lnTo>
                <a:lnTo>
                  <a:pt x="1232350" y="1205310"/>
                </a:lnTo>
                <a:lnTo>
                  <a:pt x="1227193" y="1205310"/>
                </a:lnTo>
                <a:lnTo>
                  <a:pt x="1222433" y="1205707"/>
                </a:lnTo>
                <a:lnTo>
                  <a:pt x="1217672" y="1205310"/>
                </a:lnTo>
                <a:lnTo>
                  <a:pt x="1213706" y="1204913"/>
                </a:lnTo>
                <a:lnTo>
                  <a:pt x="1209739" y="1204119"/>
                </a:lnTo>
                <a:lnTo>
                  <a:pt x="1206565" y="1202928"/>
                </a:lnTo>
                <a:lnTo>
                  <a:pt x="1207755" y="1186260"/>
                </a:lnTo>
                <a:lnTo>
                  <a:pt x="1208945" y="1161653"/>
                </a:lnTo>
                <a:lnTo>
                  <a:pt x="1211722" y="1094978"/>
                </a:lnTo>
                <a:lnTo>
                  <a:pt x="1213706" y="1013222"/>
                </a:lnTo>
                <a:lnTo>
                  <a:pt x="1214896" y="925116"/>
                </a:lnTo>
                <a:lnTo>
                  <a:pt x="1215292" y="882253"/>
                </a:lnTo>
                <a:lnTo>
                  <a:pt x="1215292" y="841375"/>
                </a:lnTo>
                <a:lnTo>
                  <a:pt x="1215292" y="804069"/>
                </a:lnTo>
                <a:lnTo>
                  <a:pt x="1214499" y="771128"/>
                </a:lnTo>
                <a:lnTo>
                  <a:pt x="1213706" y="744141"/>
                </a:lnTo>
                <a:lnTo>
                  <a:pt x="1212515" y="724297"/>
                </a:lnTo>
                <a:lnTo>
                  <a:pt x="1211722" y="717153"/>
                </a:lnTo>
                <a:lnTo>
                  <a:pt x="1210532" y="712788"/>
                </a:lnTo>
                <a:lnTo>
                  <a:pt x="1209739" y="711200"/>
                </a:lnTo>
                <a:lnTo>
                  <a:pt x="1209342" y="710407"/>
                </a:lnTo>
                <a:lnTo>
                  <a:pt x="1208945" y="710010"/>
                </a:lnTo>
                <a:lnTo>
                  <a:pt x="1208152" y="710407"/>
                </a:lnTo>
                <a:lnTo>
                  <a:pt x="1201408" y="719932"/>
                </a:lnTo>
                <a:lnTo>
                  <a:pt x="1194664" y="729457"/>
                </a:lnTo>
                <a:lnTo>
                  <a:pt x="1193078" y="731838"/>
                </a:lnTo>
                <a:lnTo>
                  <a:pt x="1171260" y="1054497"/>
                </a:lnTo>
                <a:lnTo>
                  <a:pt x="1165309" y="1121966"/>
                </a:lnTo>
                <a:lnTo>
                  <a:pt x="1160549" y="1174750"/>
                </a:lnTo>
                <a:lnTo>
                  <a:pt x="1155789" y="1221582"/>
                </a:lnTo>
                <a:lnTo>
                  <a:pt x="1155392" y="1225947"/>
                </a:lnTo>
                <a:lnTo>
                  <a:pt x="1153012" y="1233488"/>
                </a:lnTo>
                <a:lnTo>
                  <a:pt x="1149838" y="1241028"/>
                </a:lnTo>
                <a:lnTo>
                  <a:pt x="1147062" y="1248172"/>
                </a:lnTo>
                <a:lnTo>
                  <a:pt x="1143888" y="1255316"/>
                </a:lnTo>
                <a:lnTo>
                  <a:pt x="1139921" y="1262460"/>
                </a:lnTo>
                <a:lnTo>
                  <a:pt x="1135557" y="1269603"/>
                </a:lnTo>
                <a:lnTo>
                  <a:pt x="1131591" y="1276350"/>
                </a:lnTo>
                <a:lnTo>
                  <a:pt x="1126830" y="1283494"/>
                </a:lnTo>
                <a:lnTo>
                  <a:pt x="1086368" y="1820863"/>
                </a:lnTo>
                <a:lnTo>
                  <a:pt x="977674" y="1820863"/>
                </a:lnTo>
                <a:lnTo>
                  <a:pt x="923328" y="1393428"/>
                </a:lnTo>
                <a:lnTo>
                  <a:pt x="916584" y="1394222"/>
                </a:lnTo>
                <a:lnTo>
                  <a:pt x="909840" y="1394619"/>
                </a:lnTo>
                <a:lnTo>
                  <a:pt x="905080" y="1394222"/>
                </a:lnTo>
                <a:lnTo>
                  <a:pt x="900716" y="1393825"/>
                </a:lnTo>
                <a:lnTo>
                  <a:pt x="849543" y="1819275"/>
                </a:lnTo>
                <a:lnTo>
                  <a:pt x="736486" y="1820863"/>
                </a:lnTo>
                <a:lnTo>
                  <a:pt x="695627" y="1276350"/>
                </a:lnTo>
                <a:lnTo>
                  <a:pt x="687693" y="1264047"/>
                </a:lnTo>
                <a:lnTo>
                  <a:pt x="680553" y="1251744"/>
                </a:lnTo>
                <a:lnTo>
                  <a:pt x="677776" y="1245394"/>
                </a:lnTo>
                <a:lnTo>
                  <a:pt x="674602" y="1239044"/>
                </a:lnTo>
                <a:lnTo>
                  <a:pt x="671826" y="1232694"/>
                </a:lnTo>
                <a:lnTo>
                  <a:pt x="669842" y="1226741"/>
                </a:lnTo>
                <a:lnTo>
                  <a:pt x="669049" y="1221582"/>
                </a:lnTo>
                <a:lnTo>
                  <a:pt x="661908" y="1148160"/>
                </a:lnTo>
                <a:lnTo>
                  <a:pt x="654768" y="1068388"/>
                </a:lnTo>
                <a:lnTo>
                  <a:pt x="646437" y="968375"/>
                </a:lnTo>
                <a:lnTo>
                  <a:pt x="630173" y="723503"/>
                </a:lnTo>
                <a:lnTo>
                  <a:pt x="626603" y="720725"/>
                </a:lnTo>
                <a:lnTo>
                  <a:pt x="623826" y="717550"/>
                </a:lnTo>
                <a:lnTo>
                  <a:pt x="616686" y="710407"/>
                </a:lnTo>
                <a:lnTo>
                  <a:pt x="616289" y="710407"/>
                </a:lnTo>
                <a:lnTo>
                  <a:pt x="615892" y="710803"/>
                </a:lnTo>
                <a:lnTo>
                  <a:pt x="614702" y="713978"/>
                </a:lnTo>
                <a:lnTo>
                  <a:pt x="614305" y="719138"/>
                </a:lnTo>
                <a:lnTo>
                  <a:pt x="613909" y="726678"/>
                </a:lnTo>
                <a:lnTo>
                  <a:pt x="613909" y="746919"/>
                </a:lnTo>
                <a:lnTo>
                  <a:pt x="613909" y="774303"/>
                </a:lnTo>
                <a:lnTo>
                  <a:pt x="614702" y="807641"/>
                </a:lnTo>
                <a:lnTo>
                  <a:pt x="615892" y="844947"/>
                </a:lnTo>
                <a:lnTo>
                  <a:pt x="619066" y="929085"/>
                </a:lnTo>
                <a:lnTo>
                  <a:pt x="623033" y="1016794"/>
                </a:lnTo>
                <a:lnTo>
                  <a:pt x="627000" y="1098550"/>
                </a:lnTo>
                <a:lnTo>
                  <a:pt x="630966" y="1164035"/>
                </a:lnTo>
                <a:lnTo>
                  <a:pt x="632553" y="1188641"/>
                </a:lnTo>
                <a:lnTo>
                  <a:pt x="634140" y="1205310"/>
                </a:lnTo>
                <a:lnTo>
                  <a:pt x="625810" y="1205310"/>
                </a:lnTo>
                <a:lnTo>
                  <a:pt x="615099" y="1205707"/>
                </a:lnTo>
                <a:lnTo>
                  <a:pt x="603198" y="1205310"/>
                </a:lnTo>
                <a:lnTo>
                  <a:pt x="589711" y="1204516"/>
                </a:lnTo>
                <a:lnTo>
                  <a:pt x="582570" y="1203325"/>
                </a:lnTo>
                <a:lnTo>
                  <a:pt x="575033" y="1202135"/>
                </a:lnTo>
                <a:lnTo>
                  <a:pt x="567496" y="1200944"/>
                </a:lnTo>
                <a:lnTo>
                  <a:pt x="559959" y="1198563"/>
                </a:lnTo>
                <a:lnTo>
                  <a:pt x="552422" y="1196182"/>
                </a:lnTo>
                <a:lnTo>
                  <a:pt x="544885" y="1193403"/>
                </a:lnTo>
                <a:lnTo>
                  <a:pt x="537744" y="1189435"/>
                </a:lnTo>
                <a:lnTo>
                  <a:pt x="530604" y="1185466"/>
                </a:lnTo>
                <a:lnTo>
                  <a:pt x="528620" y="1175544"/>
                </a:lnTo>
                <a:lnTo>
                  <a:pt x="526637" y="1163638"/>
                </a:lnTo>
                <a:lnTo>
                  <a:pt x="523067" y="1135460"/>
                </a:lnTo>
                <a:lnTo>
                  <a:pt x="519100" y="1101725"/>
                </a:lnTo>
                <a:lnTo>
                  <a:pt x="515530" y="1064022"/>
                </a:lnTo>
                <a:lnTo>
                  <a:pt x="511959" y="1021953"/>
                </a:lnTo>
                <a:lnTo>
                  <a:pt x="508389" y="978297"/>
                </a:lnTo>
                <a:lnTo>
                  <a:pt x="504819" y="932657"/>
                </a:lnTo>
                <a:lnTo>
                  <a:pt x="502042" y="886619"/>
                </a:lnTo>
                <a:lnTo>
                  <a:pt x="498868" y="841772"/>
                </a:lnTo>
                <a:lnTo>
                  <a:pt x="496885" y="798116"/>
                </a:lnTo>
                <a:lnTo>
                  <a:pt x="494902" y="757238"/>
                </a:lnTo>
                <a:lnTo>
                  <a:pt x="492918" y="720328"/>
                </a:lnTo>
                <a:lnTo>
                  <a:pt x="492125" y="687785"/>
                </a:lnTo>
                <a:lnTo>
                  <a:pt x="492125" y="661194"/>
                </a:lnTo>
                <a:lnTo>
                  <a:pt x="492125" y="641350"/>
                </a:lnTo>
                <a:lnTo>
                  <a:pt x="492521" y="634603"/>
                </a:lnTo>
                <a:lnTo>
                  <a:pt x="493315" y="629444"/>
                </a:lnTo>
                <a:lnTo>
                  <a:pt x="494505" y="621507"/>
                </a:lnTo>
                <a:lnTo>
                  <a:pt x="496092" y="613569"/>
                </a:lnTo>
                <a:lnTo>
                  <a:pt x="498472" y="606028"/>
                </a:lnTo>
                <a:lnTo>
                  <a:pt x="502042" y="598885"/>
                </a:lnTo>
                <a:lnTo>
                  <a:pt x="506009" y="591741"/>
                </a:lnTo>
                <a:lnTo>
                  <a:pt x="510769" y="584597"/>
                </a:lnTo>
                <a:lnTo>
                  <a:pt x="516323" y="578247"/>
                </a:lnTo>
                <a:lnTo>
                  <a:pt x="522670" y="571500"/>
                </a:lnTo>
                <a:lnTo>
                  <a:pt x="529414" y="565547"/>
                </a:lnTo>
                <a:lnTo>
                  <a:pt x="536951" y="559594"/>
                </a:lnTo>
                <a:lnTo>
                  <a:pt x="544885" y="553641"/>
                </a:lnTo>
                <a:lnTo>
                  <a:pt x="553215" y="548085"/>
                </a:lnTo>
                <a:lnTo>
                  <a:pt x="562339" y="542925"/>
                </a:lnTo>
                <a:lnTo>
                  <a:pt x="571860" y="537766"/>
                </a:lnTo>
                <a:lnTo>
                  <a:pt x="581777" y="533003"/>
                </a:lnTo>
                <a:lnTo>
                  <a:pt x="592091" y="528241"/>
                </a:lnTo>
                <a:lnTo>
                  <a:pt x="602801" y="523875"/>
                </a:lnTo>
                <a:lnTo>
                  <a:pt x="613512" y="519510"/>
                </a:lnTo>
                <a:lnTo>
                  <a:pt x="625016" y="515144"/>
                </a:lnTo>
                <a:lnTo>
                  <a:pt x="636520" y="511572"/>
                </a:lnTo>
                <a:lnTo>
                  <a:pt x="659925" y="504428"/>
                </a:lnTo>
                <a:lnTo>
                  <a:pt x="684520" y="498078"/>
                </a:lnTo>
                <a:lnTo>
                  <a:pt x="709115" y="492522"/>
                </a:lnTo>
                <a:lnTo>
                  <a:pt x="733709" y="487363"/>
                </a:lnTo>
                <a:lnTo>
                  <a:pt x="758701" y="483394"/>
                </a:lnTo>
                <a:lnTo>
                  <a:pt x="782502" y="479425"/>
                </a:lnTo>
                <a:lnTo>
                  <a:pt x="788056" y="479028"/>
                </a:lnTo>
                <a:lnTo>
                  <a:pt x="794006" y="479425"/>
                </a:lnTo>
                <a:lnTo>
                  <a:pt x="872948" y="770335"/>
                </a:lnTo>
                <a:lnTo>
                  <a:pt x="874138" y="758428"/>
                </a:lnTo>
                <a:lnTo>
                  <a:pt x="901510" y="559197"/>
                </a:lnTo>
                <a:lnTo>
                  <a:pt x="893576" y="539353"/>
                </a:lnTo>
                <a:lnTo>
                  <a:pt x="908650" y="513557"/>
                </a:lnTo>
                <a:lnTo>
                  <a:pt x="943162" y="513160"/>
                </a:lnTo>
                <a:lnTo>
                  <a:pt x="957443" y="539353"/>
                </a:lnTo>
                <a:lnTo>
                  <a:pt x="950699" y="563166"/>
                </a:lnTo>
                <a:lnTo>
                  <a:pt x="975294" y="773510"/>
                </a:lnTo>
                <a:lnTo>
                  <a:pt x="1039558" y="488950"/>
                </a:lnTo>
                <a:lnTo>
                  <a:pt x="1046699" y="485378"/>
                </a:lnTo>
                <a:lnTo>
                  <a:pt x="1052252" y="482600"/>
                </a:lnTo>
                <a:lnTo>
                  <a:pt x="1055823" y="480219"/>
                </a:lnTo>
                <a:lnTo>
                  <a:pt x="1056616" y="479822"/>
                </a:lnTo>
                <a:lnTo>
                  <a:pt x="1056616" y="479425"/>
                </a:lnTo>
                <a:lnTo>
                  <a:pt x="1068120" y="478235"/>
                </a:lnTo>
                <a:lnTo>
                  <a:pt x="1080417" y="477838"/>
                </a:lnTo>
                <a:close/>
                <a:moveTo>
                  <a:pt x="1485107" y="451247"/>
                </a:moveTo>
                <a:lnTo>
                  <a:pt x="1485107" y="475853"/>
                </a:lnTo>
                <a:lnTo>
                  <a:pt x="1508523" y="475853"/>
                </a:lnTo>
                <a:lnTo>
                  <a:pt x="1508523" y="451247"/>
                </a:lnTo>
                <a:lnTo>
                  <a:pt x="1485107" y="451247"/>
                </a:lnTo>
                <a:close/>
                <a:moveTo>
                  <a:pt x="328429" y="426244"/>
                </a:moveTo>
                <a:lnTo>
                  <a:pt x="328429" y="449263"/>
                </a:lnTo>
                <a:lnTo>
                  <a:pt x="350229" y="449263"/>
                </a:lnTo>
                <a:lnTo>
                  <a:pt x="350229" y="426244"/>
                </a:lnTo>
                <a:lnTo>
                  <a:pt x="328429" y="426244"/>
                </a:lnTo>
                <a:close/>
                <a:moveTo>
                  <a:pt x="904908" y="342106"/>
                </a:moveTo>
                <a:lnTo>
                  <a:pt x="904908" y="371872"/>
                </a:lnTo>
                <a:lnTo>
                  <a:pt x="933819" y="371872"/>
                </a:lnTo>
                <a:lnTo>
                  <a:pt x="933819" y="342106"/>
                </a:lnTo>
                <a:lnTo>
                  <a:pt x="904908" y="342106"/>
                </a:lnTo>
                <a:close/>
                <a:moveTo>
                  <a:pt x="1494632" y="300037"/>
                </a:moveTo>
                <a:lnTo>
                  <a:pt x="1489473" y="300434"/>
                </a:lnTo>
                <a:lnTo>
                  <a:pt x="1483123" y="301228"/>
                </a:lnTo>
                <a:lnTo>
                  <a:pt x="1477169" y="302419"/>
                </a:lnTo>
                <a:lnTo>
                  <a:pt x="1465660" y="304800"/>
                </a:lnTo>
                <a:lnTo>
                  <a:pt x="1460501" y="306784"/>
                </a:lnTo>
                <a:lnTo>
                  <a:pt x="1456532" y="307975"/>
                </a:lnTo>
                <a:lnTo>
                  <a:pt x="1456532" y="331391"/>
                </a:lnTo>
                <a:lnTo>
                  <a:pt x="1457723" y="331391"/>
                </a:lnTo>
                <a:lnTo>
                  <a:pt x="1460898" y="329406"/>
                </a:lnTo>
                <a:lnTo>
                  <a:pt x="1465263" y="327819"/>
                </a:lnTo>
                <a:lnTo>
                  <a:pt x="1475582" y="323453"/>
                </a:lnTo>
                <a:lnTo>
                  <a:pt x="1480741" y="321866"/>
                </a:lnTo>
                <a:lnTo>
                  <a:pt x="1486694" y="320675"/>
                </a:lnTo>
                <a:lnTo>
                  <a:pt x="1492648" y="319484"/>
                </a:lnTo>
                <a:lnTo>
                  <a:pt x="1498998" y="319484"/>
                </a:lnTo>
                <a:lnTo>
                  <a:pt x="1505744" y="320278"/>
                </a:lnTo>
                <a:lnTo>
                  <a:pt x="1511698" y="321469"/>
                </a:lnTo>
                <a:lnTo>
                  <a:pt x="1517254" y="323056"/>
                </a:lnTo>
                <a:lnTo>
                  <a:pt x="1519635" y="324644"/>
                </a:lnTo>
                <a:lnTo>
                  <a:pt x="1521619" y="325834"/>
                </a:lnTo>
                <a:lnTo>
                  <a:pt x="1524001" y="327819"/>
                </a:lnTo>
                <a:lnTo>
                  <a:pt x="1525588" y="329803"/>
                </a:lnTo>
                <a:lnTo>
                  <a:pt x="1527176" y="331787"/>
                </a:lnTo>
                <a:lnTo>
                  <a:pt x="1528366" y="334169"/>
                </a:lnTo>
                <a:lnTo>
                  <a:pt x="1529160" y="336550"/>
                </a:lnTo>
                <a:lnTo>
                  <a:pt x="1530351" y="339328"/>
                </a:lnTo>
                <a:lnTo>
                  <a:pt x="1530748" y="342503"/>
                </a:lnTo>
                <a:lnTo>
                  <a:pt x="1530748" y="345281"/>
                </a:lnTo>
                <a:lnTo>
                  <a:pt x="1530351" y="350441"/>
                </a:lnTo>
                <a:lnTo>
                  <a:pt x="1529954" y="354806"/>
                </a:lnTo>
                <a:lnTo>
                  <a:pt x="1528366" y="358378"/>
                </a:lnTo>
                <a:lnTo>
                  <a:pt x="1526779" y="361950"/>
                </a:lnTo>
                <a:lnTo>
                  <a:pt x="1524794" y="365125"/>
                </a:lnTo>
                <a:lnTo>
                  <a:pt x="1522413" y="368300"/>
                </a:lnTo>
                <a:lnTo>
                  <a:pt x="1519635" y="371475"/>
                </a:lnTo>
                <a:lnTo>
                  <a:pt x="1516857" y="374650"/>
                </a:lnTo>
                <a:lnTo>
                  <a:pt x="1513285" y="377031"/>
                </a:lnTo>
                <a:lnTo>
                  <a:pt x="1510110" y="379413"/>
                </a:lnTo>
                <a:lnTo>
                  <a:pt x="1502569" y="384572"/>
                </a:lnTo>
                <a:lnTo>
                  <a:pt x="1485901" y="393700"/>
                </a:lnTo>
                <a:lnTo>
                  <a:pt x="1485901" y="429419"/>
                </a:lnTo>
                <a:lnTo>
                  <a:pt x="1506538" y="429419"/>
                </a:lnTo>
                <a:lnTo>
                  <a:pt x="1506538" y="403225"/>
                </a:lnTo>
                <a:lnTo>
                  <a:pt x="1515666" y="397669"/>
                </a:lnTo>
                <a:lnTo>
                  <a:pt x="1524794" y="392113"/>
                </a:lnTo>
                <a:lnTo>
                  <a:pt x="1532732" y="386159"/>
                </a:lnTo>
                <a:lnTo>
                  <a:pt x="1539479" y="379413"/>
                </a:lnTo>
                <a:lnTo>
                  <a:pt x="1542654" y="376238"/>
                </a:lnTo>
                <a:lnTo>
                  <a:pt x="1545432" y="372269"/>
                </a:lnTo>
                <a:lnTo>
                  <a:pt x="1547813" y="368300"/>
                </a:lnTo>
                <a:lnTo>
                  <a:pt x="1550194" y="363934"/>
                </a:lnTo>
                <a:lnTo>
                  <a:pt x="1552179" y="359172"/>
                </a:lnTo>
                <a:lnTo>
                  <a:pt x="1553369" y="354806"/>
                </a:lnTo>
                <a:lnTo>
                  <a:pt x="1553766" y="349250"/>
                </a:lnTo>
                <a:lnTo>
                  <a:pt x="1554163" y="343694"/>
                </a:lnTo>
                <a:lnTo>
                  <a:pt x="1553766" y="338931"/>
                </a:lnTo>
                <a:lnTo>
                  <a:pt x="1553369" y="334566"/>
                </a:lnTo>
                <a:lnTo>
                  <a:pt x="1552179" y="330200"/>
                </a:lnTo>
                <a:lnTo>
                  <a:pt x="1550591" y="325834"/>
                </a:lnTo>
                <a:lnTo>
                  <a:pt x="1548607" y="322262"/>
                </a:lnTo>
                <a:lnTo>
                  <a:pt x="1546226" y="318294"/>
                </a:lnTo>
                <a:lnTo>
                  <a:pt x="1543448" y="315119"/>
                </a:lnTo>
                <a:lnTo>
                  <a:pt x="1539876" y="311944"/>
                </a:lnTo>
                <a:lnTo>
                  <a:pt x="1535907" y="309166"/>
                </a:lnTo>
                <a:lnTo>
                  <a:pt x="1531938" y="306784"/>
                </a:lnTo>
                <a:lnTo>
                  <a:pt x="1527573" y="304403"/>
                </a:lnTo>
                <a:lnTo>
                  <a:pt x="1522413" y="302816"/>
                </a:lnTo>
                <a:lnTo>
                  <a:pt x="1517651" y="301625"/>
                </a:lnTo>
                <a:lnTo>
                  <a:pt x="1512491" y="300831"/>
                </a:lnTo>
                <a:lnTo>
                  <a:pt x="1506538" y="300037"/>
                </a:lnTo>
                <a:lnTo>
                  <a:pt x="1500585" y="300037"/>
                </a:lnTo>
                <a:lnTo>
                  <a:pt x="1494632" y="300037"/>
                </a:lnTo>
                <a:close/>
                <a:moveTo>
                  <a:pt x="342698" y="286941"/>
                </a:moveTo>
                <a:lnTo>
                  <a:pt x="337545" y="287337"/>
                </a:lnTo>
                <a:lnTo>
                  <a:pt x="332393" y="287734"/>
                </a:lnTo>
                <a:lnTo>
                  <a:pt x="321295" y="289322"/>
                </a:lnTo>
                <a:lnTo>
                  <a:pt x="310593" y="291703"/>
                </a:lnTo>
                <a:lnTo>
                  <a:pt x="302270" y="294481"/>
                </a:lnTo>
                <a:lnTo>
                  <a:pt x="302270" y="316309"/>
                </a:lnTo>
                <a:lnTo>
                  <a:pt x="303063" y="316309"/>
                </a:lnTo>
                <a:lnTo>
                  <a:pt x="306630" y="314325"/>
                </a:lnTo>
                <a:lnTo>
                  <a:pt x="310197" y="312341"/>
                </a:lnTo>
                <a:lnTo>
                  <a:pt x="319709" y="308769"/>
                </a:lnTo>
                <a:lnTo>
                  <a:pt x="324862" y="307181"/>
                </a:lnTo>
                <a:lnTo>
                  <a:pt x="330015" y="305991"/>
                </a:lnTo>
                <a:lnTo>
                  <a:pt x="335564" y="305197"/>
                </a:lnTo>
                <a:lnTo>
                  <a:pt x="341509" y="305197"/>
                </a:lnTo>
                <a:lnTo>
                  <a:pt x="347454" y="305197"/>
                </a:lnTo>
                <a:lnTo>
                  <a:pt x="353003" y="306784"/>
                </a:lnTo>
                <a:lnTo>
                  <a:pt x="357759" y="308372"/>
                </a:lnTo>
                <a:lnTo>
                  <a:pt x="362516" y="311150"/>
                </a:lnTo>
                <a:lnTo>
                  <a:pt x="364101" y="312341"/>
                </a:lnTo>
                <a:lnTo>
                  <a:pt x="366083" y="314722"/>
                </a:lnTo>
                <a:lnTo>
                  <a:pt x="367272" y="316309"/>
                </a:lnTo>
                <a:lnTo>
                  <a:pt x="368461" y="318294"/>
                </a:lnTo>
                <a:lnTo>
                  <a:pt x="369254" y="321072"/>
                </a:lnTo>
                <a:lnTo>
                  <a:pt x="370046" y="323453"/>
                </a:lnTo>
                <a:lnTo>
                  <a:pt x="370443" y="325834"/>
                </a:lnTo>
                <a:lnTo>
                  <a:pt x="370443" y="329009"/>
                </a:lnTo>
                <a:lnTo>
                  <a:pt x="370046" y="333772"/>
                </a:lnTo>
                <a:lnTo>
                  <a:pt x="369650" y="337344"/>
                </a:lnTo>
                <a:lnTo>
                  <a:pt x="368461" y="341312"/>
                </a:lnTo>
                <a:lnTo>
                  <a:pt x="367272" y="344091"/>
                </a:lnTo>
                <a:lnTo>
                  <a:pt x="365290" y="347266"/>
                </a:lnTo>
                <a:lnTo>
                  <a:pt x="362912" y="350044"/>
                </a:lnTo>
                <a:lnTo>
                  <a:pt x="360534" y="352822"/>
                </a:lnTo>
                <a:lnTo>
                  <a:pt x="357363" y="355600"/>
                </a:lnTo>
                <a:lnTo>
                  <a:pt x="351814" y="360759"/>
                </a:lnTo>
                <a:lnTo>
                  <a:pt x="344283" y="365125"/>
                </a:lnTo>
                <a:lnTo>
                  <a:pt x="329222" y="373459"/>
                </a:lnTo>
                <a:lnTo>
                  <a:pt x="329222" y="406400"/>
                </a:lnTo>
                <a:lnTo>
                  <a:pt x="348643" y="406400"/>
                </a:lnTo>
                <a:lnTo>
                  <a:pt x="348643" y="382588"/>
                </a:lnTo>
                <a:lnTo>
                  <a:pt x="356967" y="377428"/>
                </a:lnTo>
                <a:lnTo>
                  <a:pt x="365290" y="371872"/>
                </a:lnTo>
                <a:lnTo>
                  <a:pt x="372424" y="366316"/>
                </a:lnTo>
                <a:lnTo>
                  <a:pt x="378370" y="360759"/>
                </a:lnTo>
                <a:lnTo>
                  <a:pt x="381541" y="357188"/>
                </a:lnTo>
                <a:lnTo>
                  <a:pt x="384315" y="354013"/>
                </a:lnTo>
                <a:lnTo>
                  <a:pt x="386693" y="350044"/>
                </a:lnTo>
                <a:lnTo>
                  <a:pt x="388675" y="346075"/>
                </a:lnTo>
                <a:lnTo>
                  <a:pt x="390260" y="342106"/>
                </a:lnTo>
                <a:lnTo>
                  <a:pt x="391053" y="337344"/>
                </a:lnTo>
                <a:lnTo>
                  <a:pt x="391846" y="332581"/>
                </a:lnTo>
                <a:lnTo>
                  <a:pt x="392638" y="327819"/>
                </a:lnTo>
                <a:lnTo>
                  <a:pt x="391846" y="323056"/>
                </a:lnTo>
                <a:lnTo>
                  <a:pt x="391449" y="318691"/>
                </a:lnTo>
                <a:lnTo>
                  <a:pt x="390260" y="314722"/>
                </a:lnTo>
                <a:lnTo>
                  <a:pt x="389071" y="310753"/>
                </a:lnTo>
                <a:lnTo>
                  <a:pt x="387089" y="307578"/>
                </a:lnTo>
                <a:lnTo>
                  <a:pt x="384711" y="304006"/>
                </a:lnTo>
                <a:lnTo>
                  <a:pt x="381937" y="301228"/>
                </a:lnTo>
                <a:lnTo>
                  <a:pt x="379162" y="298053"/>
                </a:lnTo>
                <a:lnTo>
                  <a:pt x="375595" y="295672"/>
                </a:lnTo>
                <a:lnTo>
                  <a:pt x="372028" y="293291"/>
                </a:lnTo>
                <a:lnTo>
                  <a:pt x="367668" y="291306"/>
                </a:lnTo>
                <a:lnTo>
                  <a:pt x="363308" y="289719"/>
                </a:lnTo>
                <a:lnTo>
                  <a:pt x="358948" y="288528"/>
                </a:lnTo>
                <a:lnTo>
                  <a:pt x="353796" y="287734"/>
                </a:lnTo>
                <a:lnTo>
                  <a:pt x="348247" y="287337"/>
                </a:lnTo>
                <a:lnTo>
                  <a:pt x="342698" y="286941"/>
                </a:lnTo>
                <a:close/>
                <a:moveTo>
                  <a:pt x="1500585" y="158750"/>
                </a:moveTo>
                <a:lnTo>
                  <a:pt x="1511301" y="159147"/>
                </a:lnTo>
                <a:lnTo>
                  <a:pt x="1521223" y="159940"/>
                </a:lnTo>
                <a:lnTo>
                  <a:pt x="1531541" y="161528"/>
                </a:lnTo>
                <a:lnTo>
                  <a:pt x="1540669" y="163115"/>
                </a:lnTo>
                <a:lnTo>
                  <a:pt x="1550194" y="165894"/>
                </a:lnTo>
                <a:lnTo>
                  <a:pt x="1558529" y="168275"/>
                </a:lnTo>
                <a:lnTo>
                  <a:pt x="1566863" y="171450"/>
                </a:lnTo>
                <a:lnTo>
                  <a:pt x="1574404" y="174228"/>
                </a:lnTo>
                <a:lnTo>
                  <a:pt x="1581548" y="177403"/>
                </a:lnTo>
                <a:lnTo>
                  <a:pt x="1588294" y="180975"/>
                </a:lnTo>
                <a:lnTo>
                  <a:pt x="1595041" y="184150"/>
                </a:lnTo>
                <a:lnTo>
                  <a:pt x="1606154" y="191690"/>
                </a:lnTo>
                <a:lnTo>
                  <a:pt x="1615679" y="198437"/>
                </a:lnTo>
                <a:lnTo>
                  <a:pt x="1622823" y="203994"/>
                </a:lnTo>
                <a:lnTo>
                  <a:pt x="1628379" y="208756"/>
                </a:lnTo>
                <a:lnTo>
                  <a:pt x="1632744" y="213122"/>
                </a:lnTo>
                <a:lnTo>
                  <a:pt x="1631554" y="216297"/>
                </a:lnTo>
                <a:lnTo>
                  <a:pt x="1629173" y="219869"/>
                </a:lnTo>
                <a:lnTo>
                  <a:pt x="1626791" y="224234"/>
                </a:lnTo>
                <a:lnTo>
                  <a:pt x="1623219" y="229394"/>
                </a:lnTo>
                <a:lnTo>
                  <a:pt x="1619251" y="234950"/>
                </a:lnTo>
                <a:lnTo>
                  <a:pt x="1614091" y="240903"/>
                </a:lnTo>
                <a:lnTo>
                  <a:pt x="1607741" y="246459"/>
                </a:lnTo>
                <a:lnTo>
                  <a:pt x="1604566" y="248840"/>
                </a:lnTo>
                <a:lnTo>
                  <a:pt x="1600994" y="251222"/>
                </a:lnTo>
                <a:lnTo>
                  <a:pt x="1597423" y="253603"/>
                </a:lnTo>
                <a:lnTo>
                  <a:pt x="1593057" y="255587"/>
                </a:lnTo>
                <a:lnTo>
                  <a:pt x="1588691" y="257175"/>
                </a:lnTo>
                <a:lnTo>
                  <a:pt x="1584723" y="258762"/>
                </a:lnTo>
                <a:lnTo>
                  <a:pt x="1579563" y="259953"/>
                </a:lnTo>
                <a:lnTo>
                  <a:pt x="1574801" y="260747"/>
                </a:lnTo>
                <a:lnTo>
                  <a:pt x="1569244" y="261144"/>
                </a:lnTo>
                <a:lnTo>
                  <a:pt x="1564085" y="261144"/>
                </a:lnTo>
                <a:lnTo>
                  <a:pt x="1558529" y="260747"/>
                </a:lnTo>
                <a:lnTo>
                  <a:pt x="1552179" y="259953"/>
                </a:lnTo>
                <a:lnTo>
                  <a:pt x="1545829" y="257969"/>
                </a:lnTo>
                <a:lnTo>
                  <a:pt x="1539479" y="255984"/>
                </a:lnTo>
                <a:lnTo>
                  <a:pt x="1532732" y="253603"/>
                </a:lnTo>
                <a:lnTo>
                  <a:pt x="1525588" y="250031"/>
                </a:lnTo>
                <a:lnTo>
                  <a:pt x="1517651" y="246062"/>
                </a:lnTo>
                <a:lnTo>
                  <a:pt x="1509316" y="242490"/>
                </a:lnTo>
                <a:lnTo>
                  <a:pt x="1542654" y="258762"/>
                </a:lnTo>
                <a:lnTo>
                  <a:pt x="1558926" y="266303"/>
                </a:lnTo>
                <a:lnTo>
                  <a:pt x="1566069" y="269081"/>
                </a:lnTo>
                <a:lnTo>
                  <a:pt x="1573610" y="271462"/>
                </a:lnTo>
                <a:lnTo>
                  <a:pt x="1580754" y="273844"/>
                </a:lnTo>
                <a:lnTo>
                  <a:pt x="1587501" y="275431"/>
                </a:lnTo>
                <a:lnTo>
                  <a:pt x="1593851" y="276622"/>
                </a:lnTo>
                <a:lnTo>
                  <a:pt x="1599804" y="277019"/>
                </a:lnTo>
                <a:lnTo>
                  <a:pt x="1605757" y="276622"/>
                </a:lnTo>
                <a:lnTo>
                  <a:pt x="1611313" y="275431"/>
                </a:lnTo>
                <a:lnTo>
                  <a:pt x="1615679" y="273844"/>
                </a:lnTo>
                <a:lnTo>
                  <a:pt x="1618457" y="271859"/>
                </a:lnTo>
                <a:lnTo>
                  <a:pt x="1620441" y="270669"/>
                </a:lnTo>
                <a:lnTo>
                  <a:pt x="1621632" y="282178"/>
                </a:lnTo>
                <a:lnTo>
                  <a:pt x="1622029" y="292497"/>
                </a:lnTo>
                <a:lnTo>
                  <a:pt x="1621632" y="302419"/>
                </a:lnTo>
                <a:lnTo>
                  <a:pt x="1621235" y="311944"/>
                </a:lnTo>
                <a:lnTo>
                  <a:pt x="1622823" y="310356"/>
                </a:lnTo>
                <a:lnTo>
                  <a:pt x="1623616" y="309959"/>
                </a:lnTo>
                <a:lnTo>
                  <a:pt x="1625204" y="309562"/>
                </a:lnTo>
                <a:lnTo>
                  <a:pt x="1626394" y="309959"/>
                </a:lnTo>
                <a:lnTo>
                  <a:pt x="1627188" y="310753"/>
                </a:lnTo>
                <a:lnTo>
                  <a:pt x="1628379" y="311944"/>
                </a:lnTo>
                <a:lnTo>
                  <a:pt x="1629569" y="313928"/>
                </a:lnTo>
                <a:lnTo>
                  <a:pt x="1631951" y="317897"/>
                </a:lnTo>
                <a:lnTo>
                  <a:pt x="1633538" y="323850"/>
                </a:lnTo>
                <a:lnTo>
                  <a:pt x="1634729" y="331391"/>
                </a:lnTo>
                <a:lnTo>
                  <a:pt x="1635919" y="339328"/>
                </a:lnTo>
                <a:lnTo>
                  <a:pt x="1636316" y="348853"/>
                </a:lnTo>
                <a:lnTo>
                  <a:pt x="1636713" y="358775"/>
                </a:lnTo>
                <a:lnTo>
                  <a:pt x="1636316" y="368697"/>
                </a:lnTo>
                <a:lnTo>
                  <a:pt x="1635919" y="377825"/>
                </a:lnTo>
                <a:lnTo>
                  <a:pt x="1634729" y="385763"/>
                </a:lnTo>
                <a:lnTo>
                  <a:pt x="1633538" y="393303"/>
                </a:lnTo>
                <a:lnTo>
                  <a:pt x="1631951" y="399256"/>
                </a:lnTo>
                <a:lnTo>
                  <a:pt x="1629569" y="404019"/>
                </a:lnTo>
                <a:lnTo>
                  <a:pt x="1628379" y="405209"/>
                </a:lnTo>
                <a:lnTo>
                  <a:pt x="1627188" y="406400"/>
                </a:lnTo>
                <a:lnTo>
                  <a:pt x="1626394" y="407194"/>
                </a:lnTo>
                <a:lnTo>
                  <a:pt x="1625204" y="407591"/>
                </a:lnTo>
                <a:lnTo>
                  <a:pt x="1623616" y="407194"/>
                </a:lnTo>
                <a:lnTo>
                  <a:pt x="1622426" y="406400"/>
                </a:lnTo>
                <a:lnTo>
                  <a:pt x="1621235" y="405209"/>
                </a:lnTo>
                <a:lnTo>
                  <a:pt x="1620044" y="403622"/>
                </a:lnTo>
                <a:lnTo>
                  <a:pt x="1618060" y="398463"/>
                </a:lnTo>
                <a:lnTo>
                  <a:pt x="1616076" y="392113"/>
                </a:lnTo>
                <a:lnTo>
                  <a:pt x="1614885" y="400447"/>
                </a:lnTo>
                <a:lnTo>
                  <a:pt x="1613694" y="409178"/>
                </a:lnTo>
                <a:lnTo>
                  <a:pt x="1612107" y="417116"/>
                </a:lnTo>
                <a:lnTo>
                  <a:pt x="1609726" y="425053"/>
                </a:lnTo>
                <a:lnTo>
                  <a:pt x="1607344" y="432594"/>
                </a:lnTo>
                <a:lnTo>
                  <a:pt x="1604963" y="440135"/>
                </a:lnTo>
                <a:lnTo>
                  <a:pt x="1601788" y="447278"/>
                </a:lnTo>
                <a:lnTo>
                  <a:pt x="1599010" y="454025"/>
                </a:lnTo>
                <a:lnTo>
                  <a:pt x="1595438" y="460772"/>
                </a:lnTo>
                <a:lnTo>
                  <a:pt x="1592263" y="467519"/>
                </a:lnTo>
                <a:lnTo>
                  <a:pt x="1588294" y="473869"/>
                </a:lnTo>
                <a:lnTo>
                  <a:pt x="1584326" y="479822"/>
                </a:lnTo>
                <a:lnTo>
                  <a:pt x="1579960" y="485775"/>
                </a:lnTo>
                <a:lnTo>
                  <a:pt x="1575594" y="491331"/>
                </a:lnTo>
                <a:lnTo>
                  <a:pt x="1571626" y="496491"/>
                </a:lnTo>
                <a:lnTo>
                  <a:pt x="1566863" y="501253"/>
                </a:lnTo>
                <a:lnTo>
                  <a:pt x="1562101" y="506016"/>
                </a:lnTo>
                <a:lnTo>
                  <a:pt x="1557735" y="510778"/>
                </a:lnTo>
                <a:lnTo>
                  <a:pt x="1552576" y="514747"/>
                </a:lnTo>
                <a:lnTo>
                  <a:pt x="1547416" y="518716"/>
                </a:lnTo>
                <a:lnTo>
                  <a:pt x="1542257" y="521891"/>
                </a:lnTo>
                <a:lnTo>
                  <a:pt x="1537494" y="525463"/>
                </a:lnTo>
                <a:lnTo>
                  <a:pt x="1532335" y="528241"/>
                </a:lnTo>
                <a:lnTo>
                  <a:pt x="1527176" y="531416"/>
                </a:lnTo>
                <a:lnTo>
                  <a:pt x="1522016" y="533400"/>
                </a:lnTo>
                <a:lnTo>
                  <a:pt x="1517254" y="535385"/>
                </a:lnTo>
                <a:lnTo>
                  <a:pt x="1512094" y="537766"/>
                </a:lnTo>
                <a:lnTo>
                  <a:pt x="1506935" y="538957"/>
                </a:lnTo>
                <a:lnTo>
                  <a:pt x="1502569" y="540147"/>
                </a:lnTo>
                <a:lnTo>
                  <a:pt x="1497410" y="540941"/>
                </a:lnTo>
                <a:lnTo>
                  <a:pt x="1492648" y="541338"/>
                </a:lnTo>
                <a:lnTo>
                  <a:pt x="1487488" y="541338"/>
                </a:lnTo>
                <a:lnTo>
                  <a:pt x="1483916" y="541338"/>
                </a:lnTo>
                <a:lnTo>
                  <a:pt x="1479948" y="540941"/>
                </a:lnTo>
                <a:lnTo>
                  <a:pt x="1475979" y="540147"/>
                </a:lnTo>
                <a:lnTo>
                  <a:pt x="1471613" y="538957"/>
                </a:lnTo>
                <a:lnTo>
                  <a:pt x="1466851" y="537369"/>
                </a:lnTo>
                <a:lnTo>
                  <a:pt x="1462485" y="535385"/>
                </a:lnTo>
                <a:lnTo>
                  <a:pt x="1452960" y="531019"/>
                </a:lnTo>
                <a:lnTo>
                  <a:pt x="1443435" y="525066"/>
                </a:lnTo>
                <a:lnTo>
                  <a:pt x="1433513" y="517922"/>
                </a:lnTo>
                <a:lnTo>
                  <a:pt x="1423988" y="509985"/>
                </a:lnTo>
                <a:lnTo>
                  <a:pt x="1414066" y="500460"/>
                </a:lnTo>
                <a:lnTo>
                  <a:pt x="1404938" y="490538"/>
                </a:lnTo>
                <a:lnTo>
                  <a:pt x="1395810" y="479425"/>
                </a:lnTo>
                <a:lnTo>
                  <a:pt x="1386682" y="467519"/>
                </a:lnTo>
                <a:lnTo>
                  <a:pt x="1378744" y="454819"/>
                </a:lnTo>
                <a:lnTo>
                  <a:pt x="1375173" y="448072"/>
                </a:lnTo>
                <a:lnTo>
                  <a:pt x="1371601" y="441325"/>
                </a:lnTo>
                <a:lnTo>
                  <a:pt x="1368426" y="434578"/>
                </a:lnTo>
                <a:lnTo>
                  <a:pt x="1364854" y="427434"/>
                </a:lnTo>
                <a:lnTo>
                  <a:pt x="1362076" y="420291"/>
                </a:lnTo>
                <a:lnTo>
                  <a:pt x="1359298" y="412750"/>
                </a:lnTo>
                <a:lnTo>
                  <a:pt x="1356916" y="405209"/>
                </a:lnTo>
                <a:lnTo>
                  <a:pt x="1354932" y="397669"/>
                </a:lnTo>
                <a:lnTo>
                  <a:pt x="1352948" y="402828"/>
                </a:lnTo>
                <a:lnTo>
                  <a:pt x="1350963" y="406400"/>
                </a:lnTo>
                <a:lnTo>
                  <a:pt x="1350169" y="408384"/>
                </a:lnTo>
                <a:lnTo>
                  <a:pt x="1349376" y="409178"/>
                </a:lnTo>
                <a:lnTo>
                  <a:pt x="1348185" y="409972"/>
                </a:lnTo>
                <a:lnTo>
                  <a:pt x="1346994" y="409972"/>
                </a:lnTo>
                <a:lnTo>
                  <a:pt x="1345407" y="409972"/>
                </a:lnTo>
                <a:lnTo>
                  <a:pt x="1344613" y="409178"/>
                </a:lnTo>
                <a:lnTo>
                  <a:pt x="1343423" y="407591"/>
                </a:lnTo>
                <a:lnTo>
                  <a:pt x="1342232" y="406003"/>
                </a:lnTo>
                <a:lnTo>
                  <a:pt x="1340248" y="401638"/>
                </a:lnTo>
                <a:lnTo>
                  <a:pt x="1338263" y="395684"/>
                </a:lnTo>
                <a:lnTo>
                  <a:pt x="1337073" y="388541"/>
                </a:lnTo>
                <a:lnTo>
                  <a:pt x="1335882" y="379809"/>
                </a:lnTo>
                <a:lnTo>
                  <a:pt x="1335088" y="371078"/>
                </a:lnTo>
                <a:lnTo>
                  <a:pt x="1335088" y="361156"/>
                </a:lnTo>
                <a:lnTo>
                  <a:pt x="1335088" y="351234"/>
                </a:lnTo>
                <a:lnTo>
                  <a:pt x="1335882" y="342106"/>
                </a:lnTo>
                <a:lnTo>
                  <a:pt x="1337073" y="333772"/>
                </a:lnTo>
                <a:lnTo>
                  <a:pt x="1338263" y="326231"/>
                </a:lnTo>
                <a:lnTo>
                  <a:pt x="1340248" y="320675"/>
                </a:lnTo>
                <a:lnTo>
                  <a:pt x="1342232" y="315912"/>
                </a:lnTo>
                <a:lnTo>
                  <a:pt x="1343423" y="314325"/>
                </a:lnTo>
                <a:lnTo>
                  <a:pt x="1344613" y="312737"/>
                </a:lnTo>
                <a:lnTo>
                  <a:pt x="1345407" y="312341"/>
                </a:lnTo>
                <a:lnTo>
                  <a:pt x="1346994" y="311944"/>
                </a:lnTo>
                <a:lnTo>
                  <a:pt x="1347788" y="311944"/>
                </a:lnTo>
                <a:lnTo>
                  <a:pt x="1348582" y="312341"/>
                </a:lnTo>
                <a:lnTo>
                  <a:pt x="1348979" y="300037"/>
                </a:lnTo>
                <a:lnTo>
                  <a:pt x="1349773" y="294084"/>
                </a:lnTo>
                <a:lnTo>
                  <a:pt x="1350566" y="288528"/>
                </a:lnTo>
                <a:lnTo>
                  <a:pt x="1350169" y="281781"/>
                </a:lnTo>
                <a:lnTo>
                  <a:pt x="1349773" y="275431"/>
                </a:lnTo>
                <a:lnTo>
                  <a:pt x="1349773" y="269081"/>
                </a:lnTo>
                <a:lnTo>
                  <a:pt x="1350169" y="263525"/>
                </a:lnTo>
                <a:lnTo>
                  <a:pt x="1350566" y="257969"/>
                </a:lnTo>
                <a:lnTo>
                  <a:pt x="1351360" y="253206"/>
                </a:lnTo>
                <a:lnTo>
                  <a:pt x="1352154" y="248444"/>
                </a:lnTo>
                <a:lnTo>
                  <a:pt x="1353741" y="243681"/>
                </a:lnTo>
                <a:lnTo>
                  <a:pt x="1355329" y="240109"/>
                </a:lnTo>
                <a:lnTo>
                  <a:pt x="1356916" y="236140"/>
                </a:lnTo>
                <a:lnTo>
                  <a:pt x="1358901" y="232569"/>
                </a:lnTo>
                <a:lnTo>
                  <a:pt x="1361282" y="229394"/>
                </a:lnTo>
                <a:lnTo>
                  <a:pt x="1363663" y="226615"/>
                </a:lnTo>
                <a:lnTo>
                  <a:pt x="1366044" y="223837"/>
                </a:lnTo>
                <a:lnTo>
                  <a:pt x="1369219" y="221456"/>
                </a:lnTo>
                <a:lnTo>
                  <a:pt x="1371998" y="219472"/>
                </a:lnTo>
                <a:lnTo>
                  <a:pt x="1358504" y="219869"/>
                </a:lnTo>
                <a:lnTo>
                  <a:pt x="1348582" y="219869"/>
                </a:lnTo>
                <a:lnTo>
                  <a:pt x="1339454" y="220662"/>
                </a:lnTo>
                <a:lnTo>
                  <a:pt x="1345407" y="217090"/>
                </a:lnTo>
                <a:lnTo>
                  <a:pt x="1351757" y="213122"/>
                </a:lnTo>
                <a:lnTo>
                  <a:pt x="1358107" y="208756"/>
                </a:lnTo>
                <a:lnTo>
                  <a:pt x="1364457" y="203597"/>
                </a:lnTo>
                <a:lnTo>
                  <a:pt x="1376760" y="194865"/>
                </a:lnTo>
                <a:lnTo>
                  <a:pt x="1382316" y="190897"/>
                </a:lnTo>
                <a:lnTo>
                  <a:pt x="1387476" y="187722"/>
                </a:lnTo>
                <a:lnTo>
                  <a:pt x="1401763" y="180975"/>
                </a:lnTo>
                <a:lnTo>
                  <a:pt x="1415257" y="175022"/>
                </a:lnTo>
                <a:lnTo>
                  <a:pt x="1428751" y="170259"/>
                </a:lnTo>
                <a:lnTo>
                  <a:pt x="1441054" y="166687"/>
                </a:lnTo>
                <a:lnTo>
                  <a:pt x="1453754" y="163115"/>
                </a:lnTo>
                <a:lnTo>
                  <a:pt x="1466057" y="161131"/>
                </a:lnTo>
                <a:lnTo>
                  <a:pt x="1477963" y="159544"/>
                </a:lnTo>
                <a:lnTo>
                  <a:pt x="1489473" y="159147"/>
                </a:lnTo>
                <a:lnTo>
                  <a:pt x="1500585" y="158750"/>
                </a:lnTo>
                <a:close/>
                <a:moveTo>
                  <a:pt x="354192" y="158750"/>
                </a:moveTo>
                <a:lnTo>
                  <a:pt x="365290" y="159147"/>
                </a:lnTo>
                <a:lnTo>
                  <a:pt x="375199" y="159940"/>
                </a:lnTo>
                <a:lnTo>
                  <a:pt x="385108" y="161528"/>
                </a:lnTo>
                <a:lnTo>
                  <a:pt x="394620" y="163115"/>
                </a:lnTo>
                <a:lnTo>
                  <a:pt x="403340" y="165894"/>
                </a:lnTo>
                <a:lnTo>
                  <a:pt x="412060" y="168275"/>
                </a:lnTo>
                <a:lnTo>
                  <a:pt x="420383" y="171450"/>
                </a:lnTo>
                <a:lnTo>
                  <a:pt x="428310" y="174228"/>
                </a:lnTo>
                <a:lnTo>
                  <a:pt x="435445" y="177403"/>
                </a:lnTo>
                <a:lnTo>
                  <a:pt x="442183" y="180975"/>
                </a:lnTo>
                <a:lnTo>
                  <a:pt x="448524" y="184150"/>
                </a:lnTo>
                <a:lnTo>
                  <a:pt x="460019" y="191690"/>
                </a:lnTo>
                <a:lnTo>
                  <a:pt x="469135" y="198437"/>
                </a:lnTo>
                <a:lnTo>
                  <a:pt x="476665" y="203994"/>
                </a:lnTo>
                <a:lnTo>
                  <a:pt x="482214" y="208756"/>
                </a:lnTo>
                <a:lnTo>
                  <a:pt x="486178" y="213122"/>
                </a:lnTo>
                <a:lnTo>
                  <a:pt x="484592" y="216297"/>
                </a:lnTo>
                <a:lnTo>
                  <a:pt x="483007" y="219869"/>
                </a:lnTo>
                <a:lnTo>
                  <a:pt x="480629" y="224234"/>
                </a:lnTo>
                <a:lnTo>
                  <a:pt x="477062" y="229394"/>
                </a:lnTo>
                <a:lnTo>
                  <a:pt x="472306" y="234950"/>
                </a:lnTo>
                <a:lnTo>
                  <a:pt x="467549" y="240903"/>
                </a:lnTo>
                <a:lnTo>
                  <a:pt x="461604" y="246459"/>
                </a:lnTo>
                <a:lnTo>
                  <a:pt x="458037" y="248840"/>
                </a:lnTo>
                <a:lnTo>
                  <a:pt x="454866" y="251222"/>
                </a:lnTo>
                <a:lnTo>
                  <a:pt x="450902" y="253603"/>
                </a:lnTo>
                <a:lnTo>
                  <a:pt x="446939" y="255587"/>
                </a:lnTo>
                <a:lnTo>
                  <a:pt x="442579" y="257175"/>
                </a:lnTo>
                <a:lnTo>
                  <a:pt x="437823" y="258762"/>
                </a:lnTo>
                <a:lnTo>
                  <a:pt x="433463" y="259953"/>
                </a:lnTo>
                <a:lnTo>
                  <a:pt x="428310" y="260747"/>
                </a:lnTo>
                <a:lnTo>
                  <a:pt x="423158" y="261144"/>
                </a:lnTo>
                <a:lnTo>
                  <a:pt x="417609" y="261144"/>
                </a:lnTo>
                <a:lnTo>
                  <a:pt x="411663" y="260747"/>
                </a:lnTo>
                <a:lnTo>
                  <a:pt x="406114" y="259953"/>
                </a:lnTo>
                <a:lnTo>
                  <a:pt x="399773" y="257969"/>
                </a:lnTo>
                <a:lnTo>
                  <a:pt x="393431" y="255984"/>
                </a:lnTo>
                <a:lnTo>
                  <a:pt x="386693" y="253603"/>
                </a:lnTo>
                <a:lnTo>
                  <a:pt x="379559" y="250031"/>
                </a:lnTo>
                <a:lnTo>
                  <a:pt x="371235" y="246062"/>
                </a:lnTo>
                <a:lnTo>
                  <a:pt x="362912" y="242490"/>
                </a:lnTo>
                <a:lnTo>
                  <a:pt x="396602" y="258762"/>
                </a:lnTo>
                <a:lnTo>
                  <a:pt x="412060" y="266303"/>
                </a:lnTo>
                <a:lnTo>
                  <a:pt x="419987" y="269081"/>
                </a:lnTo>
                <a:lnTo>
                  <a:pt x="427518" y="271462"/>
                </a:lnTo>
                <a:lnTo>
                  <a:pt x="434256" y="273844"/>
                </a:lnTo>
                <a:lnTo>
                  <a:pt x="440994" y="275431"/>
                </a:lnTo>
                <a:lnTo>
                  <a:pt x="447732" y="276622"/>
                </a:lnTo>
                <a:lnTo>
                  <a:pt x="453677" y="277019"/>
                </a:lnTo>
                <a:lnTo>
                  <a:pt x="459226" y="276622"/>
                </a:lnTo>
                <a:lnTo>
                  <a:pt x="464378" y="275431"/>
                </a:lnTo>
                <a:lnTo>
                  <a:pt x="469531" y="273844"/>
                </a:lnTo>
                <a:lnTo>
                  <a:pt x="471513" y="271859"/>
                </a:lnTo>
                <a:lnTo>
                  <a:pt x="473891" y="270669"/>
                </a:lnTo>
                <a:lnTo>
                  <a:pt x="475080" y="282178"/>
                </a:lnTo>
                <a:lnTo>
                  <a:pt x="475476" y="292497"/>
                </a:lnTo>
                <a:lnTo>
                  <a:pt x="475476" y="302419"/>
                </a:lnTo>
                <a:lnTo>
                  <a:pt x="475080" y="311944"/>
                </a:lnTo>
                <a:lnTo>
                  <a:pt x="476665" y="310356"/>
                </a:lnTo>
                <a:lnTo>
                  <a:pt x="477458" y="309959"/>
                </a:lnTo>
                <a:lnTo>
                  <a:pt x="478251" y="309562"/>
                </a:lnTo>
                <a:lnTo>
                  <a:pt x="479440" y="309959"/>
                </a:lnTo>
                <a:lnTo>
                  <a:pt x="481025" y="310753"/>
                </a:lnTo>
                <a:lnTo>
                  <a:pt x="482214" y="311944"/>
                </a:lnTo>
                <a:lnTo>
                  <a:pt x="483007" y="313928"/>
                </a:lnTo>
                <a:lnTo>
                  <a:pt x="484989" y="317897"/>
                </a:lnTo>
                <a:lnTo>
                  <a:pt x="486574" y="323850"/>
                </a:lnTo>
                <a:lnTo>
                  <a:pt x="488556" y="331391"/>
                </a:lnTo>
                <a:lnTo>
                  <a:pt x="489349" y="339328"/>
                </a:lnTo>
                <a:lnTo>
                  <a:pt x="490141" y="348853"/>
                </a:lnTo>
                <a:lnTo>
                  <a:pt x="490538" y="358775"/>
                </a:lnTo>
                <a:lnTo>
                  <a:pt x="490141" y="368697"/>
                </a:lnTo>
                <a:lnTo>
                  <a:pt x="489349" y="377825"/>
                </a:lnTo>
                <a:lnTo>
                  <a:pt x="488556" y="385763"/>
                </a:lnTo>
                <a:lnTo>
                  <a:pt x="486574" y="393303"/>
                </a:lnTo>
                <a:lnTo>
                  <a:pt x="484989" y="399256"/>
                </a:lnTo>
                <a:lnTo>
                  <a:pt x="483007" y="404019"/>
                </a:lnTo>
                <a:lnTo>
                  <a:pt x="482214" y="405209"/>
                </a:lnTo>
                <a:lnTo>
                  <a:pt x="481025" y="406400"/>
                </a:lnTo>
                <a:lnTo>
                  <a:pt x="479440" y="407194"/>
                </a:lnTo>
                <a:lnTo>
                  <a:pt x="478251" y="407591"/>
                </a:lnTo>
                <a:lnTo>
                  <a:pt x="477062" y="407194"/>
                </a:lnTo>
                <a:lnTo>
                  <a:pt x="475873" y="406400"/>
                </a:lnTo>
                <a:lnTo>
                  <a:pt x="475080" y="405209"/>
                </a:lnTo>
                <a:lnTo>
                  <a:pt x="473891" y="403622"/>
                </a:lnTo>
                <a:lnTo>
                  <a:pt x="471513" y="398463"/>
                </a:lnTo>
                <a:lnTo>
                  <a:pt x="469927" y="392113"/>
                </a:lnTo>
                <a:lnTo>
                  <a:pt x="468738" y="400447"/>
                </a:lnTo>
                <a:lnTo>
                  <a:pt x="467549" y="409178"/>
                </a:lnTo>
                <a:lnTo>
                  <a:pt x="465171" y="417116"/>
                </a:lnTo>
                <a:lnTo>
                  <a:pt x="463586" y="425053"/>
                </a:lnTo>
                <a:lnTo>
                  <a:pt x="461208" y="432594"/>
                </a:lnTo>
                <a:lnTo>
                  <a:pt x="458433" y="440135"/>
                </a:lnTo>
                <a:lnTo>
                  <a:pt x="455659" y="447278"/>
                </a:lnTo>
                <a:lnTo>
                  <a:pt x="452488" y="454025"/>
                </a:lnTo>
                <a:lnTo>
                  <a:pt x="449317" y="460772"/>
                </a:lnTo>
                <a:lnTo>
                  <a:pt x="445353" y="467519"/>
                </a:lnTo>
                <a:lnTo>
                  <a:pt x="441786" y="473869"/>
                </a:lnTo>
                <a:lnTo>
                  <a:pt x="437823" y="479822"/>
                </a:lnTo>
                <a:lnTo>
                  <a:pt x="433859" y="485775"/>
                </a:lnTo>
                <a:lnTo>
                  <a:pt x="429499" y="491331"/>
                </a:lnTo>
                <a:lnTo>
                  <a:pt x="424743" y="496491"/>
                </a:lnTo>
                <a:lnTo>
                  <a:pt x="420780" y="501253"/>
                </a:lnTo>
                <a:lnTo>
                  <a:pt x="416023" y="506016"/>
                </a:lnTo>
                <a:lnTo>
                  <a:pt x="410871" y="510778"/>
                </a:lnTo>
                <a:lnTo>
                  <a:pt x="406511" y="514747"/>
                </a:lnTo>
                <a:lnTo>
                  <a:pt x="401358" y="518716"/>
                </a:lnTo>
                <a:lnTo>
                  <a:pt x="396206" y="521891"/>
                </a:lnTo>
                <a:lnTo>
                  <a:pt x="391053" y="525463"/>
                </a:lnTo>
                <a:lnTo>
                  <a:pt x="386297" y="528241"/>
                </a:lnTo>
                <a:lnTo>
                  <a:pt x="381144" y="531416"/>
                </a:lnTo>
                <a:lnTo>
                  <a:pt x="375992" y="533400"/>
                </a:lnTo>
                <a:lnTo>
                  <a:pt x="370839" y="535385"/>
                </a:lnTo>
                <a:lnTo>
                  <a:pt x="366083" y="537766"/>
                </a:lnTo>
                <a:lnTo>
                  <a:pt x="360930" y="538957"/>
                </a:lnTo>
                <a:lnTo>
                  <a:pt x="355778" y="540147"/>
                </a:lnTo>
                <a:lnTo>
                  <a:pt x="351021" y="540941"/>
                </a:lnTo>
                <a:lnTo>
                  <a:pt x="346265" y="541338"/>
                </a:lnTo>
                <a:lnTo>
                  <a:pt x="341509" y="541338"/>
                </a:lnTo>
                <a:lnTo>
                  <a:pt x="337545" y="541338"/>
                </a:lnTo>
                <a:lnTo>
                  <a:pt x="333582" y="540941"/>
                </a:lnTo>
                <a:lnTo>
                  <a:pt x="329222" y="540147"/>
                </a:lnTo>
                <a:lnTo>
                  <a:pt x="325258" y="538957"/>
                </a:lnTo>
                <a:lnTo>
                  <a:pt x="320898" y="537369"/>
                </a:lnTo>
                <a:lnTo>
                  <a:pt x="316142" y="535385"/>
                </a:lnTo>
                <a:lnTo>
                  <a:pt x="307026" y="531019"/>
                </a:lnTo>
                <a:lnTo>
                  <a:pt x="297117" y="525066"/>
                </a:lnTo>
                <a:lnTo>
                  <a:pt x="287605" y="517922"/>
                </a:lnTo>
                <a:lnTo>
                  <a:pt x="278092" y="509985"/>
                </a:lnTo>
                <a:lnTo>
                  <a:pt x="268183" y="500460"/>
                </a:lnTo>
                <a:lnTo>
                  <a:pt x="258671" y="490538"/>
                </a:lnTo>
                <a:lnTo>
                  <a:pt x="249555" y="479425"/>
                </a:lnTo>
                <a:lnTo>
                  <a:pt x="240835" y="467519"/>
                </a:lnTo>
                <a:lnTo>
                  <a:pt x="232908" y="454819"/>
                </a:lnTo>
                <a:lnTo>
                  <a:pt x="228944" y="448072"/>
                </a:lnTo>
                <a:lnTo>
                  <a:pt x="225377" y="441325"/>
                </a:lnTo>
                <a:lnTo>
                  <a:pt x="221810" y="434578"/>
                </a:lnTo>
                <a:lnTo>
                  <a:pt x="219036" y="427434"/>
                </a:lnTo>
                <a:lnTo>
                  <a:pt x="215865" y="420291"/>
                </a:lnTo>
                <a:lnTo>
                  <a:pt x="213090" y="412750"/>
                </a:lnTo>
                <a:lnTo>
                  <a:pt x="211109" y="405209"/>
                </a:lnTo>
                <a:lnTo>
                  <a:pt x="208730" y="397669"/>
                </a:lnTo>
                <a:lnTo>
                  <a:pt x="207145" y="402828"/>
                </a:lnTo>
                <a:lnTo>
                  <a:pt x="205163" y="406400"/>
                </a:lnTo>
                <a:lnTo>
                  <a:pt x="204371" y="408384"/>
                </a:lnTo>
                <a:lnTo>
                  <a:pt x="203181" y="409178"/>
                </a:lnTo>
                <a:lnTo>
                  <a:pt x="201992" y="409972"/>
                </a:lnTo>
                <a:lnTo>
                  <a:pt x="200803" y="409972"/>
                </a:lnTo>
                <a:lnTo>
                  <a:pt x="199614" y="409972"/>
                </a:lnTo>
                <a:lnTo>
                  <a:pt x="198425" y="409178"/>
                </a:lnTo>
                <a:lnTo>
                  <a:pt x="197236" y="407591"/>
                </a:lnTo>
                <a:lnTo>
                  <a:pt x="196443" y="406003"/>
                </a:lnTo>
                <a:lnTo>
                  <a:pt x="194065" y="401638"/>
                </a:lnTo>
                <a:lnTo>
                  <a:pt x="192480" y="395684"/>
                </a:lnTo>
                <a:lnTo>
                  <a:pt x="190895" y="388541"/>
                </a:lnTo>
                <a:lnTo>
                  <a:pt x="190102" y="379809"/>
                </a:lnTo>
                <a:lnTo>
                  <a:pt x="188913" y="371078"/>
                </a:lnTo>
                <a:lnTo>
                  <a:pt x="188913" y="361156"/>
                </a:lnTo>
                <a:lnTo>
                  <a:pt x="188913" y="351234"/>
                </a:lnTo>
                <a:lnTo>
                  <a:pt x="190102" y="342106"/>
                </a:lnTo>
                <a:lnTo>
                  <a:pt x="190895" y="333772"/>
                </a:lnTo>
                <a:lnTo>
                  <a:pt x="192480" y="326231"/>
                </a:lnTo>
                <a:lnTo>
                  <a:pt x="194065" y="320675"/>
                </a:lnTo>
                <a:lnTo>
                  <a:pt x="196443" y="315912"/>
                </a:lnTo>
                <a:lnTo>
                  <a:pt x="197236" y="314325"/>
                </a:lnTo>
                <a:lnTo>
                  <a:pt x="198425" y="312737"/>
                </a:lnTo>
                <a:lnTo>
                  <a:pt x="199614" y="312341"/>
                </a:lnTo>
                <a:lnTo>
                  <a:pt x="200803" y="311944"/>
                </a:lnTo>
                <a:lnTo>
                  <a:pt x="201596" y="311944"/>
                </a:lnTo>
                <a:lnTo>
                  <a:pt x="201992" y="312341"/>
                </a:lnTo>
                <a:lnTo>
                  <a:pt x="203181" y="300037"/>
                </a:lnTo>
                <a:lnTo>
                  <a:pt x="203974" y="294084"/>
                </a:lnTo>
                <a:lnTo>
                  <a:pt x="204767" y="288528"/>
                </a:lnTo>
                <a:lnTo>
                  <a:pt x="204371" y="281781"/>
                </a:lnTo>
                <a:lnTo>
                  <a:pt x="203974" y="275431"/>
                </a:lnTo>
                <a:lnTo>
                  <a:pt x="203974" y="269081"/>
                </a:lnTo>
                <a:lnTo>
                  <a:pt x="203974" y="263525"/>
                </a:lnTo>
                <a:lnTo>
                  <a:pt x="204767" y="257969"/>
                </a:lnTo>
                <a:lnTo>
                  <a:pt x="205560" y="253206"/>
                </a:lnTo>
                <a:lnTo>
                  <a:pt x="206352" y="248444"/>
                </a:lnTo>
                <a:lnTo>
                  <a:pt x="207541" y="243681"/>
                </a:lnTo>
                <a:lnTo>
                  <a:pt x="209127" y="240109"/>
                </a:lnTo>
                <a:lnTo>
                  <a:pt x="211109" y="236140"/>
                </a:lnTo>
                <a:lnTo>
                  <a:pt x="213090" y="232569"/>
                </a:lnTo>
                <a:lnTo>
                  <a:pt x="215072" y="229394"/>
                </a:lnTo>
                <a:lnTo>
                  <a:pt x="217847" y="226615"/>
                </a:lnTo>
                <a:lnTo>
                  <a:pt x="220225" y="223837"/>
                </a:lnTo>
                <a:lnTo>
                  <a:pt x="222603" y="221456"/>
                </a:lnTo>
                <a:lnTo>
                  <a:pt x="225774" y="219472"/>
                </a:lnTo>
                <a:lnTo>
                  <a:pt x="212694" y="219869"/>
                </a:lnTo>
                <a:lnTo>
                  <a:pt x="201992" y="219869"/>
                </a:lnTo>
                <a:lnTo>
                  <a:pt x="193273" y="220662"/>
                </a:lnTo>
                <a:lnTo>
                  <a:pt x="199614" y="217090"/>
                </a:lnTo>
                <a:lnTo>
                  <a:pt x="205956" y="213122"/>
                </a:lnTo>
                <a:lnTo>
                  <a:pt x="212298" y="208756"/>
                </a:lnTo>
                <a:lnTo>
                  <a:pt x="218639" y="203597"/>
                </a:lnTo>
                <a:lnTo>
                  <a:pt x="230926" y="194865"/>
                </a:lnTo>
                <a:lnTo>
                  <a:pt x="236079" y="190897"/>
                </a:lnTo>
                <a:lnTo>
                  <a:pt x="241231" y="187722"/>
                </a:lnTo>
                <a:lnTo>
                  <a:pt x="255104" y="180975"/>
                </a:lnTo>
                <a:lnTo>
                  <a:pt x="268976" y="175022"/>
                </a:lnTo>
                <a:lnTo>
                  <a:pt x="282056" y="170259"/>
                </a:lnTo>
                <a:lnTo>
                  <a:pt x="295135" y="166687"/>
                </a:lnTo>
                <a:lnTo>
                  <a:pt x="307819" y="163115"/>
                </a:lnTo>
                <a:lnTo>
                  <a:pt x="320106" y="161131"/>
                </a:lnTo>
                <a:lnTo>
                  <a:pt x="331996" y="159544"/>
                </a:lnTo>
                <a:lnTo>
                  <a:pt x="343094" y="159147"/>
                </a:lnTo>
                <a:lnTo>
                  <a:pt x="354192" y="158750"/>
                </a:lnTo>
                <a:close/>
                <a:moveTo>
                  <a:pt x="923918" y="157956"/>
                </a:moveTo>
                <a:lnTo>
                  <a:pt x="917185" y="158353"/>
                </a:lnTo>
                <a:lnTo>
                  <a:pt x="910056" y="158750"/>
                </a:lnTo>
                <a:lnTo>
                  <a:pt x="902928" y="159544"/>
                </a:lnTo>
                <a:lnTo>
                  <a:pt x="895403" y="161131"/>
                </a:lnTo>
                <a:lnTo>
                  <a:pt x="881937" y="164306"/>
                </a:lnTo>
                <a:lnTo>
                  <a:pt x="875996" y="165894"/>
                </a:lnTo>
                <a:lnTo>
                  <a:pt x="870451" y="167878"/>
                </a:lnTo>
                <a:lnTo>
                  <a:pt x="870451" y="196453"/>
                </a:lnTo>
                <a:lnTo>
                  <a:pt x="871640" y="196453"/>
                </a:lnTo>
                <a:lnTo>
                  <a:pt x="876392" y="194072"/>
                </a:lnTo>
                <a:lnTo>
                  <a:pt x="881145" y="191691"/>
                </a:lnTo>
                <a:lnTo>
                  <a:pt x="887086" y="189309"/>
                </a:lnTo>
                <a:lnTo>
                  <a:pt x="893422" y="186928"/>
                </a:lnTo>
                <a:lnTo>
                  <a:pt x="900551" y="184944"/>
                </a:lnTo>
                <a:lnTo>
                  <a:pt x="907680" y="182959"/>
                </a:lnTo>
                <a:lnTo>
                  <a:pt x="914809" y="182166"/>
                </a:lnTo>
                <a:lnTo>
                  <a:pt x="922334" y="182166"/>
                </a:lnTo>
                <a:lnTo>
                  <a:pt x="926294" y="182166"/>
                </a:lnTo>
                <a:lnTo>
                  <a:pt x="930255" y="182562"/>
                </a:lnTo>
                <a:lnTo>
                  <a:pt x="934215" y="182959"/>
                </a:lnTo>
                <a:lnTo>
                  <a:pt x="937384" y="183753"/>
                </a:lnTo>
                <a:lnTo>
                  <a:pt x="940948" y="185341"/>
                </a:lnTo>
                <a:lnTo>
                  <a:pt x="944117" y="186531"/>
                </a:lnTo>
                <a:lnTo>
                  <a:pt x="947285" y="188119"/>
                </a:lnTo>
                <a:lnTo>
                  <a:pt x="950057" y="189706"/>
                </a:lnTo>
                <a:lnTo>
                  <a:pt x="952434" y="192087"/>
                </a:lnTo>
                <a:lnTo>
                  <a:pt x="954810" y="194072"/>
                </a:lnTo>
                <a:lnTo>
                  <a:pt x="956394" y="196850"/>
                </a:lnTo>
                <a:lnTo>
                  <a:pt x="957978" y="199628"/>
                </a:lnTo>
                <a:lnTo>
                  <a:pt x="959167" y="202803"/>
                </a:lnTo>
                <a:lnTo>
                  <a:pt x="959959" y="206375"/>
                </a:lnTo>
                <a:lnTo>
                  <a:pt x="960751" y="209550"/>
                </a:lnTo>
                <a:lnTo>
                  <a:pt x="960751" y="213519"/>
                </a:lnTo>
                <a:lnTo>
                  <a:pt x="959959" y="219472"/>
                </a:lnTo>
                <a:lnTo>
                  <a:pt x="959167" y="224234"/>
                </a:lnTo>
                <a:lnTo>
                  <a:pt x="957978" y="229394"/>
                </a:lnTo>
                <a:lnTo>
                  <a:pt x="955998" y="233759"/>
                </a:lnTo>
                <a:lnTo>
                  <a:pt x="954018" y="237331"/>
                </a:lnTo>
                <a:lnTo>
                  <a:pt x="950850" y="241300"/>
                </a:lnTo>
                <a:lnTo>
                  <a:pt x="947681" y="245269"/>
                </a:lnTo>
                <a:lnTo>
                  <a:pt x="943325" y="248444"/>
                </a:lnTo>
                <a:lnTo>
                  <a:pt x="939760" y="252016"/>
                </a:lnTo>
                <a:lnTo>
                  <a:pt x="935800" y="254794"/>
                </a:lnTo>
                <a:lnTo>
                  <a:pt x="931047" y="257969"/>
                </a:lnTo>
                <a:lnTo>
                  <a:pt x="925898" y="261144"/>
                </a:lnTo>
                <a:lnTo>
                  <a:pt x="906096" y="272653"/>
                </a:lnTo>
                <a:lnTo>
                  <a:pt x="906096" y="315516"/>
                </a:lnTo>
                <a:lnTo>
                  <a:pt x="931443" y="315516"/>
                </a:lnTo>
                <a:lnTo>
                  <a:pt x="931443" y="283766"/>
                </a:lnTo>
                <a:lnTo>
                  <a:pt x="942929" y="277019"/>
                </a:lnTo>
                <a:lnTo>
                  <a:pt x="953226" y="270272"/>
                </a:lnTo>
                <a:lnTo>
                  <a:pt x="958374" y="266700"/>
                </a:lnTo>
                <a:lnTo>
                  <a:pt x="963127" y="262731"/>
                </a:lnTo>
                <a:lnTo>
                  <a:pt x="967484" y="259159"/>
                </a:lnTo>
                <a:lnTo>
                  <a:pt x="971444" y="255191"/>
                </a:lnTo>
                <a:lnTo>
                  <a:pt x="975405" y="250825"/>
                </a:lnTo>
                <a:lnTo>
                  <a:pt x="978573" y="246459"/>
                </a:lnTo>
                <a:lnTo>
                  <a:pt x="981741" y="241300"/>
                </a:lnTo>
                <a:lnTo>
                  <a:pt x="984514" y="236141"/>
                </a:lnTo>
                <a:lnTo>
                  <a:pt x="986494" y="230187"/>
                </a:lnTo>
                <a:lnTo>
                  <a:pt x="988079" y="224234"/>
                </a:lnTo>
                <a:lnTo>
                  <a:pt x="989267" y="218281"/>
                </a:lnTo>
                <a:lnTo>
                  <a:pt x="989267" y="211534"/>
                </a:lnTo>
                <a:lnTo>
                  <a:pt x="989267" y="205581"/>
                </a:lnTo>
                <a:lnTo>
                  <a:pt x="988475" y="200025"/>
                </a:lnTo>
                <a:lnTo>
                  <a:pt x="986494" y="194866"/>
                </a:lnTo>
                <a:lnTo>
                  <a:pt x="984910" y="189706"/>
                </a:lnTo>
                <a:lnTo>
                  <a:pt x="982534" y="185341"/>
                </a:lnTo>
                <a:lnTo>
                  <a:pt x="979365" y="180578"/>
                </a:lnTo>
                <a:lnTo>
                  <a:pt x="975801" y="176212"/>
                </a:lnTo>
                <a:lnTo>
                  <a:pt x="971840" y="172641"/>
                </a:lnTo>
                <a:lnTo>
                  <a:pt x="967484" y="169069"/>
                </a:lnTo>
                <a:lnTo>
                  <a:pt x="962335" y="166291"/>
                </a:lnTo>
                <a:lnTo>
                  <a:pt x="956790" y="163512"/>
                </a:lnTo>
                <a:lnTo>
                  <a:pt x="951246" y="161528"/>
                </a:lnTo>
                <a:lnTo>
                  <a:pt x="944909" y="159941"/>
                </a:lnTo>
                <a:lnTo>
                  <a:pt x="938176" y="159147"/>
                </a:lnTo>
                <a:lnTo>
                  <a:pt x="931443" y="158353"/>
                </a:lnTo>
                <a:lnTo>
                  <a:pt x="923918" y="157956"/>
                </a:lnTo>
                <a:close/>
                <a:moveTo>
                  <a:pt x="925106" y="0"/>
                </a:moveTo>
                <a:lnTo>
                  <a:pt x="938968" y="0"/>
                </a:lnTo>
                <a:lnTo>
                  <a:pt x="952434" y="397"/>
                </a:lnTo>
                <a:lnTo>
                  <a:pt x="965503" y="1984"/>
                </a:lnTo>
                <a:lnTo>
                  <a:pt x="978177" y="3572"/>
                </a:lnTo>
                <a:lnTo>
                  <a:pt x="990059" y="5953"/>
                </a:lnTo>
                <a:lnTo>
                  <a:pt x="1001544" y="9128"/>
                </a:lnTo>
                <a:lnTo>
                  <a:pt x="1012238" y="12303"/>
                </a:lnTo>
                <a:lnTo>
                  <a:pt x="1022931" y="15875"/>
                </a:lnTo>
                <a:lnTo>
                  <a:pt x="1032436" y="19844"/>
                </a:lnTo>
                <a:lnTo>
                  <a:pt x="1041942" y="24209"/>
                </a:lnTo>
                <a:lnTo>
                  <a:pt x="1050259" y="28178"/>
                </a:lnTo>
                <a:lnTo>
                  <a:pt x="1058180" y="32544"/>
                </a:lnTo>
                <a:lnTo>
                  <a:pt x="1065704" y="37306"/>
                </a:lnTo>
                <a:lnTo>
                  <a:pt x="1072437" y="41275"/>
                </a:lnTo>
                <a:lnTo>
                  <a:pt x="1084715" y="50006"/>
                </a:lnTo>
                <a:lnTo>
                  <a:pt x="1093824" y="57547"/>
                </a:lnTo>
                <a:lnTo>
                  <a:pt x="1100557" y="63500"/>
                </a:lnTo>
                <a:lnTo>
                  <a:pt x="1106102" y="68659"/>
                </a:lnTo>
                <a:lnTo>
                  <a:pt x="1104121" y="73025"/>
                </a:lnTo>
                <a:lnTo>
                  <a:pt x="1101745" y="77390"/>
                </a:lnTo>
                <a:lnTo>
                  <a:pt x="1098577" y="83344"/>
                </a:lnTo>
                <a:lnTo>
                  <a:pt x="1094220" y="89694"/>
                </a:lnTo>
                <a:lnTo>
                  <a:pt x="1089071" y="96837"/>
                </a:lnTo>
                <a:lnTo>
                  <a:pt x="1082339" y="103981"/>
                </a:lnTo>
                <a:lnTo>
                  <a:pt x="1078774" y="107156"/>
                </a:lnTo>
                <a:lnTo>
                  <a:pt x="1074418" y="111125"/>
                </a:lnTo>
                <a:lnTo>
                  <a:pt x="1070457" y="113903"/>
                </a:lnTo>
                <a:lnTo>
                  <a:pt x="1066101" y="117475"/>
                </a:lnTo>
                <a:lnTo>
                  <a:pt x="1060952" y="119856"/>
                </a:lnTo>
                <a:lnTo>
                  <a:pt x="1056199" y="122237"/>
                </a:lnTo>
                <a:lnTo>
                  <a:pt x="1050655" y="125016"/>
                </a:lnTo>
                <a:lnTo>
                  <a:pt x="1045110" y="126603"/>
                </a:lnTo>
                <a:lnTo>
                  <a:pt x="1039169" y="128191"/>
                </a:lnTo>
                <a:lnTo>
                  <a:pt x="1032832" y="128984"/>
                </a:lnTo>
                <a:lnTo>
                  <a:pt x="1026100" y="129381"/>
                </a:lnTo>
                <a:lnTo>
                  <a:pt x="1018971" y="129381"/>
                </a:lnTo>
                <a:lnTo>
                  <a:pt x="1011842" y="128984"/>
                </a:lnTo>
                <a:lnTo>
                  <a:pt x="1004317" y="127794"/>
                </a:lnTo>
                <a:lnTo>
                  <a:pt x="996792" y="125809"/>
                </a:lnTo>
                <a:lnTo>
                  <a:pt x="988475" y="123428"/>
                </a:lnTo>
                <a:lnTo>
                  <a:pt x="979761" y="119856"/>
                </a:lnTo>
                <a:lnTo>
                  <a:pt x="971048" y="115490"/>
                </a:lnTo>
                <a:lnTo>
                  <a:pt x="960751" y="110728"/>
                </a:lnTo>
                <a:lnTo>
                  <a:pt x="950057" y="105965"/>
                </a:lnTo>
                <a:lnTo>
                  <a:pt x="992435" y="126603"/>
                </a:lnTo>
                <a:lnTo>
                  <a:pt x="1012634" y="135334"/>
                </a:lnTo>
                <a:lnTo>
                  <a:pt x="1022139" y="139700"/>
                </a:lnTo>
                <a:lnTo>
                  <a:pt x="1031248" y="142875"/>
                </a:lnTo>
                <a:lnTo>
                  <a:pt x="1039961" y="145653"/>
                </a:lnTo>
                <a:lnTo>
                  <a:pt x="1049070" y="147637"/>
                </a:lnTo>
                <a:lnTo>
                  <a:pt x="1056991" y="149225"/>
                </a:lnTo>
                <a:lnTo>
                  <a:pt x="1064516" y="149622"/>
                </a:lnTo>
                <a:lnTo>
                  <a:pt x="1068081" y="149622"/>
                </a:lnTo>
                <a:lnTo>
                  <a:pt x="1071645" y="149225"/>
                </a:lnTo>
                <a:lnTo>
                  <a:pt x="1075606" y="148431"/>
                </a:lnTo>
                <a:lnTo>
                  <a:pt x="1078378" y="147637"/>
                </a:lnTo>
                <a:lnTo>
                  <a:pt x="1081546" y="146844"/>
                </a:lnTo>
                <a:lnTo>
                  <a:pt x="1084715" y="145256"/>
                </a:lnTo>
                <a:lnTo>
                  <a:pt x="1087487" y="143272"/>
                </a:lnTo>
                <a:lnTo>
                  <a:pt x="1090260" y="141287"/>
                </a:lnTo>
                <a:lnTo>
                  <a:pt x="1091844" y="155972"/>
                </a:lnTo>
                <a:lnTo>
                  <a:pt x="1092240" y="169069"/>
                </a:lnTo>
                <a:lnTo>
                  <a:pt x="1092240" y="181769"/>
                </a:lnTo>
                <a:lnTo>
                  <a:pt x="1091448" y="194072"/>
                </a:lnTo>
                <a:lnTo>
                  <a:pt x="1093824" y="192087"/>
                </a:lnTo>
                <a:lnTo>
                  <a:pt x="1094616" y="191294"/>
                </a:lnTo>
                <a:lnTo>
                  <a:pt x="1096200" y="191294"/>
                </a:lnTo>
                <a:lnTo>
                  <a:pt x="1097785" y="191691"/>
                </a:lnTo>
                <a:lnTo>
                  <a:pt x="1098973" y="192484"/>
                </a:lnTo>
                <a:lnTo>
                  <a:pt x="1100557" y="194072"/>
                </a:lnTo>
                <a:lnTo>
                  <a:pt x="1101745" y="195659"/>
                </a:lnTo>
                <a:lnTo>
                  <a:pt x="1103329" y="198834"/>
                </a:lnTo>
                <a:lnTo>
                  <a:pt x="1104517" y="201612"/>
                </a:lnTo>
                <a:lnTo>
                  <a:pt x="1106894" y="209153"/>
                </a:lnTo>
                <a:lnTo>
                  <a:pt x="1108478" y="218678"/>
                </a:lnTo>
                <a:lnTo>
                  <a:pt x="1110062" y="228997"/>
                </a:lnTo>
                <a:lnTo>
                  <a:pt x="1110854" y="240506"/>
                </a:lnTo>
                <a:lnTo>
                  <a:pt x="1111250" y="253206"/>
                </a:lnTo>
                <a:lnTo>
                  <a:pt x="1110854" y="265113"/>
                </a:lnTo>
                <a:lnTo>
                  <a:pt x="1110062" y="277019"/>
                </a:lnTo>
                <a:lnTo>
                  <a:pt x="1108478" y="287734"/>
                </a:lnTo>
                <a:lnTo>
                  <a:pt x="1106894" y="296466"/>
                </a:lnTo>
                <a:lnTo>
                  <a:pt x="1104517" y="304006"/>
                </a:lnTo>
                <a:lnTo>
                  <a:pt x="1103329" y="307578"/>
                </a:lnTo>
                <a:lnTo>
                  <a:pt x="1101745" y="309959"/>
                </a:lnTo>
                <a:lnTo>
                  <a:pt x="1100557" y="311944"/>
                </a:lnTo>
                <a:lnTo>
                  <a:pt x="1098973" y="313531"/>
                </a:lnTo>
                <a:lnTo>
                  <a:pt x="1097785" y="314722"/>
                </a:lnTo>
                <a:lnTo>
                  <a:pt x="1096200" y="314722"/>
                </a:lnTo>
                <a:lnTo>
                  <a:pt x="1094220" y="314722"/>
                </a:lnTo>
                <a:lnTo>
                  <a:pt x="1093032" y="313531"/>
                </a:lnTo>
                <a:lnTo>
                  <a:pt x="1091448" y="311547"/>
                </a:lnTo>
                <a:lnTo>
                  <a:pt x="1090260" y="309563"/>
                </a:lnTo>
                <a:lnTo>
                  <a:pt x="1088279" y="306784"/>
                </a:lnTo>
                <a:lnTo>
                  <a:pt x="1087091" y="303213"/>
                </a:lnTo>
                <a:lnTo>
                  <a:pt x="1085111" y="295275"/>
                </a:lnTo>
                <a:lnTo>
                  <a:pt x="1083923" y="305594"/>
                </a:lnTo>
                <a:lnTo>
                  <a:pt x="1081546" y="316309"/>
                </a:lnTo>
                <a:lnTo>
                  <a:pt x="1079566" y="327025"/>
                </a:lnTo>
                <a:lnTo>
                  <a:pt x="1077190" y="336550"/>
                </a:lnTo>
                <a:lnTo>
                  <a:pt x="1074022" y="346075"/>
                </a:lnTo>
                <a:lnTo>
                  <a:pt x="1070853" y="355997"/>
                </a:lnTo>
                <a:lnTo>
                  <a:pt x="1067289" y="364728"/>
                </a:lnTo>
                <a:lnTo>
                  <a:pt x="1063328" y="373460"/>
                </a:lnTo>
                <a:lnTo>
                  <a:pt x="1058972" y="382588"/>
                </a:lnTo>
                <a:lnTo>
                  <a:pt x="1054219" y="390525"/>
                </a:lnTo>
                <a:lnTo>
                  <a:pt x="1049863" y="398463"/>
                </a:lnTo>
                <a:lnTo>
                  <a:pt x="1044714" y="406003"/>
                </a:lnTo>
                <a:lnTo>
                  <a:pt x="1039565" y="413147"/>
                </a:lnTo>
                <a:lnTo>
                  <a:pt x="1034021" y="420291"/>
                </a:lnTo>
                <a:lnTo>
                  <a:pt x="1028872" y="427038"/>
                </a:lnTo>
                <a:lnTo>
                  <a:pt x="1022931" y="433388"/>
                </a:lnTo>
                <a:lnTo>
                  <a:pt x="1016990" y="439341"/>
                </a:lnTo>
                <a:lnTo>
                  <a:pt x="1011050" y="444897"/>
                </a:lnTo>
                <a:lnTo>
                  <a:pt x="1004713" y="450453"/>
                </a:lnTo>
                <a:lnTo>
                  <a:pt x="998376" y="455216"/>
                </a:lnTo>
                <a:lnTo>
                  <a:pt x="992039" y="459581"/>
                </a:lnTo>
                <a:lnTo>
                  <a:pt x="985702" y="463947"/>
                </a:lnTo>
                <a:lnTo>
                  <a:pt x="979365" y="467519"/>
                </a:lnTo>
                <a:lnTo>
                  <a:pt x="973028" y="471091"/>
                </a:lnTo>
                <a:lnTo>
                  <a:pt x="966692" y="473869"/>
                </a:lnTo>
                <a:lnTo>
                  <a:pt x="959959" y="477044"/>
                </a:lnTo>
                <a:lnTo>
                  <a:pt x="954018" y="479028"/>
                </a:lnTo>
                <a:lnTo>
                  <a:pt x="947681" y="480616"/>
                </a:lnTo>
                <a:lnTo>
                  <a:pt x="941344" y="482600"/>
                </a:lnTo>
                <a:lnTo>
                  <a:pt x="935404" y="483394"/>
                </a:lnTo>
                <a:lnTo>
                  <a:pt x="929067" y="484188"/>
                </a:lnTo>
                <a:lnTo>
                  <a:pt x="923126" y="484188"/>
                </a:lnTo>
                <a:lnTo>
                  <a:pt x="917977" y="484188"/>
                </a:lnTo>
                <a:lnTo>
                  <a:pt x="912829" y="483394"/>
                </a:lnTo>
                <a:lnTo>
                  <a:pt x="908076" y="482203"/>
                </a:lnTo>
                <a:lnTo>
                  <a:pt x="902531" y="480616"/>
                </a:lnTo>
                <a:lnTo>
                  <a:pt x="896987" y="478632"/>
                </a:lnTo>
                <a:lnTo>
                  <a:pt x="891046" y="476647"/>
                </a:lnTo>
                <a:lnTo>
                  <a:pt x="885105" y="473472"/>
                </a:lnTo>
                <a:lnTo>
                  <a:pt x="879561" y="470694"/>
                </a:lnTo>
                <a:lnTo>
                  <a:pt x="873620" y="466725"/>
                </a:lnTo>
                <a:lnTo>
                  <a:pt x="867283" y="463153"/>
                </a:lnTo>
                <a:lnTo>
                  <a:pt x="861342" y="458788"/>
                </a:lnTo>
                <a:lnTo>
                  <a:pt x="855005" y="454025"/>
                </a:lnTo>
                <a:lnTo>
                  <a:pt x="848669" y="449263"/>
                </a:lnTo>
                <a:lnTo>
                  <a:pt x="842728" y="444103"/>
                </a:lnTo>
                <a:lnTo>
                  <a:pt x="836391" y="438150"/>
                </a:lnTo>
                <a:lnTo>
                  <a:pt x="830450" y="432197"/>
                </a:lnTo>
                <a:lnTo>
                  <a:pt x="824114" y="425847"/>
                </a:lnTo>
                <a:lnTo>
                  <a:pt x="818173" y="419497"/>
                </a:lnTo>
                <a:lnTo>
                  <a:pt x="812628" y="412750"/>
                </a:lnTo>
                <a:lnTo>
                  <a:pt x="807083" y="405606"/>
                </a:lnTo>
                <a:lnTo>
                  <a:pt x="801539" y="398463"/>
                </a:lnTo>
                <a:lnTo>
                  <a:pt x="795994" y="390525"/>
                </a:lnTo>
                <a:lnTo>
                  <a:pt x="790845" y="382985"/>
                </a:lnTo>
                <a:lnTo>
                  <a:pt x="786093" y="374650"/>
                </a:lnTo>
                <a:lnTo>
                  <a:pt x="780944" y="366316"/>
                </a:lnTo>
                <a:lnTo>
                  <a:pt x="776588" y="357585"/>
                </a:lnTo>
                <a:lnTo>
                  <a:pt x="772231" y="349250"/>
                </a:lnTo>
                <a:lnTo>
                  <a:pt x="768271" y="340122"/>
                </a:lnTo>
                <a:lnTo>
                  <a:pt x="764706" y="330597"/>
                </a:lnTo>
                <a:lnTo>
                  <a:pt x="761142" y="321469"/>
                </a:lnTo>
                <a:lnTo>
                  <a:pt x="758369" y="311944"/>
                </a:lnTo>
                <a:lnTo>
                  <a:pt x="755201" y="302419"/>
                </a:lnTo>
                <a:lnTo>
                  <a:pt x="753221" y="308769"/>
                </a:lnTo>
                <a:lnTo>
                  <a:pt x="750448" y="313531"/>
                </a:lnTo>
                <a:lnTo>
                  <a:pt x="749260" y="315516"/>
                </a:lnTo>
                <a:lnTo>
                  <a:pt x="748072" y="316706"/>
                </a:lnTo>
                <a:lnTo>
                  <a:pt x="746884" y="317500"/>
                </a:lnTo>
                <a:lnTo>
                  <a:pt x="745696" y="317500"/>
                </a:lnTo>
                <a:lnTo>
                  <a:pt x="743715" y="317500"/>
                </a:lnTo>
                <a:lnTo>
                  <a:pt x="742131" y="316309"/>
                </a:lnTo>
                <a:lnTo>
                  <a:pt x="740943" y="315119"/>
                </a:lnTo>
                <a:lnTo>
                  <a:pt x="739755" y="313134"/>
                </a:lnTo>
                <a:lnTo>
                  <a:pt x="738567" y="310356"/>
                </a:lnTo>
                <a:lnTo>
                  <a:pt x="736983" y="307181"/>
                </a:lnTo>
                <a:lnTo>
                  <a:pt x="734606" y="299641"/>
                </a:lnTo>
                <a:lnTo>
                  <a:pt x="733022" y="290513"/>
                </a:lnTo>
                <a:lnTo>
                  <a:pt x="731834" y="280194"/>
                </a:lnTo>
                <a:lnTo>
                  <a:pt x="730250" y="268288"/>
                </a:lnTo>
                <a:lnTo>
                  <a:pt x="730250" y="255984"/>
                </a:lnTo>
                <a:lnTo>
                  <a:pt x="730250" y="243284"/>
                </a:lnTo>
                <a:lnTo>
                  <a:pt x="731834" y="231775"/>
                </a:lnTo>
                <a:lnTo>
                  <a:pt x="733022" y="221456"/>
                </a:lnTo>
                <a:lnTo>
                  <a:pt x="734606" y="212328"/>
                </a:lnTo>
                <a:lnTo>
                  <a:pt x="736983" y="204787"/>
                </a:lnTo>
                <a:lnTo>
                  <a:pt x="738567" y="201612"/>
                </a:lnTo>
                <a:lnTo>
                  <a:pt x="739755" y="198834"/>
                </a:lnTo>
                <a:lnTo>
                  <a:pt x="740943" y="196453"/>
                </a:lnTo>
                <a:lnTo>
                  <a:pt x="742131" y="195262"/>
                </a:lnTo>
                <a:lnTo>
                  <a:pt x="743715" y="194469"/>
                </a:lnTo>
                <a:lnTo>
                  <a:pt x="745696" y="194072"/>
                </a:lnTo>
                <a:lnTo>
                  <a:pt x="746488" y="194072"/>
                </a:lnTo>
                <a:lnTo>
                  <a:pt x="747280" y="194866"/>
                </a:lnTo>
                <a:lnTo>
                  <a:pt x="747676" y="186531"/>
                </a:lnTo>
                <a:lnTo>
                  <a:pt x="748072" y="178594"/>
                </a:lnTo>
                <a:lnTo>
                  <a:pt x="748864" y="171450"/>
                </a:lnTo>
                <a:lnTo>
                  <a:pt x="750052" y="164306"/>
                </a:lnTo>
                <a:lnTo>
                  <a:pt x="749260" y="155575"/>
                </a:lnTo>
                <a:lnTo>
                  <a:pt x="748864" y="147637"/>
                </a:lnTo>
                <a:lnTo>
                  <a:pt x="748864" y="139700"/>
                </a:lnTo>
                <a:lnTo>
                  <a:pt x="749260" y="132556"/>
                </a:lnTo>
                <a:lnTo>
                  <a:pt x="750052" y="125809"/>
                </a:lnTo>
                <a:lnTo>
                  <a:pt x="751240" y="119459"/>
                </a:lnTo>
                <a:lnTo>
                  <a:pt x="752429" y="113506"/>
                </a:lnTo>
                <a:lnTo>
                  <a:pt x="754013" y="107553"/>
                </a:lnTo>
                <a:lnTo>
                  <a:pt x="755993" y="102394"/>
                </a:lnTo>
                <a:lnTo>
                  <a:pt x="758369" y="98028"/>
                </a:lnTo>
                <a:lnTo>
                  <a:pt x="760746" y="93265"/>
                </a:lnTo>
                <a:lnTo>
                  <a:pt x="763122" y="89694"/>
                </a:lnTo>
                <a:lnTo>
                  <a:pt x="766686" y="85725"/>
                </a:lnTo>
                <a:lnTo>
                  <a:pt x="769459" y="82153"/>
                </a:lnTo>
                <a:lnTo>
                  <a:pt x="773419" y="79375"/>
                </a:lnTo>
                <a:lnTo>
                  <a:pt x="776984" y="76994"/>
                </a:lnTo>
                <a:lnTo>
                  <a:pt x="760350" y="76994"/>
                </a:lnTo>
                <a:lnTo>
                  <a:pt x="747280" y="77390"/>
                </a:lnTo>
                <a:lnTo>
                  <a:pt x="735794" y="78184"/>
                </a:lnTo>
                <a:lnTo>
                  <a:pt x="743715" y="73819"/>
                </a:lnTo>
                <a:lnTo>
                  <a:pt x="752032" y="68659"/>
                </a:lnTo>
                <a:lnTo>
                  <a:pt x="759953" y="63500"/>
                </a:lnTo>
                <a:lnTo>
                  <a:pt x="767874" y="57150"/>
                </a:lnTo>
                <a:lnTo>
                  <a:pt x="782924" y="45640"/>
                </a:lnTo>
                <a:lnTo>
                  <a:pt x="790053" y="40878"/>
                </a:lnTo>
                <a:lnTo>
                  <a:pt x="796390" y="36909"/>
                </a:lnTo>
                <a:lnTo>
                  <a:pt x="814212" y="28178"/>
                </a:lnTo>
                <a:lnTo>
                  <a:pt x="831242" y="21034"/>
                </a:lnTo>
                <a:lnTo>
                  <a:pt x="848273" y="15081"/>
                </a:lnTo>
                <a:lnTo>
                  <a:pt x="864511" y="9922"/>
                </a:lnTo>
                <a:lnTo>
                  <a:pt x="880749" y="5953"/>
                </a:lnTo>
                <a:lnTo>
                  <a:pt x="895799" y="3175"/>
                </a:lnTo>
                <a:lnTo>
                  <a:pt x="910849" y="1587"/>
                </a:lnTo>
                <a:lnTo>
                  <a:pt x="925106" y="0"/>
                </a:lnTo>
                <a:close/>
              </a:path>
            </a:pathLst>
          </a:cu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3249295" y="219075"/>
            <a:ext cx="2961640" cy="877570"/>
            <a:chOff x="4868" y="154"/>
            <a:chExt cx="4664" cy="1382"/>
          </a:xfrm>
        </p:grpSpPr>
        <p:sp>
          <p:nvSpPr>
            <p:cNvPr id="29" name="椭圆 28"/>
            <p:cNvSpPr/>
            <p:nvPr/>
          </p:nvSpPr>
          <p:spPr>
            <a:xfrm>
              <a:off x="4868" y="154"/>
              <a:ext cx="4664" cy="138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4977" y="483"/>
              <a:ext cx="4155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en-US" altLang="zh-CN" sz="240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  <a:sym typeface="+mn-ea"/>
                </a:rPr>
                <a:t>CSS</a:t>
              </a:r>
              <a:r>
                <a:rPr lang="zh-CN" altLang="en-US" sz="240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  <a:sym typeface="+mn-ea"/>
                </a:rPr>
                <a:t>样式的框模型</a:t>
              </a:r>
              <a:endParaRPr lang="zh-CN" altLang="en-US" sz="240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</p:txBody>
        </p:sp>
      </p:grpSp>
    </p:spTree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ntr" presetSubtype="1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 fmla="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4" name="标题 3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 eaLnBrk="1" hangingPunct="1"/>
            <a:br>
              <a:rPr lang="en-US" altLang="zh-CN" dirty="0"/>
            </a:b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</a:rPr>
              <a:t>什么是盒子属性</a:t>
            </a:r>
            <a:br>
              <a:rPr lang="en-US" altLang="zh-CN" dirty="0"/>
            </a:br>
            <a:br>
              <a:rPr lang="zh-CN" altLang="en-US" dirty="0">
                <a:sym typeface="Arial" panose="020B0604020202020204" pitchFamily="34" charset="0"/>
              </a:rPr>
            </a:br>
            <a:endParaRPr lang="zh-CN" altLang="en-US" dirty="0"/>
          </a:p>
        </p:txBody>
      </p:sp>
      <p:sp>
        <p:nvSpPr>
          <p:cNvPr id="3075" name="TextBox 6"/>
          <p:cNvSpPr txBox="1"/>
          <p:nvPr/>
        </p:nvSpPr>
        <p:spPr>
          <a:xfrm>
            <a:off x="539750" y="1052513"/>
            <a:ext cx="5656263" cy="153352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>
              <a:lnSpc>
                <a:spcPct val="90000"/>
              </a:lnSpc>
            </a:pPr>
            <a:r>
              <a:rPr lang="en-US" altLang="en-US" dirty="0">
                <a:latin typeface="Arial" panose="020B0604020202020204" pitchFamily="34" charset="0"/>
                <a:sym typeface="+mn-ea"/>
              </a:rPr>
              <a:t>盒子属性：</a:t>
            </a:r>
            <a:r>
              <a:rPr lang="en-US" altLang="en-US" sz="2400" dirty="0">
                <a:latin typeface="Arial" panose="020B0604020202020204" pitchFamily="34" charset="0"/>
                <a:sym typeface="+mn-ea"/>
              </a:rPr>
              <a:t> </a:t>
            </a:r>
            <a:r>
              <a:rPr lang="en-US" altLang="en-US" sz="2000" dirty="0">
                <a:latin typeface="Arial" panose="020B0604020202020204" pitchFamily="34" charset="0"/>
                <a:sym typeface="+mn-ea"/>
              </a:rPr>
              <a:t>各属性又分四个方向：上下左右边界</a:t>
            </a:r>
            <a:endParaRPr lang="en-US" altLang="en-US" sz="2000" dirty="0">
              <a:latin typeface="Arial" panose="020B0604020202020204" pitchFamily="34" charset="0"/>
              <a:sym typeface="+mn-ea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dirty="0">
                <a:latin typeface="Arial" panose="020B0604020202020204" pitchFamily="34" charset="0"/>
                <a:sym typeface="+mn-ea"/>
              </a:rPr>
              <a:t>margin</a:t>
            </a:r>
            <a:r>
              <a:rPr lang="en-US" altLang="en-US" sz="2000" dirty="0">
                <a:latin typeface="Arial" panose="020B0604020202020204" pitchFamily="34" charset="0"/>
                <a:sym typeface="+mn-ea"/>
              </a:rPr>
              <a:t>（外边距</a:t>
            </a:r>
            <a:r>
              <a:rPr lang="en-US" altLang="zh-CN" sz="2000" dirty="0">
                <a:latin typeface="Arial" panose="020B0604020202020204" pitchFamily="34" charset="0"/>
                <a:sym typeface="+mn-ea"/>
              </a:rPr>
              <a:t>/</a:t>
            </a:r>
            <a:r>
              <a:rPr lang="en-US" altLang="en-US" dirty="0">
                <a:latin typeface="Arial" panose="020B0604020202020204" pitchFamily="34" charset="0"/>
                <a:sym typeface="+mn-ea"/>
              </a:rPr>
              <a:t>边界） </a:t>
            </a:r>
            <a:endParaRPr lang="en-US" altLang="en-US" dirty="0">
              <a:latin typeface="Arial" panose="020B0604020202020204" pitchFamily="34" charset="0"/>
              <a:sym typeface="+mn-ea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dirty="0">
                <a:latin typeface="Arial" panose="020B0604020202020204" pitchFamily="34" charset="0"/>
                <a:sym typeface="+mn-ea"/>
              </a:rPr>
              <a:t>border</a:t>
            </a:r>
            <a:r>
              <a:rPr lang="en-US" altLang="en-US" dirty="0">
                <a:latin typeface="Arial" panose="020B0604020202020204" pitchFamily="34" charset="0"/>
                <a:sym typeface="+mn-ea"/>
              </a:rPr>
              <a:t>（边框） </a:t>
            </a:r>
            <a:endParaRPr lang="en-US" altLang="en-US" dirty="0">
              <a:latin typeface="Arial" panose="020B0604020202020204" pitchFamily="34" charset="0"/>
              <a:sym typeface="+mn-ea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dirty="0">
                <a:latin typeface="Arial" panose="020B0604020202020204" pitchFamily="34" charset="0"/>
                <a:sym typeface="+mn-ea"/>
              </a:rPr>
              <a:t>padding</a:t>
            </a:r>
            <a:r>
              <a:rPr lang="en-US" altLang="en-US" sz="2000" dirty="0">
                <a:latin typeface="Arial" panose="020B0604020202020204" pitchFamily="34" charset="0"/>
                <a:sym typeface="+mn-ea"/>
              </a:rPr>
              <a:t>（内边距</a:t>
            </a:r>
            <a:r>
              <a:rPr lang="en-US" altLang="zh-CN" sz="2000" dirty="0">
                <a:latin typeface="Arial" panose="020B0604020202020204" pitchFamily="34" charset="0"/>
                <a:sym typeface="+mn-ea"/>
              </a:rPr>
              <a:t>/</a:t>
            </a:r>
            <a:r>
              <a:rPr lang="en-US" altLang="en-US" sz="2000" dirty="0">
                <a:latin typeface="Arial" panose="020B0604020202020204" pitchFamily="34" charset="0"/>
                <a:sym typeface="+mn-ea"/>
              </a:rPr>
              <a:t>填充</a:t>
            </a:r>
            <a:r>
              <a:rPr lang="en-US" altLang="x-none" sz="2000" dirty="0">
                <a:latin typeface="Arial" panose="020B0604020202020204" pitchFamily="34" charset="0"/>
                <a:sym typeface="+mn-ea"/>
              </a:rPr>
              <a:t> </a:t>
            </a:r>
            <a:r>
              <a:rPr lang="en-US" altLang="en-US" sz="2000" dirty="0">
                <a:latin typeface="Arial" panose="020B0604020202020204" pitchFamily="34" charset="0"/>
                <a:sym typeface="+mn-ea"/>
              </a:rPr>
              <a:t>）</a:t>
            </a:r>
            <a:endParaRPr lang="en-US" altLang="en-US" sz="2000" i="1" dirty="0">
              <a:latin typeface="Arial" panose="020B0604020202020204" pitchFamily="34" charset="0"/>
              <a:sym typeface="+mn-ea"/>
            </a:endParaRPr>
          </a:p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3076" name="TextBox 8"/>
          <p:cNvSpPr txBox="1"/>
          <p:nvPr/>
        </p:nvSpPr>
        <p:spPr>
          <a:xfrm>
            <a:off x="0" y="4005263"/>
            <a:ext cx="3262313" cy="1476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>
              <a:lnSpc>
                <a:spcPct val="90000"/>
              </a:lnSpc>
            </a:pPr>
            <a:r>
              <a:rPr lang="zh-CN" altLang="en-US" sz="4000" dirty="0">
                <a:latin typeface="Arial" panose="020B0604020202020204" pitchFamily="34" charset="0"/>
              </a:rPr>
              <a:t>各属性又分为</a:t>
            </a:r>
            <a:endParaRPr lang="zh-CN" altLang="en-US" sz="4000" dirty="0">
              <a:latin typeface="Arial" panose="020B0604020202020204" pitchFamily="34" charset="0"/>
            </a:endParaRPr>
          </a:p>
          <a:p>
            <a:pPr>
              <a:lnSpc>
                <a:spcPct val="90000"/>
              </a:lnSpc>
            </a:pPr>
            <a:r>
              <a:rPr lang="zh-CN" altLang="en-US" sz="4000" dirty="0">
                <a:latin typeface="Arial" panose="020B0604020202020204" pitchFamily="34" charset="0"/>
              </a:rPr>
              <a:t>    四个方向</a:t>
            </a:r>
            <a:endParaRPr lang="zh-CN" altLang="en-US" sz="4000" dirty="0">
              <a:latin typeface="Arial" panose="020B0604020202020204" pitchFamily="34" charset="0"/>
            </a:endParaRPr>
          </a:p>
          <a:p>
            <a:endParaRPr lang="zh-CN" altLang="en-US" dirty="0">
              <a:latin typeface="Arial" panose="020B0604020202020204" pitchFamily="34" charset="0"/>
            </a:endParaRPr>
          </a:p>
        </p:txBody>
      </p:sp>
      <p:pic>
        <p:nvPicPr>
          <p:cNvPr id="3077" name="图片 15363" descr="第4章样式讲解的示意图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35375" y="2420938"/>
            <a:ext cx="4897438" cy="41354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2" name="圆角矩形标注 11"/>
          <p:cNvSpPr>
            <a:spLocks noChangeArrowheads="1"/>
          </p:cNvSpPr>
          <p:nvPr/>
        </p:nvSpPr>
        <p:spPr bwMode="auto">
          <a:xfrm>
            <a:off x="7588250" y="2925763"/>
            <a:ext cx="1692275" cy="693738"/>
          </a:xfrm>
          <a:prstGeom prst="wedgeRoundRectCallout">
            <a:avLst>
              <a:gd name="adj1" fmla="val -34333"/>
              <a:gd name="adj2" fmla="val 175398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FF9900"/>
            </a:solidFill>
            <a:miter lim="800000"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margin-right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右边界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3" name="圆角矩形标注 12"/>
          <p:cNvSpPr>
            <a:spLocks noChangeArrowheads="1"/>
          </p:cNvSpPr>
          <p:nvPr/>
        </p:nvSpPr>
        <p:spPr bwMode="auto">
          <a:xfrm>
            <a:off x="2906713" y="3070225"/>
            <a:ext cx="1584325" cy="693738"/>
          </a:xfrm>
          <a:prstGeom prst="wedgeRoundRectCallout">
            <a:avLst>
              <a:gd name="adj1" fmla="val 40583"/>
              <a:gd name="adj2" fmla="val 133523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FF9900"/>
            </a:solidFill>
            <a:miter lim="800000"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margin-left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左边界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4" name="圆角矩形标注 13"/>
          <p:cNvSpPr>
            <a:spLocks noChangeArrowheads="1"/>
          </p:cNvSpPr>
          <p:nvPr/>
        </p:nvSpPr>
        <p:spPr bwMode="auto">
          <a:xfrm>
            <a:off x="6003925" y="1846263"/>
            <a:ext cx="1584325" cy="693738"/>
          </a:xfrm>
          <a:prstGeom prst="wedgeRoundRectCallout">
            <a:avLst>
              <a:gd name="adj1" fmla="val -37574"/>
              <a:gd name="adj2" fmla="val 169907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FF9900"/>
            </a:solidFill>
            <a:miter lim="800000"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margin-top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上边界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5" name="圆角矩形标注 14"/>
          <p:cNvSpPr>
            <a:spLocks noChangeArrowheads="1"/>
          </p:cNvSpPr>
          <p:nvPr/>
        </p:nvSpPr>
        <p:spPr bwMode="auto">
          <a:xfrm>
            <a:off x="3195638" y="5662613"/>
            <a:ext cx="2089150" cy="693738"/>
          </a:xfrm>
          <a:prstGeom prst="wedgeRoundRectCallout">
            <a:avLst>
              <a:gd name="adj1" fmla="val 77583"/>
              <a:gd name="adj2" fmla="val 1944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FF9900"/>
            </a:solidFill>
            <a:miter lim="800000"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margin-bottom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下边界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3082" name="直接连接符 15368"/>
          <p:cNvSpPr/>
          <p:nvPr/>
        </p:nvSpPr>
        <p:spPr>
          <a:xfrm>
            <a:off x="3708400" y="4405313"/>
            <a:ext cx="935038" cy="0"/>
          </a:xfrm>
          <a:prstGeom prst="line">
            <a:avLst/>
          </a:prstGeom>
          <a:ln w="38100" cap="flat" cmpd="sng">
            <a:solidFill>
              <a:srgbClr val="FF0000"/>
            </a:solidFill>
            <a:prstDash val="solid"/>
            <a:headEnd type="triangle" w="med" len="med"/>
            <a:tailEnd type="triangle" w="med" len="med"/>
          </a:ln>
        </p:spPr>
      </p:sp>
      <p:sp>
        <p:nvSpPr>
          <p:cNvPr id="3083" name="直接连接符 15369"/>
          <p:cNvSpPr/>
          <p:nvPr/>
        </p:nvSpPr>
        <p:spPr>
          <a:xfrm>
            <a:off x="7588250" y="4581525"/>
            <a:ext cx="865188" cy="0"/>
          </a:xfrm>
          <a:prstGeom prst="line">
            <a:avLst/>
          </a:prstGeom>
          <a:ln w="38100" cap="flat" cmpd="sng">
            <a:solidFill>
              <a:srgbClr val="FF0000"/>
            </a:solidFill>
            <a:prstDash val="solid"/>
            <a:headEnd type="triangle" w="med" len="med"/>
            <a:tailEnd type="triangle" w="med" len="med"/>
          </a:ln>
        </p:spPr>
      </p:sp>
      <p:sp>
        <p:nvSpPr>
          <p:cNvPr id="3084" name="直接连接符 15370"/>
          <p:cNvSpPr/>
          <p:nvPr/>
        </p:nvSpPr>
        <p:spPr>
          <a:xfrm flipH="1">
            <a:off x="5940425" y="5757863"/>
            <a:ext cx="14288" cy="576262"/>
          </a:xfrm>
          <a:prstGeom prst="line">
            <a:avLst/>
          </a:prstGeom>
          <a:ln w="38100" cap="flat" cmpd="sng">
            <a:solidFill>
              <a:srgbClr val="FF0000"/>
            </a:solidFill>
            <a:prstDash val="solid"/>
            <a:headEnd type="triangle" w="med" len="med"/>
            <a:tailEnd type="triangle" w="med" len="med"/>
          </a:ln>
        </p:spPr>
      </p:sp>
      <p:sp>
        <p:nvSpPr>
          <p:cNvPr id="3085" name="直接连接符 15371"/>
          <p:cNvSpPr/>
          <p:nvPr/>
        </p:nvSpPr>
        <p:spPr>
          <a:xfrm>
            <a:off x="6075363" y="3213100"/>
            <a:ext cx="0" cy="460375"/>
          </a:xfrm>
          <a:prstGeom prst="line">
            <a:avLst/>
          </a:prstGeom>
          <a:ln w="38100" cap="flat" cmpd="sng">
            <a:solidFill>
              <a:srgbClr val="FF0000"/>
            </a:solidFill>
            <a:prstDash val="solid"/>
            <a:headEnd type="triangle" w="med" len="med"/>
            <a:tailEnd type="triangle" w="med" len="med"/>
          </a:ln>
        </p:spPr>
      </p:sp>
      <p:sp>
        <p:nvSpPr>
          <p:cNvPr id="3086" name="文本框 15372"/>
          <p:cNvSpPr txBox="1"/>
          <p:nvPr/>
        </p:nvSpPr>
        <p:spPr>
          <a:xfrm>
            <a:off x="4240213" y="3213100"/>
            <a:ext cx="1439862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000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margin</a:t>
            </a:r>
            <a:endParaRPr lang="en-US" altLang="zh-CN" sz="2000" dirty="0">
              <a:solidFill>
                <a:srgbClr val="FF0000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3087" name="文本框 15373"/>
          <p:cNvSpPr txBox="1"/>
          <p:nvPr/>
        </p:nvSpPr>
        <p:spPr>
          <a:xfrm>
            <a:off x="4787900" y="3500438"/>
            <a:ext cx="1439863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000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border</a:t>
            </a:r>
            <a:endParaRPr lang="en-US" altLang="zh-CN" sz="2000" dirty="0">
              <a:solidFill>
                <a:srgbClr val="0000FF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3088" name="文本框 15374"/>
          <p:cNvSpPr txBox="1"/>
          <p:nvPr/>
        </p:nvSpPr>
        <p:spPr>
          <a:xfrm>
            <a:off x="5667375" y="3790950"/>
            <a:ext cx="1439863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padding</a:t>
            </a:r>
            <a:endParaRPr lang="en-US" altLang="zh-CN" sz="2000" dirty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3089" name="直接连接符 15376"/>
          <p:cNvSpPr/>
          <p:nvPr/>
        </p:nvSpPr>
        <p:spPr>
          <a:xfrm>
            <a:off x="4859338" y="4724400"/>
            <a:ext cx="43180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</p:sp>
      <p:sp>
        <p:nvSpPr>
          <p:cNvPr id="3090" name="直接连接符 15377"/>
          <p:cNvSpPr/>
          <p:nvPr/>
        </p:nvSpPr>
        <p:spPr>
          <a:xfrm>
            <a:off x="5976938" y="5124450"/>
            <a:ext cx="0" cy="358775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</p:sp>
      <p:sp>
        <p:nvSpPr>
          <p:cNvPr id="3091" name="直接连接符 15378"/>
          <p:cNvSpPr/>
          <p:nvPr/>
        </p:nvSpPr>
        <p:spPr>
          <a:xfrm>
            <a:off x="5667375" y="3790950"/>
            <a:ext cx="0" cy="358775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</p:sp>
      <p:sp>
        <p:nvSpPr>
          <p:cNvPr id="3092" name="灯片编号占位符 2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en-US" sz="1400" dirty="0"/>
            </a:fld>
            <a:endParaRPr lang="en-US" altLang="en-US" sz="1400" dirty="0"/>
          </a:p>
        </p:txBody>
      </p:sp>
      <p:sp>
        <p:nvSpPr>
          <p:cNvPr id="3093" name="直接连接符 15376"/>
          <p:cNvSpPr/>
          <p:nvPr/>
        </p:nvSpPr>
        <p:spPr>
          <a:xfrm>
            <a:off x="6948488" y="5013325"/>
            <a:ext cx="43180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</p:sp>
      <p:grpSp>
        <p:nvGrpSpPr>
          <p:cNvPr id="30" name="组合 29"/>
          <p:cNvGrpSpPr/>
          <p:nvPr/>
        </p:nvGrpSpPr>
        <p:grpSpPr>
          <a:xfrm>
            <a:off x="7515860" y="328295"/>
            <a:ext cx="1483360" cy="1352550"/>
            <a:chOff x="11606" y="292"/>
            <a:chExt cx="2336" cy="2130"/>
          </a:xfrm>
        </p:grpSpPr>
        <p:sp>
          <p:nvSpPr>
            <p:cNvPr id="213" name=" 213"/>
            <p:cNvSpPr/>
            <p:nvPr/>
          </p:nvSpPr>
          <p:spPr>
            <a:xfrm>
              <a:off x="11606" y="292"/>
              <a:ext cx="2337" cy="2130"/>
            </a:xfrm>
            <a:custGeom>
              <a:avLst/>
              <a:gdLst/>
              <a:ahLst/>
              <a:cxnLst/>
              <a:rect l="l" t="t" r="r" b="b"/>
              <a:pathLst>
                <a:path w="1160528" h="1137856">
                  <a:moveTo>
                    <a:pt x="301373" y="145324"/>
                  </a:moveTo>
                  <a:cubicBezTo>
                    <a:pt x="77474" y="176329"/>
                    <a:pt x="-76715" y="585266"/>
                    <a:pt x="580264" y="1067944"/>
                  </a:cubicBezTo>
                  <a:cubicBezTo>
                    <a:pt x="1535870" y="365866"/>
                    <a:pt x="775286" y="-180195"/>
                    <a:pt x="580264" y="365866"/>
                  </a:cubicBezTo>
                  <a:cubicBezTo>
                    <a:pt x="519320" y="195222"/>
                    <a:pt x="403145" y="131231"/>
                    <a:pt x="301373" y="145324"/>
                  </a:cubicBezTo>
                  <a:close/>
                  <a:moveTo>
                    <a:pt x="237013" y="2324"/>
                  </a:moveTo>
                  <a:cubicBezTo>
                    <a:pt x="362271" y="-15022"/>
                    <a:pt x="505256" y="63737"/>
                    <a:pt x="580264" y="273760"/>
                  </a:cubicBezTo>
                  <a:cubicBezTo>
                    <a:pt x="820291" y="-398315"/>
                    <a:pt x="1756395" y="273760"/>
                    <a:pt x="580264" y="1137856"/>
                  </a:cubicBezTo>
                  <a:cubicBezTo>
                    <a:pt x="-228326" y="543790"/>
                    <a:pt x="-38555" y="40484"/>
                    <a:pt x="237013" y="2324"/>
                  </a:cubicBezTo>
                  <a:close/>
                </a:path>
              </a:pathLst>
            </a:custGeom>
            <a:solidFill>
              <a:srgbClr val="00B05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12150" y="994"/>
              <a:ext cx="1248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400">
                  <a:ln w="6600">
                    <a:solidFill>
                      <a:schemeClr val="accent2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dist="38100" dir="2700000" algn="tl" rotWithShape="0">
                      <a:schemeClr val="accent2"/>
                    </a:outerShdw>
                  </a:effectLst>
                  <a:latin typeface="Arial Black" panose="020B0A04020102020204" charset="0"/>
                </a:rPr>
                <a:t>五组</a:t>
              </a:r>
              <a:endParaRPr lang="zh-CN" altLang="en-US" sz="240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Arial Black" panose="020B0A04020102020204" charset="0"/>
              </a:endParaRPr>
            </a:p>
          </p:txBody>
        </p:sp>
      </p:grpSp>
    </p:spTree>
  </p:cSld>
  <p:clrMapOvr>
    <a:masterClrMapping/>
  </p:clrMapOvr>
  <p:transition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9" presetClass="entr" presetSubtype="1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 fmla="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ldLvl="0" animBg="1"/>
      <p:bldP spid="13" grpId="0" bldLvl="0" animBg="1"/>
      <p:bldP spid="14" grpId="0" bldLvl="0" animBg="1"/>
      <p:bldP spid="15" grpId="0" bldLvl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" name="流程图: 可选过程 14"/>
          <p:cNvSpPr/>
          <p:nvPr/>
        </p:nvSpPr>
        <p:spPr>
          <a:xfrm>
            <a:off x="5940425" y="3429000"/>
            <a:ext cx="3203575" cy="266382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流程图: 可选过程 11"/>
          <p:cNvSpPr/>
          <p:nvPr/>
        </p:nvSpPr>
        <p:spPr>
          <a:xfrm>
            <a:off x="5880100" y="2079625"/>
            <a:ext cx="1441450" cy="849313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流程图: 可选过程 8"/>
          <p:cNvSpPr/>
          <p:nvPr/>
        </p:nvSpPr>
        <p:spPr>
          <a:xfrm>
            <a:off x="827088" y="4508500"/>
            <a:ext cx="2089150" cy="158432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流程图: 可选过程 7"/>
          <p:cNvSpPr/>
          <p:nvPr/>
        </p:nvSpPr>
        <p:spPr>
          <a:xfrm>
            <a:off x="3567113" y="2179638"/>
            <a:ext cx="2160588" cy="338455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流程图: 可选过程 6"/>
          <p:cNvSpPr/>
          <p:nvPr/>
        </p:nvSpPr>
        <p:spPr>
          <a:xfrm>
            <a:off x="755650" y="2132013"/>
            <a:ext cx="2160588" cy="194468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104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pPr eaLnBrk="1" hangingPunct="1"/>
            <a:r>
              <a:rPr lang="en-US" altLang="zh-CN" dirty="0">
                <a:sym typeface="Arial" panose="020B0604020202020204" pitchFamily="34" charset="0"/>
              </a:rPr>
              <a:t>margin</a:t>
            </a:r>
            <a:r>
              <a:rPr lang="zh-CN" altLang="en-US" dirty="0">
                <a:sym typeface="Arial" panose="020B0604020202020204" pitchFamily="34" charset="0"/>
              </a:rPr>
              <a:t>属性：</a:t>
            </a:r>
            <a:endParaRPr lang="zh-CN" altLang="en-US" dirty="0">
              <a:sym typeface="Arial" panose="020B0604020202020204" pitchFamily="34" charset="0"/>
            </a:endParaRPr>
          </a:p>
          <a:p>
            <a:pPr marL="457200" lvl="1" indent="0" eaLnBrk="1" hangingPunct="1">
              <a:buNone/>
            </a:pPr>
            <a:r>
              <a:rPr lang="en-US" altLang="zh-CN" sz="2000" dirty="0">
                <a:sym typeface="Arial" panose="020B0604020202020204" pitchFamily="34" charset="0"/>
              </a:rPr>
              <a:t>margin</a:t>
            </a:r>
            <a:endParaRPr lang="en-US" altLang="zh-CN" sz="2000" dirty="0">
              <a:sym typeface="Arial" panose="020B0604020202020204" pitchFamily="34" charset="0"/>
            </a:endParaRPr>
          </a:p>
          <a:p>
            <a:pPr marL="457200" lvl="1" indent="0" eaLnBrk="1" hangingPunct="1">
              <a:buNone/>
            </a:pPr>
            <a:r>
              <a:rPr lang="en-US" altLang="zh-CN" sz="2000" dirty="0">
                <a:sym typeface="Arial" panose="020B0604020202020204" pitchFamily="34" charset="0"/>
              </a:rPr>
              <a:t>margin-top</a:t>
            </a:r>
            <a:endParaRPr lang="en-US" altLang="zh-CN" sz="2000" dirty="0">
              <a:sym typeface="Arial" panose="020B0604020202020204" pitchFamily="34" charset="0"/>
            </a:endParaRPr>
          </a:p>
          <a:p>
            <a:pPr marL="457200" lvl="1" indent="0" eaLnBrk="1" hangingPunct="1">
              <a:buNone/>
            </a:pPr>
            <a:r>
              <a:rPr lang="en-US" altLang="zh-CN" sz="2000" dirty="0">
                <a:sym typeface="Arial" panose="020B0604020202020204" pitchFamily="34" charset="0"/>
              </a:rPr>
              <a:t>margin-right</a:t>
            </a:r>
            <a:endParaRPr lang="en-US" altLang="zh-CN" sz="2000" dirty="0">
              <a:sym typeface="Arial" panose="020B0604020202020204" pitchFamily="34" charset="0"/>
            </a:endParaRPr>
          </a:p>
          <a:p>
            <a:pPr marL="457200" lvl="1" indent="0" eaLnBrk="1" hangingPunct="1">
              <a:buNone/>
            </a:pPr>
            <a:r>
              <a:rPr lang="en-US" altLang="zh-CN" sz="2000" dirty="0">
                <a:sym typeface="Arial" panose="020B0604020202020204" pitchFamily="34" charset="0"/>
              </a:rPr>
              <a:t>margin-bottom</a:t>
            </a:r>
            <a:endParaRPr lang="en-US" altLang="zh-CN" sz="2000" dirty="0">
              <a:sym typeface="Arial" panose="020B0604020202020204" pitchFamily="34" charset="0"/>
            </a:endParaRPr>
          </a:p>
          <a:p>
            <a:pPr marL="457200" lvl="1" indent="0" eaLnBrk="1" hangingPunct="1">
              <a:buNone/>
            </a:pPr>
            <a:r>
              <a:rPr lang="en-US" altLang="zh-CN" sz="2400" dirty="0">
                <a:sym typeface="Arial" panose="020B0604020202020204" pitchFamily="34" charset="0"/>
              </a:rPr>
              <a:t>margin-left</a:t>
            </a:r>
            <a:endParaRPr lang="en-US" altLang="zh-CN" sz="2400" dirty="0">
              <a:sym typeface="Arial" panose="020B0604020202020204" pitchFamily="34" charset="0"/>
            </a:endParaRPr>
          </a:p>
        </p:txBody>
      </p:sp>
      <p:sp>
        <p:nvSpPr>
          <p:cNvPr id="4105" name="文本框 3"/>
          <p:cNvSpPr txBox="1"/>
          <p:nvPr/>
        </p:nvSpPr>
        <p:spPr>
          <a:xfrm>
            <a:off x="3208338" y="1600200"/>
            <a:ext cx="3735387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sz="3200" dirty="0">
                <a:latin typeface="Arial" panose="020B0604020202020204" pitchFamily="34" charset="0"/>
                <a:sym typeface="Arial" panose="020B0604020202020204" pitchFamily="34" charset="0"/>
              </a:rPr>
              <a:t>border</a:t>
            </a:r>
            <a:r>
              <a:rPr lang="zh-CN" altLang="en-US" sz="3200" dirty="0">
                <a:latin typeface="Arial" panose="020B0604020202020204" pitchFamily="34" charset="0"/>
                <a:sym typeface="Arial" panose="020B0604020202020204" pitchFamily="34" charset="0"/>
              </a:rPr>
              <a:t>属性：</a:t>
            </a:r>
            <a:endParaRPr lang="zh-CN" altLang="en-US" sz="320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106" name="文本框 4"/>
          <p:cNvSpPr txBox="1"/>
          <p:nvPr/>
        </p:nvSpPr>
        <p:spPr>
          <a:xfrm>
            <a:off x="3208338" y="2205038"/>
            <a:ext cx="3486150" cy="32162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1" eaLnBrk="1" hangingPunct="1"/>
            <a:r>
              <a:rPr lang="en-US" altLang="zh-CN" dirty="0">
                <a:latin typeface="Arial" panose="020B0604020202020204" pitchFamily="34" charset="0"/>
                <a:sym typeface="+mn-ea"/>
              </a:rPr>
              <a:t>border-color</a:t>
            </a:r>
            <a:endParaRPr lang="en-US" altLang="zh-CN" dirty="0">
              <a:latin typeface="Arial" panose="020B0604020202020204" pitchFamily="34" charset="0"/>
            </a:endParaRPr>
          </a:p>
          <a:p>
            <a:pPr lvl="1" eaLnBrk="1" hangingPunct="1"/>
            <a:r>
              <a:rPr lang="en-US" altLang="zh-CN" dirty="0">
                <a:latin typeface="Arial" panose="020B0604020202020204" pitchFamily="34" charset="0"/>
                <a:sym typeface="+mn-ea"/>
              </a:rPr>
              <a:t>border-width</a:t>
            </a:r>
            <a:endParaRPr lang="en-US" altLang="zh-CN" dirty="0">
              <a:latin typeface="Arial" panose="020B0604020202020204" pitchFamily="34" charset="0"/>
            </a:endParaRPr>
          </a:p>
          <a:p>
            <a:pPr lvl="1" eaLnBrk="1" hangingPunct="1"/>
            <a:r>
              <a:rPr lang="en-US" altLang="zh-CN" dirty="0">
                <a:solidFill>
                  <a:srgbClr val="0000FF"/>
                </a:solidFill>
                <a:latin typeface="Arial" panose="020B0604020202020204" pitchFamily="34" charset="0"/>
                <a:sym typeface="+mn-ea"/>
              </a:rPr>
              <a:t>border-style</a:t>
            </a:r>
            <a:endParaRPr lang="en-US" altLang="zh-CN" dirty="0">
              <a:solidFill>
                <a:srgbClr val="0000FF"/>
              </a:solidFill>
              <a:latin typeface="Arial" panose="020B0604020202020204" pitchFamily="34" charset="0"/>
              <a:sym typeface="+mn-ea"/>
            </a:endParaRPr>
          </a:p>
          <a:p>
            <a:pPr lvl="1" eaLnBrk="1" hangingPunct="1">
              <a:spcBef>
                <a:spcPct val="20000"/>
              </a:spcBef>
              <a:buFont typeface="Arial" panose="020B0604020202020204" pitchFamily="34" charset="0"/>
              <a:buBlip>
                <a:blip r:embed="rId1"/>
              </a:buBlip>
            </a:pPr>
            <a:r>
              <a:rPr lang="en-US" altLang="zh-CN" i="1" dirty="0">
                <a:latin typeface="Arial" panose="020B0604020202020204" pitchFamily="34" charset="0"/>
                <a:sym typeface="+mn-ea"/>
              </a:rPr>
              <a:t>border-top</a:t>
            </a:r>
            <a:endParaRPr lang="en-US" altLang="zh-CN" i="1" dirty="0">
              <a:latin typeface="Arial" panose="020B0604020202020204" pitchFamily="34" charset="0"/>
            </a:endParaRPr>
          </a:p>
          <a:p>
            <a:pPr lvl="1" eaLnBrk="1" hangingPunct="1">
              <a:spcBef>
                <a:spcPct val="20000"/>
              </a:spcBef>
              <a:buFont typeface="Arial" panose="020B0604020202020204" pitchFamily="34" charset="0"/>
              <a:buBlip>
                <a:blip r:embed="rId1"/>
              </a:buBlip>
            </a:pPr>
            <a:r>
              <a:rPr lang="en-US" altLang="zh-CN" i="1" dirty="0">
                <a:latin typeface="Arial" panose="020B0604020202020204" pitchFamily="34" charset="0"/>
                <a:sym typeface="+mn-ea"/>
              </a:rPr>
              <a:t>border-right</a:t>
            </a:r>
            <a:endParaRPr lang="en-US" altLang="zh-CN" i="1" dirty="0">
              <a:latin typeface="Arial" panose="020B0604020202020204" pitchFamily="34" charset="0"/>
            </a:endParaRPr>
          </a:p>
          <a:p>
            <a:pPr lvl="1" eaLnBrk="1" hangingPunct="1">
              <a:spcBef>
                <a:spcPct val="20000"/>
              </a:spcBef>
              <a:buFont typeface="Arial" panose="020B0604020202020204" pitchFamily="34" charset="0"/>
              <a:buBlip>
                <a:blip r:embed="rId1"/>
              </a:buBlip>
            </a:pPr>
            <a:r>
              <a:rPr lang="en-US" altLang="zh-CN" i="1" dirty="0">
                <a:latin typeface="Arial" panose="020B0604020202020204" pitchFamily="34" charset="0"/>
                <a:sym typeface="+mn-ea"/>
              </a:rPr>
              <a:t>border-bottom</a:t>
            </a:r>
            <a:endParaRPr lang="en-US" altLang="zh-CN" i="1" dirty="0">
              <a:latin typeface="Arial" panose="020B0604020202020204" pitchFamily="34" charset="0"/>
            </a:endParaRPr>
          </a:p>
          <a:p>
            <a:pPr lvl="1" eaLnBrk="1" hangingPunct="1">
              <a:spcBef>
                <a:spcPct val="20000"/>
              </a:spcBef>
              <a:buFont typeface="Arial" panose="020B0604020202020204" pitchFamily="34" charset="0"/>
              <a:buBlip>
                <a:blip r:embed="rId1"/>
              </a:buBlip>
            </a:pPr>
            <a:r>
              <a:rPr lang="en-US" altLang="zh-CN" i="1" dirty="0">
                <a:latin typeface="Arial" panose="020B0604020202020204" pitchFamily="34" charset="0"/>
                <a:sym typeface="+mn-ea"/>
              </a:rPr>
              <a:t>border-left</a:t>
            </a:r>
            <a:endParaRPr lang="en-US" altLang="zh-CN" i="1" dirty="0">
              <a:latin typeface="Arial" panose="020B0604020202020204" pitchFamily="34" charset="0"/>
              <a:sym typeface="+mn-ea"/>
            </a:endParaRPr>
          </a:p>
          <a:p>
            <a:pPr lvl="1" eaLnBrk="1" hangingPunct="1">
              <a:spcBef>
                <a:spcPct val="20000"/>
              </a:spcBef>
              <a:buFont typeface="Arial" panose="020B0604020202020204" pitchFamily="34" charset="0"/>
              <a:buBlip>
                <a:blip r:embed="rId1"/>
              </a:buBlip>
            </a:pPr>
            <a:r>
              <a:rPr lang="en-US" altLang="zh-CN" i="1" dirty="0">
                <a:latin typeface="Arial" panose="020B0604020202020204" pitchFamily="34" charset="0"/>
                <a:sym typeface="+mn-ea"/>
              </a:rPr>
              <a:t>border</a:t>
            </a:r>
            <a:endParaRPr lang="en-US" altLang="zh-CN" i="1" dirty="0">
              <a:latin typeface="Arial" panose="020B0604020202020204" pitchFamily="34" charset="0"/>
            </a:endParaRPr>
          </a:p>
          <a:p>
            <a:pPr lvl="1" eaLnBrk="1" hangingPunct="1">
              <a:spcBef>
                <a:spcPct val="20000"/>
              </a:spcBef>
              <a:buFont typeface="Arial" panose="020B0604020202020204" pitchFamily="34" charset="0"/>
              <a:buBlip>
                <a:blip r:embed="rId1"/>
              </a:buBlip>
            </a:pPr>
            <a:r>
              <a:rPr lang="en-US" altLang="zh-CN" i="1" dirty="0">
                <a:latin typeface="Arial" panose="020B0604020202020204" pitchFamily="34" charset="0"/>
                <a:sym typeface="+mn-ea"/>
              </a:rPr>
              <a:t>border-left</a:t>
            </a:r>
            <a:endParaRPr lang="en-US" altLang="zh-CN" i="1" dirty="0">
              <a:latin typeface="Arial" panose="020B0604020202020204" pitchFamily="34" charset="0"/>
            </a:endParaRPr>
          </a:p>
          <a:p>
            <a:pPr lvl="1" eaLnBrk="1" hangingPunct="1">
              <a:spcBef>
                <a:spcPct val="20000"/>
              </a:spcBef>
              <a:buFont typeface="Arial" panose="020B0604020202020204" pitchFamily="34" charset="0"/>
              <a:buBlip>
                <a:blip r:embed="rId1"/>
              </a:buBlip>
            </a:pPr>
            <a:r>
              <a:rPr lang="en-US" altLang="zh-CN" i="1" dirty="0">
                <a:latin typeface="Arial" panose="020B0604020202020204" pitchFamily="34" charset="0"/>
                <a:sym typeface="+mn-ea"/>
              </a:rPr>
              <a:t>…</a:t>
            </a: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4107" name="文本框 5"/>
          <p:cNvSpPr txBox="1"/>
          <p:nvPr/>
        </p:nvSpPr>
        <p:spPr>
          <a:xfrm>
            <a:off x="457200" y="4048125"/>
            <a:ext cx="3211513" cy="18891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sz="2800" dirty="0">
                <a:latin typeface="Arial" panose="020B0604020202020204" pitchFamily="34" charset="0"/>
                <a:sym typeface="Arial" panose="020B0604020202020204" pitchFamily="34" charset="0"/>
              </a:rPr>
              <a:t>padding</a:t>
            </a:r>
            <a:r>
              <a:rPr lang="zh-CN" altLang="en-US" sz="2800" dirty="0">
                <a:latin typeface="Arial" panose="020B0604020202020204" pitchFamily="34" charset="0"/>
                <a:sym typeface="Arial" panose="020B0604020202020204" pitchFamily="34" charset="0"/>
              </a:rPr>
              <a:t>属性：</a:t>
            </a:r>
            <a:endParaRPr lang="zh-CN" altLang="en-US" sz="2800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lvl="1" eaLnBrk="1" hangingPunct="1"/>
            <a:r>
              <a:rPr lang="en-US" altLang="zh-CN" dirty="0">
                <a:latin typeface="Arial" panose="020B0604020202020204" pitchFamily="34" charset="0"/>
                <a:sym typeface="Arial" panose="020B0604020202020204" pitchFamily="34" charset="0"/>
              </a:rPr>
              <a:t>padding</a:t>
            </a:r>
            <a:endParaRPr lang="en-US" altLang="zh-CN" dirty="0">
              <a:latin typeface="Arial" panose="020B0604020202020204" pitchFamily="34" charset="0"/>
            </a:endParaRPr>
          </a:p>
          <a:p>
            <a:pPr lvl="1" eaLnBrk="1" hangingPunct="1"/>
            <a:r>
              <a:rPr lang="en-US" altLang="zh-CN" dirty="0">
                <a:latin typeface="Arial" panose="020B0604020202020204" pitchFamily="34" charset="0"/>
                <a:sym typeface="Arial" panose="020B0604020202020204" pitchFamily="34" charset="0"/>
              </a:rPr>
              <a:t>padding-top</a:t>
            </a:r>
            <a:endParaRPr lang="en-US" altLang="zh-CN" dirty="0">
              <a:latin typeface="Arial" panose="020B0604020202020204" pitchFamily="34" charset="0"/>
            </a:endParaRPr>
          </a:p>
          <a:p>
            <a:pPr lvl="1" eaLnBrk="1" hangingPunct="1"/>
            <a:r>
              <a:rPr lang="en-US" altLang="zh-CN" dirty="0">
                <a:latin typeface="Arial" panose="020B0604020202020204" pitchFamily="34" charset="0"/>
                <a:sym typeface="Arial" panose="020B0604020202020204" pitchFamily="34" charset="0"/>
              </a:rPr>
              <a:t>padding-right</a:t>
            </a:r>
            <a:endParaRPr lang="en-US" altLang="zh-CN" dirty="0">
              <a:latin typeface="Arial" panose="020B0604020202020204" pitchFamily="34" charset="0"/>
            </a:endParaRPr>
          </a:p>
          <a:p>
            <a:pPr lvl="1" eaLnBrk="1" hangingPunct="1"/>
            <a:r>
              <a:rPr lang="en-US" altLang="zh-CN" dirty="0">
                <a:latin typeface="Arial" panose="020B0604020202020204" pitchFamily="34" charset="0"/>
                <a:sym typeface="Arial" panose="020B0604020202020204" pitchFamily="34" charset="0"/>
              </a:rPr>
              <a:t>padding-bottom</a:t>
            </a:r>
            <a:endParaRPr lang="en-US" altLang="zh-CN" dirty="0">
              <a:latin typeface="Arial" panose="020B0604020202020204" pitchFamily="34" charset="0"/>
            </a:endParaRPr>
          </a:p>
          <a:p>
            <a:pPr lvl="1" eaLnBrk="1" hangingPunct="1"/>
            <a:r>
              <a:rPr lang="en-US" altLang="zh-CN" dirty="0">
                <a:latin typeface="Arial" panose="020B0604020202020204" pitchFamily="34" charset="0"/>
                <a:sym typeface="Arial" panose="020B0604020202020204" pitchFamily="34" charset="0"/>
              </a:rPr>
              <a:t>padding-left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108" name="文本框 9"/>
          <p:cNvSpPr txBox="1"/>
          <p:nvPr/>
        </p:nvSpPr>
        <p:spPr>
          <a:xfrm>
            <a:off x="5727700" y="1417638"/>
            <a:ext cx="2690813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sz="2800" dirty="0">
                <a:latin typeface="Arial" panose="020B0604020202020204" pitchFamily="34" charset="0"/>
              </a:rPr>
              <a:t>float</a:t>
            </a:r>
            <a:r>
              <a:rPr lang="zh-CN" altLang="en-US" sz="2800" dirty="0">
                <a:latin typeface="Arial" panose="020B0604020202020204" pitchFamily="34" charset="0"/>
              </a:rPr>
              <a:t>属性：</a:t>
            </a:r>
            <a:endParaRPr lang="zh-CN" altLang="en-US" sz="2800" dirty="0">
              <a:latin typeface="Arial" panose="020B0604020202020204" pitchFamily="34" charset="0"/>
            </a:endParaRPr>
          </a:p>
        </p:txBody>
      </p:sp>
      <p:sp>
        <p:nvSpPr>
          <p:cNvPr id="4109" name="文本框 10"/>
          <p:cNvSpPr txBox="1"/>
          <p:nvPr/>
        </p:nvSpPr>
        <p:spPr>
          <a:xfrm>
            <a:off x="5880100" y="2154238"/>
            <a:ext cx="1997075" cy="7000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2000" dirty="0">
                <a:latin typeface="Arial" panose="020B0604020202020204" pitchFamily="34" charset="0"/>
              </a:rPr>
              <a:t>左浮动</a:t>
            </a:r>
            <a:endParaRPr lang="zh-CN" altLang="en-US" sz="2000" dirty="0">
              <a:latin typeface="Arial" panose="020B0604020202020204" pitchFamily="34" charset="0"/>
            </a:endParaRPr>
          </a:p>
          <a:p>
            <a:r>
              <a:rPr lang="zh-CN" altLang="en-US" sz="2000" dirty="0">
                <a:latin typeface="Arial" panose="020B0604020202020204" pitchFamily="34" charset="0"/>
              </a:rPr>
              <a:t>右浮动</a:t>
            </a:r>
            <a:endParaRPr lang="zh-CN" altLang="en-US" sz="2000" dirty="0">
              <a:latin typeface="Arial" panose="020B0604020202020204" pitchFamily="34" charset="0"/>
            </a:endParaRPr>
          </a:p>
        </p:txBody>
      </p:sp>
      <p:sp>
        <p:nvSpPr>
          <p:cNvPr id="4110" name="文本框 12"/>
          <p:cNvSpPr txBox="1"/>
          <p:nvPr/>
        </p:nvSpPr>
        <p:spPr>
          <a:xfrm>
            <a:off x="5880100" y="2928938"/>
            <a:ext cx="2703513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2800" dirty="0">
                <a:latin typeface="Arial" panose="020B0604020202020204" pitchFamily="34" charset="0"/>
              </a:rPr>
              <a:t>浮动的三大特征：</a:t>
            </a:r>
            <a:endParaRPr lang="zh-CN" altLang="en-US" sz="2800" dirty="0">
              <a:latin typeface="Arial" panose="020B0604020202020204" pitchFamily="34" charset="0"/>
            </a:endParaRPr>
          </a:p>
        </p:txBody>
      </p:sp>
      <p:sp>
        <p:nvSpPr>
          <p:cNvPr id="4111" name="文本框 13"/>
          <p:cNvSpPr txBox="1"/>
          <p:nvPr/>
        </p:nvSpPr>
        <p:spPr>
          <a:xfrm>
            <a:off x="5937250" y="3559175"/>
            <a:ext cx="3236913" cy="25606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rPr>
              <a:t>1.DIV</a:t>
            </a: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rPr>
              <a:t>块元素失去“块状”换行显示特征，变为行内元素</a:t>
            </a:r>
            <a:endParaRPr lang="zh-CN" altLang="en-US" dirty="0">
              <a:latin typeface="Arial" panose="020B0604020202020204" pitchFamily="34" charset="0"/>
              <a:ea typeface="黑体" panose="02010609060101010101" pitchFamily="49" charset="-122"/>
              <a:sym typeface="Arial" panose="020B0604020202020204" pitchFamily="34" charset="0"/>
            </a:endParaRPr>
          </a:p>
          <a:p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rPr>
              <a:t>2.</a:t>
            </a:r>
            <a:r>
              <a:rPr lang="en-US" altLang="x-none" dirty="0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rPr>
              <a:t>紧贴上一个浮动元素（同方向）或父级元素的边框，如宽度不够将换行显示</a:t>
            </a:r>
            <a:endParaRPr lang="zh-CN" altLang="en-US" dirty="0">
              <a:latin typeface="Arial" panose="020B0604020202020204" pitchFamily="34" charset="0"/>
              <a:ea typeface="黑体" panose="02010609060101010101" pitchFamily="49" charset="-122"/>
              <a:sym typeface="Arial" panose="020B0604020202020204" pitchFamily="34" charset="0"/>
            </a:endParaRPr>
          </a:p>
          <a:p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rPr>
              <a:t>3.</a:t>
            </a: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rPr>
              <a:t>占据行内元素的空间，导致行内元素围绕显示</a:t>
            </a:r>
            <a:endParaRPr lang="zh-CN" altLang="en-US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endParaRPr lang="zh-CN" altLang="en-US" dirty="0">
              <a:latin typeface="Arial" panose="020B0604020202020204" pitchFamily="34" charset="0"/>
              <a:ea typeface="黑体" panose="02010609060101010101" pitchFamily="49" charset="-122"/>
              <a:sym typeface="Arial" panose="020B0604020202020204" pitchFamily="34" charset="0"/>
            </a:endParaRPr>
          </a:p>
          <a:p>
            <a:endParaRPr lang="zh-CN" altLang="en-US" dirty="0">
              <a:latin typeface="Arial" panose="020B0604020202020204" pitchFamily="34" charset="0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7515860" y="328295"/>
            <a:ext cx="1483360" cy="1352550"/>
            <a:chOff x="11606" y="292"/>
            <a:chExt cx="2336" cy="2130"/>
          </a:xfrm>
        </p:grpSpPr>
        <p:sp>
          <p:nvSpPr>
            <p:cNvPr id="213" name=" 213"/>
            <p:cNvSpPr/>
            <p:nvPr/>
          </p:nvSpPr>
          <p:spPr>
            <a:xfrm>
              <a:off x="11606" y="292"/>
              <a:ext cx="2337" cy="2130"/>
            </a:xfrm>
            <a:custGeom>
              <a:avLst/>
              <a:gdLst/>
              <a:ahLst/>
              <a:cxnLst/>
              <a:rect l="l" t="t" r="r" b="b"/>
              <a:pathLst>
                <a:path w="1160528" h="1137856">
                  <a:moveTo>
                    <a:pt x="301373" y="145324"/>
                  </a:moveTo>
                  <a:cubicBezTo>
                    <a:pt x="77474" y="176329"/>
                    <a:pt x="-76715" y="585266"/>
                    <a:pt x="580264" y="1067944"/>
                  </a:cubicBezTo>
                  <a:cubicBezTo>
                    <a:pt x="1535870" y="365866"/>
                    <a:pt x="775286" y="-180195"/>
                    <a:pt x="580264" y="365866"/>
                  </a:cubicBezTo>
                  <a:cubicBezTo>
                    <a:pt x="519320" y="195222"/>
                    <a:pt x="403145" y="131231"/>
                    <a:pt x="301373" y="145324"/>
                  </a:cubicBezTo>
                  <a:close/>
                  <a:moveTo>
                    <a:pt x="237013" y="2324"/>
                  </a:moveTo>
                  <a:cubicBezTo>
                    <a:pt x="362271" y="-15022"/>
                    <a:pt x="505256" y="63737"/>
                    <a:pt x="580264" y="273760"/>
                  </a:cubicBezTo>
                  <a:cubicBezTo>
                    <a:pt x="820291" y="-398315"/>
                    <a:pt x="1756395" y="273760"/>
                    <a:pt x="580264" y="1137856"/>
                  </a:cubicBezTo>
                  <a:cubicBezTo>
                    <a:pt x="-228326" y="543790"/>
                    <a:pt x="-38555" y="40484"/>
                    <a:pt x="237013" y="2324"/>
                  </a:cubicBezTo>
                  <a:close/>
                </a:path>
              </a:pathLst>
            </a:custGeom>
            <a:solidFill>
              <a:srgbClr val="00B05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12150" y="994"/>
              <a:ext cx="1248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400">
                  <a:ln w="6600">
                    <a:solidFill>
                      <a:schemeClr val="accent2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dist="38100" dir="2700000" algn="tl" rotWithShape="0">
                      <a:schemeClr val="accent2"/>
                    </a:outerShdw>
                  </a:effectLst>
                  <a:latin typeface="Arial Black" panose="020B0A04020102020204" charset="0"/>
                </a:rPr>
                <a:t>五组</a:t>
              </a:r>
              <a:endParaRPr lang="zh-CN" altLang="en-US" sz="240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Arial Black" panose="020B0A04020102020204" charset="0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3249295" y="219075"/>
            <a:ext cx="2961640" cy="877570"/>
            <a:chOff x="4868" y="154"/>
            <a:chExt cx="4664" cy="1382"/>
          </a:xfrm>
        </p:grpSpPr>
        <p:sp>
          <p:nvSpPr>
            <p:cNvPr id="29" name="椭圆 28"/>
            <p:cNvSpPr/>
            <p:nvPr/>
          </p:nvSpPr>
          <p:spPr>
            <a:xfrm>
              <a:off x="4868" y="154"/>
              <a:ext cx="4664" cy="138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5594" y="483"/>
              <a:ext cx="2715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marR="0" lvl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defRPr/>
              </a:pPr>
              <a:r>
                <a:rPr lang="en-US" altLang="x-none" sz="240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  <a:uLnTx/>
                  <a:uFillTx/>
                  <a:latin typeface="+mj-lt"/>
                  <a:ea typeface="+mj-ea"/>
                  <a:cs typeface="+mn-ea"/>
                  <a:sym typeface="+mn-ea"/>
                </a:rPr>
                <a:t>CSS</a:t>
              </a:r>
              <a:r>
                <a:rPr lang="zh-CN" altLang="en-US" sz="240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  <a:uLnTx/>
                  <a:uFillTx/>
                  <a:latin typeface="+mj-lt"/>
                  <a:ea typeface="+mj-ea"/>
                  <a:cs typeface="+mn-ea"/>
                  <a:sym typeface="+mn-ea"/>
                </a:rPr>
                <a:t>样式</a:t>
              </a:r>
              <a:r>
                <a:rPr lang="zh-CN" altLang="en-US" sz="2400" smtClean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  <a:uLnTx/>
                  <a:uFillTx/>
                  <a:latin typeface="+mj-lt"/>
                  <a:ea typeface="+mj-ea"/>
                  <a:cs typeface="+mn-ea"/>
                  <a:sym typeface="+mn-ea"/>
                </a:rPr>
                <a:t>表</a:t>
              </a:r>
              <a:endParaRPr lang="zh-CN" altLang="en-US" sz="240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n-ea"/>
                <a:sym typeface="+mn-ea"/>
              </a:endParaRPr>
            </a:p>
          </p:txBody>
        </p:sp>
      </p:grpSp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ntr" presetSubtype="1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 fmla="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6786245" y="1261110"/>
            <a:ext cx="736600" cy="466344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p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</a:rPr>
              <a:t>演讲结束，谢谢观看。</a:t>
            </a:r>
            <a:endParaRPr lang="zh-CN" altLang="en-US" sz="36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 rot="20880000">
            <a:off x="954405" y="5826760"/>
            <a:ext cx="595058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>
                <a:latin typeface="Arial Black" panose="020B0A04020102020204" charset="0"/>
              </a:rPr>
              <a:t>Thank you for your watching !</a:t>
            </a:r>
            <a:endParaRPr lang="en-US" altLang="zh-CN" sz="2800">
              <a:latin typeface="Arial Black" panose="020B0A0402010202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heel spokes="8"/>
      </p:transition>
    </mc:Choice>
    <mc:Fallback>
      <p:transition spd="slow">
        <p:wheel spokes="8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3" name="直接连接符 2"/>
          <p:cNvCxnSpPr/>
          <p:nvPr/>
        </p:nvCxnSpPr>
        <p:spPr>
          <a:xfrm>
            <a:off x="-48260" y="713105"/>
            <a:ext cx="6068060" cy="3302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椭圆 3"/>
          <p:cNvSpPr/>
          <p:nvPr/>
        </p:nvSpPr>
        <p:spPr>
          <a:xfrm>
            <a:off x="-245110" y="514985"/>
            <a:ext cx="196850" cy="19812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6020435" y="1844675"/>
            <a:ext cx="3003550" cy="328930"/>
            <a:chOff x="9247" y="2194"/>
            <a:chExt cx="4950" cy="518"/>
          </a:xfrm>
          <a:solidFill>
            <a:schemeClr val="accent2"/>
          </a:solidFill>
        </p:grpSpPr>
        <p:sp>
          <p:nvSpPr>
            <p:cNvPr id="10" name="圆角矩形 9"/>
            <p:cNvSpPr/>
            <p:nvPr/>
          </p:nvSpPr>
          <p:spPr>
            <a:xfrm>
              <a:off x="9480" y="2194"/>
              <a:ext cx="4511" cy="518"/>
            </a:xfrm>
            <a:prstGeom prst="roundRect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13731" y="2194"/>
              <a:ext cx="467" cy="518"/>
            </a:xfrm>
            <a:prstGeom prst="ellipse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9247" y="2194"/>
              <a:ext cx="467" cy="518"/>
            </a:xfrm>
            <a:prstGeom prst="ellipse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6019800" y="2320925"/>
            <a:ext cx="2995295" cy="328930"/>
            <a:chOff x="9247" y="2194"/>
            <a:chExt cx="4950" cy="518"/>
          </a:xfrm>
          <a:solidFill>
            <a:srgbClr val="FFC000"/>
          </a:solidFill>
        </p:grpSpPr>
        <p:sp>
          <p:nvSpPr>
            <p:cNvPr id="14" name="圆角矩形 13"/>
            <p:cNvSpPr/>
            <p:nvPr/>
          </p:nvSpPr>
          <p:spPr>
            <a:xfrm>
              <a:off x="9480" y="2194"/>
              <a:ext cx="4511" cy="518"/>
            </a:xfrm>
            <a:prstGeom prst="roundRect">
              <a:avLst/>
            </a:prstGeom>
            <a:grp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13731" y="2194"/>
              <a:ext cx="467" cy="518"/>
            </a:xfrm>
            <a:prstGeom prst="ellipse">
              <a:avLst/>
            </a:prstGeom>
            <a:grp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9247" y="2194"/>
              <a:ext cx="467" cy="518"/>
            </a:xfrm>
            <a:prstGeom prst="ellipse">
              <a:avLst/>
            </a:prstGeom>
            <a:grp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6020435" y="2814955"/>
            <a:ext cx="2994660" cy="328930"/>
            <a:chOff x="9247" y="2194"/>
            <a:chExt cx="4950" cy="518"/>
          </a:xfrm>
        </p:grpSpPr>
        <p:sp>
          <p:nvSpPr>
            <p:cNvPr id="18" name="圆角矩形 17"/>
            <p:cNvSpPr/>
            <p:nvPr/>
          </p:nvSpPr>
          <p:spPr>
            <a:xfrm>
              <a:off x="9480" y="2194"/>
              <a:ext cx="4511" cy="51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13731" y="2194"/>
              <a:ext cx="467" cy="51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>
              <a:off x="9247" y="2194"/>
              <a:ext cx="467" cy="51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2050" name=" 2050"/>
          <p:cNvSpPr/>
          <p:nvPr/>
        </p:nvSpPr>
        <p:spPr bwMode="auto">
          <a:xfrm rot="300000">
            <a:off x="7433945" y="4856480"/>
            <a:ext cx="1647825" cy="1938655"/>
          </a:xfrm>
          <a:custGeom>
            <a:avLst/>
            <a:gdLst>
              <a:gd name="T0" fmla="*/ 1052180 w 1822450"/>
              <a:gd name="T1" fmla="*/ 1891814 h 1912938"/>
              <a:gd name="T2" fmla="*/ 834486 w 1822450"/>
              <a:gd name="T3" fmla="*/ 1843067 h 1912938"/>
              <a:gd name="T4" fmla="*/ 702457 w 1822450"/>
              <a:gd name="T5" fmla="*/ 1904601 h 1912938"/>
              <a:gd name="T6" fmla="*/ 1654740 w 1822450"/>
              <a:gd name="T7" fmla="*/ 1644404 h 1912938"/>
              <a:gd name="T8" fmla="*/ 1553494 w 1822450"/>
              <a:gd name="T9" fmla="*/ 1640423 h 1912938"/>
              <a:gd name="T10" fmla="*/ 1385313 w 1822450"/>
              <a:gd name="T11" fmla="*/ 1639229 h 1912938"/>
              <a:gd name="T12" fmla="*/ 1338497 w 1822450"/>
              <a:gd name="T13" fmla="*/ 1607788 h 1912938"/>
              <a:gd name="T14" fmla="*/ 436229 w 1822450"/>
              <a:gd name="T15" fmla="*/ 1649976 h 1912938"/>
              <a:gd name="T16" fmla="*/ 265376 w 1822450"/>
              <a:gd name="T17" fmla="*/ 1639229 h 1912938"/>
              <a:gd name="T18" fmla="*/ 148309 w 1822450"/>
              <a:gd name="T19" fmla="*/ 1649577 h 1912938"/>
              <a:gd name="T20" fmla="*/ 624432 w 1822450"/>
              <a:gd name="T21" fmla="*/ 1289910 h 1912938"/>
              <a:gd name="T22" fmla="*/ 583933 w 1822450"/>
              <a:gd name="T23" fmla="*/ 1302672 h 1912938"/>
              <a:gd name="T24" fmla="*/ 1245239 w 1822450"/>
              <a:gd name="T25" fmla="*/ 1301091 h 1912938"/>
              <a:gd name="T26" fmla="*/ 1203152 w 1822450"/>
              <a:gd name="T27" fmla="*/ 1281551 h 1912938"/>
              <a:gd name="T28" fmla="*/ 110393 w 1822450"/>
              <a:gd name="T29" fmla="*/ 1147347 h 1912938"/>
              <a:gd name="T30" fmla="*/ 86508 w 1822450"/>
              <a:gd name="T31" fmla="*/ 1182918 h 1912938"/>
              <a:gd name="T32" fmla="*/ 1760008 w 1822450"/>
              <a:gd name="T33" fmla="*/ 1169884 h 1912938"/>
              <a:gd name="T34" fmla="*/ 1709636 w 1822450"/>
              <a:gd name="T35" fmla="*/ 1166651 h 1912938"/>
              <a:gd name="T36" fmla="*/ 366123 w 1822450"/>
              <a:gd name="T37" fmla="*/ 583339 h 1912938"/>
              <a:gd name="T38" fmla="*/ 468306 w 1822450"/>
              <a:gd name="T39" fmla="*/ 1328065 h 1912938"/>
              <a:gd name="T40" fmla="*/ 96264 w 1822450"/>
              <a:gd name="T41" fmla="*/ 768237 h 1912938"/>
              <a:gd name="T42" fmla="*/ 1183 w 1822450"/>
              <a:gd name="T43" fmla="*/ 654059 h 1912938"/>
              <a:gd name="T44" fmla="*/ 1654601 w 1822450"/>
              <a:gd name="T45" fmla="*/ 539486 h 1912938"/>
              <a:gd name="T46" fmla="*/ 1777799 w 1822450"/>
              <a:gd name="T47" fmla="*/ 1076207 h 1912938"/>
              <a:gd name="T48" fmla="*/ 1669211 w 1822450"/>
              <a:gd name="T49" fmla="*/ 1082926 h 1912938"/>
              <a:gd name="T50" fmla="*/ 1379381 w 1822450"/>
              <a:gd name="T51" fmla="*/ 1258406 h 1912938"/>
              <a:gd name="T52" fmla="*/ 1596951 w 1822450"/>
              <a:gd name="T53" fmla="*/ 534744 h 1912938"/>
              <a:gd name="T54" fmla="*/ 1341509 w 1822450"/>
              <a:gd name="T55" fmla="*/ 631970 h 1912938"/>
              <a:gd name="T56" fmla="*/ 1211058 w 1822450"/>
              <a:gd name="T57" fmla="*/ 878592 h 1912938"/>
              <a:gd name="T58" fmla="*/ 913390 w 1822450"/>
              <a:gd name="T59" fmla="*/ 1388436 h 1912938"/>
              <a:gd name="T60" fmla="*/ 620862 w 1822450"/>
              <a:gd name="T61" fmla="*/ 1012575 h 1912938"/>
              <a:gd name="T62" fmla="*/ 490410 w 1822450"/>
              <a:gd name="T63" fmla="*/ 658450 h 1912938"/>
              <a:gd name="T64" fmla="*/ 791239 w 1822450"/>
              <a:gd name="T65" fmla="*/ 477436 h 1912938"/>
              <a:gd name="T66" fmla="*/ 930565 w 1822450"/>
              <a:gd name="T67" fmla="*/ 340686 h 1912938"/>
              <a:gd name="T68" fmla="*/ 1525019 w 1822450"/>
              <a:gd name="T69" fmla="*/ 348987 h 1912938"/>
              <a:gd name="T70" fmla="*/ 1543211 w 1822450"/>
              <a:gd name="T71" fmla="*/ 320925 h 1912938"/>
              <a:gd name="T72" fmla="*/ 361253 w 1822450"/>
              <a:gd name="T73" fmla="*/ 309859 h 1912938"/>
              <a:gd name="T74" fmla="*/ 388900 w 1822450"/>
              <a:gd name="T75" fmla="*/ 340686 h 1912938"/>
              <a:gd name="T76" fmla="*/ 1589483 w 1822450"/>
              <a:gd name="T77" fmla="*/ 183386 h 1912938"/>
              <a:gd name="T78" fmla="*/ 1537279 w 1822450"/>
              <a:gd name="T79" fmla="*/ 257688 h 1912938"/>
              <a:gd name="T80" fmla="*/ 1630219 w 1822450"/>
              <a:gd name="T81" fmla="*/ 376257 h 1912938"/>
              <a:gd name="T82" fmla="*/ 1556658 w 1822450"/>
              <a:gd name="T83" fmla="*/ 503916 h 1912938"/>
              <a:gd name="T84" fmla="*/ 1370381 w 1822450"/>
              <a:gd name="T85" fmla="*/ 446213 h 1912938"/>
              <a:gd name="T86" fmla="*/ 1339928 w 1822450"/>
              <a:gd name="T87" fmla="*/ 311439 h 1912938"/>
              <a:gd name="T88" fmla="*/ 1371963 w 1822450"/>
              <a:gd name="T89" fmla="*/ 194056 h 1912938"/>
              <a:gd name="T90" fmla="*/ 478954 w 1822450"/>
              <a:gd name="T91" fmla="*/ 223304 h 1912938"/>
              <a:gd name="T92" fmla="*/ 457626 w 1822450"/>
              <a:gd name="T93" fmla="*/ 275474 h 1912938"/>
              <a:gd name="T94" fmla="*/ 476585 w 1822450"/>
              <a:gd name="T95" fmla="*/ 405900 h 1912938"/>
              <a:gd name="T96" fmla="*/ 374682 w 1822450"/>
              <a:gd name="T97" fmla="*/ 531187 h 1912938"/>
              <a:gd name="T98" fmla="*/ 206423 w 1822450"/>
              <a:gd name="T99" fmla="*/ 401156 h 1912938"/>
              <a:gd name="T100" fmla="*/ 203659 w 1822450"/>
              <a:gd name="T101" fmla="*/ 280612 h 1912938"/>
              <a:gd name="T102" fmla="*/ 318991 w 1822450"/>
              <a:gd name="T103" fmla="*/ 160462 h 1912938"/>
              <a:gd name="T104" fmla="*/ 951483 w 1822450"/>
              <a:gd name="T105" fmla="*/ 193267 h 1912938"/>
              <a:gd name="T106" fmla="*/ 978320 w 1822450"/>
              <a:gd name="T107" fmla="*/ 240299 h 1912938"/>
              <a:gd name="T108" fmla="*/ 1028839 w 1822450"/>
              <a:gd name="T109" fmla="*/ 19762 h 1912938"/>
              <a:gd name="T110" fmla="*/ 985031 w 1822450"/>
              <a:gd name="T111" fmla="*/ 122916 h 1912938"/>
              <a:gd name="T112" fmla="*/ 1097906 w 1822450"/>
              <a:gd name="T113" fmla="*/ 194847 h 1912938"/>
              <a:gd name="T114" fmla="*/ 1067122 w 1822450"/>
              <a:gd name="T115" fmla="*/ 354520 h 1912938"/>
              <a:gd name="T116" fmla="*/ 893862 w 1822450"/>
              <a:gd name="T117" fmla="*/ 476646 h 1912938"/>
              <a:gd name="T118" fmla="*/ 745465 w 1822450"/>
              <a:gd name="T119" fmla="*/ 315392 h 1912938"/>
              <a:gd name="T120" fmla="*/ 746649 w 1822450"/>
              <a:gd name="T121" fmla="*/ 154929 h 1912938"/>
              <a:gd name="T122" fmla="*/ 892678 w 1822450"/>
              <a:gd name="T123" fmla="*/ 3162 h 1912938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822450" h="1912938">
                <a:moveTo>
                  <a:pt x="987425" y="1839913"/>
                </a:moveTo>
                <a:lnTo>
                  <a:pt x="1085699" y="1839913"/>
                </a:lnTo>
                <a:lnTo>
                  <a:pt x="1094850" y="1845932"/>
                </a:lnTo>
                <a:lnTo>
                  <a:pt x="1104399" y="1852753"/>
                </a:lnTo>
                <a:lnTo>
                  <a:pt x="1115141" y="1860778"/>
                </a:lnTo>
                <a:lnTo>
                  <a:pt x="1126282" y="1870407"/>
                </a:lnTo>
                <a:lnTo>
                  <a:pt x="1131454" y="1874821"/>
                </a:lnTo>
                <a:lnTo>
                  <a:pt x="1135831" y="1879636"/>
                </a:lnTo>
                <a:lnTo>
                  <a:pt x="1139809" y="1884450"/>
                </a:lnTo>
                <a:lnTo>
                  <a:pt x="1142594" y="1888864"/>
                </a:lnTo>
                <a:lnTo>
                  <a:pt x="1144982" y="1893679"/>
                </a:lnTo>
                <a:lnTo>
                  <a:pt x="1145777" y="1895685"/>
                </a:lnTo>
                <a:lnTo>
                  <a:pt x="1146175" y="1897691"/>
                </a:lnTo>
                <a:lnTo>
                  <a:pt x="1145777" y="1900500"/>
                </a:lnTo>
                <a:lnTo>
                  <a:pt x="1144982" y="1902907"/>
                </a:lnTo>
                <a:lnTo>
                  <a:pt x="1142992" y="1905315"/>
                </a:lnTo>
                <a:lnTo>
                  <a:pt x="1140605" y="1907321"/>
                </a:lnTo>
                <a:lnTo>
                  <a:pt x="1137422" y="1908926"/>
                </a:lnTo>
                <a:lnTo>
                  <a:pt x="1133046" y="1910531"/>
                </a:lnTo>
                <a:lnTo>
                  <a:pt x="1127475" y="1911735"/>
                </a:lnTo>
                <a:lnTo>
                  <a:pt x="1120712" y="1912537"/>
                </a:lnTo>
                <a:lnTo>
                  <a:pt x="1112754" y="1912938"/>
                </a:lnTo>
                <a:lnTo>
                  <a:pt x="1105195" y="1912938"/>
                </a:lnTo>
                <a:lnTo>
                  <a:pt x="1098033" y="1912537"/>
                </a:lnTo>
                <a:lnTo>
                  <a:pt x="1091269" y="1911735"/>
                </a:lnTo>
                <a:lnTo>
                  <a:pt x="1084903" y="1910130"/>
                </a:lnTo>
                <a:lnTo>
                  <a:pt x="1078537" y="1908525"/>
                </a:lnTo>
                <a:lnTo>
                  <a:pt x="1072569" y="1906920"/>
                </a:lnTo>
                <a:lnTo>
                  <a:pt x="1066601" y="1904914"/>
                </a:lnTo>
                <a:lnTo>
                  <a:pt x="1061031" y="1902105"/>
                </a:lnTo>
                <a:lnTo>
                  <a:pt x="1055859" y="1899697"/>
                </a:lnTo>
                <a:lnTo>
                  <a:pt x="1045514" y="1893679"/>
                </a:lnTo>
                <a:lnTo>
                  <a:pt x="1035965" y="1887259"/>
                </a:lnTo>
                <a:lnTo>
                  <a:pt x="1026416" y="1880438"/>
                </a:lnTo>
                <a:lnTo>
                  <a:pt x="1022438" y="1878031"/>
                </a:lnTo>
                <a:lnTo>
                  <a:pt x="1019255" y="1876827"/>
                </a:lnTo>
                <a:lnTo>
                  <a:pt x="1018459" y="1876827"/>
                </a:lnTo>
                <a:lnTo>
                  <a:pt x="1017663" y="1876827"/>
                </a:lnTo>
                <a:lnTo>
                  <a:pt x="1016470" y="1877629"/>
                </a:lnTo>
                <a:lnTo>
                  <a:pt x="1015674" y="1878833"/>
                </a:lnTo>
                <a:lnTo>
                  <a:pt x="1015276" y="1880037"/>
                </a:lnTo>
                <a:lnTo>
                  <a:pt x="1014083" y="1880839"/>
                </a:lnTo>
                <a:lnTo>
                  <a:pt x="1013685" y="1881241"/>
                </a:lnTo>
                <a:lnTo>
                  <a:pt x="1012889" y="1881241"/>
                </a:lnTo>
                <a:lnTo>
                  <a:pt x="1002146" y="1880839"/>
                </a:lnTo>
                <a:lnTo>
                  <a:pt x="995781" y="1880438"/>
                </a:lnTo>
                <a:lnTo>
                  <a:pt x="993393" y="1880037"/>
                </a:lnTo>
                <a:lnTo>
                  <a:pt x="991802" y="1879234"/>
                </a:lnTo>
                <a:lnTo>
                  <a:pt x="989812" y="1870006"/>
                </a:lnTo>
                <a:lnTo>
                  <a:pt x="988619" y="1861580"/>
                </a:lnTo>
                <a:lnTo>
                  <a:pt x="988221" y="1855160"/>
                </a:lnTo>
                <a:lnTo>
                  <a:pt x="988221" y="1850747"/>
                </a:lnTo>
                <a:lnTo>
                  <a:pt x="988221" y="1847136"/>
                </a:lnTo>
                <a:lnTo>
                  <a:pt x="988619" y="1844728"/>
                </a:lnTo>
                <a:lnTo>
                  <a:pt x="989017" y="1843123"/>
                </a:lnTo>
                <a:lnTo>
                  <a:pt x="987425" y="1839913"/>
                </a:lnTo>
                <a:close/>
                <a:moveTo>
                  <a:pt x="739926" y="1839913"/>
                </a:moveTo>
                <a:lnTo>
                  <a:pt x="838200" y="1839913"/>
                </a:lnTo>
                <a:lnTo>
                  <a:pt x="836608" y="1843123"/>
                </a:lnTo>
                <a:lnTo>
                  <a:pt x="837006" y="1844728"/>
                </a:lnTo>
                <a:lnTo>
                  <a:pt x="837404" y="1847136"/>
                </a:lnTo>
                <a:lnTo>
                  <a:pt x="837404" y="1850747"/>
                </a:lnTo>
                <a:lnTo>
                  <a:pt x="837404" y="1855160"/>
                </a:lnTo>
                <a:lnTo>
                  <a:pt x="837006" y="1861580"/>
                </a:lnTo>
                <a:lnTo>
                  <a:pt x="835813" y="1870006"/>
                </a:lnTo>
                <a:lnTo>
                  <a:pt x="833823" y="1879234"/>
                </a:lnTo>
                <a:lnTo>
                  <a:pt x="831834" y="1880037"/>
                </a:lnTo>
                <a:lnTo>
                  <a:pt x="829447" y="1880438"/>
                </a:lnTo>
                <a:lnTo>
                  <a:pt x="823479" y="1880839"/>
                </a:lnTo>
                <a:lnTo>
                  <a:pt x="812338" y="1881241"/>
                </a:lnTo>
                <a:lnTo>
                  <a:pt x="811542" y="1881241"/>
                </a:lnTo>
                <a:lnTo>
                  <a:pt x="810747" y="1880839"/>
                </a:lnTo>
                <a:lnTo>
                  <a:pt x="810349" y="1880037"/>
                </a:lnTo>
                <a:lnTo>
                  <a:pt x="809553" y="1878833"/>
                </a:lnTo>
                <a:lnTo>
                  <a:pt x="809155" y="1877629"/>
                </a:lnTo>
                <a:lnTo>
                  <a:pt x="807962" y="1876827"/>
                </a:lnTo>
                <a:lnTo>
                  <a:pt x="807166" y="1876827"/>
                </a:lnTo>
                <a:lnTo>
                  <a:pt x="806370" y="1876827"/>
                </a:lnTo>
                <a:lnTo>
                  <a:pt x="803187" y="1878031"/>
                </a:lnTo>
                <a:lnTo>
                  <a:pt x="799209" y="1880438"/>
                </a:lnTo>
                <a:lnTo>
                  <a:pt x="789660" y="1887259"/>
                </a:lnTo>
                <a:lnTo>
                  <a:pt x="780111" y="1893679"/>
                </a:lnTo>
                <a:lnTo>
                  <a:pt x="769368" y="1899697"/>
                </a:lnTo>
                <a:lnTo>
                  <a:pt x="764594" y="1902105"/>
                </a:lnTo>
                <a:lnTo>
                  <a:pt x="758626" y="1904914"/>
                </a:lnTo>
                <a:lnTo>
                  <a:pt x="753056" y="1906920"/>
                </a:lnTo>
                <a:lnTo>
                  <a:pt x="747088" y="1908525"/>
                </a:lnTo>
                <a:lnTo>
                  <a:pt x="740722" y="1910130"/>
                </a:lnTo>
                <a:lnTo>
                  <a:pt x="733958" y="1911735"/>
                </a:lnTo>
                <a:lnTo>
                  <a:pt x="727194" y="1912537"/>
                </a:lnTo>
                <a:lnTo>
                  <a:pt x="720032" y="1912938"/>
                </a:lnTo>
                <a:lnTo>
                  <a:pt x="712473" y="1912938"/>
                </a:lnTo>
                <a:lnTo>
                  <a:pt x="704913" y="1912537"/>
                </a:lnTo>
                <a:lnTo>
                  <a:pt x="700139" y="1912136"/>
                </a:lnTo>
                <a:lnTo>
                  <a:pt x="695365" y="1911333"/>
                </a:lnTo>
                <a:lnTo>
                  <a:pt x="691386" y="1909728"/>
                </a:lnTo>
                <a:lnTo>
                  <a:pt x="687805" y="1908926"/>
                </a:lnTo>
                <a:lnTo>
                  <a:pt x="685020" y="1907321"/>
                </a:lnTo>
                <a:lnTo>
                  <a:pt x="683031" y="1905716"/>
                </a:lnTo>
                <a:lnTo>
                  <a:pt x="681041" y="1903710"/>
                </a:lnTo>
                <a:lnTo>
                  <a:pt x="680245" y="1902105"/>
                </a:lnTo>
                <a:lnTo>
                  <a:pt x="679450" y="1900099"/>
                </a:lnTo>
                <a:lnTo>
                  <a:pt x="679450" y="1898093"/>
                </a:lnTo>
                <a:lnTo>
                  <a:pt x="679848" y="1895685"/>
                </a:lnTo>
                <a:lnTo>
                  <a:pt x="680245" y="1893679"/>
                </a:lnTo>
                <a:lnTo>
                  <a:pt x="681439" y="1891673"/>
                </a:lnTo>
                <a:lnTo>
                  <a:pt x="684224" y="1886457"/>
                </a:lnTo>
                <a:lnTo>
                  <a:pt x="687805" y="1881642"/>
                </a:lnTo>
                <a:lnTo>
                  <a:pt x="692182" y="1876827"/>
                </a:lnTo>
                <a:lnTo>
                  <a:pt x="697354" y="1872012"/>
                </a:lnTo>
                <a:lnTo>
                  <a:pt x="702526" y="1866796"/>
                </a:lnTo>
                <a:lnTo>
                  <a:pt x="708494" y="1861981"/>
                </a:lnTo>
                <a:lnTo>
                  <a:pt x="720032" y="1853555"/>
                </a:lnTo>
                <a:lnTo>
                  <a:pt x="729581" y="1846333"/>
                </a:lnTo>
                <a:lnTo>
                  <a:pt x="739926" y="1839913"/>
                </a:lnTo>
                <a:close/>
                <a:moveTo>
                  <a:pt x="1538288" y="1614488"/>
                </a:moveTo>
                <a:lnTo>
                  <a:pt x="1616076" y="1614488"/>
                </a:lnTo>
                <a:lnTo>
                  <a:pt x="1619648" y="1616486"/>
                </a:lnTo>
                <a:lnTo>
                  <a:pt x="1628379" y="1622880"/>
                </a:lnTo>
                <a:lnTo>
                  <a:pt x="1640286" y="1631273"/>
                </a:lnTo>
                <a:lnTo>
                  <a:pt x="1646239" y="1636069"/>
                </a:lnTo>
                <a:lnTo>
                  <a:pt x="1651795" y="1641264"/>
                </a:lnTo>
                <a:lnTo>
                  <a:pt x="1656557" y="1646060"/>
                </a:lnTo>
                <a:lnTo>
                  <a:pt x="1660526" y="1651256"/>
                </a:lnTo>
                <a:lnTo>
                  <a:pt x="1661717" y="1653653"/>
                </a:lnTo>
                <a:lnTo>
                  <a:pt x="1662907" y="1656451"/>
                </a:lnTo>
                <a:lnTo>
                  <a:pt x="1663701" y="1658449"/>
                </a:lnTo>
                <a:lnTo>
                  <a:pt x="1663701" y="1660448"/>
                </a:lnTo>
                <a:lnTo>
                  <a:pt x="1663304" y="1662845"/>
                </a:lnTo>
                <a:lnTo>
                  <a:pt x="1662511" y="1664444"/>
                </a:lnTo>
                <a:lnTo>
                  <a:pt x="1661320" y="1666043"/>
                </a:lnTo>
                <a:lnTo>
                  <a:pt x="1659336" y="1668041"/>
                </a:lnTo>
                <a:lnTo>
                  <a:pt x="1656161" y="1669240"/>
                </a:lnTo>
                <a:lnTo>
                  <a:pt x="1652986" y="1670039"/>
                </a:lnTo>
                <a:lnTo>
                  <a:pt x="1648620" y="1670838"/>
                </a:lnTo>
                <a:lnTo>
                  <a:pt x="1643461" y="1671238"/>
                </a:lnTo>
                <a:lnTo>
                  <a:pt x="1637904" y="1671638"/>
                </a:lnTo>
                <a:lnTo>
                  <a:pt x="1631951" y="1671638"/>
                </a:lnTo>
                <a:lnTo>
                  <a:pt x="1625998" y="1671238"/>
                </a:lnTo>
                <a:lnTo>
                  <a:pt x="1620442" y="1670838"/>
                </a:lnTo>
                <a:lnTo>
                  <a:pt x="1615282" y="1669640"/>
                </a:lnTo>
                <a:lnTo>
                  <a:pt x="1610520" y="1668441"/>
                </a:lnTo>
                <a:lnTo>
                  <a:pt x="1605757" y="1666842"/>
                </a:lnTo>
                <a:lnTo>
                  <a:pt x="1600995" y="1665243"/>
                </a:lnTo>
                <a:lnTo>
                  <a:pt x="1592660" y="1661646"/>
                </a:lnTo>
                <a:lnTo>
                  <a:pt x="1584723" y="1656851"/>
                </a:lnTo>
                <a:lnTo>
                  <a:pt x="1576785" y="1651655"/>
                </a:lnTo>
                <a:lnTo>
                  <a:pt x="1569245" y="1646060"/>
                </a:lnTo>
                <a:lnTo>
                  <a:pt x="1566070" y="1644062"/>
                </a:lnTo>
                <a:lnTo>
                  <a:pt x="1564085" y="1643263"/>
                </a:lnTo>
                <a:lnTo>
                  <a:pt x="1562101" y="1643263"/>
                </a:lnTo>
                <a:lnTo>
                  <a:pt x="1561307" y="1643662"/>
                </a:lnTo>
                <a:lnTo>
                  <a:pt x="1560513" y="1645660"/>
                </a:lnTo>
                <a:lnTo>
                  <a:pt x="1559720" y="1646460"/>
                </a:lnTo>
                <a:lnTo>
                  <a:pt x="1558926" y="1647259"/>
                </a:lnTo>
                <a:lnTo>
                  <a:pt x="1550195" y="1646460"/>
                </a:lnTo>
                <a:lnTo>
                  <a:pt x="1545035" y="1646060"/>
                </a:lnTo>
                <a:lnTo>
                  <a:pt x="1543448" y="1645660"/>
                </a:lnTo>
                <a:lnTo>
                  <a:pt x="1541860" y="1645261"/>
                </a:lnTo>
                <a:lnTo>
                  <a:pt x="1540273" y="1637667"/>
                </a:lnTo>
                <a:lnTo>
                  <a:pt x="1539479" y="1631273"/>
                </a:lnTo>
                <a:lnTo>
                  <a:pt x="1539082" y="1626877"/>
                </a:lnTo>
                <a:lnTo>
                  <a:pt x="1539082" y="1622880"/>
                </a:lnTo>
                <a:lnTo>
                  <a:pt x="1539082" y="1618085"/>
                </a:lnTo>
                <a:lnTo>
                  <a:pt x="1539479" y="1616486"/>
                </a:lnTo>
                <a:lnTo>
                  <a:pt x="1538288" y="1614488"/>
                </a:lnTo>
                <a:close/>
                <a:moveTo>
                  <a:pt x="1343177" y="1614488"/>
                </a:moveTo>
                <a:lnTo>
                  <a:pt x="1420813" y="1614488"/>
                </a:lnTo>
                <a:lnTo>
                  <a:pt x="1419619" y="1616486"/>
                </a:lnTo>
                <a:lnTo>
                  <a:pt x="1420017" y="1618085"/>
                </a:lnTo>
                <a:lnTo>
                  <a:pt x="1420415" y="1622880"/>
                </a:lnTo>
                <a:lnTo>
                  <a:pt x="1420415" y="1626877"/>
                </a:lnTo>
                <a:lnTo>
                  <a:pt x="1420017" y="1631273"/>
                </a:lnTo>
                <a:lnTo>
                  <a:pt x="1419221" y="1637667"/>
                </a:lnTo>
                <a:lnTo>
                  <a:pt x="1417628" y="1645261"/>
                </a:lnTo>
                <a:lnTo>
                  <a:pt x="1416434" y="1645660"/>
                </a:lnTo>
                <a:lnTo>
                  <a:pt x="1414045" y="1646060"/>
                </a:lnTo>
                <a:lnTo>
                  <a:pt x="1409665" y="1646460"/>
                </a:lnTo>
                <a:lnTo>
                  <a:pt x="1400508" y="1647259"/>
                </a:lnTo>
                <a:lnTo>
                  <a:pt x="1399712" y="1646460"/>
                </a:lnTo>
                <a:lnTo>
                  <a:pt x="1398916" y="1645660"/>
                </a:lnTo>
                <a:lnTo>
                  <a:pt x="1398119" y="1643662"/>
                </a:lnTo>
                <a:lnTo>
                  <a:pt x="1397323" y="1643263"/>
                </a:lnTo>
                <a:lnTo>
                  <a:pt x="1395731" y="1643263"/>
                </a:lnTo>
                <a:lnTo>
                  <a:pt x="1393342" y="1644062"/>
                </a:lnTo>
                <a:lnTo>
                  <a:pt x="1390157" y="1646060"/>
                </a:lnTo>
                <a:lnTo>
                  <a:pt x="1382592" y="1651655"/>
                </a:lnTo>
                <a:lnTo>
                  <a:pt x="1375028" y="1656851"/>
                </a:lnTo>
                <a:lnTo>
                  <a:pt x="1366667" y="1661646"/>
                </a:lnTo>
                <a:lnTo>
                  <a:pt x="1357908" y="1665243"/>
                </a:lnTo>
                <a:lnTo>
                  <a:pt x="1353528" y="1666842"/>
                </a:lnTo>
                <a:lnTo>
                  <a:pt x="1348751" y="1668441"/>
                </a:lnTo>
                <a:lnTo>
                  <a:pt x="1343973" y="1669640"/>
                </a:lnTo>
                <a:lnTo>
                  <a:pt x="1338399" y="1670838"/>
                </a:lnTo>
                <a:lnTo>
                  <a:pt x="1333223" y="1671238"/>
                </a:lnTo>
                <a:lnTo>
                  <a:pt x="1327649" y="1671638"/>
                </a:lnTo>
                <a:lnTo>
                  <a:pt x="1321677" y="1671638"/>
                </a:lnTo>
                <a:lnTo>
                  <a:pt x="1315307" y="1671238"/>
                </a:lnTo>
                <a:lnTo>
                  <a:pt x="1310131" y="1670838"/>
                </a:lnTo>
                <a:lnTo>
                  <a:pt x="1306548" y="1670039"/>
                </a:lnTo>
                <a:lnTo>
                  <a:pt x="1302567" y="1669240"/>
                </a:lnTo>
                <a:lnTo>
                  <a:pt x="1300178" y="1668041"/>
                </a:lnTo>
                <a:lnTo>
                  <a:pt x="1297789" y="1666043"/>
                </a:lnTo>
                <a:lnTo>
                  <a:pt x="1296595" y="1664444"/>
                </a:lnTo>
                <a:lnTo>
                  <a:pt x="1295798" y="1662845"/>
                </a:lnTo>
                <a:lnTo>
                  <a:pt x="1295400" y="1660448"/>
                </a:lnTo>
                <a:lnTo>
                  <a:pt x="1295400" y="1658449"/>
                </a:lnTo>
                <a:lnTo>
                  <a:pt x="1296197" y="1656451"/>
                </a:lnTo>
                <a:lnTo>
                  <a:pt x="1296993" y="1653653"/>
                </a:lnTo>
                <a:lnTo>
                  <a:pt x="1298585" y="1651256"/>
                </a:lnTo>
                <a:lnTo>
                  <a:pt x="1302567" y="1646060"/>
                </a:lnTo>
                <a:lnTo>
                  <a:pt x="1307742" y="1641264"/>
                </a:lnTo>
                <a:lnTo>
                  <a:pt x="1312918" y="1636069"/>
                </a:lnTo>
                <a:lnTo>
                  <a:pt x="1318890" y="1631273"/>
                </a:lnTo>
                <a:lnTo>
                  <a:pt x="1330436" y="1622880"/>
                </a:lnTo>
                <a:lnTo>
                  <a:pt x="1339195" y="1616486"/>
                </a:lnTo>
                <a:lnTo>
                  <a:pt x="1343177" y="1614488"/>
                </a:lnTo>
                <a:close/>
                <a:moveTo>
                  <a:pt x="392113" y="1614488"/>
                </a:moveTo>
                <a:lnTo>
                  <a:pt x="469901" y="1614488"/>
                </a:lnTo>
                <a:lnTo>
                  <a:pt x="473472" y="1616486"/>
                </a:lnTo>
                <a:lnTo>
                  <a:pt x="482204" y="1622880"/>
                </a:lnTo>
                <a:lnTo>
                  <a:pt x="493713" y="1631273"/>
                </a:lnTo>
                <a:lnTo>
                  <a:pt x="499269" y="1636069"/>
                </a:lnTo>
                <a:lnTo>
                  <a:pt x="505223" y="1641264"/>
                </a:lnTo>
                <a:lnTo>
                  <a:pt x="509985" y="1646060"/>
                </a:lnTo>
                <a:lnTo>
                  <a:pt x="514351" y="1651256"/>
                </a:lnTo>
                <a:lnTo>
                  <a:pt x="515541" y="1653653"/>
                </a:lnTo>
                <a:lnTo>
                  <a:pt x="516732" y="1656451"/>
                </a:lnTo>
                <a:lnTo>
                  <a:pt x="517129" y="1658449"/>
                </a:lnTo>
                <a:lnTo>
                  <a:pt x="517526" y="1660448"/>
                </a:lnTo>
                <a:lnTo>
                  <a:pt x="517129" y="1662845"/>
                </a:lnTo>
                <a:lnTo>
                  <a:pt x="516335" y="1664444"/>
                </a:lnTo>
                <a:lnTo>
                  <a:pt x="515144" y="1666043"/>
                </a:lnTo>
                <a:lnTo>
                  <a:pt x="512763" y="1668041"/>
                </a:lnTo>
                <a:lnTo>
                  <a:pt x="509985" y="1669240"/>
                </a:lnTo>
                <a:lnTo>
                  <a:pt x="506413" y="1670039"/>
                </a:lnTo>
                <a:lnTo>
                  <a:pt x="502444" y="1670838"/>
                </a:lnTo>
                <a:lnTo>
                  <a:pt x="497285" y="1671238"/>
                </a:lnTo>
                <a:lnTo>
                  <a:pt x="490935" y="1671638"/>
                </a:lnTo>
                <a:lnTo>
                  <a:pt x="484982" y="1671638"/>
                </a:lnTo>
                <a:lnTo>
                  <a:pt x="479426" y="1671238"/>
                </a:lnTo>
                <a:lnTo>
                  <a:pt x="474266" y="1670838"/>
                </a:lnTo>
                <a:lnTo>
                  <a:pt x="469107" y="1669640"/>
                </a:lnTo>
                <a:lnTo>
                  <a:pt x="463947" y="1668441"/>
                </a:lnTo>
                <a:lnTo>
                  <a:pt x="459582" y="1666842"/>
                </a:lnTo>
                <a:lnTo>
                  <a:pt x="454819" y="1665243"/>
                </a:lnTo>
                <a:lnTo>
                  <a:pt x="446088" y="1661646"/>
                </a:lnTo>
                <a:lnTo>
                  <a:pt x="437754" y="1656851"/>
                </a:lnTo>
                <a:lnTo>
                  <a:pt x="430213" y="1651655"/>
                </a:lnTo>
                <a:lnTo>
                  <a:pt x="422672" y="1646060"/>
                </a:lnTo>
                <a:lnTo>
                  <a:pt x="419497" y="1644062"/>
                </a:lnTo>
                <a:lnTo>
                  <a:pt x="417116" y="1643263"/>
                </a:lnTo>
                <a:lnTo>
                  <a:pt x="415925" y="1643263"/>
                </a:lnTo>
                <a:lnTo>
                  <a:pt x="415132" y="1643662"/>
                </a:lnTo>
                <a:lnTo>
                  <a:pt x="413941" y="1645660"/>
                </a:lnTo>
                <a:lnTo>
                  <a:pt x="413544" y="1646460"/>
                </a:lnTo>
                <a:lnTo>
                  <a:pt x="412750" y="1647259"/>
                </a:lnTo>
                <a:lnTo>
                  <a:pt x="403622" y="1646460"/>
                </a:lnTo>
                <a:lnTo>
                  <a:pt x="398860" y="1646060"/>
                </a:lnTo>
                <a:lnTo>
                  <a:pt x="396875" y="1645660"/>
                </a:lnTo>
                <a:lnTo>
                  <a:pt x="395685" y="1645261"/>
                </a:lnTo>
                <a:lnTo>
                  <a:pt x="394097" y="1637667"/>
                </a:lnTo>
                <a:lnTo>
                  <a:pt x="393303" y="1631273"/>
                </a:lnTo>
                <a:lnTo>
                  <a:pt x="392510" y="1626877"/>
                </a:lnTo>
                <a:lnTo>
                  <a:pt x="392510" y="1622880"/>
                </a:lnTo>
                <a:lnTo>
                  <a:pt x="392907" y="1618085"/>
                </a:lnTo>
                <a:lnTo>
                  <a:pt x="393303" y="1616486"/>
                </a:lnTo>
                <a:lnTo>
                  <a:pt x="392113" y="1614488"/>
                </a:lnTo>
                <a:close/>
                <a:moveTo>
                  <a:pt x="195660" y="1614488"/>
                </a:moveTo>
                <a:lnTo>
                  <a:pt x="273051" y="1614488"/>
                </a:lnTo>
                <a:lnTo>
                  <a:pt x="271860" y="1616486"/>
                </a:lnTo>
                <a:lnTo>
                  <a:pt x="272257" y="1618085"/>
                </a:lnTo>
                <a:lnTo>
                  <a:pt x="272654" y="1622880"/>
                </a:lnTo>
                <a:lnTo>
                  <a:pt x="272654" y="1626877"/>
                </a:lnTo>
                <a:lnTo>
                  <a:pt x="271860" y="1631273"/>
                </a:lnTo>
                <a:lnTo>
                  <a:pt x="271066" y="1637667"/>
                </a:lnTo>
                <a:lnTo>
                  <a:pt x="269479" y="1645261"/>
                </a:lnTo>
                <a:lnTo>
                  <a:pt x="267891" y="1645660"/>
                </a:lnTo>
                <a:lnTo>
                  <a:pt x="266304" y="1646060"/>
                </a:lnTo>
                <a:lnTo>
                  <a:pt x="261541" y="1646460"/>
                </a:lnTo>
                <a:lnTo>
                  <a:pt x="252810" y="1647259"/>
                </a:lnTo>
                <a:lnTo>
                  <a:pt x="251619" y="1646460"/>
                </a:lnTo>
                <a:lnTo>
                  <a:pt x="251223" y="1645660"/>
                </a:lnTo>
                <a:lnTo>
                  <a:pt x="250032" y="1643662"/>
                </a:lnTo>
                <a:lnTo>
                  <a:pt x="249238" y="1643263"/>
                </a:lnTo>
                <a:lnTo>
                  <a:pt x="247651" y="1643263"/>
                </a:lnTo>
                <a:lnTo>
                  <a:pt x="245666" y="1644062"/>
                </a:lnTo>
                <a:lnTo>
                  <a:pt x="242491" y="1646060"/>
                </a:lnTo>
                <a:lnTo>
                  <a:pt x="234554" y="1651655"/>
                </a:lnTo>
                <a:lnTo>
                  <a:pt x="227013" y="1656851"/>
                </a:lnTo>
                <a:lnTo>
                  <a:pt x="219076" y="1661646"/>
                </a:lnTo>
                <a:lnTo>
                  <a:pt x="210344" y="1665243"/>
                </a:lnTo>
                <a:lnTo>
                  <a:pt x="205582" y="1666842"/>
                </a:lnTo>
                <a:lnTo>
                  <a:pt x="200819" y="1668441"/>
                </a:lnTo>
                <a:lnTo>
                  <a:pt x="196057" y="1669640"/>
                </a:lnTo>
                <a:lnTo>
                  <a:pt x="190897" y="1670838"/>
                </a:lnTo>
                <a:lnTo>
                  <a:pt x="185341" y="1671238"/>
                </a:lnTo>
                <a:lnTo>
                  <a:pt x="179785" y="1671638"/>
                </a:lnTo>
                <a:lnTo>
                  <a:pt x="173832" y="1671638"/>
                </a:lnTo>
                <a:lnTo>
                  <a:pt x="167482" y="1671238"/>
                </a:lnTo>
                <a:lnTo>
                  <a:pt x="162719" y="1670838"/>
                </a:lnTo>
                <a:lnTo>
                  <a:pt x="158353" y="1670039"/>
                </a:lnTo>
                <a:lnTo>
                  <a:pt x="155178" y="1669240"/>
                </a:lnTo>
                <a:lnTo>
                  <a:pt x="152003" y="1668041"/>
                </a:lnTo>
                <a:lnTo>
                  <a:pt x="150416" y="1666043"/>
                </a:lnTo>
                <a:lnTo>
                  <a:pt x="148828" y="1664444"/>
                </a:lnTo>
                <a:lnTo>
                  <a:pt x="148035" y="1662845"/>
                </a:lnTo>
                <a:lnTo>
                  <a:pt x="147638" y="1660448"/>
                </a:lnTo>
                <a:lnTo>
                  <a:pt x="148035" y="1658449"/>
                </a:lnTo>
                <a:lnTo>
                  <a:pt x="148828" y="1656451"/>
                </a:lnTo>
                <a:lnTo>
                  <a:pt x="149622" y="1653653"/>
                </a:lnTo>
                <a:lnTo>
                  <a:pt x="151210" y="1651256"/>
                </a:lnTo>
                <a:lnTo>
                  <a:pt x="155178" y="1646060"/>
                </a:lnTo>
                <a:lnTo>
                  <a:pt x="159544" y="1641264"/>
                </a:lnTo>
                <a:lnTo>
                  <a:pt x="165497" y="1636069"/>
                </a:lnTo>
                <a:lnTo>
                  <a:pt x="171450" y="1631273"/>
                </a:lnTo>
                <a:lnTo>
                  <a:pt x="182960" y="1622880"/>
                </a:lnTo>
                <a:lnTo>
                  <a:pt x="191691" y="1616486"/>
                </a:lnTo>
                <a:lnTo>
                  <a:pt x="195660" y="1614488"/>
                </a:lnTo>
                <a:close/>
                <a:moveTo>
                  <a:pt x="538163" y="1219200"/>
                </a:moveTo>
                <a:lnTo>
                  <a:pt x="618247" y="1234417"/>
                </a:lnTo>
                <a:lnTo>
                  <a:pt x="620638" y="1235218"/>
                </a:lnTo>
                <a:lnTo>
                  <a:pt x="623427" y="1236419"/>
                </a:lnTo>
                <a:lnTo>
                  <a:pt x="625419" y="1238421"/>
                </a:lnTo>
                <a:lnTo>
                  <a:pt x="627013" y="1241225"/>
                </a:lnTo>
                <a:lnTo>
                  <a:pt x="629404" y="1244428"/>
                </a:lnTo>
                <a:lnTo>
                  <a:pt x="630599" y="1248032"/>
                </a:lnTo>
                <a:lnTo>
                  <a:pt x="632193" y="1252037"/>
                </a:lnTo>
                <a:lnTo>
                  <a:pt x="633388" y="1256442"/>
                </a:lnTo>
                <a:lnTo>
                  <a:pt x="635380" y="1266052"/>
                </a:lnTo>
                <a:lnTo>
                  <a:pt x="637372" y="1276464"/>
                </a:lnTo>
                <a:lnTo>
                  <a:pt x="639364" y="1296487"/>
                </a:lnTo>
                <a:lnTo>
                  <a:pt x="639763" y="1300491"/>
                </a:lnTo>
                <a:lnTo>
                  <a:pt x="639364" y="1303294"/>
                </a:lnTo>
                <a:lnTo>
                  <a:pt x="638567" y="1304896"/>
                </a:lnTo>
                <a:lnTo>
                  <a:pt x="637771" y="1305697"/>
                </a:lnTo>
                <a:lnTo>
                  <a:pt x="636177" y="1305697"/>
                </a:lnTo>
                <a:lnTo>
                  <a:pt x="634185" y="1304496"/>
                </a:lnTo>
                <a:lnTo>
                  <a:pt x="632591" y="1302894"/>
                </a:lnTo>
                <a:lnTo>
                  <a:pt x="630599" y="1300491"/>
                </a:lnTo>
                <a:lnTo>
                  <a:pt x="626615" y="1295285"/>
                </a:lnTo>
                <a:lnTo>
                  <a:pt x="623029" y="1288878"/>
                </a:lnTo>
                <a:lnTo>
                  <a:pt x="620240" y="1282471"/>
                </a:lnTo>
                <a:lnTo>
                  <a:pt x="619841" y="1279668"/>
                </a:lnTo>
                <a:lnTo>
                  <a:pt x="619443" y="1277265"/>
                </a:lnTo>
                <a:lnTo>
                  <a:pt x="619443" y="1275263"/>
                </a:lnTo>
                <a:lnTo>
                  <a:pt x="619044" y="1273261"/>
                </a:lnTo>
                <a:lnTo>
                  <a:pt x="618646" y="1271659"/>
                </a:lnTo>
                <a:lnTo>
                  <a:pt x="617849" y="1270457"/>
                </a:lnTo>
                <a:lnTo>
                  <a:pt x="617052" y="1269657"/>
                </a:lnTo>
                <a:lnTo>
                  <a:pt x="616255" y="1268856"/>
                </a:lnTo>
                <a:lnTo>
                  <a:pt x="615060" y="1268455"/>
                </a:lnTo>
                <a:lnTo>
                  <a:pt x="613865" y="1268455"/>
                </a:lnTo>
                <a:lnTo>
                  <a:pt x="613068" y="1268856"/>
                </a:lnTo>
                <a:lnTo>
                  <a:pt x="612271" y="1269256"/>
                </a:lnTo>
                <a:lnTo>
                  <a:pt x="611076" y="1270457"/>
                </a:lnTo>
                <a:lnTo>
                  <a:pt x="610677" y="1271659"/>
                </a:lnTo>
                <a:lnTo>
                  <a:pt x="609880" y="1273661"/>
                </a:lnTo>
                <a:lnTo>
                  <a:pt x="609482" y="1276064"/>
                </a:lnTo>
                <a:lnTo>
                  <a:pt x="609084" y="1278466"/>
                </a:lnTo>
                <a:lnTo>
                  <a:pt x="609084" y="1281670"/>
                </a:lnTo>
                <a:lnTo>
                  <a:pt x="608287" y="1285675"/>
                </a:lnTo>
                <a:lnTo>
                  <a:pt x="607888" y="1289279"/>
                </a:lnTo>
                <a:lnTo>
                  <a:pt x="607091" y="1292482"/>
                </a:lnTo>
                <a:lnTo>
                  <a:pt x="606295" y="1295686"/>
                </a:lnTo>
                <a:lnTo>
                  <a:pt x="604701" y="1298489"/>
                </a:lnTo>
                <a:lnTo>
                  <a:pt x="603107" y="1300892"/>
                </a:lnTo>
                <a:lnTo>
                  <a:pt x="600716" y="1302894"/>
                </a:lnTo>
                <a:lnTo>
                  <a:pt x="598724" y="1304896"/>
                </a:lnTo>
                <a:lnTo>
                  <a:pt x="594740" y="1306498"/>
                </a:lnTo>
                <a:lnTo>
                  <a:pt x="591154" y="1307699"/>
                </a:lnTo>
                <a:lnTo>
                  <a:pt x="585975" y="1308100"/>
                </a:lnTo>
                <a:lnTo>
                  <a:pt x="580396" y="1308100"/>
                </a:lnTo>
                <a:lnTo>
                  <a:pt x="578404" y="1307699"/>
                </a:lnTo>
                <a:lnTo>
                  <a:pt x="576014" y="1307299"/>
                </a:lnTo>
                <a:lnTo>
                  <a:pt x="571631" y="1305697"/>
                </a:lnTo>
                <a:lnTo>
                  <a:pt x="568045" y="1303294"/>
                </a:lnTo>
                <a:lnTo>
                  <a:pt x="564459" y="1299690"/>
                </a:lnTo>
                <a:lnTo>
                  <a:pt x="560475" y="1295285"/>
                </a:lnTo>
                <a:lnTo>
                  <a:pt x="557287" y="1290079"/>
                </a:lnTo>
                <a:lnTo>
                  <a:pt x="554498" y="1284073"/>
                </a:lnTo>
                <a:lnTo>
                  <a:pt x="551311" y="1277666"/>
                </a:lnTo>
                <a:lnTo>
                  <a:pt x="548920" y="1271258"/>
                </a:lnTo>
                <a:lnTo>
                  <a:pt x="546530" y="1264451"/>
                </a:lnTo>
                <a:lnTo>
                  <a:pt x="543342" y="1251236"/>
                </a:lnTo>
                <a:lnTo>
                  <a:pt x="540952" y="1238822"/>
                </a:lnTo>
                <a:lnTo>
                  <a:pt x="539358" y="1228811"/>
                </a:lnTo>
                <a:lnTo>
                  <a:pt x="538163" y="1219200"/>
                </a:lnTo>
                <a:close/>
                <a:moveTo>
                  <a:pt x="1292225" y="1217613"/>
                </a:moveTo>
                <a:lnTo>
                  <a:pt x="1290632" y="1227624"/>
                </a:lnTo>
                <a:lnTo>
                  <a:pt x="1289436" y="1237635"/>
                </a:lnTo>
                <a:lnTo>
                  <a:pt x="1287046" y="1250049"/>
                </a:lnTo>
                <a:lnTo>
                  <a:pt x="1283061" y="1263665"/>
                </a:lnTo>
                <a:lnTo>
                  <a:pt x="1281069" y="1270472"/>
                </a:lnTo>
                <a:lnTo>
                  <a:pt x="1278679" y="1276879"/>
                </a:lnTo>
                <a:lnTo>
                  <a:pt x="1275491" y="1283287"/>
                </a:lnTo>
                <a:lnTo>
                  <a:pt x="1272702" y="1289293"/>
                </a:lnTo>
                <a:lnTo>
                  <a:pt x="1269116" y="1294099"/>
                </a:lnTo>
                <a:lnTo>
                  <a:pt x="1265530" y="1298504"/>
                </a:lnTo>
                <a:lnTo>
                  <a:pt x="1261546" y="1302108"/>
                </a:lnTo>
                <a:lnTo>
                  <a:pt x="1258359" y="1304110"/>
                </a:lnTo>
                <a:lnTo>
                  <a:pt x="1253976" y="1305712"/>
                </a:lnTo>
                <a:lnTo>
                  <a:pt x="1249593" y="1306513"/>
                </a:lnTo>
                <a:lnTo>
                  <a:pt x="1244015" y="1306513"/>
                </a:lnTo>
                <a:lnTo>
                  <a:pt x="1239632" y="1306112"/>
                </a:lnTo>
                <a:lnTo>
                  <a:pt x="1235250" y="1304911"/>
                </a:lnTo>
                <a:lnTo>
                  <a:pt x="1232062" y="1303309"/>
                </a:lnTo>
                <a:lnTo>
                  <a:pt x="1229273" y="1301707"/>
                </a:lnTo>
                <a:lnTo>
                  <a:pt x="1227281" y="1299305"/>
                </a:lnTo>
                <a:lnTo>
                  <a:pt x="1225687" y="1296902"/>
                </a:lnTo>
                <a:lnTo>
                  <a:pt x="1223695" y="1294099"/>
                </a:lnTo>
                <a:lnTo>
                  <a:pt x="1222898" y="1291296"/>
                </a:lnTo>
                <a:lnTo>
                  <a:pt x="1222101" y="1288092"/>
                </a:lnTo>
                <a:lnTo>
                  <a:pt x="1221703" y="1284088"/>
                </a:lnTo>
                <a:lnTo>
                  <a:pt x="1221304" y="1280083"/>
                </a:lnTo>
                <a:lnTo>
                  <a:pt x="1221304" y="1276879"/>
                </a:lnTo>
                <a:lnTo>
                  <a:pt x="1220906" y="1274477"/>
                </a:lnTo>
                <a:lnTo>
                  <a:pt x="1220508" y="1272074"/>
                </a:lnTo>
                <a:lnTo>
                  <a:pt x="1219711" y="1270072"/>
                </a:lnTo>
                <a:lnTo>
                  <a:pt x="1219312" y="1268870"/>
                </a:lnTo>
                <a:lnTo>
                  <a:pt x="1218117" y="1267669"/>
                </a:lnTo>
                <a:lnTo>
                  <a:pt x="1216922" y="1266868"/>
                </a:lnTo>
                <a:lnTo>
                  <a:pt x="1216125" y="1266468"/>
                </a:lnTo>
                <a:lnTo>
                  <a:pt x="1214930" y="1266468"/>
                </a:lnTo>
                <a:lnTo>
                  <a:pt x="1214133" y="1266868"/>
                </a:lnTo>
                <a:lnTo>
                  <a:pt x="1213336" y="1268070"/>
                </a:lnTo>
                <a:lnTo>
                  <a:pt x="1212539" y="1268870"/>
                </a:lnTo>
                <a:lnTo>
                  <a:pt x="1211742" y="1270072"/>
                </a:lnTo>
                <a:lnTo>
                  <a:pt x="1211344" y="1271674"/>
                </a:lnTo>
                <a:lnTo>
                  <a:pt x="1210945" y="1273275"/>
                </a:lnTo>
                <a:lnTo>
                  <a:pt x="1210945" y="1275678"/>
                </a:lnTo>
                <a:lnTo>
                  <a:pt x="1210945" y="1278081"/>
                </a:lnTo>
                <a:lnTo>
                  <a:pt x="1209750" y="1280483"/>
                </a:lnTo>
                <a:lnTo>
                  <a:pt x="1207359" y="1286891"/>
                </a:lnTo>
                <a:lnTo>
                  <a:pt x="1203773" y="1293298"/>
                </a:lnTo>
                <a:lnTo>
                  <a:pt x="1199789" y="1298904"/>
                </a:lnTo>
                <a:lnTo>
                  <a:pt x="1197797" y="1300906"/>
                </a:lnTo>
                <a:lnTo>
                  <a:pt x="1195805" y="1302909"/>
                </a:lnTo>
                <a:lnTo>
                  <a:pt x="1194211" y="1304110"/>
                </a:lnTo>
                <a:lnTo>
                  <a:pt x="1192617" y="1304110"/>
                </a:lnTo>
                <a:lnTo>
                  <a:pt x="1191821" y="1303710"/>
                </a:lnTo>
                <a:lnTo>
                  <a:pt x="1191024" y="1302108"/>
                </a:lnTo>
                <a:lnTo>
                  <a:pt x="1190625" y="1298904"/>
                </a:lnTo>
                <a:lnTo>
                  <a:pt x="1191024" y="1294900"/>
                </a:lnTo>
                <a:lnTo>
                  <a:pt x="1193016" y="1274877"/>
                </a:lnTo>
                <a:lnTo>
                  <a:pt x="1194610" y="1264465"/>
                </a:lnTo>
                <a:lnTo>
                  <a:pt x="1197000" y="1254855"/>
                </a:lnTo>
                <a:lnTo>
                  <a:pt x="1198195" y="1250450"/>
                </a:lnTo>
                <a:lnTo>
                  <a:pt x="1199789" y="1246045"/>
                </a:lnTo>
                <a:lnTo>
                  <a:pt x="1200984" y="1242841"/>
                </a:lnTo>
                <a:lnTo>
                  <a:pt x="1202977" y="1239237"/>
                </a:lnTo>
                <a:lnTo>
                  <a:pt x="1204969" y="1236834"/>
                </a:lnTo>
                <a:lnTo>
                  <a:pt x="1206961" y="1234832"/>
                </a:lnTo>
                <a:lnTo>
                  <a:pt x="1209352" y="1233631"/>
                </a:lnTo>
                <a:lnTo>
                  <a:pt x="1212141" y="1232429"/>
                </a:lnTo>
                <a:lnTo>
                  <a:pt x="1292225" y="1217613"/>
                </a:lnTo>
                <a:close/>
                <a:moveTo>
                  <a:pt x="36513" y="1122363"/>
                </a:moveTo>
                <a:lnTo>
                  <a:pt x="98598" y="1134269"/>
                </a:lnTo>
                <a:lnTo>
                  <a:pt x="100956" y="1135063"/>
                </a:lnTo>
                <a:lnTo>
                  <a:pt x="102921" y="1135857"/>
                </a:lnTo>
                <a:lnTo>
                  <a:pt x="104492" y="1137444"/>
                </a:lnTo>
                <a:lnTo>
                  <a:pt x="105671" y="1139825"/>
                </a:lnTo>
                <a:lnTo>
                  <a:pt x="107636" y="1142207"/>
                </a:lnTo>
                <a:lnTo>
                  <a:pt x="108815" y="1145382"/>
                </a:lnTo>
                <a:lnTo>
                  <a:pt x="110779" y="1152128"/>
                </a:lnTo>
                <a:lnTo>
                  <a:pt x="112351" y="1159272"/>
                </a:lnTo>
                <a:lnTo>
                  <a:pt x="113923" y="1167210"/>
                </a:lnTo>
                <a:lnTo>
                  <a:pt x="115495" y="1183085"/>
                </a:lnTo>
                <a:lnTo>
                  <a:pt x="115888" y="1186260"/>
                </a:lnTo>
                <a:lnTo>
                  <a:pt x="115495" y="1188641"/>
                </a:lnTo>
                <a:lnTo>
                  <a:pt x="115102" y="1189832"/>
                </a:lnTo>
                <a:lnTo>
                  <a:pt x="114316" y="1190228"/>
                </a:lnTo>
                <a:lnTo>
                  <a:pt x="112744" y="1190228"/>
                </a:lnTo>
                <a:lnTo>
                  <a:pt x="111565" y="1189435"/>
                </a:lnTo>
                <a:lnTo>
                  <a:pt x="109994" y="1188244"/>
                </a:lnTo>
                <a:lnTo>
                  <a:pt x="108422" y="1186657"/>
                </a:lnTo>
                <a:lnTo>
                  <a:pt x="105278" y="1181894"/>
                </a:lnTo>
                <a:lnTo>
                  <a:pt x="102528" y="1177132"/>
                </a:lnTo>
                <a:lnTo>
                  <a:pt x="100563" y="1172369"/>
                </a:lnTo>
                <a:lnTo>
                  <a:pt x="100170" y="1169988"/>
                </a:lnTo>
                <a:lnTo>
                  <a:pt x="100170" y="1168003"/>
                </a:lnTo>
                <a:lnTo>
                  <a:pt x="99384" y="1164828"/>
                </a:lnTo>
                <a:lnTo>
                  <a:pt x="98598" y="1162447"/>
                </a:lnTo>
                <a:lnTo>
                  <a:pt x="97026" y="1161257"/>
                </a:lnTo>
                <a:lnTo>
                  <a:pt x="96633" y="1161257"/>
                </a:lnTo>
                <a:lnTo>
                  <a:pt x="95848" y="1161257"/>
                </a:lnTo>
                <a:lnTo>
                  <a:pt x="95062" y="1161257"/>
                </a:lnTo>
                <a:lnTo>
                  <a:pt x="94276" y="1161653"/>
                </a:lnTo>
                <a:lnTo>
                  <a:pt x="92704" y="1163638"/>
                </a:lnTo>
                <a:lnTo>
                  <a:pt x="91525" y="1167210"/>
                </a:lnTo>
                <a:lnTo>
                  <a:pt x="91525" y="1171178"/>
                </a:lnTo>
                <a:lnTo>
                  <a:pt x="91132" y="1176338"/>
                </a:lnTo>
                <a:lnTo>
                  <a:pt x="90346" y="1181100"/>
                </a:lnTo>
                <a:lnTo>
                  <a:pt x="89167" y="1184275"/>
                </a:lnTo>
                <a:lnTo>
                  <a:pt x="87989" y="1186260"/>
                </a:lnTo>
                <a:lnTo>
                  <a:pt x="86810" y="1187847"/>
                </a:lnTo>
                <a:lnTo>
                  <a:pt x="85238" y="1189038"/>
                </a:lnTo>
                <a:lnTo>
                  <a:pt x="83666" y="1189832"/>
                </a:lnTo>
                <a:lnTo>
                  <a:pt x="82094" y="1191022"/>
                </a:lnTo>
                <a:lnTo>
                  <a:pt x="80130" y="1191419"/>
                </a:lnTo>
                <a:lnTo>
                  <a:pt x="75414" y="1192213"/>
                </a:lnTo>
                <a:lnTo>
                  <a:pt x="69520" y="1192213"/>
                </a:lnTo>
                <a:lnTo>
                  <a:pt x="67163" y="1191816"/>
                </a:lnTo>
                <a:lnTo>
                  <a:pt x="64412" y="1191022"/>
                </a:lnTo>
                <a:lnTo>
                  <a:pt x="62447" y="1190228"/>
                </a:lnTo>
                <a:lnTo>
                  <a:pt x="60482" y="1188641"/>
                </a:lnTo>
                <a:lnTo>
                  <a:pt x="58125" y="1187053"/>
                </a:lnTo>
                <a:lnTo>
                  <a:pt x="56160" y="1185069"/>
                </a:lnTo>
                <a:lnTo>
                  <a:pt x="53016" y="1180703"/>
                </a:lnTo>
                <a:lnTo>
                  <a:pt x="49873" y="1175147"/>
                </a:lnTo>
                <a:lnTo>
                  <a:pt x="47122" y="1169194"/>
                </a:lnTo>
                <a:lnTo>
                  <a:pt x="44765" y="1162844"/>
                </a:lnTo>
                <a:lnTo>
                  <a:pt x="42800" y="1156494"/>
                </a:lnTo>
                <a:lnTo>
                  <a:pt x="41228" y="1150144"/>
                </a:lnTo>
                <a:lnTo>
                  <a:pt x="40049" y="1143794"/>
                </a:lnTo>
                <a:lnTo>
                  <a:pt x="37692" y="1133475"/>
                </a:lnTo>
                <a:lnTo>
                  <a:pt x="36513" y="1125538"/>
                </a:lnTo>
                <a:lnTo>
                  <a:pt x="36513" y="1122363"/>
                </a:lnTo>
                <a:close/>
                <a:moveTo>
                  <a:pt x="1779588" y="1120775"/>
                </a:moveTo>
                <a:lnTo>
                  <a:pt x="1779588" y="1123616"/>
                </a:lnTo>
                <a:lnTo>
                  <a:pt x="1778404" y="1131734"/>
                </a:lnTo>
                <a:lnTo>
                  <a:pt x="1776824" y="1142693"/>
                </a:lnTo>
                <a:lnTo>
                  <a:pt x="1775244" y="1149188"/>
                </a:lnTo>
                <a:lnTo>
                  <a:pt x="1773665" y="1155682"/>
                </a:lnTo>
                <a:lnTo>
                  <a:pt x="1771690" y="1162176"/>
                </a:lnTo>
                <a:lnTo>
                  <a:pt x="1769321" y="1168671"/>
                </a:lnTo>
                <a:lnTo>
                  <a:pt x="1766162" y="1174759"/>
                </a:lnTo>
                <a:lnTo>
                  <a:pt x="1763397" y="1180442"/>
                </a:lnTo>
                <a:lnTo>
                  <a:pt x="1760238" y="1184907"/>
                </a:lnTo>
                <a:lnTo>
                  <a:pt x="1757869" y="1186530"/>
                </a:lnTo>
                <a:lnTo>
                  <a:pt x="1755894" y="1188560"/>
                </a:lnTo>
                <a:lnTo>
                  <a:pt x="1753920" y="1189777"/>
                </a:lnTo>
                <a:lnTo>
                  <a:pt x="1751550" y="1190995"/>
                </a:lnTo>
                <a:lnTo>
                  <a:pt x="1749181" y="1191807"/>
                </a:lnTo>
                <a:lnTo>
                  <a:pt x="1746812" y="1192213"/>
                </a:lnTo>
                <a:lnTo>
                  <a:pt x="1740888" y="1192213"/>
                </a:lnTo>
                <a:lnTo>
                  <a:pt x="1736149" y="1191401"/>
                </a:lnTo>
                <a:lnTo>
                  <a:pt x="1734175" y="1190589"/>
                </a:lnTo>
                <a:lnTo>
                  <a:pt x="1732200" y="1189777"/>
                </a:lnTo>
                <a:lnTo>
                  <a:pt x="1730621" y="1188966"/>
                </a:lnTo>
                <a:lnTo>
                  <a:pt x="1729436" y="1187748"/>
                </a:lnTo>
                <a:lnTo>
                  <a:pt x="1728251" y="1185718"/>
                </a:lnTo>
                <a:lnTo>
                  <a:pt x="1727461" y="1184095"/>
                </a:lnTo>
                <a:lnTo>
                  <a:pt x="1725487" y="1180442"/>
                </a:lnTo>
                <a:lnTo>
                  <a:pt x="1724697" y="1175977"/>
                </a:lnTo>
                <a:lnTo>
                  <a:pt x="1724697" y="1170700"/>
                </a:lnTo>
                <a:lnTo>
                  <a:pt x="1724302" y="1166235"/>
                </a:lnTo>
                <a:lnTo>
                  <a:pt x="1723117" y="1162988"/>
                </a:lnTo>
                <a:lnTo>
                  <a:pt x="1721933" y="1160959"/>
                </a:lnTo>
                <a:lnTo>
                  <a:pt x="1721143" y="1160553"/>
                </a:lnTo>
                <a:lnTo>
                  <a:pt x="1720748" y="1160147"/>
                </a:lnTo>
                <a:lnTo>
                  <a:pt x="1719958" y="1160553"/>
                </a:lnTo>
                <a:lnTo>
                  <a:pt x="1718774" y="1160553"/>
                </a:lnTo>
                <a:lnTo>
                  <a:pt x="1717589" y="1161770"/>
                </a:lnTo>
                <a:lnTo>
                  <a:pt x="1716404" y="1164206"/>
                </a:lnTo>
                <a:lnTo>
                  <a:pt x="1716009" y="1167453"/>
                </a:lnTo>
                <a:lnTo>
                  <a:pt x="1716009" y="1169482"/>
                </a:lnTo>
                <a:lnTo>
                  <a:pt x="1715614" y="1171512"/>
                </a:lnTo>
                <a:lnTo>
                  <a:pt x="1713640" y="1176383"/>
                </a:lnTo>
                <a:lnTo>
                  <a:pt x="1710481" y="1181659"/>
                </a:lnTo>
                <a:lnTo>
                  <a:pt x="1707716" y="1186124"/>
                </a:lnTo>
                <a:lnTo>
                  <a:pt x="1706137" y="1188154"/>
                </a:lnTo>
                <a:lnTo>
                  <a:pt x="1704557" y="1189371"/>
                </a:lnTo>
                <a:lnTo>
                  <a:pt x="1702978" y="1190183"/>
                </a:lnTo>
                <a:lnTo>
                  <a:pt x="1702188" y="1190183"/>
                </a:lnTo>
                <a:lnTo>
                  <a:pt x="1701003" y="1189777"/>
                </a:lnTo>
                <a:lnTo>
                  <a:pt x="1700608" y="1188560"/>
                </a:lnTo>
                <a:lnTo>
                  <a:pt x="1700213" y="1185718"/>
                </a:lnTo>
                <a:lnTo>
                  <a:pt x="1700608" y="1182877"/>
                </a:lnTo>
                <a:lnTo>
                  <a:pt x="1702188" y="1166641"/>
                </a:lnTo>
                <a:lnTo>
                  <a:pt x="1703767" y="1158117"/>
                </a:lnTo>
                <a:lnTo>
                  <a:pt x="1704952" y="1150811"/>
                </a:lnTo>
                <a:lnTo>
                  <a:pt x="1707716" y="1143911"/>
                </a:lnTo>
                <a:lnTo>
                  <a:pt x="1708901" y="1141070"/>
                </a:lnTo>
                <a:lnTo>
                  <a:pt x="1710086" y="1138634"/>
                </a:lnTo>
                <a:lnTo>
                  <a:pt x="1711665" y="1136199"/>
                </a:lnTo>
                <a:lnTo>
                  <a:pt x="1713640" y="1134575"/>
                </a:lnTo>
                <a:lnTo>
                  <a:pt x="1715219" y="1133763"/>
                </a:lnTo>
                <a:lnTo>
                  <a:pt x="1717194" y="1132952"/>
                </a:lnTo>
                <a:lnTo>
                  <a:pt x="1779588" y="1120775"/>
                </a:lnTo>
                <a:close/>
                <a:moveTo>
                  <a:pt x="233586" y="538163"/>
                </a:moveTo>
                <a:lnTo>
                  <a:pt x="238336" y="538163"/>
                </a:lnTo>
                <a:lnTo>
                  <a:pt x="300494" y="768264"/>
                </a:lnTo>
                <a:lnTo>
                  <a:pt x="301682" y="758743"/>
                </a:lnTo>
                <a:lnTo>
                  <a:pt x="323061" y="601242"/>
                </a:lnTo>
                <a:lnTo>
                  <a:pt x="317122" y="585770"/>
                </a:lnTo>
                <a:lnTo>
                  <a:pt x="328999" y="565140"/>
                </a:lnTo>
                <a:lnTo>
                  <a:pt x="355921" y="565140"/>
                </a:lnTo>
                <a:lnTo>
                  <a:pt x="367403" y="585770"/>
                </a:lnTo>
                <a:lnTo>
                  <a:pt x="362256" y="604416"/>
                </a:lnTo>
                <a:lnTo>
                  <a:pt x="381259" y="770645"/>
                </a:lnTo>
                <a:lnTo>
                  <a:pt x="394720" y="710739"/>
                </a:lnTo>
                <a:lnTo>
                  <a:pt x="395908" y="741287"/>
                </a:lnTo>
                <a:lnTo>
                  <a:pt x="397096" y="773818"/>
                </a:lnTo>
                <a:lnTo>
                  <a:pt x="401055" y="844039"/>
                </a:lnTo>
                <a:lnTo>
                  <a:pt x="405806" y="918227"/>
                </a:lnTo>
                <a:lnTo>
                  <a:pt x="410952" y="992018"/>
                </a:lnTo>
                <a:lnTo>
                  <a:pt x="416891" y="1061048"/>
                </a:lnTo>
                <a:lnTo>
                  <a:pt x="423226" y="1122541"/>
                </a:lnTo>
                <a:lnTo>
                  <a:pt x="426393" y="1148725"/>
                </a:lnTo>
                <a:lnTo>
                  <a:pt x="428768" y="1171338"/>
                </a:lnTo>
                <a:lnTo>
                  <a:pt x="431936" y="1190381"/>
                </a:lnTo>
                <a:lnTo>
                  <a:pt x="434311" y="1204663"/>
                </a:lnTo>
                <a:lnTo>
                  <a:pt x="435499" y="1210218"/>
                </a:lnTo>
                <a:lnTo>
                  <a:pt x="436687" y="1215375"/>
                </a:lnTo>
                <a:lnTo>
                  <a:pt x="439062" y="1220532"/>
                </a:lnTo>
                <a:lnTo>
                  <a:pt x="440646" y="1225293"/>
                </a:lnTo>
                <a:lnTo>
                  <a:pt x="440646" y="1228467"/>
                </a:lnTo>
                <a:lnTo>
                  <a:pt x="441833" y="1238385"/>
                </a:lnTo>
                <a:lnTo>
                  <a:pt x="443021" y="1248700"/>
                </a:lnTo>
                <a:lnTo>
                  <a:pt x="444605" y="1258221"/>
                </a:lnTo>
                <a:lnTo>
                  <a:pt x="446584" y="1268140"/>
                </a:lnTo>
                <a:lnTo>
                  <a:pt x="448564" y="1277264"/>
                </a:lnTo>
                <a:lnTo>
                  <a:pt x="450939" y="1285992"/>
                </a:lnTo>
                <a:lnTo>
                  <a:pt x="453711" y="1295117"/>
                </a:lnTo>
                <a:lnTo>
                  <a:pt x="456086" y="1303448"/>
                </a:lnTo>
                <a:lnTo>
                  <a:pt x="459649" y="1311383"/>
                </a:lnTo>
                <a:lnTo>
                  <a:pt x="462816" y="1318921"/>
                </a:lnTo>
                <a:lnTo>
                  <a:pt x="466380" y="1326458"/>
                </a:lnTo>
                <a:lnTo>
                  <a:pt x="469943" y="1333599"/>
                </a:lnTo>
                <a:lnTo>
                  <a:pt x="473902" y="1340344"/>
                </a:lnTo>
                <a:lnTo>
                  <a:pt x="477861" y="1346691"/>
                </a:lnTo>
                <a:lnTo>
                  <a:pt x="482612" y="1353039"/>
                </a:lnTo>
                <a:lnTo>
                  <a:pt x="487363" y="1358990"/>
                </a:lnTo>
                <a:lnTo>
                  <a:pt x="469151" y="1598613"/>
                </a:lnTo>
                <a:lnTo>
                  <a:pt x="383239" y="1598613"/>
                </a:lnTo>
                <a:lnTo>
                  <a:pt x="340481" y="1260999"/>
                </a:lnTo>
                <a:lnTo>
                  <a:pt x="334938" y="1261395"/>
                </a:lnTo>
                <a:lnTo>
                  <a:pt x="329395" y="1261792"/>
                </a:lnTo>
                <a:lnTo>
                  <a:pt x="326228" y="1261792"/>
                </a:lnTo>
                <a:lnTo>
                  <a:pt x="322269" y="1261395"/>
                </a:lnTo>
                <a:lnTo>
                  <a:pt x="282282" y="1597423"/>
                </a:lnTo>
                <a:lnTo>
                  <a:pt x="193203" y="1598613"/>
                </a:lnTo>
                <a:lnTo>
                  <a:pt x="160738" y="1168165"/>
                </a:lnTo>
                <a:lnTo>
                  <a:pt x="154800" y="1158246"/>
                </a:lnTo>
                <a:lnTo>
                  <a:pt x="149257" y="1148725"/>
                </a:lnTo>
                <a:lnTo>
                  <a:pt x="144110" y="1139203"/>
                </a:lnTo>
                <a:lnTo>
                  <a:pt x="140151" y="1128889"/>
                </a:lnTo>
                <a:lnTo>
                  <a:pt x="139755" y="1124921"/>
                </a:lnTo>
                <a:lnTo>
                  <a:pt x="134609" y="1066999"/>
                </a:lnTo>
                <a:lnTo>
                  <a:pt x="128670" y="1003920"/>
                </a:lnTo>
                <a:lnTo>
                  <a:pt x="122335" y="924971"/>
                </a:lnTo>
                <a:lnTo>
                  <a:pt x="108875" y="730972"/>
                </a:lnTo>
                <a:lnTo>
                  <a:pt x="103728" y="726608"/>
                </a:lnTo>
                <a:lnTo>
                  <a:pt x="98185" y="721054"/>
                </a:lnTo>
                <a:lnTo>
                  <a:pt x="97789" y="721450"/>
                </a:lnTo>
                <a:lnTo>
                  <a:pt x="96997" y="723434"/>
                </a:lnTo>
                <a:lnTo>
                  <a:pt x="96601" y="727798"/>
                </a:lnTo>
                <a:lnTo>
                  <a:pt x="96601" y="733352"/>
                </a:lnTo>
                <a:lnTo>
                  <a:pt x="96205" y="749618"/>
                </a:lnTo>
                <a:lnTo>
                  <a:pt x="96601" y="771438"/>
                </a:lnTo>
                <a:lnTo>
                  <a:pt x="97789" y="826980"/>
                </a:lnTo>
                <a:lnTo>
                  <a:pt x="100165" y="893630"/>
                </a:lnTo>
                <a:lnTo>
                  <a:pt x="103332" y="962660"/>
                </a:lnTo>
                <a:lnTo>
                  <a:pt x="106499" y="1027327"/>
                </a:lnTo>
                <a:lnTo>
                  <a:pt x="109666" y="1079694"/>
                </a:lnTo>
                <a:lnTo>
                  <a:pt x="112042" y="1112226"/>
                </a:lnTo>
                <a:lnTo>
                  <a:pt x="97393" y="1112623"/>
                </a:lnTo>
                <a:lnTo>
                  <a:pt x="87891" y="1112623"/>
                </a:lnTo>
                <a:lnTo>
                  <a:pt x="76806" y="1111433"/>
                </a:lnTo>
                <a:lnTo>
                  <a:pt x="65325" y="1109449"/>
                </a:lnTo>
                <a:lnTo>
                  <a:pt x="59386" y="1108259"/>
                </a:lnTo>
                <a:lnTo>
                  <a:pt x="53843" y="1107069"/>
                </a:lnTo>
                <a:lnTo>
                  <a:pt x="47905" y="1104688"/>
                </a:lnTo>
                <a:lnTo>
                  <a:pt x="41966" y="1102308"/>
                </a:lnTo>
                <a:lnTo>
                  <a:pt x="36027" y="1099928"/>
                </a:lnTo>
                <a:lnTo>
                  <a:pt x="30485" y="1096357"/>
                </a:lnTo>
                <a:lnTo>
                  <a:pt x="27713" y="1079298"/>
                </a:lnTo>
                <a:lnTo>
                  <a:pt x="24546" y="1056684"/>
                </a:lnTo>
                <a:lnTo>
                  <a:pt x="21775" y="1030104"/>
                </a:lnTo>
                <a:lnTo>
                  <a:pt x="18607" y="1000349"/>
                </a:lnTo>
                <a:lnTo>
                  <a:pt x="15836" y="967024"/>
                </a:lnTo>
                <a:lnTo>
                  <a:pt x="13065" y="932509"/>
                </a:lnTo>
                <a:lnTo>
                  <a:pt x="7918" y="860305"/>
                </a:lnTo>
                <a:lnTo>
                  <a:pt x="3563" y="790084"/>
                </a:lnTo>
                <a:lnTo>
                  <a:pt x="2375" y="757949"/>
                </a:lnTo>
                <a:lnTo>
                  <a:pt x="1187" y="728591"/>
                </a:lnTo>
                <a:lnTo>
                  <a:pt x="396" y="702804"/>
                </a:lnTo>
                <a:lnTo>
                  <a:pt x="0" y="681778"/>
                </a:lnTo>
                <a:lnTo>
                  <a:pt x="396" y="666305"/>
                </a:lnTo>
                <a:lnTo>
                  <a:pt x="792" y="660751"/>
                </a:lnTo>
                <a:lnTo>
                  <a:pt x="1187" y="656784"/>
                </a:lnTo>
                <a:lnTo>
                  <a:pt x="1979" y="650436"/>
                </a:lnTo>
                <a:lnTo>
                  <a:pt x="3167" y="644089"/>
                </a:lnTo>
                <a:lnTo>
                  <a:pt x="5147" y="638535"/>
                </a:lnTo>
                <a:lnTo>
                  <a:pt x="7918" y="632584"/>
                </a:lnTo>
                <a:lnTo>
                  <a:pt x="11085" y="626633"/>
                </a:lnTo>
                <a:lnTo>
                  <a:pt x="15044" y="621475"/>
                </a:lnTo>
                <a:lnTo>
                  <a:pt x="19003" y="615921"/>
                </a:lnTo>
                <a:lnTo>
                  <a:pt x="24150" y="610764"/>
                </a:lnTo>
                <a:lnTo>
                  <a:pt x="29693" y="606003"/>
                </a:lnTo>
                <a:lnTo>
                  <a:pt x="35631" y="601242"/>
                </a:lnTo>
                <a:lnTo>
                  <a:pt x="41966" y="596482"/>
                </a:lnTo>
                <a:lnTo>
                  <a:pt x="48696" y="592514"/>
                </a:lnTo>
                <a:lnTo>
                  <a:pt x="55427" y="588150"/>
                </a:lnTo>
                <a:lnTo>
                  <a:pt x="62949" y="584580"/>
                </a:lnTo>
                <a:lnTo>
                  <a:pt x="70867" y="580612"/>
                </a:lnTo>
                <a:lnTo>
                  <a:pt x="78785" y="576645"/>
                </a:lnTo>
                <a:lnTo>
                  <a:pt x="96205" y="569504"/>
                </a:lnTo>
                <a:lnTo>
                  <a:pt x="114417" y="563950"/>
                </a:lnTo>
                <a:lnTo>
                  <a:pt x="132629" y="557999"/>
                </a:lnTo>
                <a:lnTo>
                  <a:pt x="152029" y="552842"/>
                </a:lnTo>
                <a:lnTo>
                  <a:pt x="171428" y="548478"/>
                </a:lnTo>
                <a:lnTo>
                  <a:pt x="190828" y="544510"/>
                </a:lnTo>
                <a:lnTo>
                  <a:pt x="210227" y="540940"/>
                </a:lnTo>
                <a:lnTo>
                  <a:pt x="229627" y="538559"/>
                </a:lnTo>
                <a:lnTo>
                  <a:pt x="233586" y="538163"/>
                </a:lnTo>
                <a:close/>
                <a:moveTo>
                  <a:pt x="1612045" y="536575"/>
                </a:moveTo>
                <a:lnTo>
                  <a:pt x="1621555" y="536972"/>
                </a:lnTo>
                <a:lnTo>
                  <a:pt x="1631461" y="537369"/>
                </a:lnTo>
                <a:lnTo>
                  <a:pt x="1640970" y="538559"/>
                </a:lnTo>
                <a:lnTo>
                  <a:pt x="1650480" y="540147"/>
                </a:lnTo>
                <a:lnTo>
                  <a:pt x="1660386" y="541734"/>
                </a:lnTo>
                <a:lnTo>
                  <a:pt x="1669896" y="544512"/>
                </a:lnTo>
                <a:lnTo>
                  <a:pt x="1679406" y="546894"/>
                </a:lnTo>
                <a:lnTo>
                  <a:pt x="1688916" y="550465"/>
                </a:lnTo>
                <a:lnTo>
                  <a:pt x="1698030" y="553640"/>
                </a:lnTo>
                <a:lnTo>
                  <a:pt x="1707539" y="557212"/>
                </a:lnTo>
                <a:lnTo>
                  <a:pt x="1716257" y="560784"/>
                </a:lnTo>
                <a:lnTo>
                  <a:pt x="1724974" y="565150"/>
                </a:lnTo>
                <a:lnTo>
                  <a:pt x="1742409" y="573484"/>
                </a:lnTo>
                <a:lnTo>
                  <a:pt x="1758259" y="582215"/>
                </a:lnTo>
                <a:lnTo>
                  <a:pt x="1772523" y="591344"/>
                </a:lnTo>
                <a:lnTo>
                  <a:pt x="1785600" y="600472"/>
                </a:lnTo>
                <a:lnTo>
                  <a:pt x="1797091" y="608806"/>
                </a:lnTo>
                <a:lnTo>
                  <a:pt x="1806997" y="616744"/>
                </a:lnTo>
                <a:lnTo>
                  <a:pt x="1814129" y="623887"/>
                </a:lnTo>
                <a:lnTo>
                  <a:pt x="1816903" y="627062"/>
                </a:lnTo>
                <a:lnTo>
                  <a:pt x="1818884" y="629840"/>
                </a:lnTo>
                <a:lnTo>
                  <a:pt x="1820865" y="632619"/>
                </a:lnTo>
                <a:lnTo>
                  <a:pt x="1821658" y="634603"/>
                </a:lnTo>
                <a:lnTo>
                  <a:pt x="1822054" y="638572"/>
                </a:lnTo>
                <a:lnTo>
                  <a:pt x="1822450" y="644128"/>
                </a:lnTo>
                <a:lnTo>
                  <a:pt x="1822450" y="660797"/>
                </a:lnTo>
                <a:lnTo>
                  <a:pt x="1821658" y="682625"/>
                </a:lnTo>
                <a:lnTo>
                  <a:pt x="1819677" y="710009"/>
                </a:lnTo>
                <a:lnTo>
                  <a:pt x="1818092" y="741362"/>
                </a:lnTo>
                <a:lnTo>
                  <a:pt x="1815714" y="775494"/>
                </a:lnTo>
                <a:lnTo>
                  <a:pt x="1809374" y="850106"/>
                </a:lnTo>
                <a:lnTo>
                  <a:pt x="1802242" y="926306"/>
                </a:lnTo>
                <a:lnTo>
                  <a:pt x="1794713" y="998141"/>
                </a:lnTo>
                <a:lnTo>
                  <a:pt x="1790751" y="1029494"/>
                </a:lnTo>
                <a:lnTo>
                  <a:pt x="1787581" y="1057672"/>
                </a:lnTo>
                <a:lnTo>
                  <a:pt x="1784015" y="1080691"/>
                </a:lnTo>
                <a:lnTo>
                  <a:pt x="1781241" y="1097756"/>
                </a:lnTo>
                <a:lnTo>
                  <a:pt x="1770146" y="1102122"/>
                </a:lnTo>
                <a:lnTo>
                  <a:pt x="1759844" y="1106091"/>
                </a:lnTo>
                <a:lnTo>
                  <a:pt x="1749938" y="1108472"/>
                </a:lnTo>
                <a:lnTo>
                  <a:pt x="1740824" y="1110456"/>
                </a:lnTo>
                <a:lnTo>
                  <a:pt x="1731710" y="1112044"/>
                </a:lnTo>
                <a:lnTo>
                  <a:pt x="1724182" y="1112441"/>
                </a:lnTo>
                <a:lnTo>
                  <a:pt x="1720616" y="1112044"/>
                </a:lnTo>
                <a:lnTo>
                  <a:pt x="1717446" y="1111250"/>
                </a:lnTo>
                <a:lnTo>
                  <a:pt x="1714276" y="1110853"/>
                </a:lnTo>
                <a:lnTo>
                  <a:pt x="1711502" y="1110059"/>
                </a:lnTo>
                <a:lnTo>
                  <a:pt x="1712691" y="1096566"/>
                </a:lnTo>
                <a:lnTo>
                  <a:pt x="1713879" y="1077119"/>
                </a:lnTo>
                <a:lnTo>
                  <a:pt x="1715464" y="1025128"/>
                </a:lnTo>
                <a:lnTo>
                  <a:pt x="1717049" y="960041"/>
                </a:lnTo>
                <a:lnTo>
                  <a:pt x="1718238" y="890587"/>
                </a:lnTo>
                <a:lnTo>
                  <a:pt x="1719031" y="823912"/>
                </a:lnTo>
                <a:lnTo>
                  <a:pt x="1718238" y="794544"/>
                </a:lnTo>
                <a:lnTo>
                  <a:pt x="1717842" y="768747"/>
                </a:lnTo>
                <a:lnTo>
                  <a:pt x="1717446" y="747315"/>
                </a:lnTo>
                <a:lnTo>
                  <a:pt x="1716257" y="731440"/>
                </a:lnTo>
                <a:lnTo>
                  <a:pt x="1715464" y="726281"/>
                </a:lnTo>
                <a:lnTo>
                  <a:pt x="1715068" y="722312"/>
                </a:lnTo>
                <a:lnTo>
                  <a:pt x="1713879" y="720725"/>
                </a:lnTo>
                <a:lnTo>
                  <a:pt x="1713483" y="720328"/>
                </a:lnTo>
                <a:lnTo>
                  <a:pt x="1713087" y="720725"/>
                </a:lnTo>
                <a:lnTo>
                  <a:pt x="1707539" y="727869"/>
                </a:lnTo>
                <a:lnTo>
                  <a:pt x="1702388" y="735409"/>
                </a:lnTo>
                <a:lnTo>
                  <a:pt x="1701200" y="737394"/>
                </a:lnTo>
                <a:lnTo>
                  <a:pt x="1683765" y="992584"/>
                </a:lnTo>
                <a:lnTo>
                  <a:pt x="1675047" y="1087438"/>
                </a:lnTo>
                <a:lnTo>
                  <a:pt x="1671877" y="1124744"/>
                </a:lnTo>
                <a:lnTo>
                  <a:pt x="1671085" y="1128316"/>
                </a:lnTo>
                <a:lnTo>
                  <a:pt x="1669104" y="1134269"/>
                </a:lnTo>
                <a:lnTo>
                  <a:pt x="1667123" y="1140222"/>
                </a:lnTo>
                <a:lnTo>
                  <a:pt x="1664349" y="1145778"/>
                </a:lnTo>
                <a:lnTo>
                  <a:pt x="1661971" y="1151334"/>
                </a:lnTo>
                <a:lnTo>
                  <a:pt x="1655631" y="1162447"/>
                </a:lnTo>
                <a:lnTo>
                  <a:pt x="1648499" y="1173956"/>
                </a:lnTo>
                <a:lnTo>
                  <a:pt x="1616403" y="1598613"/>
                </a:lnTo>
                <a:lnTo>
                  <a:pt x="1531211" y="1598613"/>
                </a:lnTo>
                <a:lnTo>
                  <a:pt x="1488020" y="1260872"/>
                </a:lnTo>
                <a:lnTo>
                  <a:pt x="1482869" y="1261269"/>
                </a:lnTo>
                <a:lnTo>
                  <a:pt x="1477322" y="1261666"/>
                </a:lnTo>
                <a:lnTo>
                  <a:pt x="1473359" y="1261666"/>
                </a:lnTo>
                <a:lnTo>
                  <a:pt x="1470189" y="1261269"/>
                </a:lnTo>
                <a:lnTo>
                  <a:pt x="1429772" y="1597422"/>
                </a:lnTo>
                <a:lnTo>
                  <a:pt x="1340617" y="1598613"/>
                </a:lnTo>
                <a:lnTo>
                  <a:pt x="1323975" y="1376760"/>
                </a:lnTo>
                <a:lnTo>
                  <a:pt x="1330315" y="1370806"/>
                </a:lnTo>
                <a:lnTo>
                  <a:pt x="1336655" y="1364456"/>
                </a:lnTo>
                <a:lnTo>
                  <a:pt x="1342995" y="1357710"/>
                </a:lnTo>
                <a:lnTo>
                  <a:pt x="1348542" y="1350566"/>
                </a:lnTo>
                <a:lnTo>
                  <a:pt x="1354090" y="1342628"/>
                </a:lnTo>
                <a:lnTo>
                  <a:pt x="1358845" y="1334294"/>
                </a:lnTo>
                <a:lnTo>
                  <a:pt x="1363600" y="1325563"/>
                </a:lnTo>
                <a:lnTo>
                  <a:pt x="1368355" y="1316435"/>
                </a:lnTo>
                <a:lnTo>
                  <a:pt x="1371921" y="1306513"/>
                </a:lnTo>
                <a:lnTo>
                  <a:pt x="1375883" y="1296591"/>
                </a:lnTo>
                <a:lnTo>
                  <a:pt x="1379053" y="1285875"/>
                </a:lnTo>
                <a:lnTo>
                  <a:pt x="1381827" y="1275160"/>
                </a:lnTo>
                <a:lnTo>
                  <a:pt x="1384204" y="1263650"/>
                </a:lnTo>
                <a:lnTo>
                  <a:pt x="1386186" y="1251347"/>
                </a:lnTo>
                <a:lnTo>
                  <a:pt x="1388563" y="1239044"/>
                </a:lnTo>
                <a:lnTo>
                  <a:pt x="1389752" y="1226344"/>
                </a:lnTo>
                <a:lnTo>
                  <a:pt x="1389752" y="1222375"/>
                </a:lnTo>
                <a:lnTo>
                  <a:pt x="1389752" y="1218009"/>
                </a:lnTo>
                <a:lnTo>
                  <a:pt x="1389356" y="1209675"/>
                </a:lnTo>
                <a:lnTo>
                  <a:pt x="1390148" y="1207294"/>
                </a:lnTo>
                <a:lnTo>
                  <a:pt x="1392129" y="1194594"/>
                </a:lnTo>
                <a:lnTo>
                  <a:pt x="1394903" y="1177925"/>
                </a:lnTo>
                <a:lnTo>
                  <a:pt x="1400450" y="1134269"/>
                </a:lnTo>
                <a:lnTo>
                  <a:pt x="1407186" y="1078309"/>
                </a:lnTo>
                <a:lnTo>
                  <a:pt x="1413923" y="1013619"/>
                </a:lnTo>
                <a:lnTo>
                  <a:pt x="1421055" y="943769"/>
                </a:lnTo>
                <a:lnTo>
                  <a:pt x="1427791" y="871537"/>
                </a:lnTo>
                <a:lnTo>
                  <a:pt x="1433735" y="800894"/>
                </a:lnTo>
                <a:lnTo>
                  <a:pt x="1438886" y="734219"/>
                </a:lnTo>
                <a:lnTo>
                  <a:pt x="1447603" y="767953"/>
                </a:lnTo>
                <a:lnTo>
                  <a:pt x="1449188" y="758428"/>
                </a:lnTo>
                <a:lnTo>
                  <a:pt x="1470586" y="600869"/>
                </a:lnTo>
                <a:lnTo>
                  <a:pt x="1464642" y="585390"/>
                </a:lnTo>
                <a:lnTo>
                  <a:pt x="1476529" y="564753"/>
                </a:lnTo>
                <a:lnTo>
                  <a:pt x="1503870" y="564753"/>
                </a:lnTo>
                <a:lnTo>
                  <a:pt x="1514569" y="585390"/>
                </a:lnTo>
                <a:lnTo>
                  <a:pt x="1509814" y="604044"/>
                </a:lnTo>
                <a:lnTo>
                  <a:pt x="1528833" y="770334"/>
                </a:lnTo>
                <a:lnTo>
                  <a:pt x="1579949" y="545306"/>
                </a:lnTo>
                <a:lnTo>
                  <a:pt x="1585893" y="542131"/>
                </a:lnTo>
                <a:lnTo>
                  <a:pt x="1589855" y="540147"/>
                </a:lnTo>
                <a:lnTo>
                  <a:pt x="1592629" y="538559"/>
                </a:lnTo>
                <a:lnTo>
                  <a:pt x="1593025" y="538162"/>
                </a:lnTo>
                <a:lnTo>
                  <a:pt x="1602535" y="536972"/>
                </a:lnTo>
                <a:lnTo>
                  <a:pt x="1612045" y="536575"/>
                </a:lnTo>
                <a:close/>
                <a:moveTo>
                  <a:pt x="1080417" y="477838"/>
                </a:moveTo>
                <a:lnTo>
                  <a:pt x="1092318" y="478235"/>
                </a:lnTo>
                <a:lnTo>
                  <a:pt x="1104616" y="478632"/>
                </a:lnTo>
                <a:lnTo>
                  <a:pt x="1116913" y="480219"/>
                </a:lnTo>
                <a:lnTo>
                  <a:pt x="1128814" y="482600"/>
                </a:lnTo>
                <a:lnTo>
                  <a:pt x="1141111" y="484982"/>
                </a:lnTo>
                <a:lnTo>
                  <a:pt x="1153409" y="487760"/>
                </a:lnTo>
                <a:lnTo>
                  <a:pt x="1165706" y="491332"/>
                </a:lnTo>
                <a:lnTo>
                  <a:pt x="1178003" y="494903"/>
                </a:lnTo>
                <a:lnTo>
                  <a:pt x="1189507" y="499269"/>
                </a:lnTo>
                <a:lnTo>
                  <a:pt x="1201011" y="504032"/>
                </a:lnTo>
                <a:lnTo>
                  <a:pt x="1212515" y="508397"/>
                </a:lnTo>
                <a:lnTo>
                  <a:pt x="1223623" y="513557"/>
                </a:lnTo>
                <a:lnTo>
                  <a:pt x="1234730" y="519113"/>
                </a:lnTo>
                <a:lnTo>
                  <a:pt x="1245441" y="524669"/>
                </a:lnTo>
                <a:lnTo>
                  <a:pt x="1255358" y="530225"/>
                </a:lnTo>
                <a:lnTo>
                  <a:pt x="1265672" y="536178"/>
                </a:lnTo>
                <a:lnTo>
                  <a:pt x="1283920" y="547291"/>
                </a:lnTo>
                <a:lnTo>
                  <a:pt x="1300581" y="558403"/>
                </a:lnTo>
                <a:lnTo>
                  <a:pt x="1314862" y="569119"/>
                </a:lnTo>
                <a:lnTo>
                  <a:pt x="1327159" y="579438"/>
                </a:lnTo>
                <a:lnTo>
                  <a:pt x="1331919" y="584200"/>
                </a:lnTo>
                <a:lnTo>
                  <a:pt x="1336283" y="588169"/>
                </a:lnTo>
                <a:lnTo>
                  <a:pt x="1339456" y="592535"/>
                </a:lnTo>
                <a:lnTo>
                  <a:pt x="1342630" y="595710"/>
                </a:lnTo>
                <a:lnTo>
                  <a:pt x="1344217" y="599282"/>
                </a:lnTo>
                <a:lnTo>
                  <a:pt x="1345407" y="601663"/>
                </a:lnTo>
                <a:lnTo>
                  <a:pt x="1346200" y="606822"/>
                </a:lnTo>
                <a:lnTo>
                  <a:pt x="1346200" y="613966"/>
                </a:lnTo>
                <a:lnTo>
                  <a:pt x="1346200" y="634603"/>
                </a:lnTo>
                <a:lnTo>
                  <a:pt x="1345407" y="662782"/>
                </a:lnTo>
                <a:lnTo>
                  <a:pt x="1343820" y="696913"/>
                </a:lnTo>
                <a:lnTo>
                  <a:pt x="1341043" y="736600"/>
                </a:lnTo>
                <a:lnTo>
                  <a:pt x="1337870" y="779860"/>
                </a:lnTo>
                <a:lnTo>
                  <a:pt x="1334299" y="825897"/>
                </a:lnTo>
                <a:lnTo>
                  <a:pt x="1330333" y="873919"/>
                </a:lnTo>
                <a:lnTo>
                  <a:pt x="1325572" y="922735"/>
                </a:lnTo>
                <a:lnTo>
                  <a:pt x="1321209" y="970757"/>
                </a:lnTo>
                <a:lnTo>
                  <a:pt x="1316448" y="1017588"/>
                </a:lnTo>
                <a:lnTo>
                  <a:pt x="1311291" y="1061244"/>
                </a:lnTo>
                <a:lnTo>
                  <a:pt x="1306928" y="1101328"/>
                </a:lnTo>
                <a:lnTo>
                  <a:pt x="1302564" y="1136253"/>
                </a:lnTo>
                <a:lnTo>
                  <a:pt x="1298201" y="1166019"/>
                </a:lnTo>
                <a:lnTo>
                  <a:pt x="1294630" y="1187847"/>
                </a:lnTo>
                <a:lnTo>
                  <a:pt x="1280746" y="1193403"/>
                </a:lnTo>
                <a:lnTo>
                  <a:pt x="1267655" y="1197372"/>
                </a:lnTo>
                <a:lnTo>
                  <a:pt x="1254961" y="1201341"/>
                </a:lnTo>
                <a:lnTo>
                  <a:pt x="1243061" y="1203722"/>
                </a:lnTo>
                <a:lnTo>
                  <a:pt x="1232350" y="1205310"/>
                </a:lnTo>
                <a:lnTo>
                  <a:pt x="1227193" y="1205310"/>
                </a:lnTo>
                <a:lnTo>
                  <a:pt x="1222433" y="1205707"/>
                </a:lnTo>
                <a:lnTo>
                  <a:pt x="1217672" y="1205310"/>
                </a:lnTo>
                <a:lnTo>
                  <a:pt x="1213706" y="1204913"/>
                </a:lnTo>
                <a:lnTo>
                  <a:pt x="1209739" y="1204119"/>
                </a:lnTo>
                <a:lnTo>
                  <a:pt x="1206565" y="1202928"/>
                </a:lnTo>
                <a:lnTo>
                  <a:pt x="1207755" y="1186260"/>
                </a:lnTo>
                <a:lnTo>
                  <a:pt x="1208945" y="1161653"/>
                </a:lnTo>
                <a:lnTo>
                  <a:pt x="1211722" y="1094978"/>
                </a:lnTo>
                <a:lnTo>
                  <a:pt x="1213706" y="1013222"/>
                </a:lnTo>
                <a:lnTo>
                  <a:pt x="1214896" y="925116"/>
                </a:lnTo>
                <a:lnTo>
                  <a:pt x="1215292" y="882253"/>
                </a:lnTo>
                <a:lnTo>
                  <a:pt x="1215292" y="841375"/>
                </a:lnTo>
                <a:lnTo>
                  <a:pt x="1215292" y="804069"/>
                </a:lnTo>
                <a:lnTo>
                  <a:pt x="1214499" y="771128"/>
                </a:lnTo>
                <a:lnTo>
                  <a:pt x="1213706" y="744141"/>
                </a:lnTo>
                <a:lnTo>
                  <a:pt x="1212515" y="724297"/>
                </a:lnTo>
                <a:lnTo>
                  <a:pt x="1211722" y="717153"/>
                </a:lnTo>
                <a:lnTo>
                  <a:pt x="1210532" y="712788"/>
                </a:lnTo>
                <a:lnTo>
                  <a:pt x="1209739" y="711200"/>
                </a:lnTo>
                <a:lnTo>
                  <a:pt x="1209342" y="710407"/>
                </a:lnTo>
                <a:lnTo>
                  <a:pt x="1208945" y="710010"/>
                </a:lnTo>
                <a:lnTo>
                  <a:pt x="1208152" y="710407"/>
                </a:lnTo>
                <a:lnTo>
                  <a:pt x="1201408" y="719932"/>
                </a:lnTo>
                <a:lnTo>
                  <a:pt x="1194664" y="729457"/>
                </a:lnTo>
                <a:lnTo>
                  <a:pt x="1193078" y="731838"/>
                </a:lnTo>
                <a:lnTo>
                  <a:pt x="1171260" y="1054497"/>
                </a:lnTo>
                <a:lnTo>
                  <a:pt x="1165309" y="1121966"/>
                </a:lnTo>
                <a:lnTo>
                  <a:pt x="1160549" y="1174750"/>
                </a:lnTo>
                <a:lnTo>
                  <a:pt x="1155789" y="1221582"/>
                </a:lnTo>
                <a:lnTo>
                  <a:pt x="1155392" y="1225947"/>
                </a:lnTo>
                <a:lnTo>
                  <a:pt x="1153012" y="1233488"/>
                </a:lnTo>
                <a:lnTo>
                  <a:pt x="1149838" y="1241028"/>
                </a:lnTo>
                <a:lnTo>
                  <a:pt x="1147062" y="1248172"/>
                </a:lnTo>
                <a:lnTo>
                  <a:pt x="1143888" y="1255316"/>
                </a:lnTo>
                <a:lnTo>
                  <a:pt x="1139921" y="1262460"/>
                </a:lnTo>
                <a:lnTo>
                  <a:pt x="1135557" y="1269603"/>
                </a:lnTo>
                <a:lnTo>
                  <a:pt x="1131591" y="1276350"/>
                </a:lnTo>
                <a:lnTo>
                  <a:pt x="1126830" y="1283494"/>
                </a:lnTo>
                <a:lnTo>
                  <a:pt x="1086368" y="1820863"/>
                </a:lnTo>
                <a:lnTo>
                  <a:pt x="977674" y="1820863"/>
                </a:lnTo>
                <a:lnTo>
                  <a:pt x="923328" y="1393428"/>
                </a:lnTo>
                <a:lnTo>
                  <a:pt x="916584" y="1394222"/>
                </a:lnTo>
                <a:lnTo>
                  <a:pt x="909840" y="1394619"/>
                </a:lnTo>
                <a:lnTo>
                  <a:pt x="905080" y="1394222"/>
                </a:lnTo>
                <a:lnTo>
                  <a:pt x="900716" y="1393825"/>
                </a:lnTo>
                <a:lnTo>
                  <a:pt x="849543" y="1819275"/>
                </a:lnTo>
                <a:lnTo>
                  <a:pt x="736486" y="1820863"/>
                </a:lnTo>
                <a:lnTo>
                  <a:pt x="695627" y="1276350"/>
                </a:lnTo>
                <a:lnTo>
                  <a:pt x="687693" y="1264047"/>
                </a:lnTo>
                <a:lnTo>
                  <a:pt x="680553" y="1251744"/>
                </a:lnTo>
                <a:lnTo>
                  <a:pt x="677776" y="1245394"/>
                </a:lnTo>
                <a:lnTo>
                  <a:pt x="674602" y="1239044"/>
                </a:lnTo>
                <a:lnTo>
                  <a:pt x="671826" y="1232694"/>
                </a:lnTo>
                <a:lnTo>
                  <a:pt x="669842" y="1226741"/>
                </a:lnTo>
                <a:lnTo>
                  <a:pt x="669049" y="1221582"/>
                </a:lnTo>
                <a:lnTo>
                  <a:pt x="661908" y="1148160"/>
                </a:lnTo>
                <a:lnTo>
                  <a:pt x="654768" y="1068388"/>
                </a:lnTo>
                <a:lnTo>
                  <a:pt x="646437" y="968375"/>
                </a:lnTo>
                <a:lnTo>
                  <a:pt x="630173" y="723503"/>
                </a:lnTo>
                <a:lnTo>
                  <a:pt x="626603" y="720725"/>
                </a:lnTo>
                <a:lnTo>
                  <a:pt x="623826" y="717550"/>
                </a:lnTo>
                <a:lnTo>
                  <a:pt x="616686" y="710407"/>
                </a:lnTo>
                <a:lnTo>
                  <a:pt x="616289" y="710407"/>
                </a:lnTo>
                <a:lnTo>
                  <a:pt x="615892" y="710803"/>
                </a:lnTo>
                <a:lnTo>
                  <a:pt x="614702" y="713978"/>
                </a:lnTo>
                <a:lnTo>
                  <a:pt x="614305" y="719138"/>
                </a:lnTo>
                <a:lnTo>
                  <a:pt x="613909" y="726678"/>
                </a:lnTo>
                <a:lnTo>
                  <a:pt x="613909" y="746919"/>
                </a:lnTo>
                <a:lnTo>
                  <a:pt x="613909" y="774303"/>
                </a:lnTo>
                <a:lnTo>
                  <a:pt x="614702" y="807641"/>
                </a:lnTo>
                <a:lnTo>
                  <a:pt x="615892" y="844947"/>
                </a:lnTo>
                <a:lnTo>
                  <a:pt x="619066" y="929085"/>
                </a:lnTo>
                <a:lnTo>
                  <a:pt x="623033" y="1016794"/>
                </a:lnTo>
                <a:lnTo>
                  <a:pt x="627000" y="1098550"/>
                </a:lnTo>
                <a:lnTo>
                  <a:pt x="630966" y="1164035"/>
                </a:lnTo>
                <a:lnTo>
                  <a:pt x="632553" y="1188641"/>
                </a:lnTo>
                <a:lnTo>
                  <a:pt x="634140" y="1205310"/>
                </a:lnTo>
                <a:lnTo>
                  <a:pt x="625810" y="1205310"/>
                </a:lnTo>
                <a:lnTo>
                  <a:pt x="615099" y="1205707"/>
                </a:lnTo>
                <a:lnTo>
                  <a:pt x="603198" y="1205310"/>
                </a:lnTo>
                <a:lnTo>
                  <a:pt x="589711" y="1204516"/>
                </a:lnTo>
                <a:lnTo>
                  <a:pt x="582570" y="1203325"/>
                </a:lnTo>
                <a:lnTo>
                  <a:pt x="575033" y="1202135"/>
                </a:lnTo>
                <a:lnTo>
                  <a:pt x="567496" y="1200944"/>
                </a:lnTo>
                <a:lnTo>
                  <a:pt x="559959" y="1198563"/>
                </a:lnTo>
                <a:lnTo>
                  <a:pt x="552422" y="1196182"/>
                </a:lnTo>
                <a:lnTo>
                  <a:pt x="544885" y="1193403"/>
                </a:lnTo>
                <a:lnTo>
                  <a:pt x="537744" y="1189435"/>
                </a:lnTo>
                <a:lnTo>
                  <a:pt x="530604" y="1185466"/>
                </a:lnTo>
                <a:lnTo>
                  <a:pt x="528620" y="1175544"/>
                </a:lnTo>
                <a:lnTo>
                  <a:pt x="526637" y="1163638"/>
                </a:lnTo>
                <a:lnTo>
                  <a:pt x="523067" y="1135460"/>
                </a:lnTo>
                <a:lnTo>
                  <a:pt x="519100" y="1101725"/>
                </a:lnTo>
                <a:lnTo>
                  <a:pt x="515530" y="1064022"/>
                </a:lnTo>
                <a:lnTo>
                  <a:pt x="511959" y="1021953"/>
                </a:lnTo>
                <a:lnTo>
                  <a:pt x="508389" y="978297"/>
                </a:lnTo>
                <a:lnTo>
                  <a:pt x="504819" y="932657"/>
                </a:lnTo>
                <a:lnTo>
                  <a:pt x="502042" y="886619"/>
                </a:lnTo>
                <a:lnTo>
                  <a:pt x="498868" y="841772"/>
                </a:lnTo>
                <a:lnTo>
                  <a:pt x="496885" y="798116"/>
                </a:lnTo>
                <a:lnTo>
                  <a:pt x="494902" y="757238"/>
                </a:lnTo>
                <a:lnTo>
                  <a:pt x="492918" y="720328"/>
                </a:lnTo>
                <a:lnTo>
                  <a:pt x="492125" y="687785"/>
                </a:lnTo>
                <a:lnTo>
                  <a:pt x="492125" y="661194"/>
                </a:lnTo>
                <a:lnTo>
                  <a:pt x="492125" y="641350"/>
                </a:lnTo>
                <a:lnTo>
                  <a:pt x="492521" y="634603"/>
                </a:lnTo>
                <a:lnTo>
                  <a:pt x="493315" y="629444"/>
                </a:lnTo>
                <a:lnTo>
                  <a:pt x="494505" y="621507"/>
                </a:lnTo>
                <a:lnTo>
                  <a:pt x="496092" y="613569"/>
                </a:lnTo>
                <a:lnTo>
                  <a:pt x="498472" y="606028"/>
                </a:lnTo>
                <a:lnTo>
                  <a:pt x="502042" y="598885"/>
                </a:lnTo>
                <a:lnTo>
                  <a:pt x="506009" y="591741"/>
                </a:lnTo>
                <a:lnTo>
                  <a:pt x="510769" y="584597"/>
                </a:lnTo>
                <a:lnTo>
                  <a:pt x="516323" y="578247"/>
                </a:lnTo>
                <a:lnTo>
                  <a:pt x="522670" y="571500"/>
                </a:lnTo>
                <a:lnTo>
                  <a:pt x="529414" y="565547"/>
                </a:lnTo>
                <a:lnTo>
                  <a:pt x="536951" y="559594"/>
                </a:lnTo>
                <a:lnTo>
                  <a:pt x="544885" y="553641"/>
                </a:lnTo>
                <a:lnTo>
                  <a:pt x="553215" y="548085"/>
                </a:lnTo>
                <a:lnTo>
                  <a:pt x="562339" y="542925"/>
                </a:lnTo>
                <a:lnTo>
                  <a:pt x="571860" y="537766"/>
                </a:lnTo>
                <a:lnTo>
                  <a:pt x="581777" y="533003"/>
                </a:lnTo>
                <a:lnTo>
                  <a:pt x="592091" y="528241"/>
                </a:lnTo>
                <a:lnTo>
                  <a:pt x="602801" y="523875"/>
                </a:lnTo>
                <a:lnTo>
                  <a:pt x="613512" y="519510"/>
                </a:lnTo>
                <a:lnTo>
                  <a:pt x="625016" y="515144"/>
                </a:lnTo>
                <a:lnTo>
                  <a:pt x="636520" y="511572"/>
                </a:lnTo>
                <a:lnTo>
                  <a:pt x="659925" y="504428"/>
                </a:lnTo>
                <a:lnTo>
                  <a:pt x="684520" y="498078"/>
                </a:lnTo>
                <a:lnTo>
                  <a:pt x="709115" y="492522"/>
                </a:lnTo>
                <a:lnTo>
                  <a:pt x="733709" y="487363"/>
                </a:lnTo>
                <a:lnTo>
                  <a:pt x="758701" y="483394"/>
                </a:lnTo>
                <a:lnTo>
                  <a:pt x="782502" y="479425"/>
                </a:lnTo>
                <a:lnTo>
                  <a:pt x="788056" y="479028"/>
                </a:lnTo>
                <a:lnTo>
                  <a:pt x="794006" y="479425"/>
                </a:lnTo>
                <a:lnTo>
                  <a:pt x="872948" y="770335"/>
                </a:lnTo>
                <a:lnTo>
                  <a:pt x="874138" y="758428"/>
                </a:lnTo>
                <a:lnTo>
                  <a:pt x="901510" y="559197"/>
                </a:lnTo>
                <a:lnTo>
                  <a:pt x="893576" y="539353"/>
                </a:lnTo>
                <a:lnTo>
                  <a:pt x="908650" y="513557"/>
                </a:lnTo>
                <a:lnTo>
                  <a:pt x="943162" y="513160"/>
                </a:lnTo>
                <a:lnTo>
                  <a:pt x="957443" y="539353"/>
                </a:lnTo>
                <a:lnTo>
                  <a:pt x="950699" y="563166"/>
                </a:lnTo>
                <a:lnTo>
                  <a:pt x="975294" y="773510"/>
                </a:lnTo>
                <a:lnTo>
                  <a:pt x="1039558" y="488950"/>
                </a:lnTo>
                <a:lnTo>
                  <a:pt x="1046699" y="485378"/>
                </a:lnTo>
                <a:lnTo>
                  <a:pt x="1052252" y="482600"/>
                </a:lnTo>
                <a:lnTo>
                  <a:pt x="1055823" y="480219"/>
                </a:lnTo>
                <a:lnTo>
                  <a:pt x="1056616" y="479822"/>
                </a:lnTo>
                <a:lnTo>
                  <a:pt x="1056616" y="479425"/>
                </a:lnTo>
                <a:lnTo>
                  <a:pt x="1068120" y="478235"/>
                </a:lnTo>
                <a:lnTo>
                  <a:pt x="1080417" y="477838"/>
                </a:lnTo>
                <a:close/>
                <a:moveTo>
                  <a:pt x="1485107" y="451247"/>
                </a:moveTo>
                <a:lnTo>
                  <a:pt x="1485107" y="475853"/>
                </a:lnTo>
                <a:lnTo>
                  <a:pt x="1508523" y="475853"/>
                </a:lnTo>
                <a:lnTo>
                  <a:pt x="1508523" y="451247"/>
                </a:lnTo>
                <a:lnTo>
                  <a:pt x="1485107" y="451247"/>
                </a:lnTo>
                <a:close/>
                <a:moveTo>
                  <a:pt x="328429" y="426244"/>
                </a:moveTo>
                <a:lnTo>
                  <a:pt x="328429" y="449263"/>
                </a:lnTo>
                <a:lnTo>
                  <a:pt x="350229" y="449263"/>
                </a:lnTo>
                <a:lnTo>
                  <a:pt x="350229" y="426244"/>
                </a:lnTo>
                <a:lnTo>
                  <a:pt x="328429" y="426244"/>
                </a:lnTo>
                <a:close/>
                <a:moveTo>
                  <a:pt x="904908" y="342106"/>
                </a:moveTo>
                <a:lnTo>
                  <a:pt x="904908" y="371872"/>
                </a:lnTo>
                <a:lnTo>
                  <a:pt x="933819" y="371872"/>
                </a:lnTo>
                <a:lnTo>
                  <a:pt x="933819" y="342106"/>
                </a:lnTo>
                <a:lnTo>
                  <a:pt x="904908" y="342106"/>
                </a:lnTo>
                <a:close/>
                <a:moveTo>
                  <a:pt x="1494632" y="300037"/>
                </a:moveTo>
                <a:lnTo>
                  <a:pt x="1489473" y="300434"/>
                </a:lnTo>
                <a:lnTo>
                  <a:pt x="1483123" y="301228"/>
                </a:lnTo>
                <a:lnTo>
                  <a:pt x="1477169" y="302419"/>
                </a:lnTo>
                <a:lnTo>
                  <a:pt x="1465660" y="304800"/>
                </a:lnTo>
                <a:lnTo>
                  <a:pt x="1460501" y="306784"/>
                </a:lnTo>
                <a:lnTo>
                  <a:pt x="1456532" y="307975"/>
                </a:lnTo>
                <a:lnTo>
                  <a:pt x="1456532" y="331391"/>
                </a:lnTo>
                <a:lnTo>
                  <a:pt x="1457723" y="331391"/>
                </a:lnTo>
                <a:lnTo>
                  <a:pt x="1460898" y="329406"/>
                </a:lnTo>
                <a:lnTo>
                  <a:pt x="1465263" y="327819"/>
                </a:lnTo>
                <a:lnTo>
                  <a:pt x="1475582" y="323453"/>
                </a:lnTo>
                <a:lnTo>
                  <a:pt x="1480741" y="321866"/>
                </a:lnTo>
                <a:lnTo>
                  <a:pt x="1486694" y="320675"/>
                </a:lnTo>
                <a:lnTo>
                  <a:pt x="1492648" y="319484"/>
                </a:lnTo>
                <a:lnTo>
                  <a:pt x="1498998" y="319484"/>
                </a:lnTo>
                <a:lnTo>
                  <a:pt x="1505744" y="320278"/>
                </a:lnTo>
                <a:lnTo>
                  <a:pt x="1511698" y="321469"/>
                </a:lnTo>
                <a:lnTo>
                  <a:pt x="1517254" y="323056"/>
                </a:lnTo>
                <a:lnTo>
                  <a:pt x="1519635" y="324644"/>
                </a:lnTo>
                <a:lnTo>
                  <a:pt x="1521619" y="325834"/>
                </a:lnTo>
                <a:lnTo>
                  <a:pt x="1524001" y="327819"/>
                </a:lnTo>
                <a:lnTo>
                  <a:pt x="1525588" y="329803"/>
                </a:lnTo>
                <a:lnTo>
                  <a:pt x="1527176" y="331787"/>
                </a:lnTo>
                <a:lnTo>
                  <a:pt x="1528366" y="334169"/>
                </a:lnTo>
                <a:lnTo>
                  <a:pt x="1529160" y="336550"/>
                </a:lnTo>
                <a:lnTo>
                  <a:pt x="1530351" y="339328"/>
                </a:lnTo>
                <a:lnTo>
                  <a:pt x="1530748" y="342503"/>
                </a:lnTo>
                <a:lnTo>
                  <a:pt x="1530748" y="345281"/>
                </a:lnTo>
                <a:lnTo>
                  <a:pt x="1530351" y="350441"/>
                </a:lnTo>
                <a:lnTo>
                  <a:pt x="1529954" y="354806"/>
                </a:lnTo>
                <a:lnTo>
                  <a:pt x="1528366" y="358378"/>
                </a:lnTo>
                <a:lnTo>
                  <a:pt x="1526779" y="361950"/>
                </a:lnTo>
                <a:lnTo>
                  <a:pt x="1524794" y="365125"/>
                </a:lnTo>
                <a:lnTo>
                  <a:pt x="1522413" y="368300"/>
                </a:lnTo>
                <a:lnTo>
                  <a:pt x="1519635" y="371475"/>
                </a:lnTo>
                <a:lnTo>
                  <a:pt x="1516857" y="374650"/>
                </a:lnTo>
                <a:lnTo>
                  <a:pt x="1513285" y="377031"/>
                </a:lnTo>
                <a:lnTo>
                  <a:pt x="1510110" y="379413"/>
                </a:lnTo>
                <a:lnTo>
                  <a:pt x="1502569" y="384572"/>
                </a:lnTo>
                <a:lnTo>
                  <a:pt x="1485901" y="393700"/>
                </a:lnTo>
                <a:lnTo>
                  <a:pt x="1485901" y="429419"/>
                </a:lnTo>
                <a:lnTo>
                  <a:pt x="1506538" y="429419"/>
                </a:lnTo>
                <a:lnTo>
                  <a:pt x="1506538" y="403225"/>
                </a:lnTo>
                <a:lnTo>
                  <a:pt x="1515666" y="397669"/>
                </a:lnTo>
                <a:lnTo>
                  <a:pt x="1524794" y="392113"/>
                </a:lnTo>
                <a:lnTo>
                  <a:pt x="1532732" y="386159"/>
                </a:lnTo>
                <a:lnTo>
                  <a:pt x="1539479" y="379413"/>
                </a:lnTo>
                <a:lnTo>
                  <a:pt x="1542654" y="376238"/>
                </a:lnTo>
                <a:lnTo>
                  <a:pt x="1545432" y="372269"/>
                </a:lnTo>
                <a:lnTo>
                  <a:pt x="1547813" y="368300"/>
                </a:lnTo>
                <a:lnTo>
                  <a:pt x="1550194" y="363934"/>
                </a:lnTo>
                <a:lnTo>
                  <a:pt x="1552179" y="359172"/>
                </a:lnTo>
                <a:lnTo>
                  <a:pt x="1553369" y="354806"/>
                </a:lnTo>
                <a:lnTo>
                  <a:pt x="1553766" y="349250"/>
                </a:lnTo>
                <a:lnTo>
                  <a:pt x="1554163" y="343694"/>
                </a:lnTo>
                <a:lnTo>
                  <a:pt x="1553766" y="338931"/>
                </a:lnTo>
                <a:lnTo>
                  <a:pt x="1553369" y="334566"/>
                </a:lnTo>
                <a:lnTo>
                  <a:pt x="1552179" y="330200"/>
                </a:lnTo>
                <a:lnTo>
                  <a:pt x="1550591" y="325834"/>
                </a:lnTo>
                <a:lnTo>
                  <a:pt x="1548607" y="322262"/>
                </a:lnTo>
                <a:lnTo>
                  <a:pt x="1546226" y="318294"/>
                </a:lnTo>
                <a:lnTo>
                  <a:pt x="1543448" y="315119"/>
                </a:lnTo>
                <a:lnTo>
                  <a:pt x="1539876" y="311944"/>
                </a:lnTo>
                <a:lnTo>
                  <a:pt x="1535907" y="309166"/>
                </a:lnTo>
                <a:lnTo>
                  <a:pt x="1531938" y="306784"/>
                </a:lnTo>
                <a:lnTo>
                  <a:pt x="1527573" y="304403"/>
                </a:lnTo>
                <a:lnTo>
                  <a:pt x="1522413" y="302816"/>
                </a:lnTo>
                <a:lnTo>
                  <a:pt x="1517651" y="301625"/>
                </a:lnTo>
                <a:lnTo>
                  <a:pt x="1512491" y="300831"/>
                </a:lnTo>
                <a:lnTo>
                  <a:pt x="1506538" y="300037"/>
                </a:lnTo>
                <a:lnTo>
                  <a:pt x="1500585" y="300037"/>
                </a:lnTo>
                <a:lnTo>
                  <a:pt x="1494632" y="300037"/>
                </a:lnTo>
                <a:close/>
                <a:moveTo>
                  <a:pt x="342698" y="286941"/>
                </a:moveTo>
                <a:lnTo>
                  <a:pt x="337545" y="287337"/>
                </a:lnTo>
                <a:lnTo>
                  <a:pt x="332393" y="287734"/>
                </a:lnTo>
                <a:lnTo>
                  <a:pt x="321295" y="289322"/>
                </a:lnTo>
                <a:lnTo>
                  <a:pt x="310593" y="291703"/>
                </a:lnTo>
                <a:lnTo>
                  <a:pt x="302270" y="294481"/>
                </a:lnTo>
                <a:lnTo>
                  <a:pt x="302270" y="316309"/>
                </a:lnTo>
                <a:lnTo>
                  <a:pt x="303063" y="316309"/>
                </a:lnTo>
                <a:lnTo>
                  <a:pt x="306630" y="314325"/>
                </a:lnTo>
                <a:lnTo>
                  <a:pt x="310197" y="312341"/>
                </a:lnTo>
                <a:lnTo>
                  <a:pt x="319709" y="308769"/>
                </a:lnTo>
                <a:lnTo>
                  <a:pt x="324862" y="307181"/>
                </a:lnTo>
                <a:lnTo>
                  <a:pt x="330015" y="305991"/>
                </a:lnTo>
                <a:lnTo>
                  <a:pt x="335564" y="305197"/>
                </a:lnTo>
                <a:lnTo>
                  <a:pt x="341509" y="305197"/>
                </a:lnTo>
                <a:lnTo>
                  <a:pt x="347454" y="305197"/>
                </a:lnTo>
                <a:lnTo>
                  <a:pt x="353003" y="306784"/>
                </a:lnTo>
                <a:lnTo>
                  <a:pt x="357759" y="308372"/>
                </a:lnTo>
                <a:lnTo>
                  <a:pt x="362516" y="311150"/>
                </a:lnTo>
                <a:lnTo>
                  <a:pt x="364101" y="312341"/>
                </a:lnTo>
                <a:lnTo>
                  <a:pt x="366083" y="314722"/>
                </a:lnTo>
                <a:lnTo>
                  <a:pt x="367272" y="316309"/>
                </a:lnTo>
                <a:lnTo>
                  <a:pt x="368461" y="318294"/>
                </a:lnTo>
                <a:lnTo>
                  <a:pt x="369254" y="321072"/>
                </a:lnTo>
                <a:lnTo>
                  <a:pt x="370046" y="323453"/>
                </a:lnTo>
                <a:lnTo>
                  <a:pt x="370443" y="325834"/>
                </a:lnTo>
                <a:lnTo>
                  <a:pt x="370443" y="329009"/>
                </a:lnTo>
                <a:lnTo>
                  <a:pt x="370046" y="333772"/>
                </a:lnTo>
                <a:lnTo>
                  <a:pt x="369650" y="337344"/>
                </a:lnTo>
                <a:lnTo>
                  <a:pt x="368461" y="341312"/>
                </a:lnTo>
                <a:lnTo>
                  <a:pt x="367272" y="344091"/>
                </a:lnTo>
                <a:lnTo>
                  <a:pt x="365290" y="347266"/>
                </a:lnTo>
                <a:lnTo>
                  <a:pt x="362912" y="350044"/>
                </a:lnTo>
                <a:lnTo>
                  <a:pt x="360534" y="352822"/>
                </a:lnTo>
                <a:lnTo>
                  <a:pt x="357363" y="355600"/>
                </a:lnTo>
                <a:lnTo>
                  <a:pt x="351814" y="360759"/>
                </a:lnTo>
                <a:lnTo>
                  <a:pt x="344283" y="365125"/>
                </a:lnTo>
                <a:lnTo>
                  <a:pt x="329222" y="373459"/>
                </a:lnTo>
                <a:lnTo>
                  <a:pt x="329222" y="406400"/>
                </a:lnTo>
                <a:lnTo>
                  <a:pt x="348643" y="406400"/>
                </a:lnTo>
                <a:lnTo>
                  <a:pt x="348643" y="382588"/>
                </a:lnTo>
                <a:lnTo>
                  <a:pt x="356967" y="377428"/>
                </a:lnTo>
                <a:lnTo>
                  <a:pt x="365290" y="371872"/>
                </a:lnTo>
                <a:lnTo>
                  <a:pt x="372424" y="366316"/>
                </a:lnTo>
                <a:lnTo>
                  <a:pt x="378370" y="360759"/>
                </a:lnTo>
                <a:lnTo>
                  <a:pt x="381541" y="357188"/>
                </a:lnTo>
                <a:lnTo>
                  <a:pt x="384315" y="354013"/>
                </a:lnTo>
                <a:lnTo>
                  <a:pt x="386693" y="350044"/>
                </a:lnTo>
                <a:lnTo>
                  <a:pt x="388675" y="346075"/>
                </a:lnTo>
                <a:lnTo>
                  <a:pt x="390260" y="342106"/>
                </a:lnTo>
                <a:lnTo>
                  <a:pt x="391053" y="337344"/>
                </a:lnTo>
                <a:lnTo>
                  <a:pt x="391846" y="332581"/>
                </a:lnTo>
                <a:lnTo>
                  <a:pt x="392638" y="327819"/>
                </a:lnTo>
                <a:lnTo>
                  <a:pt x="391846" y="323056"/>
                </a:lnTo>
                <a:lnTo>
                  <a:pt x="391449" y="318691"/>
                </a:lnTo>
                <a:lnTo>
                  <a:pt x="390260" y="314722"/>
                </a:lnTo>
                <a:lnTo>
                  <a:pt x="389071" y="310753"/>
                </a:lnTo>
                <a:lnTo>
                  <a:pt x="387089" y="307578"/>
                </a:lnTo>
                <a:lnTo>
                  <a:pt x="384711" y="304006"/>
                </a:lnTo>
                <a:lnTo>
                  <a:pt x="381937" y="301228"/>
                </a:lnTo>
                <a:lnTo>
                  <a:pt x="379162" y="298053"/>
                </a:lnTo>
                <a:lnTo>
                  <a:pt x="375595" y="295672"/>
                </a:lnTo>
                <a:lnTo>
                  <a:pt x="372028" y="293291"/>
                </a:lnTo>
                <a:lnTo>
                  <a:pt x="367668" y="291306"/>
                </a:lnTo>
                <a:lnTo>
                  <a:pt x="363308" y="289719"/>
                </a:lnTo>
                <a:lnTo>
                  <a:pt x="358948" y="288528"/>
                </a:lnTo>
                <a:lnTo>
                  <a:pt x="353796" y="287734"/>
                </a:lnTo>
                <a:lnTo>
                  <a:pt x="348247" y="287337"/>
                </a:lnTo>
                <a:lnTo>
                  <a:pt x="342698" y="286941"/>
                </a:lnTo>
                <a:close/>
                <a:moveTo>
                  <a:pt x="1500585" y="158750"/>
                </a:moveTo>
                <a:lnTo>
                  <a:pt x="1511301" y="159147"/>
                </a:lnTo>
                <a:lnTo>
                  <a:pt x="1521223" y="159940"/>
                </a:lnTo>
                <a:lnTo>
                  <a:pt x="1531541" y="161528"/>
                </a:lnTo>
                <a:lnTo>
                  <a:pt x="1540669" y="163115"/>
                </a:lnTo>
                <a:lnTo>
                  <a:pt x="1550194" y="165894"/>
                </a:lnTo>
                <a:lnTo>
                  <a:pt x="1558529" y="168275"/>
                </a:lnTo>
                <a:lnTo>
                  <a:pt x="1566863" y="171450"/>
                </a:lnTo>
                <a:lnTo>
                  <a:pt x="1574404" y="174228"/>
                </a:lnTo>
                <a:lnTo>
                  <a:pt x="1581548" y="177403"/>
                </a:lnTo>
                <a:lnTo>
                  <a:pt x="1588294" y="180975"/>
                </a:lnTo>
                <a:lnTo>
                  <a:pt x="1595041" y="184150"/>
                </a:lnTo>
                <a:lnTo>
                  <a:pt x="1606154" y="191690"/>
                </a:lnTo>
                <a:lnTo>
                  <a:pt x="1615679" y="198437"/>
                </a:lnTo>
                <a:lnTo>
                  <a:pt x="1622823" y="203994"/>
                </a:lnTo>
                <a:lnTo>
                  <a:pt x="1628379" y="208756"/>
                </a:lnTo>
                <a:lnTo>
                  <a:pt x="1632744" y="213122"/>
                </a:lnTo>
                <a:lnTo>
                  <a:pt x="1631554" y="216297"/>
                </a:lnTo>
                <a:lnTo>
                  <a:pt x="1629173" y="219869"/>
                </a:lnTo>
                <a:lnTo>
                  <a:pt x="1626791" y="224234"/>
                </a:lnTo>
                <a:lnTo>
                  <a:pt x="1623219" y="229394"/>
                </a:lnTo>
                <a:lnTo>
                  <a:pt x="1619251" y="234950"/>
                </a:lnTo>
                <a:lnTo>
                  <a:pt x="1614091" y="240903"/>
                </a:lnTo>
                <a:lnTo>
                  <a:pt x="1607741" y="246459"/>
                </a:lnTo>
                <a:lnTo>
                  <a:pt x="1604566" y="248840"/>
                </a:lnTo>
                <a:lnTo>
                  <a:pt x="1600994" y="251222"/>
                </a:lnTo>
                <a:lnTo>
                  <a:pt x="1597423" y="253603"/>
                </a:lnTo>
                <a:lnTo>
                  <a:pt x="1593057" y="255587"/>
                </a:lnTo>
                <a:lnTo>
                  <a:pt x="1588691" y="257175"/>
                </a:lnTo>
                <a:lnTo>
                  <a:pt x="1584723" y="258762"/>
                </a:lnTo>
                <a:lnTo>
                  <a:pt x="1579563" y="259953"/>
                </a:lnTo>
                <a:lnTo>
                  <a:pt x="1574801" y="260747"/>
                </a:lnTo>
                <a:lnTo>
                  <a:pt x="1569244" y="261144"/>
                </a:lnTo>
                <a:lnTo>
                  <a:pt x="1564085" y="261144"/>
                </a:lnTo>
                <a:lnTo>
                  <a:pt x="1558529" y="260747"/>
                </a:lnTo>
                <a:lnTo>
                  <a:pt x="1552179" y="259953"/>
                </a:lnTo>
                <a:lnTo>
                  <a:pt x="1545829" y="257969"/>
                </a:lnTo>
                <a:lnTo>
                  <a:pt x="1539479" y="255984"/>
                </a:lnTo>
                <a:lnTo>
                  <a:pt x="1532732" y="253603"/>
                </a:lnTo>
                <a:lnTo>
                  <a:pt x="1525588" y="250031"/>
                </a:lnTo>
                <a:lnTo>
                  <a:pt x="1517651" y="246062"/>
                </a:lnTo>
                <a:lnTo>
                  <a:pt x="1509316" y="242490"/>
                </a:lnTo>
                <a:lnTo>
                  <a:pt x="1542654" y="258762"/>
                </a:lnTo>
                <a:lnTo>
                  <a:pt x="1558926" y="266303"/>
                </a:lnTo>
                <a:lnTo>
                  <a:pt x="1566069" y="269081"/>
                </a:lnTo>
                <a:lnTo>
                  <a:pt x="1573610" y="271462"/>
                </a:lnTo>
                <a:lnTo>
                  <a:pt x="1580754" y="273844"/>
                </a:lnTo>
                <a:lnTo>
                  <a:pt x="1587501" y="275431"/>
                </a:lnTo>
                <a:lnTo>
                  <a:pt x="1593851" y="276622"/>
                </a:lnTo>
                <a:lnTo>
                  <a:pt x="1599804" y="277019"/>
                </a:lnTo>
                <a:lnTo>
                  <a:pt x="1605757" y="276622"/>
                </a:lnTo>
                <a:lnTo>
                  <a:pt x="1611313" y="275431"/>
                </a:lnTo>
                <a:lnTo>
                  <a:pt x="1615679" y="273844"/>
                </a:lnTo>
                <a:lnTo>
                  <a:pt x="1618457" y="271859"/>
                </a:lnTo>
                <a:lnTo>
                  <a:pt x="1620441" y="270669"/>
                </a:lnTo>
                <a:lnTo>
                  <a:pt x="1621632" y="282178"/>
                </a:lnTo>
                <a:lnTo>
                  <a:pt x="1622029" y="292497"/>
                </a:lnTo>
                <a:lnTo>
                  <a:pt x="1621632" y="302419"/>
                </a:lnTo>
                <a:lnTo>
                  <a:pt x="1621235" y="311944"/>
                </a:lnTo>
                <a:lnTo>
                  <a:pt x="1622823" y="310356"/>
                </a:lnTo>
                <a:lnTo>
                  <a:pt x="1623616" y="309959"/>
                </a:lnTo>
                <a:lnTo>
                  <a:pt x="1625204" y="309562"/>
                </a:lnTo>
                <a:lnTo>
                  <a:pt x="1626394" y="309959"/>
                </a:lnTo>
                <a:lnTo>
                  <a:pt x="1627188" y="310753"/>
                </a:lnTo>
                <a:lnTo>
                  <a:pt x="1628379" y="311944"/>
                </a:lnTo>
                <a:lnTo>
                  <a:pt x="1629569" y="313928"/>
                </a:lnTo>
                <a:lnTo>
                  <a:pt x="1631951" y="317897"/>
                </a:lnTo>
                <a:lnTo>
                  <a:pt x="1633538" y="323850"/>
                </a:lnTo>
                <a:lnTo>
                  <a:pt x="1634729" y="331391"/>
                </a:lnTo>
                <a:lnTo>
                  <a:pt x="1635919" y="339328"/>
                </a:lnTo>
                <a:lnTo>
                  <a:pt x="1636316" y="348853"/>
                </a:lnTo>
                <a:lnTo>
                  <a:pt x="1636713" y="358775"/>
                </a:lnTo>
                <a:lnTo>
                  <a:pt x="1636316" y="368697"/>
                </a:lnTo>
                <a:lnTo>
                  <a:pt x="1635919" y="377825"/>
                </a:lnTo>
                <a:lnTo>
                  <a:pt x="1634729" y="385763"/>
                </a:lnTo>
                <a:lnTo>
                  <a:pt x="1633538" y="393303"/>
                </a:lnTo>
                <a:lnTo>
                  <a:pt x="1631951" y="399256"/>
                </a:lnTo>
                <a:lnTo>
                  <a:pt x="1629569" y="404019"/>
                </a:lnTo>
                <a:lnTo>
                  <a:pt x="1628379" y="405209"/>
                </a:lnTo>
                <a:lnTo>
                  <a:pt x="1627188" y="406400"/>
                </a:lnTo>
                <a:lnTo>
                  <a:pt x="1626394" y="407194"/>
                </a:lnTo>
                <a:lnTo>
                  <a:pt x="1625204" y="407591"/>
                </a:lnTo>
                <a:lnTo>
                  <a:pt x="1623616" y="407194"/>
                </a:lnTo>
                <a:lnTo>
                  <a:pt x="1622426" y="406400"/>
                </a:lnTo>
                <a:lnTo>
                  <a:pt x="1621235" y="405209"/>
                </a:lnTo>
                <a:lnTo>
                  <a:pt x="1620044" y="403622"/>
                </a:lnTo>
                <a:lnTo>
                  <a:pt x="1618060" y="398463"/>
                </a:lnTo>
                <a:lnTo>
                  <a:pt x="1616076" y="392113"/>
                </a:lnTo>
                <a:lnTo>
                  <a:pt x="1614885" y="400447"/>
                </a:lnTo>
                <a:lnTo>
                  <a:pt x="1613694" y="409178"/>
                </a:lnTo>
                <a:lnTo>
                  <a:pt x="1612107" y="417116"/>
                </a:lnTo>
                <a:lnTo>
                  <a:pt x="1609726" y="425053"/>
                </a:lnTo>
                <a:lnTo>
                  <a:pt x="1607344" y="432594"/>
                </a:lnTo>
                <a:lnTo>
                  <a:pt x="1604963" y="440135"/>
                </a:lnTo>
                <a:lnTo>
                  <a:pt x="1601788" y="447278"/>
                </a:lnTo>
                <a:lnTo>
                  <a:pt x="1599010" y="454025"/>
                </a:lnTo>
                <a:lnTo>
                  <a:pt x="1595438" y="460772"/>
                </a:lnTo>
                <a:lnTo>
                  <a:pt x="1592263" y="467519"/>
                </a:lnTo>
                <a:lnTo>
                  <a:pt x="1588294" y="473869"/>
                </a:lnTo>
                <a:lnTo>
                  <a:pt x="1584326" y="479822"/>
                </a:lnTo>
                <a:lnTo>
                  <a:pt x="1579960" y="485775"/>
                </a:lnTo>
                <a:lnTo>
                  <a:pt x="1575594" y="491331"/>
                </a:lnTo>
                <a:lnTo>
                  <a:pt x="1571626" y="496491"/>
                </a:lnTo>
                <a:lnTo>
                  <a:pt x="1566863" y="501253"/>
                </a:lnTo>
                <a:lnTo>
                  <a:pt x="1562101" y="506016"/>
                </a:lnTo>
                <a:lnTo>
                  <a:pt x="1557735" y="510778"/>
                </a:lnTo>
                <a:lnTo>
                  <a:pt x="1552576" y="514747"/>
                </a:lnTo>
                <a:lnTo>
                  <a:pt x="1547416" y="518716"/>
                </a:lnTo>
                <a:lnTo>
                  <a:pt x="1542257" y="521891"/>
                </a:lnTo>
                <a:lnTo>
                  <a:pt x="1537494" y="525463"/>
                </a:lnTo>
                <a:lnTo>
                  <a:pt x="1532335" y="528241"/>
                </a:lnTo>
                <a:lnTo>
                  <a:pt x="1527176" y="531416"/>
                </a:lnTo>
                <a:lnTo>
                  <a:pt x="1522016" y="533400"/>
                </a:lnTo>
                <a:lnTo>
                  <a:pt x="1517254" y="535385"/>
                </a:lnTo>
                <a:lnTo>
                  <a:pt x="1512094" y="537766"/>
                </a:lnTo>
                <a:lnTo>
                  <a:pt x="1506935" y="538957"/>
                </a:lnTo>
                <a:lnTo>
                  <a:pt x="1502569" y="540147"/>
                </a:lnTo>
                <a:lnTo>
                  <a:pt x="1497410" y="540941"/>
                </a:lnTo>
                <a:lnTo>
                  <a:pt x="1492648" y="541338"/>
                </a:lnTo>
                <a:lnTo>
                  <a:pt x="1487488" y="541338"/>
                </a:lnTo>
                <a:lnTo>
                  <a:pt x="1483916" y="541338"/>
                </a:lnTo>
                <a:lnTo>
                  <a:pt x="1479948" y="540941"/>
                </a:lnTo>
                <a:lnTo>
                  <a:pt x="1475979" y="540147"/>
                </a:lnTo>
                <a:lnTo>
                  <a:pt x="1471613" y="538957"/>
                </a:lnTo>
                <a:lnTo>
                  <a:pt x="1466851" y="537369"/>
                </a:lnTo>
                <a:lnTo>
                  <a:pt x="1462485" y="535385"/>
                </a:lnTo>
                <a:lnTo>
                  <a:pt x="1452960" y="531019"/>
                </a:lnTo>
                <a:lnTo>
                  <a:pt x="1443435" y="525066"/>
                </a:lnTo>
                <a:lnTo>
                  <a:pt x="1433513" y="517922"/>
                </a:lnTo>
                <a:lnTo>
                  <a:pt x="1423988" y="509985"/>
                </a:lnTo>
                <a:lnTo>
                  <a:pt x="1414066" y="500460"/>
                </a:lnTo>
                <a:lnTo>
                  <a:pt x="1404938" y="490538"/>
                </a:lnTo>
                <a:lnTo>
                  <a:pt x="1395810" y="479425"/>
                </a:lnTo>
                <a:lnTo>
                  <a:pt x="1386682" y="467519"/>
                </a:lnTo>
                <a:lnTo>
                  <a:pt x="1378744" y="454819"/>
                </a:lnTo>
                <a:lnTo>
                  <a:pt x="1375173" y="448072"/>
                </a:lnTo>
                <a:lnTo>
                  <a:pt x="1371601" y="441325"/>
                </a:lnTo>
                <a:lnTo>
                  <a:pt x="1368426" y="434578"/>
                </a:lnTo>
                <a:lnTo>
                  <a:pt x="1364854" y="427434"/>
                </a:lnTo>
                <a:lnTo>
                  <a:pt x="1362076" y="420291"/>
                </a:lnTo>
                <a:lnTo>
                  <a:pt x="1359298" y="412750"/>
                </a:lnTo>
                <a:lnTo>
                  <a:pt x="1356916" y="405209"/>
                </a:lnTo>
                <a:lnTo>
                  <a:pt x="1354932" y="397669"/>
                </a:lnTo>
                <a:lnTo>
                  <a:pt x="1352948" y="402828"/>
                </a:lnTo>
                <a:lnTo>
                  <a:pt x="1350963" y="406400"/>
                </a:lnTo>
                <a:lnTo>
                  <a:pt x="1350169" y="408384"/>
                </a:lnTo>
                <a:lnTo>
                  <a:pt x="1349376" y="409178"/>
                </a:lnTo>
                <a:lnTo>
                  <a:pt x="1348185" y="409972"/>
                </a:lnTo>
                <a:lnTo>
                  <a:pt x="1346994" y="409972"/>
                </a:lnTo>
                <a:lnTo>
                  <a:pt x="1345407" y="409972"/>
                </a:lnTo>
                <a:lnTo>
                  <a:pt x="1344613" y="409178"/>
                </a:lnTo>
                <a:lnTo>
                  <a:pt x="1343423" y="407591"/>
                </a:lnTo>
                <a:lnTo>
                  <a:pt x="1342232" y="406003"/>
                </a:lnTo>
                <a:lnTo>
                  <a:pt x="1340248" y="401638"/>
                </a:lnTo>
                <a:lnTo>
                  <a:pt x="1338263" y="395684"/>
                </a:lnTo>
                <a:lnTo>
                  <a:pt x="1337073" y="388541"/>
                </a:lnTo>
                <a:lnTo>
                  <a:pt x="1335882" y="379809"/>
                </a:lnTo>
                <a:lnTo>
                  <a:pt x="1335088" y="371078"/>
                </a:lnTo>
                <a:lnTo>
                  <a:pt x="1335088" y="361156"/>
                </a:lnTo>
                <a:lnTo>
                  <a:pt x="1335088" y="351234"/>
                </a:lnTo>
                <a:lnTo>
                  <a:pt x="1335882" y="342106"/>
                </a:lnTo>
                <a:lnTo>
                  <a:pt x="1337073" y="333772"/>
                </a:lnTo>
                <a:lnTo>
                  <a:pt x="1338263" y="326231"/>
                </a:lnTo>
                <a:lnTo>
                  <a:pt x="1340248" y="320675"/>
                </a:lnTo>
                <a:lnTo>
                  <a:pt x="1342232" y="315912"/>
                </a:lnTo>
                <a:lnTo>
                  <a:pt x="1343423" y="314325"/>
                </a:lnTo>
                <a:lnTo>
                  <a:pt x="1344613" y="312737"/>
                </a:lnTo>
                <a:lnTo>
                  <a:pt x="1345407" y="312341"/>
                </a:lnTo>
                <a:lnTo>
                  <a:pt x="1346994" y="311944"/>
                </a:lnTo>
                <a:lnTo>
                  <a:pt x="1347788" y="311944"/>
                </a:lnTo>
                <a:lnTo>
                  <a:pt x="1348582" y="312341"/>
                </a:lnTo>
                <a:lnTo>
                  <a:pt x="1348979" y="300037"/>
                </a:lnTo>
                <a:lnTo>
                  <a:pt x="1349773" y="294084"/>
                </a:lnTo>
                <a:lnTo>
                  <a:pt x="1350566" y="288528"/>
                </a:lnTo>
                <a:lnTo>
                  <a:pt x="1350169" y="281781"/>
                </a:lnTo>
                <a:lnTo>
                  <a:pt x="1349773" y="275431"/>
                </a:lnTo>
                <a:lnTo>
                  <a:pt x="1349773" y="269081"/>
                </a:lnTo>
                <a:lnTo>
                  <a:pt x="1350169" y="263525"/>
                </a:lnTo>
                <a:lnTo>
                  <a:pt x="1350566" y="257969"/>
                </a:lnTo>
                <a:lnTo>
                  <a:pt x="1351360" y="253206"/>
                </a:lnTo>
                <a:lnTo>
                  <a:pt x="1352154" y="248444"/>
                </a:lnTo>
                <a:lnTo>
                  <a:pt x="1353741" y="243681"/>
                </a:lnTo>
                <a:lnTo>
                  <a:pt x="1355329" y="240109"/>
                </a:lnTo>
                <a:lnTo>
                  <a:pt x="1356916" y="236140"/>
                </a:lnTo>
                <a:lnTo>
                  <a:pt x="1358901" y="232569"/>
                </a:lnTo>
                <a:lnTo>
                  <a:pt x="1361282" y="229394"/>
                </a:lnTo>
                <a:lnTo>
                  <a:pt x="1363663" y="226615"/>
                </a:lnTo>
                <a:lnTo>
                  <a:pt x="1366044" y="223837"/>
                </a:lnTo>
                <a:lnTo>
                  <a:pt x="1369219" y="221456"/>
                </a:lnTo>
                <a:lnTo>
                  <a:pt x="1371998" y="219472"/>
                </a:lnTo>
                <a:lnTo>
                  <a:pt x="1358504" y="219869"/>
                </a:lnTo>
                <a:lnTo>
                  <a:pt x="1348582" y="219869"/>
                </a:lnTo>
                <a:lnTo>
                  <a:pt x="1339454" y="220662"/>
                </a:lnTo>
                <a:lnTo>
                  <a:pt x="1345407" y="217090"/>
                </a:lnTo>
                <a:lnTo>
                  <a:pt x="1351757" y="213122"/>
                </a:lnTo>
                <a:lnTo>
                  <a:pt x="1358107" y="208756"/>
                </a:lnTo>
                <a:lnTo>
                  <a:pt x="1364457" y="203597"/>
                </a:lnTo>
                <a:lnTo>
                  <a:pt x="1376760" y="194865"/>
                </a:lnTo>
                <a:lnTo>
                  <a:pt x="1382316" y="190897"/>
                </a:lnTo>
                <a:lnTo>
                  <a:pt x="1387476" y="187722"/>
                </a:lnTo>
                <a:lnTo>
                  <a:pt x="1401763" y="180975"/>
                </a:lnTo>
                <a:lnTo>
                  <a:pt x="1415257" y="175022"/>
                </a:lnTo>
                <a:lnTo>
                  <a:pt x="1428751" y="170259"/>
                </a:lnTo>
                <a:lnTo>
                  <a:pt x="1441054" y="166687"/>
                </a:lnTo>
                <a:lnTo>
                  <a:pt x="1453754" y="163115"/>
                </a:lnTo>
                <a:lnTo>
                  <a:pt x="1466057" y="161131"/>
                </a:lnTo>
                <a:lnTo>
                  <a:pt x="1477963" y="159544"/>
                </a:lnTo>
                <a:lnTo>
                  <a:pt x="1489473" y="159147"/>
                </a:lnTo>
                <a:lnTo>
                  <a:pt x="1500585" y="158750"/>
                </a:lnTo>
                <a:close/>
                <a:moveTo>
                  <a:pt x="354192" y="158750"/>
                </a:moveTo>
                <a:lnTo>
                  <a:pt x="365290" y="159147"/>
                </a:lnTo>
                <a:lnTo>
                  <a:pt x="375199" y="159940"/>
                </a:lnTo>
                <a:lnTo>
                  <a:pt x="385108" y="161528"/>
                </a:lnTo>
                <a:lnTo>
                  <a:pt x="394620" y="163115"/>
                </a:lnTo>
                <a:lnTo>
                  <a:pt x="403340" y="165894"/>
                </a:lnTo>
                <a:lnTo>
                  <a:pt x="412060" y="168275"/>
                </a:lnTo>
                <a:lnTo>
                  <a:pt x="420383" y="171450"/>
                </a:lnTo>
                <a:lnTo>
                  <a:pt x="428310" y="174228"/>
                </a:lnTo>
                <a:lnTo>
                  <a:pt x="435445" y="177403"/>
                </a:lnTo>
                <a:lnTo>
                  <a:pt x="442183" y="180975"/>
                </a:lnTo>
                <a:lnTo>
                  <a:pt x="448524" y="184150"/>
                </a:lnTo>
                <a:lnTo>
                  <a:pt x="460019" y="191690"/>
                </a:lnTo>
                <a:lnTo>
                  <a:pt x="469135" y="198437"/>
                </a:lnTo>
                <a:lnTo>
                  <a:pt x="476665" y="203994"/>
                </a:lnTo>
                <a:lnTo>
                  <a:pt x="482214" y="208756"/>
                </a:lnTo>
                <a:lnTo>
                  <a:pt x="486178" y="213122"/>
                </a:lnTo>
                <a:lnTo>
                  <a:pt x="484592" y="216297"/>
                </a:lnTo>
                <a:lnTo>
                  <a:pt x="483007" y="219869"/>
                </a:lnTo>
                <a:lnTo>
                  <a:pt x="480629" y="224234"/>
                </a:lnTo>
                <a:lnTo>
                  <a:pt x="477062" y="229394"/>
                </a:lnTo>
                <a:lnTo>
                  <a:pt x="472306" y="234950"/>
                </a:lnTo>
                <a:lnTo>
                  <a:pt x="467549" y="240903"/>
                </a:lnTo>
                <a:lnTo>
                  <a:pt x="461604" y="246459"/>
                </a:lnTo>
                <a:lnTo>
                  <a:pt x="458037" y="248840"/>
                </a:lnTo>
                <a:lnTo>
                  <a:pt x="454866" y="251222"/>
                </a:lnTo>
                <a:lnTo>
                  <a:pt x="450902" y="253603"/>
                </a:lnTo>
                <a:lnTo>
                  <a:pt x="446939" y="255587"/>
                </a:lnTo>
                <a:lnTo>
                  <a:pt x="442579" y="257175"/>
                </a:lnTo>
                <a:lnTo>
                  <a:pt x="437823" y="258762"/>
                </a:lnTo>
                <a:lnTo>
                  <a:pt x="433463" y="259953"/>
                </a:lnTo>
                <a:lnTo>
                  <a:pt x="428310" y="260747"/>
                </a:lnTo>
                <a:lnTo>
                  <a:pt x="423158" y="261144"/>
                </a:lnTo>
                <a:lnTo>
                  <a:pt x="417609" y="261144"/>
                </a:lnTo>
                <a:lnTo>
                  <a:pt x="411663" y="260747"/>
                </a:lnTo>
                <a:lnTo>
                  <a:pt x="406114" y="259953"/>
                </a:lnTo>
                <a:lnTo>
                  <a:pt x="399773" y="257969"/>
                </a:lnTo>
                <a:lnTo>
                  <a:pt x="393431" y="255984"/>
                </a:lnTo>
                <a:lnTo>
                  <a:pt x="386693" y="253603"/>
                </a:lnTo>
                <a:lnTo>
                  <a:pt x="379559" y="250031"/>
                </a:lnTo>
                <a:lnTo>
                  <a:pt x="371235" y="246062"/>
                </a:lnTo>
                <a:lnTo>
                  <a:pt x="362912" y="242490"/>
                </a:lnTo>
                <a:lnTo>
                  <a:pt x="396602" y="258762"/>
                </a:lnTo>
                <a:lnTo>
                  <a:pt x="412060" y="266303"/>
                </a:lnTo>
                <a:lnTo>
                  <a:pt x="419987" y="269081"/>
                </a:lnTo>
                <a:lnTo>
                  <a:pt x="427518" y="271462"/>
                </a:lnTo>
                <a:lnTo>
                  <a:pt x="434256" y="273844"/>
                </a:lnTo>
                <a:lnTo>
                  <a:pt x="440994" y="275431"/>
                </a:lnTo>
                <a:lnTo>
                  <a:pt x="447732" y="276622"/>
                </a:lnTo>
                <a:lnTo>
                  <a:pt x="453677" y="277019"/>
                </a:lnTo>
                <a:lnTo>
                  <a:pt x="459226" y="276622"/>
                </a:lnTo>
                <a:lnTo>
                  <a:pt x="464378" y="275431"/>
                </a:lnTo>
                <a:lnTo>
                  <a:pt x="469531" y="273844"/>
                </a:lnTo>
                <a:lnTo>
                  <a:pt x="471513" y="271859"/>
                </a:lnTo>
                <a:lnTo>
                  <a:pt x="473891" y="270669"/>
                </a:lnTo>
                <a:lnTo>
                  <a:pt x="475080" y="282178"/>
                </a:lnTo>
                <a:lnTo>
                  <a:pt x="475476" y="292497"/>
                </a:lnTo>
                <a:lnTo>
                  <a:pt x="475476" y="302419"/>
                </a:lnTo>
                <a:lnTo>
                  <a:pt x="475080" y="311944"/>
                </a:lnTo>
                <a:lnTo>
                  <a:pt x="476665" y="310356"/>
                </a:lnTo>
                <a:lnTo>
                  <a:pt x="477458" y="309959"/>
                </a:lnTo>
                <a:lnTo>
                  <a:pt x="478251" y="309562"/>
                </a:lnTo>
                <a:lnTo>
                  <a:pt x="479440" y="309959"/>
                </a:lnTo>
                <a:lnTo>
                  <a:pt x="481025" y="310753"/>
                </a:lnTo>
                <a:lnTo>
                  <a:pt x="482214" y="311944"/>
                </a:lnTo>
                <a:lnTo>
                  <a:pt x="483007" y="313928"/>
                </a:lnTo>
                <a:lnTo>
                  <a:pt x="484989" y="317897"/>
                </a:lnTo>
                <a:lnTo>
                  <a:pt x="486574" y="323850"/>
                </a:lnTo>
                <a:lnTo>
                  <a:pt x="488556" y="331391"/>
                </a:lnTo>
                <a:lnTo>
                  <a:pt x="489349" y="339328"/>
                </a:lnTo>
                <a:lnTo>
                  <a:pt x="490141" y="348853"/>
                </a:lnTo>
                <a:lnTo>
                  <a:pt x="490538" y="358775"/>
                </a:lnTo>
                <a:lnTo>
                  <a:pt x="490141" y="368697"/>
                </a:lnTo>
                <a:lnTo>
                  <a:pt x="489349" y="377825"/>
                </a:lnTo>
                <a:lnTo>
                  <a:pt x="488556" y="385763"/>
                </a:lnTo>
                <a:lnTo>
                  <a:pt x="486574" y="393303"/>
                </a:lnTo>
                <a:lnTo>
                  <a:pt x="484989" y="399256"/>
                </a:lnTo>
                <a:lnTo>
                  <a:pt x="483007" y="404019"/>
                </a:lnTo>
                <a:lnTo>
                  <a:pt x="482214" y="405209"/>
                </a:lnTo>
                <a:lnTo>
                  <a:pt x="481025" y="406400"/>
                </a:lnTo>
                <a:lnTo>
                  <a:pt x="479440" y="407194"/>
                </a:lnTo>
                <a:lnTo>
                  <a:pt x="478251" y="407591"/>
                </a:lnTo>
                <a:lnTo>
                  <a:pt x="477062" y="407194"/>
                </a:lnTo>
                <a:lnTo>
                  <a:pt x="475873" y="406400"/>
                </a:lnTo>
                <a:lnTo>
                  <a:pt x="475080" y="405209"/>
                </a:lnTo>
                <a:lnTo>
                  <a:pt x="473891" y="403622"/>
                </a:lnTo>
                <a:lnTo>
                  <a:pt x="471513" y="398463"/>
                </a:lnTo>
                <a:lnTo>
                  <a:pt x="469927" y="392113"/>
                </a:lnTo>
                <a:lnTo>
                  <a:pt x="468738" y="400447"/>
                </a:lnTo>
                <a:lnTo>
                  <a:pt x="467549" y="409178"/>
                </a:lnTo>
                <a:lnTo>
                  <a:pt x="465171" y="417116"/>
                </a:lnTo>
                <a:lnTo>
                  <a:pt x="463586" y="425053"/>
                </a:lnTo>
                <a:lnTo>
                  <a:pt x="461208" y="432594"/>
                </a:lnTo>
                <a:lnTo>
                  <a:pt x="458433" y="440135"/>
                </a:lnTo>
                <a:lnTo>
                  <a:pt x="455659" y="447278"/>
                </a:lnTo>
                <a:lnTo>
                  <a:pt x="452488" y="454025"/>
                </a:lnTo>
                <a:lnTo>
                  <a:pt x="449317" y="460772"/>
                </a:lnTo>
                <a:lnTo>
                  <a:pt x="445353" y="467519"/>
                </a:lnTo>
                <a:lnTo>
                  <a:pt x="441786" y="473869"/>
                </a:lnTo>
                <a:lnTo>
                  <a:pt x="437823" y="479822"/>
                </a:lnTo>
                <a:lnTo>
                  <a:pt x="433859" y="485775"/>
                </a:lnTo>
                <a:lnTo>
                  <a:pt x="429499" y="491331"/>
                </a:lnTo>
                <a:lnTo>
                  <a:pt x="424743" y="496491"/>
                </a:lnTo>
                <a:lnTo>
                  <a:pt x="420780" y="501253"/>
                </a:lnTo>
                <a:lnTo>
                  <a:pt x="416023" y="506016"/>
                </a:lnTo>
                <a:lnTo>
                  <a:pt x="410871" y="510778"/>
                </a:lnTo>
                <a:lnTo>
                  <a:pt x="406511" y="514747"/>
                </a:lnTo>
                <a:lnTo>
                  <a:pt x="401358" y="518716"/>
                </a:lnTo>
                <a:lnTo>
                  <a:pt x="396206" y="521891"/>
                </a:lnTo>
                <a:lnTo>
                  <a:pt x="391053" y="525463"/>
                </a:lnTo>
                <a:lnTo>
                  <a:pt x="386297" y="528241"/>
                </a:lnTo>
                <a:lnTo>
                  <a:pt x="381144" y="531416"/>
                </a:lnTo>
                <a:lnTo>
                  <a:pt x="375992" y="533400"/>
                </a:lnTo>
                <a:lnTo>
                  <a:pt x="370839" y="535385"/>
                </a:lnTo>
                <a:lnTo>
                  <a:pt x="366083" y="537766"/>
                </a:lnTo>
                <a:lnTo>
                  <a:pt x="360930" y="538957"/>
                </a:lnTo>
                <a:lnTo>
                  <a:pt x="355778" y="540147"/>
                </a:lnTo>
                <a:lnTo>
                  <a:pt x="351021" y="540941"/>
                </a:lnTo>
                <a:lnTo>
                  <a:pt x="346265" y="541338"/>
                </a:lnTo>
                <a:lnTo>
                  <a:pt x="341509" y="541338"/>
                </a:lnTo>
                <a:lnTo>
                  <a:pt x="337545" y="541338"/>
                </a:lnTo>
                <a:lnTo>
                  <a:pt x="333582" y="540941"/>
                </a:lnTo>
                <a:lnTo>
                  <a:pt x="329222" y="540147"/>
                </a:lnTo>
                <a:lnTo>
                  <a:pt x="325258" y="538957"/>
                </a:lnTo>
                <a:lnTo>
                  <a:pt x="320898" y="537369"/>
                </a:lnTo>
                <a:lnTo>
                  <a:pt x="316142" y="535385"/>
                </a:lnTo>
                <a:lnTo>
                  <a:pt x="307026" y="531019"/>
                </a:lnTo>
                <a:lnTo>
                  <a:pt x="297117" y="525066"/>
                </a:lnTo>
                <a:lnTo>
                  <a:pt x="287605" y="517922"/>
                </a:lnTo>
                <a:lnTo>
                  <a:pt x="278092" y="509985"/>
                </a:lnTo>
                <a:lnTo>
                  <a:pt x="268183" y="500460"/>
                </a:lnTo>
                <a:lnTo>
                  <a:pt x="258671" y="490538"/>
                </a:lnTo>
                <a:lnTo>
                  <a:pt x="249555" y="479425"/>
                </a:lnTo>
                <a:lnTo>
                  <a:pt x="240835" y="467519"/>
                </a:lnTo>
                <a:lnTo>
                  <a:pt x="232908" y="454819"/>
                </a:lnTo>
                <a:lnTo>
                  <a:pt x="228944" y="448072"/>
                </a:lnTo>
                <a:lnTo>
                  <a:pt x="225377" y="441325"/>
                </a:lnTo>
                <a:lnTo>
                  <a:pt x="221810" y="434578"/>
                </a:lnTo>
                <a:lnTo>
                  <a:pt x="219036" y="427434"/>
                </a:lnTo>
                <a:lnTo>
                  <a:pt x="215865" y="420291"/>
                </a:lnTo>
                <a:lnTo>
                  <a:pt x="213090" y="412750"/>
                </a:lnTo>
                <a:lnTo>
                  <a:pt x="211109" y="405209"/>
                </a:lnTo>
                <a:lnTo>
                  <a:pt x="208730" y="397669"/>
                </a:lnTo>
                <a:lnTo>
                  <a:pt x="207145" y="402828"/>
                </a:lnTo>
                <a:lnTo>
                  <a:pt x="205163" y="406400"/>
                </a:lnTo>
                <a:lnTo>
                  <a:pt x="204371" y="408384"/>
                </a:lnTo>
                <a:lnTo>
                  <a:pt x="203181" y="409178"/>
                </a:lnTo>
                <a:lnTo>
                  <a:pt x="201992" y="409972"/>
                </a:lnTo>
                <a:lnTo>
                  <a:pt x="200803" y="409972"/>
                </a:lnTo>
                <a:lnTo>
                  <a:pt x="199614" y="409972"/>
                </a:lnTo>
                <a:lnTo>
                  <a:pt x="198425" y="409178"/>
                </a:lnTo>
                <a:lnTo>
                  <a:pt x="197236" y="407591"/>
                </a:lnTo>
                <a:lnTo>
                  <a:pt x="196443" y="406003"/>
                </a:lnTo>
                <a:lnTo>
                  <a:pt x="194065" y="401638"/>
                </a:lnTo>
                <a:lnTo>
                  <a:pt x="192480" y="395684"/>
                </a:lnTo>
                <a:lnTo>
                  <a:pt x="190895" y="388541"/>
                </a:lnTo>
                <a:lnTo>
                  <a:pt x="190102" y="379809"/>
                </a:lnTo>
                <a:lnTo>
                  <a:pt x="188913" y="371078"/>
                </a:lnTo>
                <a:lnTo>
                  <a:pt x="188913" y="361156"/>
                </a:lnTo>
                <a:lnTo>
                  <a:pt x="188913" y="351234"/>
                </a:lnTo>
                <a:lnTo>
                  <a:pt x="190102" y="342106"/>
                </a:lnTo>
                <a:lnTo>
                  <a:pt x="190895" y="333772"/>
                </a:lnTo>
                <a:lnTo>
                  <a:pt x="192480" y="326231"/>
                </a:lnTo>
                <a:lnTo>
                  <a:pt x="194065" y="320675"/>
                </a:lnTo>
                <a:lnTo>
                  <a:pt x="196443" y="315912"/>
                </a:lnTo>
                <a:lnTo>
                  <a:pt x="197236" y="314325"/>
                </a:lnTo>
                <a:lnTo>
                  <a:pt x="198425" y="312737"/>
                </a:lnTo>
                <a:lnTo>
                  <a:pt x="199614" y="312341"/>
                </a:lnTo>
                <a:lnTo>
                  <a:pt x="200803" y="311944"/>
                </a:lnTo>
                <a:lnTo>
                  <a:pt x="201596" y="311944"/>
                </a:lnTo>
                <a:lnTo>
                  <a:pt x="201992" y="312341"/>
                </a:lnTo>
                <a:lnTo>
                  <a:pt x="203181" y="300037"/>
                </a:lnTo>
                <a:lnTo>
                  <a:pt x="203974" y="294084"/>
                </a:lnTo>
                <a:lnTo>
                  <a:pt x="204767" y="288528"/>
                </a:lnTo>
                <a:lnTo>
                  <a:pt x="204371" y="281781"/>
                </a:lnTo>
                <a:lnTo>
                  <a:pt x="203974" y="275431"/>
                </a:lnTo>
                <a:lnTo>
                  <a:pt x="203974" y="269081"/>
                </a:lnTo>
                <a:lnTo>
                  <a:pt x="203974" y="263525"/>
                </a:lnTo>
                <a:lnTo>
                  <a:pt x="204767" y="257969"/>
                </a:lnTo>
                <a:lnTo>
                  <a:pt x="205560" y="253206"/>
                </a:lnTo>
                <a:lnTo>
                  <a:pt x="206352" y="248444"/>
                </a:lnTo>
                <a:lnTo>
                  <a:pt x="207541" y="243681"/>
                </a:lnTo>
                <a:lnTo>
                  <a:pt x="209127" y="240109"/>
                </a:lnTo>
                <a:lnTo>
                  <a:pt x="211109" y="236140"/>
                </a:lnTo>
                <a:lnTo>
                  <a:pt x="213090" y="232569"/>
                </a:lnTo>
                <a:lnTo>
                  <a:pt x="215072" y="229394"/>
                </a:lnTo>
                <a:lnTo>
                  <a:pt x="217847" y="226615"/>
                </a:lnTo>
                <a:lnTo>
                  <a:pt x="220225" y="223837"/>
                </a:lnTo>
                <a:lnTo>
                  <a:pt x="222603" y="221456"/>
                </a:lnTo>
                <a:lnTo>
                  <a:pt x="225774" y="219472"/>
                </a:lnTo>
                <a:lnTo>
                  <a:pt x="212694" y="219869"/>
                </a:lnTo>
                <a:lnTo>
                  <a:pt x="201992" y="219869"/>
                </a:lnTo>
                <a:lnTo>
                  <a:pt x="193273" y="220662"/>
                </a:lnTo>
                <a:lnTo>
                  <a:pt x="199614" y="217090"/>
                </a:lnTo>
                <a:lnTo>
                  <a:pt x="205956" y="213122"/>
                </a:lnTo>
                <a:lnTo>
                  <a:pt x="212298" y="208756"/>
                </a:lnTo>
                <a:lnTo>
                  <a:pt x="218639" y="203597"/>
                </a:lnTo>
                <a:lnTo>
                  <a:pt x="230926" y="194865"/>
                </a:lnTo>
                <a:lnTo>
                  <a:pt x="236079" y="190897"/>
                </a:lnTo>
                <a:lnTo>
                  <a:pt x="241231" y="187722"/>
                </a:lnTo>
                <a:lnTo>
                  <a:pt x="255104" y="180975"/>
                </a:lnTo>
                <a:lnTo>
                  <a:pt x="268976" y="175022"/>
                </a:lnTo>
                <a:lnTo>
                  <a:pt x="282056" y="170259"/>
                </a:lnTo>
                <a:lnTo>
                  <a:pt x="295135" y="166687"/>
                </a:lnTo>
                <a:lnTo>
                  <a:pt x="307819" y="163115"/>
                </a:lnTo>
                <a:lnTo>
                  <a:pt x="320106" y="161131"/>
                </a:lnTo>
                <a:lnTo>
                  <a:pt x="331996" y="159544"/>
                </a:lnTo>
                <a:lnTo>
                  <a:pt x="343094" y="159147"/>
                </a:lnTo>
                <a:lnTo>
                  <a:pt x="354192" y="158750"/>
                </a:lnTo>
                <a:close/>
                <a:moveTo>
                  <a:pt x="923918" y="157956"/>
                </a:moveTo>
                <a:lnTo>
                  <a:pt x="917185" y="158353"/>
                </a:lnTo>
                <a:lnTo>
                  <a:pt x="910056" y="158750"/>
                </a:lnTo>
                <a:lnTo>
                  <a:pt x="902928" y="159544"/>
                </a:lnTo>
                <a:lnTo>
                  <a:pt x="895403" y="161131"/>
                </a:lnTo>
                <a:lnTo>
                  <a:pt x="881937" y="164306"/>
                </a:lnTo>
                <a:lnTo>
                  <a:pt x="875996" y="165894"/>
                </a:lnTo>
                <a:lnTo>
                  <a:pt x="870451" y="167878"/>
                </a:lnTo>
                <a:lnTo>
                  <a:pt x="870451" y="196453"/>
                </a:lnTo>
                <a:lnTo>
                  <a:pt x="871640" y="196453"/>
                </a:lnTo>
                <a:lnTo>
                  <a:pt x="876392" y="194072"/>
                </a:lnTo>
                <a:lnTo>
                  <a:pt x="881145" y="191691"/>
                </a:lnTo>
                <a:lnTo>
                  <a:pt x="887086" y="189309"/>
                </a:lnTo>
                <a:lnTo>
                  <a:pt x="893422" y="186928"/>
                </a:lnTo>
                <a:lnTo>
                  <a:pt x="900551" y="184944"/>
                </a:lnTo>
                <a:lnTo>
                  <a:pt x="907680" y="182959"/>
                </a:lnTo>
                <a:lnTo>
                  <a:pt x="914809" y="182166"/>
                </a:lnTo>
                <a:lnTo>
                  <a:pt x="922334" y="182166"/>
                </a:lnTo>
                <a:lnTo>
                  <a:pt x="926294" y="182166"/>
                </a:lnTo>
                <a:lnTo>
                  <a:pt x="930255" y="182562"/>
                </a:lnTo>
                <a:lnTo>
                  <a:pt x="934215" y="182959"/>
                </a:lnTo>
                <a:lnTo>
                  <a:pt x="937384" y="183753"/>
                </a:lnTo>
                <a:lnTo>
                  <a:pt x="940948" y="185341"/>
                </a:lnTo>
                <a:lnTo>
                  <a:pt x="944117" y="186531"/>
                </a:lnTo>
                <a:lnTo>
                  <a:pt x="947285" y="188119"/>
                </a:lnTo>
                <a:lnTo>
                  <a:pt x="950057" y="189706"/>
                </a:lnTo>
                <a:lnTo>
                  <a:pt x="952434" y="192087"/>
                </a:lnTo>
                <a:lnTo>
                  <a:pt x="954810" y="194072"/>
                </a:lnTo>
                <a:lnTo>
                  <a:pt x="956394" y="196850"/>
                </a:lnTo>
                <a:lnTo>
                  <a:pt x="957978" y="199628"/>
                </a:lnTo>
                <a:lnTo>
                  <a:pt x="959167" y="202803"/>
                </a:lnTo>
                <a:lnTo>
                  <a:pt x="959959" y="206375"/>
                </a:lnTo>
                <a:lnTo>
                  <a:pt x="960751" y="209550"/>
                </a:lnTo>
                <a:lnTo>
                  <a:pt x="960751" y="213519"/>
                </a:lnTo>
                <a:lnTo>
                  <a:pt x="959959" y="219472"/>
                </a:lnTo>
                <a:lnTo>
                  <a:pt x="959167" y="224234"/>
                </a:lnTo>
                <a:lnTo>
                  <a:pt x="957978" y="229394"/>
                </a:lnTo>
                <a:lnTo>
                  <a:pt x="955998" y="233759"/>
                </a:lnTo>
                <a:lnTo>
                  <a:pt x="954018" y="237331"/>
                </a:lnTo>
                <a:lnTo>
                  <a:pt x="950850" y="241300"/>
                </a:lnTo>
                <a:lnTo>
                  <a:pt x="947681" y="245269"/>
                </a:lnTo>
                <a:lnTo>
                  <a:pt x="943325" y="248444"/>
                </a:lnTo>
                <a:lnTo>
                  <a:pt x="939760" y="252016"/>
                </a:lnTo>
                <a:lnTo>
                  <a:pt x="935800" y="254794"/>
                </a:lnTo>
                <a:lnTo>
                  <a:pt x="931047" y="257969"/>
                </a:lnTo>
                <a:lnTo>
                  <a:pt x="925898" y="261144"/>
                </a:lnTo>
                <a:lnTo>
                  <a:pt x="906096" y="272653"/>
                </a:lnTo>
                <a:lnTo>
                  <a:pt x="906096" y="315516"/>
                </a:lnTo>
                <a:lnTo>
                  <a:pt x="931443" y="315516"/>
                </a:lnTo>
                <a:lnTo>
                  <a:pt x="931443" y="283766"/>
                </a:lnTo>
                <a:lnTo>
                  <a:pt x="942929" y="277019"/>
                </a:lnTo>
                <a:lnTo>
                  <a:pt x="953226" y="270272"/>
                </a:lnTo>
                <a:lnTo>
                  <a:pt x="958374" y="266700"/>
                </a:lnTo>
                <a:lnTo>
                  <a:pt x="963127" y="262731"/>
                </a:lnTo>
                <a:lnTo>
                  <a:pt x="967484" y="259159"/>
                </a:lnTo>
                <a:lnTo>
                  <a:pt x="971444" y="255191"/>
                </a:lnTo>
                <a:lnTo>
                  <a:pt x="975405" y="250825"/>
                </a:lnTo>
                <a:lnTo>
                  <a:pt x="978573" y="246459"/>
                </a:lnTo>
                <a:lnTo>
                  <a:pt x="981741" y="241300"/>
                </a:lnTo>
                <a:lnTo>
                  <a:pt x="984514" y="236141"/>
                </a:lnTo>
                <a:lnTo>
                  <a:pt x="986494" y="230187"/>
                </a:lnTo>
                <a:lnTo>
                  <a:pt x="988079" y="224234"/>
                </a:lnTo>
                <a:lnTo>
                  <a:pt x="989267" y="218281"/>
                </a:lnTo>
                <a:lnTo>
                  <a:pt x="989267" y="211534"/>
                </a:lnTo>
                <a:lnTo>
                  <a:pt x="989267" y="205581"/>
                </a:lnTo>
                <a:lnTo>
                  <a:pt x="988475" y="200025"/>
                </a:lnTo>
                <a:lnTo>
                  <a:pt x="986494" y="194866"/>
                </a:lnTo>
                <a:lnTo>
                  <a:pt x="984910" y="189706"/>
                </a:lnTo>
                <a:lnTo>
                  <a:pt x="982534" y="185341"/>
                </a:lnTo>
                <a:lnTo>
                  <a:pt x="979365" y="180578"/>
                </a:lnTo>
                <a:lnTo>
                  <a:pt x="975801" y="176212"/>
                </a:lnTo>
                <a:lnTo>
                  <a:pt x="971840" y="172641"/>
                </a:lnTo>
                <a:lnTo>
                  <a:pt x="967484" y="169069"/>
                </a:lnTo>
                <a:lnTo>
                  <a:pt x="962335" y="166291"/>
                </a:lnTo>
                <a:lnTo>
                  <a:pt x="956790" y="163512"/>
                </a:lnTo>
                <a:lnTo>
                  <a:pt x="951246" y="161528"/>
                </a:lnTo>
                <a:lnTo>
                  <a:pt x="944909" y="159941"/>
                </a:lnTo>
                <a:lnTo>
                  <a:pt x="938176" y="159147"/>
                </a:lnTo>
                <a:lnTo>
                  <a:pt x="931443" y="158353"/>
                </a:lnTo>
                <a:lnTo>
                  <a:pt x="923918" y="157956"/>
                </a:lnTo>
                <a:close/>
                <a:moveTo>
                  <a:pt x="925106" y="0"/>
                </a:moveTo>
                <a:lnTo>
                  <a:pt x="938968" y="0"/>
                </a:lnTo>
                <a:lnTo>
                  <a:pt x="952434" y="397"/>
                </a:lnTo>
                <a:lnTo>
                  <a:pt x="965503" y="1984"/>
                </a:lnTo>
                <a:lnTo>
                  <a:pt x="978177" y="3572"/>
                </a:lnTo>
                <a:lnTo>
                  <a:pt x="990059" y="5953"/>
                </a:lnTo>
                <a:lnTo>
                  <a:pt x="1001544" y="9128"/>
                </a:lnTo>
                <a:lnTo>
                  <a:pt x="1012238" y="12303"/>
                </a:lnTo>
                <a:lnTo>
                  <a:pt x="1022931" y="15875"/>
                </a:lnTo>
                <a:lnTo>
                  <a:pt x="1032436" y="19844"/>
                </a:lnTo>
                <a:lnTo>
                  <a:pt x="1041942" y="24209"/>
                </a:lnTo>
                <a:lnTo>
                  <a:pt x="1050259" y="28178"/>
                </a:lnTo>
                <a:lnTo>
                  <a:pt x="1058180" y="32544"/>
                </a:lnTo>
                <a:lnTo>
                  <a:pt x="1065704" y="37306"/>
                </a:lnTo>
                <a:lnTo>
                  <a:pt x="1072437" y="41275"/>
                </a:lnTo>
                <a:lnTo>
                  <a:pt x="1084715" y="50006"/>
                </a:lnTo>
                <a:lnTo>
                  <a:pt x="1093824" y="57547"/>
                </a:lnTo>
                <a:lnTo>
                  <a:pt x="1100557" y="63500"/>
                </a:lnTo>
                <a:lnTo>
                  <a:pt x="1106102" y="68659"/>
                </a:lnTo>
                <a:lnTo>
                  <a:pt x="1104121" y="73025"/>
                </a:lnTo>
                <a:lnTo>
                  <a:pt x="1101745" y="77390"/>
                </a:lnTo>
                <a:lnTo>
                  <a:pt x="1098577" y="83344"/>
                </a:lnTo>
                <a:lnTo>
                  <a:pt x="1094220" y="89694"/>
                </a:lnTo>
                <a:lnTo>
                  <a:pt x="1089071" y="96837"/>
                </a:lnTo>
                <a:lnTo>
                  <a:pt x="1082339" y="103981"/>
                </a:lnTo>
                <a:lnTo>
                  <a:pt x="1078774" y="107156"/>
                </a:lnTo>
                <a:lnTo>
                  <a:pt x="1074418" y="111125"/>
                </a:lnTo>
                <a:lnTo>
                  <a:pt x="1070457" y="113903"/>
                </a:lnTo>
                <a:lnTo>
                  <a:pt x="1066101" y="117475"/>
                </a:lnTo>
                <a:lnTo>
                  <a:pt x="1060952" y="119856"/>
                </a:lnTo>
                <a:lnTo>
                  <a:pt x="1056199" y="122237"/>
                </a:lnTo>
                <a:lnTo>
                  <a:pt x="1050655" y="125016"/>
                </a:lnTo>
                <a:lnTo>
                  <a:pt x="1045110" y="126603"/>
                </a:lnTo>
                <a:lnTo>
                  <a:pt x="1039169" y="128191"/>
                </a:lnTo>
                <a:lnTo>
                  <a:pt x="1032832" y="128984"/>
                </a:lnTo>
                <a:lnTo>
                  <a:pt x="1026100" y="129381"/>
                </a:lnTo>
                <a:lnTo>
                  <a:pt x="1018971" y="129381"/>
                </a:lnTo>
                <a:lnTo>
                  <a:pt x="1011842" y="128984"/>
                </a:lnTo>
                <a:lnTo>
                  <a:pt x="1004317" y="127794"/>
                </a:lnTo>
                <a:lnTo>
                  <a:pt x="996792" y="125809"/>
                </a:lnTo>
                <a:lnTo>
                  <a:pt x="988475" y="123428"/>
                </a:lnTo>
                <a:lnTo>
                  <a:pt x="979761" y="119856"/>
                </a:lnTo>
                <a:lnTo>
                  <a:pt x="971048" y="115490"/>
                </a:lnTo>
                <a:lnTo>
                  <a:pt x="960751" y="110728"/>
                </a:lnTo>
                <a:lnTo>
                  <a:pt x="950057" y="105965"/>
                </a:lnTo>
                <a:lnTo>
                  <a:pt x="992435" y="126603"/>
                </a:lnTo>
                <a:lnTo>
                  <a:pt x="1012634" y="135334"/>
                </a:lnTo>
                <a:lnTo>
                  <a:pt x="1022139" y="139700"/>
                </a:lnTo>
                <a:lnTo>
                  <a:pt x="1031248" y="142875"/>
                </a:lnTo>
                <a:lnTo>
                  <a:pt x="1039961" y="145653"/>
                </a:lnTo>
                <a:lnTo>
                  <a:pt x="1049070" y="147637"/>
                </a:lnTo>
                <a:lnTo>
                  <a:pt x="1056991" y="149225"/>
                </a:lnTo>
                <a:lnTo>
                  <a:pt x="1064516" y="149622"/>
                </a:lnTo>
                <a:lnTo>
                  <a:pt x="1068081" y="149622"/>
                </a:lnTo>
                <a:lnTo>
                  <a:pt x="1071645" y="149225"/>
                </a:lnTo>
                <a:lnTo>
                  <a:pt x="1075606" y="148431"/>
                </a:lnTo>
                <a:lnTo>
                  <a:pt x="1078378" y="147637"/>
                </a:lnTo>
                <a:lnTo>
                  <a:pt x="1081546" y="146844"/>
                </a:lnTo>
                <a:lnTo>
                  <a:pt x="1084715" y="145256"/>
                </a:lnTo>
                <a:lnTo>
                  <a:pt x="1087487" y="143272"/>
                </a:lnTo>
                <a:lnTo>
                  <a:pt x="1090260" y="141287"/>
                </a:lnTo>
                <a:lnTo>
                  <a:pt x="1091844" y="155972"/>
                </a:lnTo>
                <a:lnTo>
                  <a:pt x="1092240" y="169069"/>
                </a:lnTo>
                <a:lnTo>
                  <a:pt x="1092240" y="181769"/>
                </a:lnTo>
                <a:lnTo>
                  <a:pt x="1091448" y="194072"/>
                </a:lnTo>
                <a:lnTo>
                  <a:pt x="1093824" y="192087"/>
                </a:lnTo>
                <a:lnTo>
                  <a:pt x="1094616" y="191294"/>
                </a:lnTo>
                <a:lnTo>
                  <a:pt x="1096200" y="191294"/>
                </a:lnTo>
                <a:lnTo>
                  <a:pt x="1097785" y="191691"/>
                </a:lnTo>
                <a:lnTo>
                  <a:pt x="1098973" y="192484"/>
                </a:lnTo>
                <a:lnTo>
                  <a:pt x="1100557" y="194072"/>
                </a:lnTo>
                <a:lnTo>
                  <a:pt x="1101745" y="195659"/>
                </a:lnTo>
                <a:lnTo>
                  <a:pt x="1103329" y="198834"/>
                </a:lnTo>
                <a:lnTo>
                  <a:pt x="1104517" y="201612"/>
                </a:lnTo>
                <a:lnTo>
                  <a:pt x="1106894" y="209153"/>
                </a:lnTo>
                <a:lnTo>
                  <a:pt x="1108478" y="218678"/>
                </a:lnTo>
                <a:lnTo>
                  <a:pt x="1110062" y="228997"/>
                </a:lnTo>
                <a:lnTo>
                  <a:pt x="1110854" y="240506"/>
                </a:lnTo>
                <a:lnTo>
                  <a:pt x="1111250" y="253206"/>
                </a:lnTo>
                <a:lnTo>
                  <a:pt x="1110854" y="265113"/>
                </a:lnTo>
                <a:lnTo>
                  <a:pt x="1110062" y="277019"/>
                </a:lnTo>
                <a:lnTo>
                  <a:pt x="1108478" y="287734"/>
                </a:lnTo>
                <a:lnTo>
                  <a:pt x="1106894" y="296466"/>
                </a:lnTo>
                <a:lnTo>
                  <a:pt x="1104517" y="304006"/>
                </a:lnTo>
                <a:lnTo>
                  <a:pt x="1103329" y="307578"/>
                </a:lnTo>
                <a:lnTo>
                  <a:pt x="1101745" y="309959"/>
                </a:lnTo>
                <a:lnTo>
                  <a:pt x="1100557" y="311944"/>
                </a:lnTo>
                <a:lnTo>
                  <a:pt x="1098973" y="313531"/>
                </a:lnTo>
                <a:lnTo>
                  <a:pt x="1097785" y="314722"/>
                </a:lnTo>
                <a:lnTo>
                  <a:pt x="1096200" y="314722"/>
                </a:lnTo>
                <a:lnTo>
                  <a:pt x="1094220" y="314722"/>
                </a:lnTo>
                <a:lnTo>
                  <a:pt x="1093032" y="313531"/>
                </a:lnTo>
                <a:lnTo>
                  <a:pt x="1091448" y="311547"/>
                </a:lnTo>
                <a:lnTo>
                  <a:pt x="1090260" y="309563"/>
                </a:lnTo>
                <a:lnTo>
                  <a:pt x="1088279" y="306784"/>
                </a:lnTo>
                <a:lnTo>
                  <a:pt x="1087091" y="303213"/>
                </a:lnTo>
                <a:lnTo>
                  <a:pt x="1085111" y="295275"/>
                </a:lnTo>
                <a:lnTo>
                  <a:pt x="1083923" y="305594"/>
                </a:lnTo>
                <a:lnTo>
                  <a:pt x="1081546" y="316309"/>
                </a:lnTo>
                <a:lnTo>
                  <a:pt x="1079566" y="327025"/>
                </a:lnTo>
                <a:lnTo>
                  <a:pt x="1077190" y="336550"/>
                </a:lnTo>
                <a:lnTo>
                  <a:pt x="1074022" y="346075"/>
                </a:lnTo>
                <a:lnTo>
                  <a:pt x="1070853" y="355997"/>
                </a:lnTo>
                <a:lnTo>
                  <a:pt x="1067289" y="364728"/>
                </a:lnTo>
                <a:lnTo>
                  <a:pt x="1063328" y="373460"/>
                </a:lnTo>
                <a:lnTo>
                  <a:pt x="1058972" y="382588"/>
                </a:lnTo>
                <a:lnTo>
                  <a:pt x="1054219" y="390525"/>
                </a:lnTo>
                <a:lnTo>
                  <a:pt x="1049863" y="398463"/>
                </a:lnTo>
                <a:lnTo>
                  <a:pt x="1044714" y="406003"/>
                </a:lnTo>
                <a:lnTo>
                  <a:pt x="1039565" y="413147"/>
                </a:lnTo>
                <a:lnTo>
                  <a:pt x="1034021" y="420291"/>
                </a:lnTo>
                <a:lnTo>
                  <a:pt x="1028872" y="427038"/>
                </a:lnTo>
                <a:lnTo>
                  <a:pt x="1022931" y="433388"/>
                </a:lnTo>
                <a:lnTo>
                  <a:pt x="1016990" y="439341"/>
                </a:lnTo>
                <a:lnTo>
                  <a:pt x="1011050" y="444897"/>
                </a:lnTo>
                <a:lnTo>
                  <a:pt x="1004713" y="450453"/>
                </a:lnTo>
                <a:lnTo>
                  <a:pt x="998376" y="455216"/>
                </a:lnTo>
                <a:lnTo>
                  <a:pt x="992039" y="459581"/>
                </a:lnTo>
                <a:lnTo>
                  <a:pt x="985702" y="463947"/>
                </a:lnTo>
                <a:lnTo>
                  <a:pt x="979365" y="467519"/>
                </a:lnTo>
                <a:lnTo>
                  <a:pt x="973028" y="471091"/>
                </a:lnTo>
                <a:lnTo>
                  <a:pt x="966692" y="473869"/>
                </a:lnTo>
                <a:lnTo>
                  <a:pt x="959959" y="477044"/>
                </a:lnTo>
                <a:lnTo>
                  <a:pt x="954018" y="479028"/>
                </a:lnTo>
                <a:lnTo>
                  <a:pt x="947681" y="480616"/>
                </a:lnTo>
                <a:lnTo>
                  <a:pt x="941344" y="482600"/>
                </a:lnTo>
                <a:lnTo>
                  <a:pt x="935404" y="483394"/>
                </a:lnTo>
                <a:lnTo>
                  <a:pt x="929067" y="484188"/>
                </a:lnTo>
                <a:lnTo>
                  <a:pt x="923126" y="484188"/>
                </a:lnTo>
                <a:lnTo>
                  <a:pt x="917977" y="484188"/>
                </a:lnTo>
                <a:lnTo>
                  <a:pt x="912829" y="483394"/>
                </a:lnTo>
                <a:lnTo>
                  <a:pt x="908076" y="482203"/>
                </a:lnTo>
                <a:lnTo>
                  <a:pt x="902531" y="480616"/>
                </a:lnTo>
                <a:lnTo>
                  <a:pt x="896987" y="478632"/>
                </a:lnTo>
                <a:lnTo>
                  <a:pt x="891046" y="476647"/>
                </a:lnTo>
                <a:lnTo>
                  <a:pt x="885105" y="473472"/>
                </a:lnTo>
                <a:lnTo>
                  <a:pt x="879561" y="470694"/>
                </a:lnTo>
                <a:lnTo>
                  <a:pt x="873620" y="466725"/>
                </a:lnTo>
                <a:lnTo>
                  <a:pt x="867283" y="463153"/>
                </a:lnTo>
                <a:lnTo>
                  <a:pt x="861342" y="458788"/>
                </a:lnTo>
                <a:lnTo>
                  <a:pt x="855005" y="454025"/>
                </a:lnTo>
                <a:lnTo>
                  <a:pt x="848669" y="449263"/>
                </a:lnTo>
                <a:lnTo>
                  <a:pt x="842728" y="444103"/>
                </a:lnTo>
                <a:lnTo>
                  <a:pt x="836391" y="438150"/>
                </a:lnTo>
                <a:lnTo>
                  <a:pt x="830450" y="432197"/>
                </a:lnTo>
                <a:lnTo>
                  <a:pt x="824114" y="425847"/>
                </a:lnTo>
                <a:lnTo>
                  <a:pt x="818173" y="419497"/>
                </a:lnTo>
                <a:lnTo>
                  <a:pt x="812628" y="412750"/>
                </a:lnTo>
                <a:lnTo>
                  <a:pt x="807083" y="405606"/>
                </a:lnTo>
                <a:lnTo>
                  <a:pt x="801539" y="398463"/>
                </a:lnTo>
                <a:lnTo>
                  <a:pt x="795994" y="390525"/>
                </a:lnTo>
                <a:lnTo>
                  <a:pt x="790845" y="382985"/>
                </a:lnTo>
                <a:lnTo>
                  <a:pt x="786093" y="374650"/>
                </a:lnTo>
                <a:lnTo>
                  <a:pt x="780944" y="366316"/>
                </a:lnTo>
                <a:lnTo>
                  <a:pt x="776588" y="357585"/>
                </a:lnTo>
                <a:lnTo>
                  <a:pt x="772231" y="349250"/>
                </a:lnTo>
                <a:lnTo>
                  <a:pt x="768271" y="340122"/>
                </a:lnTo>
                <a:lnTo>
                  <a:pt x="764706" y="330597"/>
                </a:lnTo>
                <a:lnTo>
                  <a:pt x="761142" y="321469"/>
                </a:lnTo>
                <a:lnTo>
                  <a:pt x="758369" y="311944"/>
                </a:lnTo>
                <a:lnTo>
                  <a:pt x="755201" y="302419"/>
                </a:lnTo>
                <a:lnTo>
                  <a:pt x="753221" y="308769"/>
                </a:lnTo>
                <a:lnTo>
                  <a:pt x="750448" y="313531"/>
                </a:lnTo>
                <a:lnTo>
                  <a:pt x="749260" y="315516"/>
                </a:lnTo>
                <a:lnTo>
                  <a:pt x="748072" y="316706"/>
                </a:lnTo>
                <a:lnTo>
                  <a:pt x="746884" y="317500"/>
                </a:lnTo>
                <a:lnTo>
                  <a:pt x="745696" y="317500"/>
                </a:lnTo>
                <a:lnTo>
                  <a:pt x="743715" y="317500"/>
                </a:lnTo>
                <a:lnTo>
                  <a:pt x="742131" y="316309"/>
                </a:lnTo>
                <a:lnTo>
                  <a:pt x="740943" y="315119"/>
                </a:lnTo>
                <a:lnTo>
                  <a:pt x="739755" y="313134"/>
                </a:lnTo>
                <a:lnTo>
                  <a:pt x="738567" y="310356"/>
                </a:lnTo>
                <a:lnTo>
                  <a:pt x="736983" y="307181"/>
                </a:lnTo>
                <a:lnTo>
                  <a:pt x="734606" y="299641"/>
                </a:lnTo>
                <a:lnTo>
                  <a:pt x="733022" y="290513"/>
                </a:lnTo>
                <a:lnTo>
                  <a:pt x="731834" y="280194"/>
                </a:lnTo>
                <a:lnTo>
                  <a:pt x="730250" y="268288"/>
                </a:lnTo>
                <a:lnTo>
                  <a:pt x="730250" y="255984"/>
                </a:lnTo>
                <a:lnTo>
                  <a:pt x="730250" y="243284"/>
                </a:lnTo>
                <a:lnTo>
                  <a:pt x="731834" y="231775"/>
                </a:lnTo>
                <a:lnTo>
                  <a:pt x="733022" y="221456"/>
                </a:lnTo>
                <a:lnTo>
                  <a:pt x="734606" y="212328"/>
                </a:lnTo>
                <a:lnTo>
                  <a:pt x="736983" y="204787"/>
                </a:lnTo>
                <a:lnTo>
                  <a:pt x="738567" y="201612"/>
                </a:lnTo>
                <a:lnTo>
                  <a:pt x="739755" y="198834"/>
                </a:lnTo>
                <a:lnTo>
                  <a:pt x="740943" y="196453"/>
                </a:lnTo>
                <a:lnTo>
                  <a:pt x="742131" y="195262"/>
                </a:lnTo>
                <a:lnTo>
                  <a:pt x="743715" y="194469"/>
                </a:lnTo>
                <a:lnTo>
                  <a:pt x="745696" y="194072"/>
                </a:lnTo>
                <a:lnTo>
                  <a:pt x="746488" y="194072"/>
                </a:lnTo>
                <a:lnTo>
                  <a:pt x="747280" y="194866"/>
                </a:lnTo>
                <a:lnTo>
                  <a:pt x="747676" y="186531"/>
                </a:lnTo>
                <a:lnTo>
                  <a:pt x="748072" y="178594"/>
                </a:lnTo>
                <a:lnTo>
                  <a:pt x="748864" y="171450"/>
                </a:lnTo>
                <a:lnTo>
                  <a:pt x="750052" y="164306"/>
                </a:lnTo>
                <a:lnTo>
                  <a:pt x="749260" y="155575"/>
                </a:lnTo>
                <a:lnTo>
                  <a:pt x="748864" y="147637"/>
                </a:lnTo>
                <a:lnTo>
                  <a:pt x="748864" y="139700"/>
                </a:lnTo>
                <a:lnTo>
                  <a:pt x="749260" y="132556"/>
                </a:lnTo>
                <a:lnTo>
                  <a:pt x="750052" y="125809"/>
                </a:lnTo>
                <a:lnTo>
                  <a:pt x="751240" y="119459"/>
                </a:lnTo>
                <a:lnTo>
                  <a:pt x="752429" y="113506"/>
                </a:lnTo>
                <a:lnTo>
                  <a:pt x="754013" y="107553"/>
                </a:lnTo>
                <a:lnTo>
                  <a:pt x="755993" y="102394"/>
                </a:lnTo>
                <a:lnTo>
                  <a:pt x="758369" y="98028"/>
                </a:lnTo>
                <a:lnTo>
                  <a:pt x="760746" y="93265"/>
                </a:lnTo>
                <a:lnTo>
                  <a:pt x="763122" y="89694"/>
                </a:lnTo>
                <a:lnTo>
                  <a:pt x="766686" y="85725"/>
                </a:lnTo>
                <a:lnTo>
                  <a:pt x="769459" y="82153"/>
                </a:lnTo>
                <a:lnTo>
                  <a:pt x="773419" y="79375"/>
                </a:lnTo>
                <a:lnTo>
                  <a:pt x="776984" y="76994"/>
                </a:lnTo>
                <a:lnTo>
                  <a:pt x="760350" y="76994"/>
                </a:lnTo>
                <a:lnTo>
                  <a:pt x="747280" y="77390"/>
                </a:lnTo>
                <a:lnTo>
                  <a:pt x="735794" y="78184"/>
                </a:lnTo>
                <a:lnTo>
                  <a:pt x="743715" y="73819"/>
                </a:lnTo>
                <a:lnTo>
                  <a:pt x="752032" y="68659"/>
                </a:lnTo>
                <a:lnTo>
                  <a:pt x="759953" y="63500"/>
                </a:lnTo>
                <a:lnTo>
                  <a:pt x="767874" y="57150"/>
                </a:lnTo>
                <a:lnTo>
                  <a:pt x="782924" y="45640"/>
                </a:lnTo>
                <a:lnTo>
                  <a:pt x="790053" y="40878"/>
                </a:lnTo>
                <a:lnTo>
                  <a:pt x="796390" y="36909"/>
                </a:lnTo>
                <a:lnTo>
                  <a:pt x="814212" y="28178"/>
                </a:lnTo>
                <a:lnTo>
                  <a:pt x="831242" y="21034"/>
                </a:lnTo>
                <a:lnTo>
                  <a:pt x="848273" y="15081"/>
                </a:lnTo>
                <a:lnTo>
                  <a:pt x="864511" y="9922"/>
                </a:lnTo>
                <a:lnTo>
                  <a:pt x="880749" y="5953"/>
                </a:lnTo>
                <a:lnTo>
                  <a:pt x="895799" y="3175"/>
                </a:lnTo>
                <a:lnTo>
                  <a:pt x="910849" y="1587"/>
                </a:lnTo>
                <a:lnTo>
                  <a:pt x="925106" y="0"/>
                </a:lnTo>
                <a:close/>
              </a:path>
            </a:pathLst>
          </a:cu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6020435" y="3341370"/>
            <a:ext cx="2994660" cy="328930"/>
            <a:chOff x="9247" y="2194"/>
            <a:chExt cx="4950" cy="518"/>
          </a:xfrm>
          <a:solidFill>
            <a:schemeClr val="accent2"/>
          </a:solidFill>
        </p:grpSpPr>
        <p:sp>
          <p:nvSpPr>
            <p:cNvPr id="26" name="圆角矩形 25"/>
            <p:cNvSpPr/>
            <p:nvPr/>
          </p:nvSpPr>
          <p:spPr>
            <a:xfrm>
              <a:off x="9480" y="2194"/>
              <a:ext cx="4511" cy="518"/>
            </a:xfrm>
            <a:prstGeom prst="roundRect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7" name="椭圆 26"/>
            <p:cNvSpPr/>
            <p:nvPr/>
          </p:nvSpPr>
          <p:spPr>
            <a:xfrm>
              <a:off x="13731" y="2194"/>
              <a:ext cx="467" cy="518"/>
            </a:xfrm>
            <a:prstGeom prst="ellipse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8" name="椭圆 27"/>
            <p:cNvSpPr/>
            <p:nvPr/>
          </p:nvSpPr>
          <p:spPr>
            <a:xfrm>
              <a:off x="9247" y="2194"/>
              <a:ext cx="467" cy="518"/>
            </a:xfrm>
            <a:prstGeom prst="ellipse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8" name="组合 7"/>
          <p:cNvGrpSpPr/>
          <p:nvPr/>
        </p:nvGrpSpPr>
        <p:grpSpPr>
          <a:xfrm rot="0">
            <a:off x="6019800" y="1349375"/>
            <a:ext cx="2995295" cy="328930"/>
            <a:chOff x="9247" y="2194"/>
            <a:chExt cx="4950" cy="518"/>
          </a:xfrm>
          <a:solidFill>
            <a:schemeClr val="accent1"/>
          </a:solidFill>
        </p:grpSpPr>
        <p:sp>
          <p:nvSpPr>
            <p:cNvPr id="5" name="圆角矩形 4"/>
            <p:cNvSpPr/>
            <p:nvPr/>
          </p:nvSpPr>
          <p:spPr>
            <a:xfrm>
              <a:off x="9480" y="2194"/>
              <a:ext cx="4511" cy="518"/>
            </a:xfrm>
            <a:prstGeom prst="roundRect">
              <a:avLst/>
            </a:prstGeom>
            <a:grp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13731" y="2194"/>
              <a:ext cx="467" cy="518"/>
            </a:xfrm>
            <a:prstGeom prst="ellipse">
              <a:avLst/>
            </a:prstGeom>
            <a:grp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9247" y="2194"/>
              <a:ext cx="467" cy="518"/>
            </a:xfrm>
            <a:prstGeom prst="ellipse">
              <a:avLst/>
            </a:prstGeom>
            <a:grp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29" name="文本框 28"/>
          <p:cNvSpPr txBox="1"/>
          <p:nvPr/>
        </p:nvSpPr>
        <p:spPr>
          <a:xfrm>
            <a:off x="6303645" y="1349375"/>
            <a:ext cx="191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1.HTML</a:t>
            </a:r>
            <a:r>
              <a:rPr lang="zh-CN" altLang="en-US"/>
              <a:t>常用标签</a:t>
            </a:r>
            <a:endParaRPr lang="en-US" altLang="zh-CN"/>
          </a:p>
        </p:txBody>
      </p:sp>
      <p:sp>
        <p:nvSpPr>
          <p:cNvPr id="31" name="文本框 30"/>
          <p:cNvSpPr txBox="1"/>
          <p:nvPr/>
        </p:nvSpPr>
        <p:spPr>
          <a:xfrm>
            <a:off x="6303645" y="1805305"/>
            <a:ext cx="1452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2.HTML</a:t>
            </a:r>
            <a:r>
              <a:rPr lang="zh-CN" altLang="en-US"/>
              <a:t>表格</a:t>
            </a:r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6294755" y="2301240"/>
            <a:ext cx="2595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3.HTML</a:t>
            </a:r>
            <a:r>
              <a:rPr lang="zh-CN" altLang="en-US"/>
              <a:t>表单与表单控件</a:t>
            </a:r>
            <a:endParaRPr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6303645" y="2814955"/>
            <a:ext cx="2214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4.CSS</a:t>
            </a:r>
            <a:r>
              <a:rPr lang="zh-CN" altLang="en-US"/>
              <a:t>样式部分应用</a:t>
            </a:r>
            <a:endParaRPr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6417945" y="3341370"/>
            <a:ext cx="2214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5.CSS</a:t>
            </a:r>
            <a:r>
              <a:rPr lang="zh-CN" altLang="en-US"/>
              <a:t>样式的框模型</a:t>
            </a:r>
            <a:endParaRPr lang="zh-CN" altLang="en-US"/>
          </a:p>
        </p:txBody>
      </p:sp>
      <p:grpSp>
        <p:nvGrpSpPr>
          <p:cNvPr id="35" name="组合 34"/>
          <p:cNvGrpSpPr/>
          <p:nvPr/>
        </p:nvGrpSpPr>
        <p:grpSpPr>
          <a:xfrm>
            <a:off x="7275830" y="69215"/>
            <a:ext cx="1614805" cy="1089603"/>
            <a:chOff x="11606" y="292"/>
            <a:chExt cx="2337" cy="2130"/>
          </a:xfrm>
        </p:grpSpPr>
        <p:sp>
          <p:nvSpPr>
            <p:cNvPr id="213" name=" 213"/>
            <p:cNvSpPr/>
            <p:nvPr/>
          </p:nvSpPr>
          <p:spPr>
            <a:xfrm>
              <a:off x="11606" y="292"/>
              <a:ext cx="2337" cy="2130"/>
            </a:xfrm>
            <a:custGeom>
              <a:avLst/>
              <a:gdLst/>
              <a:ahLst/>
              <a:cxnLst/>
              <a:rect l="l" t="t" r="r" b="b"/>
              <a:pathLst>
                <a:path w="1160528" h="1137856">
                  <a:moveTo>
                    <a:pt x="301373" y="145324"/>
                  </a:moveTo>
                  <a:cubicBezTo>
                    <a:pt x="77474" y="176329"/>
                    <a:pt x="-76715" y="585266"/>
                    <a:pt x="580264" y="1067944"/>
                  </a:cubicBezTo>
                  <a:cubicBezTo>
                    <a:pt x="1535870" y="365866"/>
                    <a:pt x="775286" y="-180195"/>
                    <a:pt x="580264" y="365866"/>
                  </a:cubicBezTo>
                  <a:cubicBezTo>
                    <a:pt x="519320" y="195222"/>
                    <a:pt x="403145" y="131231"/>
                    <a:pt x="301373" y="145324"/>
                  </a:cubicBezTo>
                  <a:close/>
                  <a:moveTo>
                    <a:pt x="237013" y="2324"/>
                  </a:moveTo>
                  <a:cubicBezTo>
                    <a:pt x="362271" y="-15022"/>
                    <a:pt x="505256" y="63737"/>
                    <a:pt x="580264" y="273760"/>
                  </a:cubicBezTo>
                  <a:cubicBezTo>
                    <a:pt x="820291" y="-398315"/>
                    <a:pt x="1756395" y="273760"/>
                    <a:pt x="580264" y="1137856"/>
                  </a:cubicBezTo>
                  <a:cubicBezTo>
                    <a:pt x="-228326" y="543790"/>
                    <a:pt x="-38555" y="40484"/>
                    <a:pt x="237013" y="2324"/>
                  </a:cubicBezTo>
                  <a:close/>
                </a:path>
              </a:pathLst>
            </a:custGeom>
            <a:solidFill>
              <a:srgbClr val="00B05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12150" y="994"/>
              <a:ext cx="1248" cy="9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2400">
                  <a:ln w="6600">
                    <a:solidFill>
                      <a:schemeClr val="accent2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dist="38100" dir="2700000" algn="tl" rotWithShape="0">
                      <a:schemeClr val="accent2"/>
                    </a:outerShdw>
                  </a:effectLst>
                  <a:latin typeface="Arial Black" panose="020B0A04020102020204" charset="0"/>
                </a:rPr>
                <a:t>五组</a:t>
              </a:r>
              <a:endParaRPr lang="zh-CN" altLang="en-US" sz="240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Arial Black" panose="020B0A04020102020204" charset="0"/>
              </a:endParaRPr>
            </a:p>
          </p:txBody>
        </p:sp>
      </p:grpSp>
      <p:sp>
        <p:nvSpPr>
          <p:cNvPr id="37" name="文本框 36"/>
          <p:cNvSpPr txBox="1"/>
          <p:nvPr/>
        </p:nvSpPr>
        <p:spPr>
          <a:xfrm>
            <a:off x="1878330" y="1466850"/>
            <a:ext cx="2214880" cy="70675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prstTxWarp prst="textNoShape">
              <a:avLst/>
            </a:prstTxWarp>
            <a:spAutoFit/>
          </a:bodyPr>
          <a:p>
            <a:r>
              <a:rPr lang="zh-CN" altLang="en-US" sz="40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目录推送</a:t>
            </a:r>
            <a:endParaRPr lang="zh-CN" altLang="en-US" sz="40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ntr" presetSubtype="1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 fmla="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671528 0.012870 " pathEditMode="relative" rAng="0" ptsTypes="">
                                      <p:cBhvr>
                                        <p:cTn id="10" dur="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0"/>
                            </p:stCondLst>
                            <p:childTnLst>
                              <p:par>
                                <p:cTn id="12" presetID="37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" decel="100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99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7000"/>
                            </p:stCondLst>
                            <p:childTnLst>
                              <p:par>
                                <p:cTn id="19" presetID="4" presetClass="entr" presetSubtype="16" fill="hold" grpId="16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9000"/>
                            </p:stCondLst>
                            <p:childTnLst>
                              <p:par>
                                <p:cTn id="23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5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1000"/>
                            </p:stCondLst>
                            <p:childTnLst>
                              <p:par>
                                <p:cTn id="27" presetID="29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1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3000"/>
                            </p:stCondLst>
                            <p:childTnLst>
                              <p:par>
                                <p:cTn id="33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5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0"/>
                            </p:stCondLst>
                            <p:childTnLst>
                              <p:par>
                                <p:cTn id="37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1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7000"/>
                            </p:stCondLst>
                            <p:childTnLst>
                              <p:par>
                                <p:cTn id="43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5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9000"/>
                            </p:stCondLst>
                            <p:childTnLst>
                              <p:par>
                                <p:cTn id="47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1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1000"/>
                            </p:stCondLst>
                            <p:childTnLst>
                              <p:par>
                                <p:cTn id="53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5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3000"/>
                            </p:stCondLst>
                            <p:childTnLst>
                              <p:par>
                                <p:cTn id="57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61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5000"/>
                            </p:stCondLst>
                            <p:childTnLst>
                              <p:par>
                                <p:cTn id="63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5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7000"/>
                            </p:stCondLst>
                            <p:childTnLst>
                              <p:par>
                                <p:cTn id="67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71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4" grpId="2" animBg="1"/>
      <p:bldP spid="29" grpId="0"/>
      <p:bldP spid="29" grpId="1"/>
      <p:bldP spid="29" grpId="2"/>
      <p:bldP spid="31" grpId="0"/>
      <p:bldP spid="32" grpId="0"/>
      <p:bldP spid="33" grpId="0"/>
      <p:bldP spid="34" grpId="0"/>
      <p:bldP spid="37" grpId="0" animBg="1"/>
      <p:bldP spid="37" grpId="1" animBg="1"/>
      <p:bldP spid="37" grpId="2" animBg="1"/>
      <p:bldP spid="37" grpId="3" animBg="1"/>
      <p:bldP spid="37" grpId="4" animBg="1"/>
      <p:bldP spid="37" grpId="5" animBg="1"/>
      <p:bldP spid="37" grpId="6" animBg="1"/>
      <p:bldP spid="37" grpId="7" animBg="1"/>
      <p:bldP spid="37" grpId="8" animBg="1"/>
      <p:bldP spid="37" grpId="9" animBg="1"/>
      <p:bldP spid="37" grpId="10" animBg="1"/>
      <p:bldP spid="37" grpId="11" animBg="1"/>
      <p:bldP spid="37" grpId="12" animBg="1"/>
      <p:bldP spid="37" grpId="13" animBg="1"/>
      <p:bldP spid="37" grpId="14" animBg="1"/>
      <p:bldP spid="37" grpId="15" animBg="1"/>
      <p:bldP spid="37" grpId="16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4" name="组合 13"/>
          <p:cNvGrpSpPr/>
          <p:nvPr/>
        </p:nvGrpSpPr>
        <p:grpSpPr>
          <a:xfrm>
            <a:off x="7413625" y="295275"/>
            <a:ext cx="1483360" cy="1352550"/>
            <a:chOff x="11606" y="292"/>
            <a:chExt cx="2336" cy="2130"/>
          </a:xfrm>
        </p:grpSpPr>
        <p:sp>
          <p:nvSpPr>
            <p:cNvPr id="213" name=" 213"/>
            <p:cNvSpPr/>
            <p:nvPr/>
          </p:nvSpPr>
          <p:spPr>
            <a:xfrm>
              <a:off x="11606" y="292"/>
              <a:ext cx="2337" cy="2130"/>
            </a:xfrm>
            <a:custGeom>
              <a:avLst/>
              <a:gdLst/>
              <a:ahLst/>
              <a:cxnLst/>
              <a:rect l="l" t="t" r="r" b="b"/>
              <a:pathLst>
                <a:path w="1160528" h="1137856">
                  <a:moveTo>
                    <a:pt x="301373" y="145324"/>
                  </a:moveTo>
                  <a:cubicBezTo>
                    <a:pt x="77474" y="176329"/>
                    <a:pt x="-76715" y="585266"/>
                    <a:pt x="580264" y="1067944"/>
                  </a:cubicBezTo>
                  <a:cubicBezTo>
                    <a:pt x="1535870" y="365866"/>
                    <a:pt x="775286" y="-180195"/>
                    <a:pt x="580264" y="365866"/>
                  </a:cubicBezTo>
                  <a:cubicBezTo>
                    <a:pt x="519320" y="195222"/>
                    <a:pt x="403145" y="131231"/>
                    <a:pt x="301373" y="145324"/>
                  </a:cubicBezTo>
                  <a:close/>
                  <a:moveTo>
                    <a:pt x="237013" y="2324"/>
                  </a:moveTo>
                  <a:cubicBezTo>
                    <a:pt x="362271" y="-15022"/>
                    <a:pt x="505256" y="63737"/>
                    <a:pt x="580264" y="273760"/>
                  </a:cubicBezTo>
                  <a:cubicBezTo>
                    <a:pt x="820291" y="-398315"/>
                    <a:pt x="1756395" y="273760"/>
                    <a:pt x="580264" y="1137856"/>
                  </a:cubicBezTo>
                  <a:cubicBezTo>
                    <a:pt x="-228326" y="543790"/>
                    <a:pt x="-38555" y="40484"/>
                    <a:pt x="237013" y="2324"/>
                  </a:cubicBezTo>
                  <a:close/>
                </a:path>
              </a:pathLst>
            </a:custGeom>
            <a:solidFill>
              <a:srgbClr val="00B05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2150" y="994"/>
              <a:ext cx="1248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400">
                  <a:ln w="6600">
                    <a:solidFill>
                      <a:schemeClr val="accent2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dist="38100" dir="2700000" algn="tl" rotWithShape="0">
                      <a:schemeClr val="accent2"/>
                    </a:outerShdw>
                  </a:effectLst>
                  <a:latin typeface="Arial Black" panose="020B0A04020102020204" charset="0"/>
                </a:rPr>
                <a:t>五组</a:t>
              </a:r>
              <a:endParaRPr lang="zh-CN" altLang="en-US" sz="240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Arial Black" panose="020B0A04020102020204" charset="0"/>
              </a:endParaRPr>
            </a:p>
          </p:txBody>
        </p:sp>
      </p:grpSp>
      <p:sp>
        <p:nvSpPr>
          <p:cNvPr id="2050" name=" 2050"/>
          <p:cNvSpPr/>
          <p:nvPr/>
        </p:nvSpPr>
        <p:spPr bwMode="auto">
          <a:xfrm rot="300000">
            <a:off x="7433945" y="4856480"/>
            <a:ext cx="1647825" cy="1938655"/>
          </a:xfrm>
          <a:custGeom>
            <a:avLst/>
            <a:gdLst>
              <a:gd name="T0" fmla="*/ 1052180 w 1822450"/>
              <a:gd name="T1" fmla="*/ 1891814 h 1912938"/>
              <a:gd name="T2" fmla="*/ 834486 w 1822450"/>
              <a:gd name="T3" fmla="*/ 1843067 h 1912938"/>
              <a:gd name="T4" fmla="*/ 702457 w 1822450"/>
              <a:gd name="T5" fmla="*/ 1904601 h 1912938"/>
              <a:gd name="T6" fmla="*/ 1654740 w 1822450"/>
              <a:gd name="T7" fmla="*/ 1644404 h 1912938"/>
              <a:gd name="T8" fmla="*/ 1553494 w 1822450"/>
              <a:gd name="T9" fmla="*/ 1640423 h 1912938"/>
              <a:gd name="T10" fmla="*/ 1385313 w 1822450"/>
              <a:gd name="T11" fmla="*/ 1639229 h 1912938"/>
              <a:gd name="T12" fmla="*/ 1338497 w 1822450"/>
              <a:gd name="T13" fmla="*/ 1607788 h 1912938"/>
              <a:gd name="T14" fmla="*/ 436229 w 1822450"/>
              <a:gd name="T15" fmla="*/ 1649976 h 1912938"/>
              <a:gd name="T16" fmla="*/ 265376 w 1822450"/>
              <a:gd name="T17" fmla="*/ 1639229 h 1912938"/>
              <a:gd name="T18" fmla="*/ 148309 w 1822450"/>
              <a:gd name="T19" fmla="*/ 1649577 h 1912938"/>
              <a:gd name="T20" fmla="*/ 624432 w 1822450"/>
              <a:gd name="T21" fmla="*/ 1289910 h 1912938"/>
              <a:gd name="T22" fmla="*/ 583933 w 1822450"/>
              <a:gd name="T23" fmla="*/ 1302672 h 1912938"/>
              <a:gd name="T24" fmla="*/ 1245239 w 1822450"/>
              <a:gd name="T25" fmla="*/ 1301091 h 1912938"/>
              <a:gd name="T26" fmla="*/ 1203152 w 1822450"/>
              <a:gd name="T27" fmla="*/ 1281551 h 1912938"/>
              <a:gd name="T28" fmla="*/ 110393 w 1822450"/>
              <a:gd name="T29" fmla="*/ 1147347 h 1912938"/>
              <a:gd name="T30" fmla="*/ 86508 w 1822450"/>
              <a:gd name="T31" fmla="*/ 1182918 h 1912938"/>
              <a:gd name="T32" fmla="*/ 1760008 w 1822450"/>
              <a:gd name="T33" fmla="*/ 1169884 h 1912938"/>
              <a:gd name="T34" fmla="*/ 1709636 w 1822450"/>
              <a:gd name="T35" fmla="*/ 1166651 h 1912938"/>
              <a:gd name="T36" fmla="*/ 366123 w 1822450"/>
              <a:gd name="T37" fmla="*/ 583339 h 1912938"/>
              <a:gd name="T38" fmla="*/ 468306 w 1822450"/>
              <a:gd name="T39" fmla="*/ 1328065 h 1912938"/>
              <a:gd name="T40" fmla="*/ 96264 w 1822450"/>
              <a:gd name="T41" fmla="*/ 768237 h 1912938"/>
              <a:gd name="T42" fmla="*/ 1183 w 1822450"/>
              <a:gd name="T43" fmla="*/ 654059 h 1912938"/>
              <a:gd name="T44" fmla="*/ 1654601 w 1822450"/>
              <a:gd name="T45" fmla="*/ 539486 h 1912938"/>
              <a:gd name="T46" fmla="*/ 1777799 w 1822450"/>
              <a:gd name="T47" fmla="*/ 1076207 h 1912938"/>
              <a:gd name="T48" fmla="*/ 1669211 w 1822450"/>
              <a:gd name="T49" fmla="*/ 1082926 h 1912938"/>
              <a:gd name="T50" fmla="*/ 1379381 w 1822450"/>
              <a:gd name="T51" fmla="*/ 1258406 h 1912938"/>
              <a:gd name="T52" fmla="*/ 1596951 w 1822450"/>
              <a:gd name="T53" fmla="*/ 534744 h 1912938"/>
              <a:gd name="T54" fmla="*/ 1341509 w 1822450"/>
              <a:gd name="T55" fmla="*/ 631970 h 1912938"/>
              <a:gd name="T56" fmla="*/ 1211058 w 1822450"/>
              <a:gd name="T57" fmla="*/ 878592 h 1912938"/>
              <a:gd name="T58" fmla="*/ 913390 w 1822450"/>
              <a:gd name="T59" fmla="*/ 1388436 h 1912938"/>
              <a:gd name="T60" fmla="*/ 620862 w 1822450"/>
              <a:gd name="T61" fmla="*/ 1012575 h 1912938"/>
              <a:gd name="T62" fmla="*/ 490410 w 1822450"/>
              <a:gd name="T63" fmla="*/ 658450 h 1912938"/>
              <a:gd name="T64" fmla="*/ 791239 w 1822450"/>
              <a:gd name="T65" fmla="*/ 477436 h 1912938"/>
              <a:gd name="T66" fmla="*/ 930565 w 1822450"/>
              <a:gd name="T67" fmla="*/ 340686 h 1912938"/>
              <a:gd name="T68" fmla="*/ 1525019 w 1822450"/>
              <a:gd name="T69" fmla="*/ 348987 h 1912938"/>
              <a:gd name="T70" fmla="*/ 1543211 w 1822450"/>
              <a:gd name="T71" fmla="*/ 320925 h 1912938"/>
              <a:gd name="T72" fmla="*/ 361253 w 1822450"/>
              <a:gd name="T73" fmla="*/ 309859 h 1912938"/>
              <a:gd name="T74" fmla="*/ 388900 w 1822450"/>
              <a:gd name="T75" fmla="*/ 340686 h 1912938"/>
              <a:gd name="T76" fmla="*/ 1589483 w 1822450"/>
              <a:gd name="T77" fmla="*/ 183386 h 1912938"/>
              <a:gd name="T78" fmla="*/ 1537279 w 1822450"/>
              <a:gd name="T79" fmla="*/ 257688 h 1912938"/>
              <a:gd name="T80" fmla="*/ 1630219 w 1822450"/>
              <a:gd name="T81" fmla="*/ 376257 h 1912938"/>
              <a:gd name="T82" fmla="*/ 1556658 w 1822450"/>
              <a:gd name="T83" fmla="*/ 503916 h 1912938"/>
              <a:gd name="T84" fmla="*/ 1370381 w 1822450"/>
              <a:gd name="T85" fmla="*/ 446213 h 1912938"/>
              <a:gd name="T86" fmla="*/ 1339928 w 1822450"/>
              <a:gd name="T87" fmla="*/ 311439 h 1912938"/>
              <a:gd name="T88" fmla="*/ 1371963 w 1822450"/>
              <a:gd name="T89" fmla="*/ 194056 h 1912938"/>
              <a:gd name="T90" fmla="*/ 478954 w 1822450"/>
              <a:gd name="T91" fmla="*/ 223304 h 1912938"/>
              <a:gd name="T92" fmla="*/ 457626 w 1822450"/>
              <a:gd name="T93" fmla="*/ 275474 h 1912938"/>
              <a:gd name="T94" fmla="*/ 476585 w 1822450"/>
              <a:gd name="T95" fmla="*/ 405900 h 1912938"/>
              <a:gd name="T96" fmla="*/ 374682 w 1822450"/>
              <a:gd name="T97" fmla="*/ 531187 h 1912938"/>
              <a:gd name="T98" fmla="*/ 206423 w 1822450"/>
              <a:gd name="T99" fmla="*/ 401156 h 1912938"/>
              <a:gd name="T100" fmla="*/ 203659 w 1822450"/>
              <a:gd name="T101" fmla="*/ 280612 h 1912938"/>
              <a:gd name="T102" fmla="*/ 318991 w 1822450"/>
              <a:gd name="T103" fmla="*/ 160462 h 1912938"/>
              <a:gd name="T104" fmla="*/ 951483 w 1822450"/>
              <a:gd name="T105" fmla="*/ 193267 h 1912938"/>
              <a:gd name="T106" fmla="*/ 978320 w 1822450"/>
              <a:gd name="T107" fmla="*/ 240299 h 1912938"/>
              <a:gd name="T108" fmla="*/ 1028839 w 1822450"/>
              <a:gd name="T109" fmla="*/ 19762 h 1912938"/>
              <a:gd name="T110" fmla="*/ 985031 w 1822450"/>
              <a:gd name="T111" fmla="*/ 122916 h 1912938"/>
              <a:gd name="T112" fmla="*/ 1097906 w 1822450"/>
              <a:gd name="T113" fmla="*/ 194847 h 1912938"/>
              <a:gd name="T114" fmla="*/ 1067122 w 1822450"/>
              <a:gd name="T115" fmla="*/ 354520 h 1912938"/>
              <a:gd name="T116" fmla="*/ 893862 w 1822450"/>
              <a:gd name="T117" fmla="*/ 476646 h 1912938"/>
              <a:gd name="T118" fmla="*/ 745465 w 1822450"/>
              <a:gd name="T119" fmla="*/ 315392 h 1912938"/>
              <a:gd name="T120" fmla="*/ 746649 w 1822450"/>
              <a:gd name="T121" fmla="*/ 154929 h 1912938"/>
              <a:gd name="T122" fmla="*/ 892678 w 1822450"/>
              <a:gd name="T123" fmla="*/ 3162 h 1912938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822450" h="1912938">
                <a:moveTo>
                  <a:pt x="987425" y="1839913"/>
                </a:moveTo>
                <a:lnTo>
                  <a:pt x="1085699" y="1839913"/>
                </a:lnTo>
                <a:lnTo>
                  <a:pt x="1094850" y="1845932"/>
                </a:lnTo>
                <a:lnTo>
                  <a:pt x="1104399" y="1852753"/>
                </a:lnTo>
                <a:lnTo>
                  <a:pt x="1115141" y="1860778"/>
                </a:lnTo>
                <a:lnTo>
                  <a:pt x="1126282" y="1870407"/>
                </a:lnTo>
                <a:lnTo>
                  <a:pt x="1131454" y="1874821"/>
                </a:lnTo>
                <a:lnTo>
                  <a:pt x="1135831" y="1879636"/>
                </a:lnTo>
                <a:lnTo>
                  <a:pt x="1139809" y="1884450"/>
                </a:lnTo>
                <a:lnTo>
                  <a:pt x="1142594" y="1888864"/>
                </a:lnTo>
                <a:lnTo>
                  <a:pt x="1144982" y="1893679"/>
                </a:lnTo>
                <a:lnTo>
                  <a:pt x="1145777" y="1895685"/>
                </a:lnTo>
                <a:lnTo>
                  <a:pt x="1146175" y="1897691"/>
                </a:lnTo>
                <a:lnTo>
                  <a:pt x="1145777" y="1900500"/>
                </a:lnTo>
                <a:lnTo>
                  <a:pt x="1144982" y="1902907"/>
                </a:lnTo>
                <a:lnTo>
                  <a:pt x="1142992" y="1905315"/>
                </a:lnTo>
                <a:lnTo>
                  <a:pt x="1140605" y="1907321"/>
                </a:lnTo>
                <a:lnTo>
                  <a:pt x="1137422" y="1908926"/>
                </a:lnTo>
                <a:lnTo>
                  <a:pt x="1133046" y="1910531"/>
                </a:lnTo>
                <a:lnTo>
                  <a:pt x="1127475" y="1911735"/>
                </a:lnTo>
                <a:lnTo>
                  <a:pt x="1120712" y="1912537"/>
                </a:lnTo>
                <a:lnTo>
                  <a:pt x="1112754" y="1912938"/>
                </a:lnTo>
                <a:lnTo>
                  <a:pt x="1105195" y="1912938"/>
                </a:lnTo>
                <a:lnTo>
                  <a:pt x="1098033" y="1912537"/>
                </a:lnTo>
                <a:lnTo>
                  <a:pt x="1091269" y="1911735"/>
                </a:lnTo>
                <a:lnTo>
                  <a:pt x="1084903" y="1910130"/>
                </a:lnTo>
                <a:lnTo>
                  <a:pt x="1078537" y="1908525"/>
                </a:lnTo>
                <a:lnTo>
                  <a:pt x="1072569" y="1906920"/>
                </a:lnTo>
                <a:lnTo>
                  <a:pt x="1066601" y="1904914"/>
                </a:lnTo>
                <a:lnTo>
                  <a:pt x="1061031" y="1902105"/>
                </a:lnTo>
                <a:lnTo>
                  <a:pt x="1055859" y="1899697"/>
                </a:lnTo>
                <a:lnTo>
                  <a:pt x="1045514" y="1893679"/>
                </a:lnTo>
                <a:lnTo>
                  <a:pt x="1035965" y="1887259"/>
                </a:lnTo>
                <a:lnTo>
                  <a:pt x="1026416" y="1880438"/>
                </a:lnTo>
                <a:lnTo>
                  <a:pt x="1022438" y="1878031"/>
                </a:lnTo>
                <a:lnTo>
                  <a:pt x="1019255" y="1876827"/>
                </a:lnTo>
                <a:lnTo>
                  <a:pt x="1018459" y="1876827"/>
                </a:lnTo>
                <a:lnTo>
                  <a:pt x="1017663" y="1876827"/>
                </a:lnTo>
                <a:lnTo>
                  <a:pt x="1016470" y="1877629"/>
                </a:lnTo>
                <a:lnTo>
                  <a:pt x="1015674" y="1878833"/>
                </a:lnTo>
                <a:lnTo>
                  <a:pt x="1015276" y="1880037"/>
                </a:lnTo>
                <a:lnTo>
                  <a:pt x="1014083" y="1880839"/>
                </a:lnTo>
                <a:lnTo>
                  <a:pt x="1013685" y="1881241"/>
                </a:lnTo>
                <a:lnTo>
                  <a:pt x="1012889" y="1881241"/>
                </a:lnTo>
                <a:lnTo>
                  <a:pt x="1002146" y="1880839"/>
                </a:lnTo>
                <a:lnTo>
                  <a:pt x="995781" y="1880438"/>
                </a:lnTo>
                <a:lnTo>
                  <a:pt x="993393" y="1880037"/>
                </a:lnTo>
                <a:lnTo>
                  <a:pt x="991802" y="1879234"/>
                </a:lnTo>
                <a:lnTo>
                  <a:pt x="989812" y="1870006"/>
                </a:lnTo>
                <a:lnTo>
                  <a:pt x="988619" y="1861580"/>
                </a:lnTo>
                <a:lnTo>
                  <a:pt x="988221" y="1855160"/>
                </a:lnTo>
                <a:lnTo>
                  <a:pt x="988221" y="1850747"/>
                </a:lnTo>
                <a:lnTo>
                  <a:pt x="988221" y="1847136"/>
                </a:lnTo>
                <a:lnTo>
                  <a:pt x="988619" y="1844728"/>
                </a:lnTo>
                <a:lnTo>
                  <a:pt x="989017" y="1843123"/>
                </a:lnTo>
                <a:lnTo>
                  <a:pt x="987425" y="1839913"/>
                </a:lnTo>
                <a:close/>
                <a:moveTo>
                  <a:pt x="739926" y="1839913"/>
                </a:moveTo>
                <a:lnTo>
                  <a:pt x="838200" y="1839913"/>
                </a:lnTo>
                <a:lnTo>
                  <a:pt x="836608" y="1843123"/>
                </a:lnTo>
                <a:lnTo>
                  <a:pt x="837006" y="1844728"/>
                </a:lnTo>
                <a:lnTo>
                  <a:pt x="837404" y="1847136"/>
                </a:lnTo>
                <a:lnTo>
                  <a:pt x="837404" y="1850747"/>
                </a:lnTo>
                <a:lnTo>
                  <a:pt x="837404" y="1855160"/>
                </a:lnTo>
                <a:lnTo>
                  <a:pt x="837006" y="1861580"/>
                </a:lnTo>
                <a:lnTo>
                  <a:pt x="835813" y="1870006"/>
                </a:lnTo>
                <a:lnTo>
                  <a:pt x="833823" y="1879234"/>
                </a:lnTo>
                <a:lnTo>
                  <a:pt x="831834" y="1880037"/>
                </a:lnTo>
                <a:lnTo>
                  <a:pt x="829447" y="1880438"/>
                </a:lnTo>
                <a:lnTo>
                  <a:pt x="823479" y="1880839"/>
                </a:lnTo>
                <a:lnTo>
                  <a:pt x="812338" y="1881241"/>
                </a:lnTo>
                <a:lnTo>
                  <a:pt x="811542" y="1881241"/>
                </a:lnTo>
                <a:lnTo>
                  <a:pt x="810747" y="1880839"/>
                </a:lnTo>
                <a:lnTo>
                  <a:pt x="810349" y="1880037"/>
                </a:lnTo>
                <a:lnTo>
                  <a:pt x="809553" y="1878833"/>
                </a:lnTo>
                <a:lnTo>
                  <a:pt x="809155" y="1877629"/>
                </a:lnTo>
                <a:lnTo>
                  <a:pt x="807962" y="1876827"/>
                </a:lnTo>
                <a:lnTo>
                  <a:pt x="807166" y="1876827"/>
                </a:lnTo>
                <a:lnTo>
                  <a:pt x="806370" y="1876827"/>
                </a:lnTo>
                <a:lnTo>
                  <a:pt x="803187" y="1878031"/>
                </a:lnTo>
                <a:lnTo>
                  <a:pt x="799209" y="1880438"/>
                </a:lnTo>
                <a:lnTo>
                  <a:pt x="789660" y="1887259"/>
                </a:lnTo>
                <a:lnTo>
                  <a:pt x="780111" y="1893679"/>
                </a:lnTo>
                <a:lnTo>
                  <a:pt x="769368" y="1899697"/>
                </a:lnTo>
                <a:lnTo>
                  <a:pt x="764594" y="1902105"/>
                </a:lnTo>
                <a:lnTo>
                  <a:pt x="758626" y="1904914"/>
                </a:lnTo>
                <a:lnTo>
                  <a:pt x="753056" y="1906920"/>
                </a:lnTo>
                <a:lnTo>
                  <a:pt x="747088" y="1908525"/>
                </a:lnTo>
                <a:lnTo>
                  <a:pt x="740722" y="1910130"/>
                </a:lnTo>
                <a:lnTo>
                  <a:pt x="733958" y="1911735"/>
                </a:lnTo>
                <a:lnTo>
                  <a:pt x="727194" y="1912537"/>
                </a:lnTo>
                <a:lnTo>
                  <a:pt x="720032" y="1912938"/>
                </a:lnTo>
                <a:lnTo>
                  <a:pt x="712473" y="1912938"/>
                </a:lnTo>
                <a:lnTo>
                  <a:pt x="704913" y="1912537"/>
                </a:lnTo>
                <a:lnTo>
                  <a:pt x="700139" y="1912136"/>
                </a:lnTo>
                <a:lnTo>
                  <a:pt x="695365" y="1911333"/>
                </a:lnTo>
                <a:lnTo>
                  <a:pt x="691386" y="1909728"/>
                </a:lnTo>
                <a:lnTo>
                  <a:pt x="687805" y="1908926"/>
                </a:lnTo>
                <a:lnTo>
                  <a:pt x="685020" y="1907321"/>
                </a:lnTo>
                <a:lnTo>
                  <a:pt x="683031" y="1905716"/>
                </a:lnTo>
                <a:lnTo>
                  <a:pt x="681041" y="1903710"/>
                </a:lnTo>
                <a:lnTo>
                  <a:pt x="680245" y="1902105"/>
                </a:lnTo>
                <a:lnTo>
                  <a:pt x="679450" y="1900099"/>
                </a:lnTo>
                <a:lnTo>
                  <a:pt x="679450" y="1898093"/>
                </a:lnTo>
                <a:lnTo>
                  <a:pt x="679848" y="1895685"/>
                </a:lnTo>
                <a:lnTo>
                  <a:pt x="680245" y="1893679"/>
                </a:lnTo>
                <a:lnTo>
                  <a:pt x="681439" y="1891673"/>
                </a:lnTo>
                <a:lnTo>
                  <a:pt x="684224" y="1886457"/>
                </a:lnTo>
                <a:lnTo>
                  <a:pt x="687805" y="1881642"/>
                </a:lnTo>
                <a:lnTo>
                  <a:pt x="692182" y="1876827"/>
                </a:lnTo>
                <a:lnTo>
                  <a:pt x="697354" y="1872012"/>
                </a:lnTo>
                <a:lnTo>
                  <a:pt x="702526" y="1866796"/>
                </a:lnTo>
                <a:lnTo>
                  <a:pt x="708494" y="1861981"/>
                </a:lnTo>
                <a:lnTo>
                  <a:pt x="720032" y="1853555"/>
                </a:lnTo>
                <a:lnTo>
                  <a:pt x="729581" y="1846333"/>
                </a:lnTo>
                <a:lnTo>
                  <a:pt x="739926" y="1839913"/>
                </a:lnTo>
                <a:close/>
                <a:moveTo>
                  <a:pt x="1538288" y="1614488"/>
                </a:moveTo>
                <a:lnTo>
                  <a:pt x="1616076" y="1614488"/>
                </a:lnTo>
                <a:lnTo>
                  <a:pt x="1619648" y="1616486"/>
                </a:lnTo>
                <a:lnTo>
                  <a:pt x="1628379" y="1622880"/>
                </a:lnTo>
                <a:lnTo>
                  <a:pt x="1640286" y="1631273"/>
                </a:lnTo>
                <a:lnTo>
                  <a:pt x="1646239" y="1636069"/>
                </a:lnTo>
                <a:lnTo>
                  <a:pt x="1651795" y="1641264"/>
                </a:lnTo>
                <a:lnTo>
                  <a:pt x="1656557" y="1646060"/>
                </a:lnTo>
                <a:lnTo>
                  <a:pt x="1660526" y="1651256"/>
                </a:lnTo>
                <a:lnTo>
                  <a:pt x="1661717" y="1653653"/>
                </a:lnTo>
                <a:lnTo>
                  <a:pt x="1662907" y="1656451"/>
                </a:lnTo>
                <a:lnTo>
                  <a:pt x="1663701" y="1658449"/>
                </a:lnTo>
                <a:lnTo>
                  <a:pt x="1663701" y="1660448"/>
                </a:lnTo>
                <a:lnTo>
                  <a:pt x="1663304" y="1662845"/>
                </a:lnTo>
                <a:lnTo>
                  <a:pt x="1662511" y="1664444"/>
                </a:lnTo>
                <a:lnTo>
                  <a:pt x="1661320" y="1666043"/>
                </a:lnTo>
                <a:lnTo>
                  <a:pt x="1659336" y="1668041"/>
                </a:lnTo>
                <a:lnTo>
                  <a:pt x="1656161" y="1669240"/>
                </a:lnTo>
                <a:lnTo>
                  <a:pt x="1652986" y="1670039"/>
                </a:lnTo>
                <a:lnTo>
                  <a:pt x="1648620" y="1670838"/>
                </a:lnTo>
                <a:lnTo>
                  <a:pt x="1643461" y="1671238"/>
                </a:lnTo>
                <a:lnTo>
                  <a:pt x="1637904" y="1671638"/>
                </a:lnTo>
                <a:lnTo>
                  <a:pt x="1631951" y="1671638"/>
                </a:lnTo>
                <a:lnTo>
                  <a:pt x="1625998" y="1671238"/>
                </a:lnTo>
                <a:lnTo>
                  <a:pt x="1620442" y="1670838"/>
                </a:lnTo>
                <a:lnTo>
                  <a:pt x="1615282" y="1669640"/>
                </a:lnTo>
                <a:lnTo>
                  <a:pt x="1610520" y="1668441"/>
                </a:lnTo>
                <a:lnTo>
                  <a:pt x="1605757" y="1666842"/>
                </a:lnTo>
                <a:lnTo>
                  <a:pt x="1600995" y="1665243"/>
                </a:lnTo>
                <a:lnTo>
                  <a:pt x="1592660" y="1661646"/>
                </a:lnTo>
                <a:lnTo>
                  <a:pt x="1584723" y="1656851"/>
                </a:lnTo>
                <a:lnTo>
                  <a:pt x="1576785" y="1651655"/>
                </a:lnTo>
                <a:lnTo>
                  <a:pt x="1569245" y="1646060"/>
                </a:lnTo>
                <a:lnTo>
                  <a:pt x="1566070" y="1644062"/>
                </a:lnTo>
                <a:lnTo>
                  <a:pt x="1564085" y="1643263"/>
                </a:lnTo>
                <a:lnTo>
                  <a:pt x="1562101" y="1643263"/>
                </a:lnTo>
                <a:lnTo>
                  <a:pt x="1561307" y="1643662"/>
                </a:lnTo>
                <a:lnTo>
                  <a:pt x="1560513" y="1645660"/>
                </a:lnTo>
                <a:lnTo>
                  <a:pt x="1559720" y="1646460"/>
                </a:lnTo>
                <a:lnTo>
                  <a:pt x="1558926" y="1647259"/>
                </a:lnTo>
                <a:lnTo>
                  <a:pt x="1550195" y="1646460"/>
                </a:lnTo>
                <a:lnTo>
                  <a:pt x="1545035" y="1646060"/>
                </a:lnTo>
                <a:lnTo>
                  <a:pt x="1543448" y="1645660"/>
                </a:lnTo>
                <a:lnTo>
                  <a:pt x="1541860" y="1645261"/>
                </a:lnTo>
                <a:lnTo>
                  <a:pt x="1540273" y="1637667"/>
                </a:lnTo>
                <a:lnTo>
                  <a:pt x="1539479" y="1631273"/>
                </a:lnTo>
                <a:lnTo>
                  <a:pt x="1539082" y="1626877"/>
                </a:lnTo>
                <a:lnTo>
                  <a:pt x="1539082" y="1622880"/>
                </a:lnTo>
                <a:lnTo>
                  <a:pt x="1539082" y="1618085"/>
                </a:lnTo>
                <a:lnTo>
                  <a:pt x="1539479" y="1616486"/>
                </a:lnTo>
                <a:lnTo>
                  <a:pt x="1538288" y="1614488"/>
                </a:lnTo>
                <a:close/>
                <a:moveTo>
                  <a:pt x="1343177" y="1614488"/>
                </a:moveTo>
                <a:lnTo>
                  <a:pt x="1420813" y="1614488"/>
                </a:lnTo>
                <a:lnTo>
                  <a:pt x="1419619" y="1616486"/>
                </a:lnTo>
                <a:lnTo>
                  <a:pt x="1420017" y="1618085"/>
                </a:lnTo>
                <a:lnTo>
                  <a:pt x="1420415" y="1622880"/>
                </a:lnTo>
                <a:lnTo>
                  <a:pt x="1420415" y="1626877"/>
                </a:lnTo>
                <a:lnTo>
                  <a:pt x="1420017" y="1631273"/>
                </a:lnTo>
                <a:lnTo>
                  <a:pt x="1419221" y="1637667"/>
                </a:lnTo>
                <a:lnTo>
                  <a:pt x="1417628" y="1645261"/>
                </a:lnTo>
                <a:lnTo>
                  <a:pt x="1416434" y="1645660"/>
                </a:lnTo>
                <a:lnTo>
                  <a:pt x="1414045" y="1646060"/>
                </a:lnTo>
                <a:lnTo>
                  <a:pt x="1409665" y="1646460"/>
                </a:lnTo>
                <a:lnTo>
                  <a:pt x="1400508" y="1647259"/>
                </a:lnTo>
                <a:lnTo>
                  <a:pt x="1399712" y="1646460"/>
                </a:lnTo>
                <a:lnTo>
                  <a:pt x="1398916" y="1645660"/>
                </a:lnTo>
                <a:lnTo>
                  <a:pt x="1398119" y="1643662"/>
                </a:lnTo>
                <a:lnTo>
                  <a:pt x="1397323" y="1643263"/>
                </a:lnTo>
                <a:lnTo>
                  <a:pt x="1395731" y="1643263"/>
                </a:lnTo>
                <a:lnTo>
                  <a:pt x="1393342" y="1644062"/>
                </a:lnTo>
                <a:lnTo>
                  <a:pt x="1390157" y="1646060"/>
                </a:lnTo>
                <a:lnTo>
                  <a:pt x="1382592" y="1651655"/>
                </a:lnTo>
                <a:lnTo>
                  <a:pt x="1375028" y="1656851"/>
                </a:lnTo>
                <a:lnTo>
                  <a:pt x="1366667" y="1661646"/>
                </a:lnTo>
                <a:lnTo>
                  <a:pt x="1357908" y="1665243"/>
                </a:lnTo>
                <a:lnTo>
                  <a:pt x="1353528" y="1666842"/>
                </a:lnTo>
                <a:lnTo>
                  <a:pt x="1348751" y="1668441"/>
                </a:lnTo>
                <a:lnTo>
                  <a:pt x="1343973" y="1669640"/>
                </a:lnTo>
                <a:lnTo>
                  <a:pt x="1338399" y="1670838"/>
                </a:lnTo>
                <a:lnTo>
                  <a:pt x="1333223" y="1671238"/>
                </a:lnTo>
                <a:lnTo>
                  <a:pt x="1327649" y="1671638"/>
                </a:lnTo>
                <a:lnTo>
                  <a:pt x="1321677" y="1671638"/>
                </a:lnTo>
                <a:lnTo>
                  <a:pt x="1315307" y="1671238"/>
                </a:lnTo>
                <a:lnTo>
                  <a:pt x="1310131" y="1670838"/>
                </a:lnTo>
                <a:lnTo>
                  <a:pt x="1306548" y="1670039"/>
                </a:lnTo>
                <a:lnTo>
                  <a:pt x="1302567" y="1669240"/>
                </a:lnTo>
                <a:lnTo>
                  <a:pt x="1300178" y="1668041"/>
                </a:lnTo>
                <a:lnTo>
                  <a:pt x="1297789" y="1666043"/>
                </a:lnTo>
                <a:lnTo>
                  <a:pt x="1296595" y="1664444"/>
                </a:lnTo>
                <a:lnTo>
                  <a:pt x="1295798" y="1662845"/>
                </a:lnTo>
                <a:lnTo>
                  <a:pt x="1295400" y="1660448"/>
                </a:lnTo>
                <a:lnTo>
                  <a:pt x="1295400" y="1658449"/>
                </a:lnTo>
                <a:lnTo>
                  <a:pt x="1296197" y="1656451"/>
                </a:lnTo>
                <a:lnTo>
                  <a:pt x="1296993" y="1653653"/>
                </a:lnTo>
                <a:lnTo>
                  <a:pt x="1298585" y="1651256"/>
                </a:lnTo>
                <a:lnTo>
                  <a:pt x="1302567" y="1646060"/>
                </a:lnTo>
                <a:lnTo>
                  <a:pt x="1307742" y="1641264"/>
                </a:lnTo>
                <a:lnTo>
                  <a:pt x="1312918" y="1636069"/>
                </a:lnTo>
                <a:lnTo>
                  <a:pt x="1318890" y="1631273"/>
                </a:lnTo>
                <a:lnTo>
                  <a:pt x="1330436" y="1622880"/>
                </a:lnTo>
                <a:lnTo>
                  <a:pt x="1339195" y="1616486"/>
                </a:lnTo>
                <a:lnTo>
                  <a:pt x="1343177" y="1614488"/>
                </a:lnTo>
                <a:close/>
                <a:moveTo>
                  <a:pt x="392113" y="1614488"/>
                </a:moveTo>
                <a:lnTo>
                  <a:pt x="469901" y="1614488"/>
                </a:lnTo>
                <a:lnTo>
                  <a:pt x="473472" y="1616486"/>
                </a:lnTo>
                <a:lnTo>
                  <a:pt x="482204" y="1622880"/>
                </a:lnTo>
                <a:lnTo>
                  <a:pt x="493713" y="1631273"/>
                </a:lnTo>
                <a:lnTo>
                  <a:pt x="499269" y="1636069"/>
                </a:lnTo>
                <a:lnTo>
                  <a:pt x="505223" y="1641264"/>
                </a:lnTo>
                <a:lnTo>
                  <a:pt x="509985" y="1646060"/>
                </a:lnTo>
                <a:lnTo>
                  <a:pt x="514351" y="1651256"/>
                </a:lnTo>
                <a:lnTo>
                  <a:pt x="515541" y="1653653"/>
                </a:lnTo>
                <a:lnTo>
                  <a:pt x="516732" y="1656451"/>
                </a:lnTo>
                <a:lnTo>
                  <a:pt x="517129" y="1658449"/>
                </a:lnTo>
                <a:lnTo>
                  <a:pt x="517526" y="1660448"/>
                </a:lnTo>
                <a:lnTo>
                  <a:pt x="517129" y="1662845"/>
                </a:lnTo>
                <a:lnTo>
                  <a:pt x="516335" y="1664444"/>
                </a:lnTo>
                <a:lnTo>
                  <a:pt x="515144" y="1666043"/>
                </a:lnTo>
                <a:lnTo>
                  <a:pt x="512763" y="1668041"/>
                </a:lnTo>
                <a:lnTo>
                  <a:pt x="509985" y="1669240"/>
                </a:lnTo>
                <a:lnTo>
                  <a:pt x="506413" y="1670039"/>
                </a:lnTo>
                <a:lnTo>
                  <a:pt x="502444" y="1670838"/>
                </a:lnTo>
                <a:lnTo>
                  <a:pt x="497285" y="1671238"/>
                </a:lnTo>
                <a:lnTo>
                  <a:pt x="490935" y="1671638"/>
                </a:lnTo>
                <a:lnTo>
                  <a:pt x="484982" y="1671638"/>
                </a:lnTo>
                <a:lnTo>
                  <a:pt x="479426" y="1671238"/>
                </a:lnTo>
                <a:lnTo>
                  <a:pt x="474266" y="1670838"/>
                </a:lnTo>
                <a:lnTo>
                  <a:pt x="469107" y="1669640"/>
                </a:lnTo>
                <a:lnTo>
                  <a:pt x="463947" y="1668441"/>
                </a:lnTo>
                <a:lnTo>
                  <a:pt x="459582" y="1666842"/>
                </a:lnTo>
                <a:lnTo>
                  <a:pt x="454819" y="1665243"/>
                </a:lnTo>
                <a:lnTo>
                  <a:pt x="446088" y="1661646"/>
                </a:lnTo>
                <a:lnTo>
                  <a:pt x="437754" y="1656851"/>
                </a:lnTo>
                <a:lnTo>
                  <a:pt x="430213" y="1651655"/>
                </a:lnTo>
                <a:lnTo>
                  <a:pt x="422672" y="1646060"/>
                </a:lnTo>
                <a:lnTo>
                  <a:pt x="419497" y="1644062"/>
                </a:lnTo>
                <a:lnTo>
                  <a:pt x="417116" y="1643263"/>
                </a:lnTo>
                <a:lnTo>
                  <a:pt x="415925" y="1643263"/>
                </a:lnTo>
                <a:lnTo>
                  <a:pt x="415132" y="1643662"/>
                </a:lnTo>
                <a:lnTo>
                  <a:pt x="413941" y="1645660"/>
                </a:lnTo>
                <a:lnTo>
                  <a:pt x="413544" y="1646460"/>
                </a:lnTo>
                <a:lnTo>
                  <a:pt x="412750" y="1647259"/>
                </a:lnTo>
                <a:lnTo>
                  <a:pt x="403622" y="1646460"/>
                </a:lnTo>
                <a:lnTo>
                  <a:pt x="398860" y="1646060"/>
                </a:lnTo>
                <a:lnTo>
                  <a:pt x="396875" y="1645660"/>
                </a:lnTo>
                <a:lnTo>
                  <a:pt x="395685" y="1645261"/>
                </a:lnTo>
                <a:lnTo>
                  <a:pt x="394097" y="1637667"/>
                </a:lnTo>
                <a:lnTo>
                  <a:pt x="393303" y="1631273"/>
                </a:lnTo>
                <a:lnTo>
                  <a:pt x="392510" y="1626877"/>
                </a:lnTo>
                <a:lnTo>
                  <a:pt x="392510" y="1622880"/>
                </a:lnTo>
                <a:lnTo>
                  <a:pt x="392907" y="1618085"/>
                </a:lnTo>
                <a:lnTo>
                  <a:pt x="393303" y="1616486"/>
                </a:lnTo>
                <a:lnTo>
                  <a:pt x="392113" y="1614488"/>
                </a:lnTo>
                <a:close/>
                <a:moveTo>
                  <a:pt x="195660" y="1614488"/>
                </a:moveTo>
                <a:lnTo>
                  <a:pt x="273051" y="1614488"/>
                </a:lnTo>
                <a:lnTo>
                  <a:pt x="271860" y="1616486"/>
                </a:lnTo>
                <a:lnTo>
                  <a:pt x="272257" y="1618085"/>
                </a:lnTo>
                <a:lnTo>
                  <a:pt x="272654" y="1622880"/>
                </a:lnTo>
                <a:lnTo>
                  <a:pt x="272654" y="1626877"/>
                </a:lnTo>
                <a:lnTo>
                  <a:pt x="271860" y="1631273"/>
                </a:lnTo>
                <a:lnTo>
                  <a:pt x="271066" y="1637667"/>
                </a:lnTo>
                <a:lnTo>
                  <a:pt x="269479" y="1645261"/>
                </a:lnTo>
                <a:lnTo>
                  <a:pt x="267891" y="1645660"/>
                </a:lnTo>
                <a:lnTo>
                  <a:pt x="266304" y="1646060"/>
                </a:lnTo>
                <a:lnTo>
                  <a:pt x="261541" y="1646460"/>
                </a:lnTo>
                <a:lnTo>
                  <a:pt x="252810" y="1647259"/>
                </a:lnTo>
                <a:lnTo>
                  <a:pt x="251619" y="1646460"/>
                </a:lnTo>
                <a:lnTo>
                  <a:pt x="251223" y="1645660"/>
                </a:lnTo>
                <a:lnTo>
                  <a:pt x="250032" y="1643662"/>
                </a:lnTo>
                <a:lnTo>
                  <a:pt x="249238" y="1643263"/>
                </a:lnTo>
                <a:lnTo>
                  <a:pt x="247651" y="1643263"/>
                </a:lnTo>
                <a:lnTo>
                  <a:pt x="245666" y="1644062"/>
                </a:lnTo>
                <a:lnTo>
                  <a:pt x="242491" y="1646060"/>
                </a:lnTo>
                <a:lnTo>
                  <a:pt x="234554" y="1651655"/>
                </a:lnTo>
                <a:lnTo>
                  <a:pt x="227013" y="1656851"/>
                </a:lnTo>
                <a:lnTo>
                  <a:pt x="219076" y="1661646"/>
                </a:lnTo>
                <a:lnTo>
                  <a:pt x="210344" y="1665243"/>
                </a:lnTo>
                <a:lnTo>
                  <a:pt x="205582" y="1666842"/>
                </a:lnTo>
                <a:lnTo>
                  <a:pt x="200819" y="1668441"/>
                </a:lnTo>
                <a:lnTo>
                  <a:pt x="196057" y="1669640"/>
                </a:lnTo>
                <a:lnTo>
                  <a:pt x="190897" y="1670838"/>
                </a:lnTo>
                <a:lnTo>
                  <a:pt x="185341" y="1671238"/>
                </a:lnTo>
                <a:lnTo>
                  <a:pt x="179785" y="1671638"/>
                </a:lnTo>
                <a:lnTo>
                  <a:pt x="173832" y="1671638"/>
                </a:lnTo>
                <a:lnTo>
                  <a:pt x="167482" y="1671238"/>
                </a:lnTo>
                <a:lnTo>
                  <a:pt x="162719" y="1670838"/>
                </a:lnTo>
                <a:lnTo>
                  <a:pt x="158353" y="1670039"/>
                </a:lnTo>
                <a:lnTo>
                  <a:pt x="155178" y="1669240"/>
                </a:lnTo>
                <a:lnTo>
                  <a:pt x="152003" y="1668041"/>
                </a:lnTo>
                <a:lnTo>
                  <a:pt x="150416" y="1666043"/>
                </a:lnTo>
                <a:lnTo>
                  <a:pt x="148828" y="1664444"/>
                </a:lnTo>
                <a:lnTo>
                  <a:pt x="148035" y="1662845"/>
                </a:lnTo>
                <a:lnTo>
                  <a:pt x="147638" y="1660448"/>
                </a:lnTo>
                <a:lnTo>
                  <a:pt x="148035" y="1658449"/>
                </a:lnTo>
                <a:lnTo>
                  <a:pt x="148828" y="1656451"/>
                </a:lnTo>
                <a:lnTo>
                  <a:pt x="149622" y="1653653"/>
                </a:lnTo>
                <a:lnTo>
                  <a:pt x="151210" y="1651256"/>
                </a:lnTo>
                <a:lnTo>
                  <a:pt x="155178" y="1646060"/>
                </a:lnTo>
                <a:lnTo>
                  <a:pt x="159544" y="1641264"/>
                </a:lnTo>
                <a:lnTo>
                  <a:pt x="165497" y="1636069"/>
                </a:lnTo>
                <a:lnTo>
                  <a:pt x="171450" y="1631273"/>
                </a:lnTo>
                <a:lnTo>
                  <a:pt x="182960" y="1622880"/>
                </a:lnTo>
                <a:lnTo>
                  <a:pt x="191691" y="1616486"/>
                </a:lnTo>
                <a:lnTo>
                  <a:pt x="195660" y="1614488"/>
                </a:lnTo>
                <a:close/>
                <a:moveTo>
                  <a:pt x="538163" y="1219200"/>
                </a:moveTo>
                <a:lnTo>
                  <a:pt x="618247" y="1234417"/>
                </a:lnTo>
                <a:lnTo>
                  <a:pt x="620638" y="1235218"/>
                </a:lnTo>
                <a:lnTo>
                  <a:pt x="623427" y="1236419"/>
                </a:lnTo>
                <a:lnTo>
                  <a:pt x="625419" y="1238421"/>
                </a:lnTo>
                <a:lnTo>
                  <a:pt x="627013" y="1241225"/>
                </a:lnTo>
                <a:lnTo>
                  <a:pt x="629404" y="1244428"/>
                </a:lnTo>
                <a:lnTo>
                  <a:pt x="630599" y="1248032"/>
                </a:lnTo>
                <a:lnTo>
                  <a:pt x="632193" y="1252037"/>
                </a:lnTo>
                <a:lnTo>
                  <a:pt x="633388" y="1256442"/>
                </a:lnTo>
                <a:lnTo>
                  <a:pt x="635380" y="1266052"/>
                </a:lnTo>
                <a:lnTo>
                  <a:pt x="637372" y="1276464"/>
                </a:lnTo>
                <a:lnTo>
                  <a:pt x="639364" y="1296487"/>
                </a:lnTo>
                <a:lnTo>
                  <a:pt x="639763" y="1300491"/>
                </a:lnTo>
                <a:lnTo>
                  <a:pt x="639364" y="1303294"/>
                </a:lnTo>
                <a:lnTo>
                  <a:pt x="638567" y="1304896"/>
                </a:lnTo>
                <a:lnTo>
                  <a:pt x="637771" y="1305697"/>
                </a:lnTo>
                <a:lnTo>
                  <a:pt x="636177" y="1305697"/>
                </a:lnTo>
                <a:lnTo>
                  <a:pt x="634185" y="1304496"/>
                </a:lnTo>
                <a:lnTo>
                  <a:pt x="632591" y="1302894"/>
                </a:lnTo>
                <a:lnTo>
                  <a:pt x="630599" y="1300491"/>
                </a:lnTo>
                <a:lnTo>
                  <a:pt x="626615" y="1295285"/>
                </a:lnTo>
                <a:lnTo>
                  <a:pt x="623029" y="1288878"/>
                </a:lnTo>
                <a:lnTo>
                  <a:pt x="620240" y="1282471"/>
                </a:lnTo>
                <a:lnTo>
                  <a:pt x="619841" y="1279668"/>
                </a:lnTo>
                <a:lnTo>
                  <a:pt x="619443" y="1277265"/>
                </a:lnTo>
                <a:lnTo>
                  <a:pt x="619443" y="1275263"/>
                </a:lnTo>
                <a:lnTo>
                  <a:pt x="619044" y="1273261"/>
                </a:lnTo>
                <a:lnTo>
                  <a:pt x="618646" y="1271659"/>
                </a:lnTo>
                <a:lnTo>
                  <a:pt x="617849" y="1270457"/>
                </a:lnTo>
                <a:lnTo>
                  <a:pt x="617052" y="1269657"/>
                </a:lnTo>
                <a:lnTo>
                  <a:pt x="616255" y="1268856"/>
                </a:lnTo>
                <a:lnTo>
                  <a:pt x="615060" y="1268455"/>
                </a:lnTo>
                <a:lnTo>
                  <a:pt x="613865" y="1268455"/>
                </a:lnTo>
                <a:lnTo>
                  <a:pt x="613068" y="1268856"/>
                </a:lnTo>
                <a:lnTo>
                  <a:pt x="612271" y="1269256"/>
                </a:lnTo>
                <a:lnTo>
                  <a:pt x="611076" y="1270457"/>
                </a:lnTo>
                <a:lnTo>
                  <a:pt x="610677" y="1271659"/>
                </a:lnTo>
                <a:lnTo>
                  <a:pt x="609880" y="1273661"/>
                </a:lnTo>
                <a:lnTo>
                  <a:pt x="609482" y="1276064"/>
                </a:lnTo>
                <a:lnTo>
                  <a:pt x="609084" y="1278466"/>
                </a:lnTo>
                <a:lnTo>
                  <a:pt x="609084" y="1281670"/>
                </a:lnTo>
                <a:lnTo>
                  <a:pt x="608287" y="1285675"/>
                </a:lnTo>
                <a:lnTo>
                  <a:pt x="607888" y="1289279"/>
                </a:lnTo>
                <a:lnTo>
                  <a:pt x="607091" y="1292482"/>
                </a:lnTo>
                <a:lnTo>
                  <a:pt x="606295" y="1295686"/>
                </a:lnTo>
                <a:lnTo>
                  <a:pt x="604701" y="1298489"/>
                </a:lnTo>
                <a:lnTo>
                  <a:pt x="603107" y="1300892"/>
                </a:lnTo>
                <a:lnTo>
                  <a:pt x="600716" y="1302894"/>
                </a:lnTo>
                <a:lnTo>
                  <a:pt x="598724" y="1304896"/>
                </a:lnTo>
                <a:lnTo>
                  <a:pt x="594740" y="1306498"/>
                </a:lnTo>
                <a:lnTo>
                  <a:pt x="591154" y="1307699"/>
                </a:lnTo>
                <a:lnTo>
                  <a:pt x="585975" y="1308100"/>
                </a:lnTo>
                <a:lnTo>
                  <a:pt x="580396" y="1308100"/>
                </a:lnTo>
                <a:lnTo>
                  <a:pt x="578404" y="1307699"/>
                </a:lnTo>
                <a:lnTo>
                  <a:pt x="576014" y="1307299"/>
                </a:lnTo>
                <a:lnTo>
                  <a:pt x="571631" y="1305697"/>
                </a:lnTo>
                <a:lnTo>
                  <a:pt x="568045" y="1303294"/>
                </a:lnTo>
                <a:lnTo>
                  <a:pt x="564459" y="1299690"/>
                </a:lnTo>
                <a:lnTo>
                  <a:pt x="560475" y="1295285"/>
                </a:lnTo>
                <a:lnTo>
                  <a:pt x="557287" y="1290079"/>
                </a:lnTo>
                <a:lnTo>
                  <a:pt x="554498" y="1284073"/>
                </a:lnTo>
                <a:lnTo>
                  <a:pt x="551311" y="1277666"/>
                </a:lnTo>
                <a:lnTo>
                  <a:pt x="548920" y="1271258"/>
                </a:lnTo>
                <a:lnTo>
                  <a:pt x="546530" y="1264451"/>
                </a:lnTo>
                <a:lnTo>
                  <a:pt x="543342" y="1251236"/>
                </a:lnTo>
                <a:lnTo>
                  <a:pt x="540952" y="1238822"/>
                </a:lnTo>
                <a:lnTo>
                  <a:pt x="539358" y="1228811"/>
                </a:lnTo>
                <a:lnTo>
                  <a:pt x="538163" y="1219200"/>
                </a:lnTo>
                <a:close/>
                <a:moveTo>
                  <a:pt x="1292225" y="1217613"/>
                </a:moveTo>
                <a:lnTo>
                  <a:pt x="1290632" y="1227624"/>
                </a:lnTo>
                <a:lnTo>
                  <a:pt x="1289436" y="1237635"/>
                </a:lnTo>
                <a:lnTo>
                  <a:pt x="1287046" y="1250049"/>
                </a:lnTo>
                <a:lnTo>
                  <a:pt x="1283061" y="1263665"/>
                </a:lnTo>
                <a:lnTo>
                  <a:pt x="1281069" y="1270472"/>
                </a:lnTo>
                <a:lnTo>
                  <a:pt x="1278679" y="1276879"/>
                </a:lnTo>
                <a:lnTo>
                  <a:pt x="1275491" y="1283287"/>
                </a:lnTo>
                <a:lnTo>
                  <a:pt x="1272702" y="1289293"/>
                </a:lnTo>
                <a:lnTo>
                  <a:pt x="1269116" y="1294099"/>
                </a:lnTo>
                <a:lnTo>
                  <a:pt x="1265530" y="1298504"/>
                </a:lnTo>
                <a:lnTo>
                  <a:pt x="1261546" y="1302108"/>
                </a:lnTo>
                <a:lnTo>
                  <a:pt x="1258359" y="1304110"/>
                </a:lnTo>
                <a:lnTo>
                  <a:pt x="1253976" y="1305712"/>
                </a:lnTo>
                <a:lnTo>
                  <a:pt x="1249593" y="1306513"/>
                </a:lnTo>
                <a:lnTo>
                  <a:pt x="1244015" y="1306513"/>
                </a:lnTo>
                <a:lnTo>
                  <a:pt x="1239632" y="1306112"/>
                </a:lnTo>
                <a:lnTo>
                  <a:pt x="1235250" y="1304911"/>
                </a:lnTo>
                <a:lnTo>
                  <a:pt x="1232062" y="1303309"/>
                </a:lnTo>
                <a:lnTo>
                  <a:pt x="1229273" y="1301707"/>
                </a:lnTo>
                <a:lnTo>
                  <a:pt x="1227281" y="1299305"/>
                </a:lnTo>
                <a:lnTo>
                  <a:pt x="1225687" y="1296902"/>
                </a:lnTo>
                <a:lnTo>
                  <a:pt x="1223695" y="1294099"/>
                </a:lnTo>
                <a:lnTo>
                  <a:pt x="1222898" y="1291296"/>
                </a:lnTo>
                <a:lnTo>
                  <a:pt x="1222101" y="1288092"/>
                </a:lnTo>
                <a:lnTo>
                  <a:pt x="1221703" y="1284088"/>
                </a:lnTo>
                <a:lnTo>
                  <a:pt x="1221304" y="1280083"/>
                </a:lnTo>
                <a:lnTo>
                  <a:pt x="1221304" y="1276879"/>
                </a:lnTo>
                <a:lnTo>
                  <a:pt x="1220906" y="1274477"/>
                </a:lnTo>
                <a:lnTo>
                  <a:pt x="1220508" y="1272074"/>
                </a:lnTo>
                <a:lnTo>
                  <a:pt x="1219711" y="1270072"/>
                </a:lnTo>
                <a:lnTo>
                  <a:pt x="1219312" y="1268870"/>
                </a:lnTo>
                <a:lnTo>
                  <a:pt x="1218117" y="1267669"/>
                </a:lnTo>
                <a:lnTo>
                  <a:pt x="1216922" y="1266868"/>
                </a:lnTo>
                <a:lnTo>
                  <a:pt x="1216125" y="1266468"/>
                </a:lnTo>
                <a:lnTo>
                  <a:pt x="1214930" y="1266468"/>
                </a:lnTo>
                <a:lnTo>
                  <a:pt x="1214133" y="1266868"/>
                </a:lnTo>
                <a:lnTo>
                  <a:pt x="1213336" y="1268070"/>
                </a:lnTo>
                <a:lnTo>
                  <a:pt x="1212539" y="1268870"/>
                </a:lnTo>
                <a:lnTo>
                  <a:pt x="1211742" y="1270072"/>
                </a:lnTo>
                <a:lnTo>
                  <a:pt x="1211344" y="1271674"/>
                </a:lnTo>
                <a:lnTo>
                  <a:pt x="1210945" y="1273275"/>
                </a:lnTo>
                <a:lnTo>
                  <a:pt x="1210945" y="1275678"/>
                </a:lnTo>
                <a:lnTo>
                  <a:pt x="1210945" y="1278081"/>
                </a:lnTo>
                <a:lnTo>
                  <a:pt x="1209750" y="1280483"/>
                </a:lnTo>
                <a:lnTo>
                  <a:pt x="1207359" y="1286891"/>
                </a:lnTo>
                <a:lnTo>
                  <a:pt x="1203773" y="1293298"/>
                </a:lnTo>
                <a:lnTo>
                  <a:pt x="1199789" y="1298904"/>
                </a:lnTo>
                <a:lnTo>
                  <a:pt x="1197797" y="1300906"/>
                </a:lnTo>
                <a:lnTo>
                  <a:pt x="1195805" y="1302909"/>
                </a:lnTo>
                <a:lnTo>
                  <a:pt x="1194211" y="1304110"/>
                </a:lnTo>
                <a:lnTo>
                  <a:pt x="1192617" y="1304110"/>
                </a:lnTo>
                <a:lnTo>
                  <a:pt x="1191821" y="1303710"/>
                </a:lnTo>
                <a:lnTo>
                  <a:pt x="1191024" y="1302108"/>
                </a:lnTo>
                <a:lnTo>
                  <a:pt x="1190625" y="1298904"/>
                </a:lnTo>
                <a:lnTo>
                  <a:pt x="1191024" y="1294900"/>
                </a:lnTo>
                <a:lnTo>
                  <a:pt x="1193016" y="1274877"/>
                </a:lnTo>
                <a:lnTo>
                  <a:pt x="1194610" y="1264465"/>
                </a:lnTo>
                <a:lnTo>
                  <a:pt x="1197000" y="1254855"/>
                </a:lnTo>
                <a:lnTo>
                  <a:pt x="1198195" y="1250450"/>
                </a:lnTo>
                <a:lnTo>
                  <a:pt x="1199789" y="1246045"/>
                </a:lnTo>
                <a:lnTo>
                  <a:pt x="1200984" y="1242841"/>
                </a:lnTo>
                <a:lnTo>
                  <a:pt x="1202977" y="1239237"/>
                </a:lnTo>
                <a:lnTo>
                  <a:pt x="1204969" y="1236834"/>
                </a:lnTo>
                <a:lnTo>
                  <a:pt x="1206961" y="1234832"/>
                </a:lnTo>
                <a:lnTo>
                  <a:pt x="1209352" y="1233631"/>
                </a:lnTo>
                <a:lnTo>
                  <a:pt x="1212141" y="1232429"/>
                </a:lnTo>
                <a:lnTo>
                  <a:pt x="1292225" y="1217613"/>
                </a:lnTo>
                <a:close/>
                <a:moveTo>
                  <a:pt x="36513" y="1122363"/>
                </a:moveTo>
                <a:lnTo>
                  <a:pt x="98598" y="1134269"/>
                </a:lnTo>
                <a:lnTo>
                  <a:pt x="100956" y="1135063"/>
                </a:lnTo>
                <a:lnTo>
                  <a:pt x="102921" y="1135857"/>
                </a:lnTo>
                <a:lnTo>
                  <a:pt x="104492" y="1137444"/>
                </a:lnTo>
                <a:lnTo>
                  <a:pt x="105671" y="1139825"/>
                </a:lnTo>
                <a:lnTo>
                  <a:pt x="107636" y="1142207"/>
                </a:lnTo>
                <a:lnTo>
                  <a:pt x="108815" y="1145382"/>
                </a:lnTo>
                <a:lnTo>
                  <a:pt x="110779" y="1152128"/>
                </a:lnTo>
                <a:lnTo>
                  <a:pt x="112351" y="1159272"/>
                </a:lnTo>
                <a:lnTo>
                  <a:pt x="113923" y="1167210"/>
                </a:lnTo>
                <a:lnTo>
                  <a:pt x="115495" y="1183085"/>
                </a:lnTo>
                <a:lnTo>
                  <a:pt x="115888" y="1186260"/>
                </a:lnTo>
                <a:lnTo>
                  <a:pt x="115495" y="1188641"/>
                </a:lnTo>
                <a:lnTo>
                  <a:pt x="115102" y="1189832"/>
                </a:lnTo>
                <a:lnTo>
                  <a:pt x="114316" y="1190228"/>
                </a:lnTo>
                <a:lnTo>
                  <a:pt x="112744" y="1190228"/>
                </a:lnTo>
                <a:lnTo>
                  <a:pt x="111565" y="1189435"/>
                </a:lnTo>
                <a:lnTo>
                  <a:pt x="109994" y="1188244"/>
                </a:lnTo>
                <a:lnTo>
                  <a:pt x="108422" y="1186657"/>
                </a:lnTo>
                <a:lnTo>
                  <a:pt x="105278" y="1181894"/>
                </a:lnTo>
                <a:lnTo>
                  <a:pt x="102528" y="1177132"/>
                </a:lnTo>
                <a:lnTo>
                  <a:pt x="100563" y="1172369"/>
                </a:lnTo>
                <a:lnTo>
                  <a:pt x="100170" y="1169988"/>
                </a:lnTo>
                <a:lnTo>
                  <a:pt x="100170" y="1168003"/>
                </a:lnTo>
                <a:lnTo>
                  <a:pt x="99384" y="1164828"/>
                </a:lnTo>
                <a:lnTo>
                  <a:pt x="98598" y="1162447"/>
                </a:lnTo>
                <a:lnTo>
                  <a:pt x="97026" y="1161257"/>
                </a:lnTo>
                <a:lnTo>
                  <a:pt x="96633" y="1161257"/>
                </a:lnTo>
                <a:lnTo>
                  <a:pt x="95848" y="1161257"/>
                </a:lnTo>
                <a:lnTo>
                  <a:pt x="95062" y="1161257"/>
                </a:lnTo>
                <a:lnTo>
                  <a:pt x="94276" y="1161653"/>
                </a:lnTo>
                <a:lnTo>
                  <a:pt x="92704" y="1163638"/>
                </a:lnTo>
                <a:lnTo>
                  <a:pt x="91525" y="1167210"/>
                </a:lnTo>
                <a:lnTo>
                  <a:pt x="91525" y="1171178"/>
                </a:lnTo>
                <a:lnTo>
                  <a:pt x="91132" y="1176338"/>
                </a:lnTo>
                <a:lnTo>
                  <a:pt x="90346" y="1181100"/>
                </a:lnTo>
                <a:lnTo>
                  <a:pt x="89167" y="1184275"/>
                </a:lnTo>
                <a:lnTo>
                  <a:pt x="87989" y="1186260"/>
                </a:lnTo>
                <a:lnTo>
                  <a:pt x="86810" y="1187847"/>
                </a:lnTo>
                <a:lnTo>
                  <a:pt x="85238" y="1189038"/>
                </a:lnTo>
                <a:lnTo>
                  <a:pt x="83666" y="1189832"/>
                </a:lnTo>
                <a:lnTo>
                  <a:pt x="82094" y="1191022"/>
                </a:lnTo>
                <a:lnTo>
                  <a:pt x="80130" y="1191419"/>
                </a:lnTo>
                <a:lnTo>
                  <a:pt x="75414" y="1192213"/>
                </a:lnTo>
                <a:lnTo>
                  <a:pt x="69520" y="1192213"/>
                </a:lnTo>
                <a:lnTo>
                  <a:pt x="67163" y="1191816"/>
                </a:lnTo>
                <a:lnTo>
                  <a:pt x="64412" y="1191022"/>
                </a:lnTo>
                <a:lnTo>
                  <a:pt x="62447" y="1190228"/>
                </a:lnTo>
                <a:lnTo>
                  <a:pt x="60482" y="1188641"/>
                </a:lnTo>
                <a:lnTo>
                  <a:pt x="58125" y="1187053"/>
                </a:lnTo>
                <a:lnTo>
                  <a:pt x="56160" y="1185069"/>
                </a:lnTo>
                <a:lnTo>
                  <a:pt x="53016" y="1180703"/>
                </a:lnTo>
                <a:lnTo>
                  <a:pt x="49873" y="1175147"/>
                </a:lnTo>
                <a:lnTo>
                  <a:pt x="47122" y="1169194"/>
                </a:lnTo>
                <a:lnTo>
                  <a:pt x="44765" y="1162844"/>
                </a:lnTo>
                <a:lnTo>
                  <a:pt x="42800" y="1156494"/>
                </a:lnTo>
                <a:lnTo>
                  <a:pt x="41228" y="1150144"/>
                </a:lnTo>
                <a:lnTo>
                  <a:pt x="40049" y="1143794"/>
                </a:lnTo>
                <a:lnTo>
                  <a:pt x="37692" y="1133475"/>
                </a:lnTo>
                <a:lnTo>
                  <a:pt x="36513" y="1125538"/>
                </a:lnTo>
                <a:lnTo>
                  <a:pt x="36513" y="1122363"/>
                </a:lnTo>
                <a:close/>
                <a:moveTo>
                  <a:pt x="1779588" y="1120775"/>
                </a:moveTo>
                <a:lnTo>
                  <a:pt x="1779588" y="1123616"/>
                </a:lnTo>
                <a:lnTo>
                  <a:pt x="1778404" y="1131734"/>
                </a:lnTo>
                <a:lnTo>
                  <a:pt x="1776824" y="1142693"/>
                </a:lnTo>
                <a:lnTo>
                  <a:pt x="1775244" y="1149188"/>
                </a:lnTo>
                <a:lnTo>
                  <a:pt x="1773665" y="1155682"/>
                </a:lnTo>
                <a:lnTo>
                  <a:pt x="1771690" y="1162176"/>
                </a:lnTo>
                <a:lnTo>
                  <a:pt x="1769321" y="1168671"/>
                </a:lnTo>
                <a:lnTo>
                  <a:pt x="1766162" y="1174759"/>
                </a:lnTo>
                <a:lnTo>
                  <a:pt x="1763397" y="1180442"/>
                </a:lnTo>
                <a:lnTo>
                  <a:pt x="1760238" y="1184907"/>
                </a:lnTo>
                <a:lnTo>
                  <a:pt x="1757869" y="1186530"/>
                </a:lnTo>
                <a:lnTo>
                  <a:pt x="1755894" y="1188560"/>
                </a:lnTo>
                <a:lnTo>
                  <a:pt x="1753920" y="1189777"/>
                </a:lnTo>
                <a:lnTo>
                  <a:pt x="1751550" y="1190995"/>
                </a:lnTo>
                <a:lnTo>
                  <a:pt x="1749181" y="1191807"/>
                </a:lnTo>
                <a:lnTo>
                  <a:pt x="1746812" y="1192213"/>
                </a:lnTo>
                <a:lnTo>
                  <a:pt x="1740888" y="1192213"/>
                </a:lnTo>
                <a:lnTo>
                  <a:pt x="1736149" y="1191401"/>
                </a:lnTo>
                <a:lnTo>
                  <a:pt x="1734175" y="1190589"/>
                </a:lnTo>
                <a:lnTo>
                  <a:pt x="1732200" y="1189777"/>
                </a:lnTo>
                <a:lnTo>
                  <a:pt x="1730621" y="1188966"/>
                </a:lnTo>
                <a:lnTo>
                  <a:pt x="1729436" y="1187748"/>
                </a:lnTo>
                <a:lnTo>
                  <a:pt x="1728251" y="1185718"/>
                </a:lnTo>
                <a:lnTo>
                  <a:pt x="1727461" y="1184095"/>
                </a:lnTo>
                <a:lnTo>
                  <a:pt x="1725487" y="1180442"/>
                </a:lnTo>
                <a:lnTo>
                  <a:pt x="1724697" y="1175977"/>
                </a:lnTo>
                <a:lnTo>
                  <a:pt x="1724697" y="1170700"/>
                </a:lnTo>
                <a:lnTo>
                  <a:pt x="1724302" y="1166235"/>
                </a:lnTo>
                <a:lnTo>
                  <a:pt x="1723117" y="1162988"/>
                </a:lnTo>
                <a:lnTo>
                  <a:pt x="1721933" y="1160959"/>
                </a:lnTo>
                <a:lnTo>
                  <a:pt x="1721143" y="1160553"/>
                </a:lnTo>
                <a:lnTo>
                  <a:pt x="1720748" y="1160147"/>
                </a:lnTo>
                <a:lnTo>
                  <a:pt x="1719958" y="1160553"/>
                </a:lnTo>
                <a:lnTo>
                  <a:pt x="1718774" y="1160553"/>
                </a:lnTo>
                <a:lnTo>
                  <a:pt x="1717589" y="1161770"/>
                </a:lnTo>
                <a:lnTo>
                  <a:pt x="1716404" y="1164206"/>
                </a:lnTo>
                <a:lnTo>
                  <a:pt x="1716009" y="1167453"/>
                </a:lnTo>
                <a:lnTo>
                  <a:pt x="1716009" y="1169482"/>
                </a:lnTo>
                <a:lnTo>
                  <a:pt x="1715614" y="1171512"/>
                </a:lnTo>
                <a:lnTo>
                  <a:pt x="1713640" y="1176383"/>
                </a:lnTo>
                <a:lnTo>
                  <a:pt x="1710481" y="1181659"/>
                </a:lnTo>
                <a:lnTo>
                  <a:pt x="1707716" y="1186124"/>
                </a:lnTo>
                <a:lnTo>
                  <a:pt x="1706137" y="1188154"/>
                </a:lnTo>
                <a:lnTo>
                  <a:pt x="1704557" y="1189371"/>
                </a:lnTo>
                <a:lnTo>
                  <a:pt x="1702978" y="1190183"/>
                </a:lnTo>
                <a:lnTo>
                  <a:pt x="1702188" y="1190183"/>
                </a:lnTo>
                <a:lnTo>
                  <a:pt x="1701003" y="1189777"/>
                </a:lnTo>
                <a:lnTo>
                  <a:pt x="1700608" y="1188560"/>
                </a:lnTo>
                <a:lnTo>
                  <a:pt x="1700213" y="1185718"/>
                </a:lnTo>
                <a:lnTo>
                  <a:pt x="1700608" y="1182877"/>
                </a:lnTo>
                <a:lnTo>
                  <a:pt x="1702188" y="1166641"/>
                </a:lnTo>
                <a:lnTo>
                  <a:pt x="1703767" y="1158117"/>
                </a:lnTo>
                <a:lnTo>
                  <a:pt x="1704952" y="1150811"/>
                </a:lnTo>
                <a:lnTo>
                  <a:pt x="1707716" y="1143911"/>
                </a:lnTo>
                <a:lnTo>
                  <a:pt x="1708901" y="1141070"/>
                </a:lnTo>
                <a:lnTo>
                  <a:pt x="1710086" y="1138634"/>
                </a:lnTo>
                <a:lnTo>
                  <a:pt x="1711665" y="1136199"/>
                </a:lnTo>
                <a:lnTo>
                  <a:pt x="1713640" y="1134575"/>
                </a:lnTo>
                <a:lnTo>
                  <a:pt x="1715219" y="1133763"/>
                </a:lnTo>
                <a:lnTo>
                  <a:pt x="1717194" y="1132952"/>
                </a:lnTo>
                <a:lnTo>
                  <a:pt x="1779588" y="1120775"/>
                </a:lnTo>
                <a:close/>
                <a:moveTo>
                  <a:pt x="233586" y="538163"/>
                </a:moveTo>
                <a:lnTo>
                  <a:pt x="238336" y="538163"/>
                </a:lnTo>
                <a:lnTo>
                  <a:pt x="300494" y="768264"/>
                </a:lnTo>
                <a:lnTo>
                  <a:pt x="301682" y="758743"/>
                </a:lnTo>
                <a:lnTo>
                  <a:pt x="323061" y="601242"/>
                </a:lnTo>
                <a:lnTo>
                  <a:pt x="317122" y="585770"/>
                </a:lnTo>
                <a:lnTo>
                  <a:pt x="328999" y="565140"/>
                </a:lnTo>
                <a:lnTo>
                  <a:pt x="355921" y="565140"/>
                </a:lnTo>
                <a:lnTo>
                  <a:pt x="367403" y="585770"/>
                </a:lnTo>
                <a:lnTo>
                  <a:pt x="362256" y="604416"/>
                </a:lnTo>
                <a:lnTo>
                  <a:pt x="381259" y="770645"/>
                </a:lnTo>
                <a:lnTo>
                  <a:pt x="394720" y="710739"/>
                </a:lnTo>
                <a:lnTo>
                  <a:pt x="395908" y="741287"/>
                </a:lnTo>
                <a:lnTo>
                  <a:pt x="397096" y="773818"/>
                </a:lnTo>
                <a:lnTo>
                  <a:pt x="401055" y="844039"/>
                </a:lnTo>
                <a:lnTo>
                  <a:pt x="405806" y="918227"/>
                </a:lnTo>
                <a:lnTo>
                  <a:pt x="410952" y="992018"/>
                </a:lnTo>
                <a:lnTo>
                  <a:pt x="416891" y="1061048"/>
                </a:lnTo>
                <a:lnTo>
                  <a:pt x="423226" y="1122541"/>
                </a:lnTo>
                <a:lnTo>
                  <a:pt x="426393" y="1148725"/>
                </a:lnTo>
                <a:lnTo>
                  <a:pt x="428768" y="1171338"/>
                </a:lnTo>
                <a:lnTo>
                  <a:pt x="431936" y="1190381"/>
                </a:lnTo>
                <a:lnTo>
                  <a:pt x="434311" y="1204663"/>
                </a:lnTo>
                <a:lnTo>
                  <a:pt x="435499" y="1210218"/>
                </a:lnTo>
                <a:lnTo>
                  <a:pt x="436687" y="1215375"/>
                </a:lnTo>
                <a:lnTo>
                  <a:pt x="439062" y="1220532"/>
                </a:lnTo>
                <a:lnTo>
                  <a:pt x="440646" y="1225293"/>
                </a:lnTo>
                <a:lnTo>
                  <a:pt x="440646" y="1228467"/>
                </a:lnTo>
                <a:lnTo>
                  <a:pt x="441833" y="1238385"/>
                </a:lnTo>
                <a:lnTo>
                  <a:pt x="443021" y="1248700"/>
                </a:lnTo>
                <a:lnTo>
                  <a:pt x="444605" y="1258221"/>
                </a:lnTo>
                <a:lnTo>
                  <a:pt x="446584" y="1268140"/>
                </a:lnTo>
                <a:lnTo>
                  <a:pt x="448564" y="1277264"/>
                </a:lnTo>
                <a:lnTo>
                  <a:pt x="450939" y="1285992"/>
                </a:lnTo>
                <a:lnTo>
                  <a:pt x="453711" y="1295117"/>
                </a:lnTo>
                <a:lnTo>
                  <a:pt x="456086" y="1303448"/>
                </a:lnTo>
                <a:lnTo>
                  <a:pt x="459649" y="1311383"/>
                </a:lnTo>
                <a:lnTo>
                  <a:pt x="462816" y="1318921"/>
                </a:lnTo>
                <a:lnTo>
                  <a:pt x="466380" y="1326458"/>
                </a:lnTo>
                <a:lnTo>
                  <a:pt x="469943" y="1333599"/>
                </a:lnTo>
                <a:lnTo>
                  <a:pt x="473902" y="1340344"/>
                </a:lnTo>
                <a:lnTo>
                  <a:pt x="477861" y="1346691"/>
                </a:lnTo>
                <a:lnTo>
                  <a:pt x="482612" y="1353039"/>
                </a:lnTo>
                <a:lnTo>
                  <a:pt x="487363" y="1358990"/>
                </a:lnTo>
                <a:lnTo>
                  <a:pt x="469151" y="1598613"/>
                </a:lnTo>
                <a:lnTo>
                  <a:pt x="383239" y="1598613"/>
                </a:lnTo>
                <a:lnTo>
                  <a:pt x="340481" y="1260999"/>
                </a:lnTo>
                <a:lnTo>
                  <a:pt x="334938" y="1261395"/>
                </a:lnTo>
                <a:lnTo>
                  <a:pt x="329395" y="1261792"/>
                </a:lnTo>
                <a:lnTo>
                  <a:pt x="326228" y="1261792"/>
                </a:lnTo>
                <a:lnTo>
                  <a:pt x="322269" y="1261395"/>
                </a:lnTo>
                <a:lnTo>
                  <a:pt x="282282" y="1597423"/>
                </a:lnTo>
                <a:lnTo>
                  <a:pt x="193203" y="1598613"/>
                </a:lnTo>
                <a:lnTo>
                  <a:pt x="160738" y="1168165"/>
                </a:lnTo>
                <a:lnTo>
                  <a:pt x="154800" y="1158246"/>
                </a:lnTo>
                <a:lnTo>
                  <a:pt x="149257" y="1148725"/>
                </a:lnTo>
                <a:lnTo>
                  <a:pt x="144110" y="1139203"/>
                </a:lnTo>
                <a:lnTo>
                  <a:pt x="140151" y="1128889"/>
                </a:lnTo>
                <a:lnTo>
                  <a:pt x="139755" y="1124921"/>
                </a:lnTo>
                <a:lnTo>
                  <a:pt x="134609" y="1066999"/>
                </a:lnTo>
                <a:lnTo>
                  <a:pt x="128670" y="1003920"/>
                </a:lnTo>
                <a:lnTo>
                  <a:pt x="122335" y="924971"/>
                </a:lnTo>
                <a:lnTo>
                  <a:pt x="108875" y="730972"/>
                </a:lnTo>
                <a:lnTo>
                  <a:pt x="103728" y="726608"/>
                </a:lnTo>
                <a:lnTo>
                  <a:pt x="98185" y="721054"/>
                </a:lnTo>
                <a:lnTo>
                  <a:pt x="97789" y="721450"/>
                </a:lnTo>
                <a:lnTo>
                  <a:pt x="96997" y="723434"/>
                </a:lnTo>
                <a:lnTo>
                  <a:pt x="96601" y="727798"/>
                </a:lnTo>
                <a:lnTo>
                  <a:pt x="96601" y="733352"/>
                </a:lnTo>
                <a:lnTo>
                  <a:pt x="96205" y="749618"/>
                </a:lnTo>
                <a:lnTo>
                  <a:pt x="96601" y="771438"/>
                </a:lnTo>
                <a:lnTo>
                  <a:pt x="97789" y="826980"/>
                </a:lnTo>
                <a:lnTo>
                  <a:pt x="100165" y="893630"/>
                </a:lnTo>
                <a:lnTo>
                  <a:pt x="103332" y="962660"/>
                </a:lnTo>
                <a:lnTo>
                  <a:pt x="106499" y="1027327"/>
                </a:lnTo>
                <a:lnTo>
                  <a:pt x="109666" y="1079694"/>
                </a:lnTo>
                <a:lnTo>
                  <a:pt x="112042" y="1112226"/>
                </a:lnTo>
                <a:lnTo>
                  <a:pt x="97393" y="1112623"/>
                </a:lnTo>
                <a:lnTo>
                  <a:pt x="87891" y="1112623"/>
                </a:lnTo>
                <a:lnTo>
                  <a:pt x="76806" y="1111433"/>
                </a:lnTo>
                <a:lnTo>
                  <a:pt x="65325" y="1109449"/>
                </a:lnTo>
                <a:lnTo>
                  <a:pt x="59386" y="1108259"/>
                </a:lnTo>
                <a:lnTo>
                  <a:pt x="53843" y="1107069"/>
                </a:lnTo>
                <a:lnTo>
                  <a:pt x="47905" y="1104688"/>
                </a:lnTo>
                <a:lnTo>
                  <a:pt x="41966" y="1102308"/>
                </a:lnTo>
                <a:lnTo>
                  <a:pt x="36027" y="1099928"/>
                </a:lnTo>
                <a:lnTo>
                  <a:pt x="30485" y="1096357"/>
                </a:lnTo>
                <a:lnTo>
                  <a:pt x="27713" y="1079298"/>
                </a:lnTo>
                <a:lnTo>
                  <a:pt x="24546" y="1056684"/>
                </a:lnTo>
                <a:lnTo>
                  <a:pt x="21775" y="1030104"/>
                </a:lnTo>
                <a:lnTo>
                  <a:pt x="18607" y="1000349"/>
                </a:lnTo>
                <a:lnTo>
                  <a:pt x="15836" y="967024"/>
                </a:lnTo>
                <a:lnTo>
                  <a:pt x="13065" y="932509"/>
                </a:lnTo>
                <a:lnTo>
                  <a:pt x="7918" y="860305"/>
                </a:lnTo>
                <a:lnTo>
                  <a:pt x="3563" y="790084"/>
                </a:lnTo>
                <a:lnTo>
                  <a:pt x="2375" y="757949"/>
                </a:lnTo>
                <a:lnTo>
                  <a:pt x="1187" y="728591"/>
                </a:lnTo>
                <a:lnTo>
                  <a:pt x="396" y="702804"/>
                </a:lnTo>
                <a:lnTo>
                  <a:pt x="0" y="681778"/>
                </a:lnTo>
                <a:lnTo>
                  <a:pt x="396" y="666305"/>
                </a:lnTo>
                <a:lnTo>
                  <a:pt x="792" y="660751"/>
                </a:lnTo>
                <a:lnTo>
                  <a:pt x="1187" y="656784"/>
                </a:lnTo>
                <a:lnTo>
                  <a:pt x="1979" y="650436"/>
                </a:lnTo>
                <a:lnTo>
                  <a:pt x="3167" y="644089"/>
                </a:lnTo>
                <a:lnTo>
                  <a:pt x="5147" y="638535"/>
                </a:lnTo>
                <a:lnTo>
                  <a:pt x="7918" y="632584"/>
                </a:lnTo>
                <a:lnTo>
                  <a:pt x="11085" y="626633"/>
                </a:lnTo>
                <a:lnTo>
                  <a:pt x="15044" y="621475"/>
                </a:lnTo>
                <a:lnTo>
                  <a:pt x="19003" y="615921"/>
                </a:lnTo>
                <a:lnTo>
                  <a:pt x="24150" y="610764"/>
                </a:lnTo>
                <a:lnTo>
                  <a:pt x="29693" y="606003"/>
                </a:lnTo>
                <a:lnTo>
                  <a:pt x="35631" y="601242"/>
                </a:lnTo>
                <a:lnTo>
                  <a:pt x="41966" y="596482"/>
                </a:lnTo>
                <a:lnTo>
                  <a:pt x="48696" y="592514"/>
                </a:lnTo>
                <a:lnTo>
                  <a:pt x="55427" y="588150"/>
                </a:lnTo>
                <a:lnTo>
                  <a:pt x="62949" y="584580"/>
                </a:lnTo>
                <a:lnTo>
                  <a:pt x="70867" y="580612"/>
                </a:lnTo>
                <a:lnTo>
                  <a:pt x="78785" y="576645"/>
                </a:lnTo>
                <a:lnTo>
                  <a:pt x="96205" y="569504"/>
                </a:lnTo>
                <a:lnTo>
                  <a:pt x="114417" y="563950"/>
                </a:lnTo>
                <a:lnTo>
                  <a:pt x="132629" y="557999"/>
                </a:lnTo>
                <a:lnTo>
                  <a:pt x="152029" y="552842"/>
                </a:lnTo>
                <a:lnTo>
                  <a:pt x="171428" y="548478"/>
                </a:lnTo>
                <a:lnTo>
                  <a:pt x="190828" y="544510"/>
                </a:lnTo>
                <a:lnTo>
                  <a:pt x="210227" y="540940"/>
                </a:lnTo>
                <a:lnTo>
                  <a:pt x="229627" y="538559"/>
                </a:lnTo>
                <a:lnTo>
                  <a:pt x="233586" y="538163"/>
                </a:lnTo>
                <a:close/>
                <a:moveTo>
                  <a:pt x="1612045" y="536575"/>
                </a:moveTo>
                <a:lnTo>
                  <a:pt x="1621555" y="536972"/>
                </a:lnTo>
                <a:lnTo>
                  <a:pt x="1631461" y="537369"/>
                </a:lnTo>
                <a:lnTo>
                  <a:pt x="1640970" y="538559"/>
                </a:lnTo>
                <a:lnTo>
                  <a:pt x="1650480" y="540147"/>
                </a:lnTo>
                <a:lnTo>
                  <a:pt x="1660386" y="541734"/>
                </a:lnTo>
                <a:lnTo>
                  <a:pt x="1669896" y="544512"/>
                </a:lnTo>
                <a:lnTo>
                  <a:pt x="1679406" y="546894"/>
                </a:lnTo>
                <a:lnTo>
                  <a:pt x="1688916" y="550465"/>
                </a:lnTo>
                <a:lnTo>
                  <a:pt x="1698030" y="553640"/>
                </a:lnTo>
                <a:lnTo>
                  <a:pt x="1707539" y="557212"/>
                </a:lnTo>
                <a:lnTo>
                  <a:pt x="1716257" y="560784"/>
                </a:lnTo>
                <a:lnTo>
                  <a:pt x="1724974" y="565150"/>
                </a:lnTo>
                <a:lnTo>
                  <a:pt x="1742409" y="573484"/>
                </a:lnTo>
                <a:lnTo>
                  <a:pt x="1758259" y="582215"/>
                </a:lnTo>
                <a:lnTo>
                  <a:pt x="1772523" y="591344"/>
                </a:lnTo>
                <a:lnTo>
                  <a:pt x="1785600" y="600472"/>
                </a:lnTo>
                <a:lnTo>
                  <a:pt x="1797091" y="608806"/>
                </a:lnTo>
                <a:lnTo>
                  <a:pt x="1806997" y="616744"/>
                </a:lnTo>
                <a:lnTo>
                  <a:pt x="1814129" y="623887"/>
                </a:lnTo>
                <a:lnTo>
                  <a:pt x="1816903" y="627062"/>
                </a:lnTo>
                <a:lnTo>
                  <a:pt x="1818884" y="629840"/>
                </a:lnTo>
                <a:lnTo>
                  <a:pt x="1820865" y="632619"/>
                </a:lnTo>
                <a:lnTo>
                  <a:pt x="1821658" y="634603"/>
                </a:lnTo>
                <a:lnTo>
                  <a:pt x="1822054" y="638572"/>
                </a:lnTo>
                <a:lnTo>
                  <a:pt x="1822450" y="644128"/>
                </a:lnTo>
                <a:lnTo>
                  <a:pt x="1822450" y="660797"/>
                </a:lnTo>
                <a:lnTo>
                  <a:pt x="1821658" y="682625"/>
                </a:lnTo>
                <a:lnTo>
                  <a:pt x="1819677" y="710009"/>
                </a:lnTo>
                <a:lnTo>
                  <a:pt x="1818092" y="741362"/>
                </a:lnTo>
                <a:lnTo>
                  <a:pt x="1815714" y="775494"/>
                </a:lnTo>
                <a:lnTo>
                  <a:pt x="1809374" y="850106"/>
                </a:lnTo>
                <a:lnTo>
                  <a:pt x="1802242" y="926306"/>
                </a:lnTo>
                <a:lnTo>
                  <a:pt x="1794713" y="998141"/>
                </a:lnTo>
                <a:lnTo>
                  <a:pt x="1790751" y="1029494"/>
                </a:lnTo>
                <a:lnTo>
                  <a:pt x="1787581" y="1057672"/>
                </a:lnTo>
                <a:lnTo>
                  <a:pt x="1784015" y="1080691"/>
                </a:lnTo>
                <a:lnTo>
                  <a:pt x="1781241" y="1097756"/>
                </a:lnTo>
                <a:lnTo>
                  <a:pt x="1770146" y="1102122"/>
                </a:lnTo>
                <a:lnTo>
                  <a:pt x="1759844" y="1106091"/>
                </a:lnTo>
                <a:lnTo>
                  <a:pt x="1749938" y="1108472"/>
                </a:lnTo>
                <a:lnTo>
                  <a:pt x="1740824" y="1110456"/>
                </a:lnTo>
                <a:lnTo>
                  <a:pt x="1731710" y="1112044"/>
                </a:lnTo>
                <a:lnTo>
                  <a:pt x="1724182" y="1112441"/>
                </a:lnTo>
                <a:lnTo>
                  <a:pt x="1720616" y="1112044"/>
                </a:lnTo>
                <a:lnTo>
                  <a:pt x="1717446" y="1111250"/>
                </a:lnTo>
                <a:lnTo>
                  <a:pt x="1714276" y="1110853"/>
                </a:lnTo>
                <a:lnTo>
                  <a:pt x="1711502" y="1110059"/>
                </a:lnTo>
                <a:lnTo>
                  <a:pt x="1712691" y="1096566"/>
                </a:lnTo>
                <a:lnTo>
                  <a:pt x="1713879" y="1077119"/>
                </a:lnTo>
                <a:lnTo>
                  <a:pt x="1715464" y="1025128"/>
                </a:lnTo>
                <a:lnTo>
                  <a:pt x="1717049" y="960041"/>
                </a:lnTo>
                <a:lnTo>
                  <a:pt x="1718238" y="890587"/>
                </a:lnTo>
                <a:lnTo>
                  <a:pt x="1719031" y="823912"/>
                </a:lnTo>
                <a:lnTo>
                  <a:pt x="1718238" y="794544"/>
                </a:lnTo>
                <a:lnTo>
                  <a:pt x="1717842" y="768747"/>
                </a:lnTo>
                <a:lnTo>
                  <a:pt x="1717446" y="747315"/>
                </a:lnTo>
                <a:lnTo>
                  <a:pt x="1716257" y="731440"/>
                </a:lnTo>
                <a:lnTo>
                  <a:pt x="1715464" y="726281"/>
                </a:lnTo>
                <a:lnTo>
                  <a:pt x="1715068" y="722312"/>
                </a:lnTo>
                <a:lnTo>
                  <a:pt x="1713879" y="720725"/>
                </a:lnTo>
                <a:lnTo>
                  <a:pt x="1713483" y="720328"/>
                </a:lnTo>
                <a:lnTo>
                  <a:pt x="1713087" y="720725"/>
                </a:lnTo>
                <a:lnTo>
                  <a:pt x="1707539" y="727869"/>
                </a:lnTo>
                <a:lnTo>
                  <a:pt x="1702388" y="735409"/>
                </a:lnTo>
                <a:lnTo>
                  <a:pt x="1701200" y="737394"/>
                </a:lnTo>
                <a:lnTo>
                  <a:pt x="1683765" y="992584"/>
                </a:lnTo>
                <a:lnTo>
                  <a:pt x="1675047" y="1087438"/>
                </a:lnTo>
                <a:lnTo>
                  <a:pt x="1671877" y="1124744"/>
                </a:lnTo>
                <a:lnTo>
                  <a:pt x="1671085" y="1128316"/>
                </a:lnTo>
                <a:lnTo>
                  <a:pt x="1669104" y="1134269"/>
                </a:lnTo>
                <a:lnTo>
                  <a:pt x="1667123" y="1140222"/>
                </a:lnTo>
                <a:lnTo>
                  <a:pt x="1664349" y="1145778"/>
                </a:lnTo>
                <a:lnTo>
                  <a:pt x="1661971" y="1151334"/>
                </a:lnTo>
                <a:lnTo>
                  <a:pt x="1655631" y="1162447"/>
                </a:lnTo>
                <a:lnTo>
                  <a:pt x="1648499" y="1173956"/>
                </a:lnTo>
                <a:lnTo>
                  <a:pt x="1616403" y="1598613"/>
                </a:lnTo>
                <a:lnTo>
                  <a:pt x="1531211" y="1598613"/>
                </a:lnTo>
                <a:lnTo>
                  <a:pt x="1488020" y="1260872"/>
                </a:lnTo>
                <a:lnTo>
                  <a:pt x="1482869" y="1261269"/>
                </a:lnTo>
                <a:lnTo>
                  <a:pt x="1477322" y="1261666"/>
                </a:lnTo>
                <a:lnTo>
                  <a:pt x="1473359" y="1261666"/>
                </a:lnTo>
                <a:lnTo>
                  <a:pt x="1470189" y="1261269"/>
                </a:lnTo>
                <a:lnTo>
                  <a:pt x="1429772" y="1597422"/>
                </a:lnTo>
                <a:lnTo>
                  <a:pt x="1340617" y="1598613"/>
                </a:lnTo>
                <a:lnTo>
                  <a:pt x="1323975" y="1376760"/>
                </a:lnTo>
                <a:lnTo>
                  <a:pt x="1330315" y="1370806"/>
                </a:lnTo>
                <a:lnTo>
                  <a:pt x="1336655" y="1364456"/>
                </a:lnTo>
                <a:lnTo>
                  <a:pt x="1342995" y="1357710"/>
                </a:lnTo>
                <a:lnTo>
                  <a:pt x="1348542" y="1350566"/>
                </a:lnTo>
                <a:lnTo>
                  <a:pt x="1354090" y="1342628"/>
                </a:lnTo>
                <a:lnTo>
                  <a:pt x="1358845" y="1334294"/>
                </a:lnTo>
                <a:lnTo>
                  <a:pt x="1363600" y="1325563"/>
                </a:lnTo>
                <a:lnTo>
                  <a:pt x="1368355" y="1316435"/>
                </a:lnTo>
                <a:lnTo>
                  <a:pt x="1371921" y="1306513"/>
                </a:lnTo>
                <a:lnTo>
                  <a:pt x="1375883" y="1296591"/>
                </a:lnTo>
                <a:lnTo>
                  <a:pt x="1379053" y="1285875"/>
                </a:lnTo>
                <a:lnTo>
                  <a:pt x="1381827" y="1275160"/>
                </a:lnTo>
                <a:lnTo>
                  <a:pt x="1384204" y="1263650"/>
                </a:lnTo>
                <a:lnTo>
                  <a:pt x="1386186" y="1251347"/>
                </a:lnTo>
                <a:lnTo>
                  <a:pt x="1388563" y="1239044"/>
                </a:lnTo>
                <a:lnTo>
                  <a:pt x="1389752" y="1226344"/>
                </a:lnTo>
                <a:lnTo>
                  <a:pt x="1389752" y="1222375"/>
                </a:lnTo>
                <a:lnTo>
                  <a:pt x="1389752" y="1218009"/>
                </a:lnTo>
                <a:lnTo>
                  <a:pt x="1389356" y="1209675"/>
                </a:lnTo>
                <a:lnTo>
                  <a:pt x="1390148" y="1207294"/>
                </a:lnTo>
                <a:lnTo>
                  <a:pt x="1392129" y="1194594"/>
                </a:lnTo>
                <a:lnTo>
                  <a:pt x="1394903" y="1177925"/>
                </a:lnTo>
                <a:lnTo>
                  <a:pt x="1400450" y="1134269"/>
                </a:lnTo>
                <a:lnTo>
                  <a:pt x="1407186" y="1078309"/>
                </a:lnTo>
                <a:lnTo>
                  <a:pt x="1413923" y="1013619"/>
                </a:lnTo>
                <a:lnTo>
                  <a:pt x="1421055" y="943769"/>
                </a:lnTo>
                <a:lnTo>
                  <a:pt x="1427791" y="871537"/>
                </a:lnTo>
                <a:lnTo>
                  <a:pt x="1433735" y="800894"/>
                </a:lnTo>
                <a:lnTo>
                  <a:pt x="1438886" y="734219"/>
                </a:lnTo>
                <a:lnTo>
                  <a:pt x="1447603" y="767953"/>
                </a:lnTo>
                <a:lnTo>
                  <a:pt x="1449188" y="758428"/>
                </a:lnTo>
                <a:lnTo>
                  <a:pt x="1470586" y="600869"/>
                </a:lnTo>
                <a:lnTo>
                  <a:pt x="1464642" y="585390"/>
                </a:lnTo>
                <a:lnTo>
                  <a:pt x="1476529" y="564753"/>
                </a:lnTo>
                <a:lnTo>
                  <a:pt x="1503870" y="564753"/>
                </a:lnTo>
                <a:lnTo>
                  <a:pt x="1514569" y="585390"/>
                </a:lnTo>
                <a:lnTo>
                  <a:pt x="1509814" y="604044"/>
                </a:lnTo>
                <a:lnTo>
                  <a:pt x="1528833" y="770334"/>
                </a:lnTo>
                <a:lnTo>
                  <a:pt x="1579949" y="545306"/>
                </a:lnTo>
                <a:lnTo>
                  <a:pt x="1585893" y="542131"/>
                </a:lnTo>
                <a:lnTo>
                  <a:pt x="1589855" y="540147"/>
                </a:lnTo>
                <a:lnTo>
                  <a:pt x="1592629" y="538559"/>
                </a:lnTo>
                <a:lnTo>
                  <a:pt x="1593025" y="538162"/>
                </a:lnTo>
                <a:lnTo>
                  <a:pt x="1602535" y="536972"/>
                </a:lnTo>
                <a:lnTo>
                  <a:pt x="1612045" y="536575"/>
                </a:lnTo>
                <a:close/>
                <a:moveTo>
                  <a:pt x="1080417" y="477838"/>
                </a:moveTo>
                <a:lnTo>
                  <a:pt x="1092318" y="478235"/>
                </a:lnTo>
                <a:lnTo>
                  <a:pt x="1104616" y="478632"/>
                </a:lnTo>
                <a:lnTo>
                  <a:pt x="1116913" y="480219"/>
                </a:lnTo>
                <a:lnTo>
                  <a:pt x="1128814" y="482600"/>
                </a:lnTo>
                <a:lnTo>
                  <a:pt x="1141111" y="484982"/>
                </a:lnTo>
                <a:lnTo>
                  <a:pt x="1153409" y="487760"/>
                </a:lnTo>
                <a:lnTo>
                  <a:pt x="1165706" y="491332"/>
                </a:lnTo>
                <a:lnTo>
                  <a:pt x="1178003" y="494903"/>
                </a:lnTo>
                <a:lnTo>
                  <a:pt x="1189507" y="499269"/>
                </a:lnTo>
                <a:lnTo>
                  <a:pt x="1201011" y="504032"/>
                </a:lnTo>
                <a:lnTo>
                  <a:pt x="1212515" y="508397"/>
                </a:lnTo>
                <a:lnTo>
                  <a:pt x="1223623" y="513557"/>
                </a:lnTo>
                <a:lnTo>
                  <a:pt x="1234730" y="519113"/>
                </a:lnTo>
                <a:lnTo>
                  <a:pt x="1245441" y="524669"/>
                </a:lnTo>
                <a:lnTo>
                  <a:pt x="1255358" y="530225"/>
                </a:lnTo>
                <a:lnTo>
                  <a:pt x="1265672" y="536178"/>
                </a:lnTo>
                <a:lnTo>
                  <a:pt x="1283920" y="547291"/>
                </a:lnTo>
                <a:lnTo>
                  <a:pt x="1300581" y="558403"/>
                </a:lnTo>
                <a:lnTo>
                  <a:pt x="1314862" y="569119"/>
                </a:lnTo>
                <a:lnTo>
                  <a:pt x="1327159" y="579438"/>
                </a:lnTo>
                <a:lnTo>
                  <a:pt x="1331919" y="584200"/>
                </a:lnTo>
                <a:lnTo>
                  <a:pt x="1336283" y="588169"/>
                </a:lnTo>
                <a:lnTo>
                  <a:pt x="1339456" y="592535"/>
                </a:lnTo>
                <a:lnTo>
                  <a:pt x="1342630" y="595710"/>
                </a:lnTo>
                <a:lnTo>
                  <a:pt x="1344217" y="599282"/>
                </a:lnTo>
                <a:lnTo>
                  <a:pt x="1345407" y="601663"/>
                </a:lnTo>
                <a:lnTo>
                  <a:pt x="1346200" y="606822"/>
                </a:lnTo>
                <a:lnTo>
                  <a:pt x="1346200" y="613966"/>
                </a:lnTo>
                <a:lnTo>
                  <a:pt x="1346200" y="634603"/>
                </a:lnTo>
                <a:lnTo>
                  <a:pt x="1345407" y="662782"/>
                </a:lnTo>
                <a:lnTo>
                  <a:pt x="1343820" y="696913"/>
                </a:lnTo>
                <a:lnTo>
                  <a:pt x="1341043" y="736600"/>
                </a:lnTo>
                <a:lnTo>
                  <a:pt x="1337870" y="779860"/>
                </a:lnTo>
                <a:lnTo>
                  <a:pt x="1334299" y="825897"/>
                </a:lnTo>
                <a:lnTo>
                  <a:pt x="1330333" y="873919"/>
                </a:lnTo>
                <a:lnTo>
                  <a:pt x="1325572" y="922735"/>
                </a:lnTo>
                <a:lnTo>
                  <a:pt x="1321209" y="970757"/>
                </a:lnTo>
                <a:lnTo>
                  <a:pt x="1316448" y="1017588"/>
                </a:lnTo>
                <a:lnTo>
                  <a:pt x="1311291" y="1061244"/>
                </a:lnTo>
                <a:lnTo>
                  <a:pt x="1306928" y="1101328"/>
                </a:lnTo>
                <a:lnTo>
                  <a:pt x="1302564" y="1136253"/>
                </a:lnTo>
                <a:lnTo>
                  <a:pt x="1298201" y="1166019"/>
                </a:lnTo>
                <a:lnTo>
                  <a:pt x="1294630" y="1187847"/>
                </a:lnTo>
                <a:lnTo>
                  <a:pt x="1280746" y="1193403"/>
                </a:lnTo>
                <a:lnTo>
                  <a:pt x="1267655" y="1197372"/>
                </a:lnTo>
                <a:lnTo>
                  <a:pt x="1254961" y="1201341"/>
                </a:lnTo>
                <a:lnTo>
                  <a:pt x="1243061" y="1203722"/>
                </a:lnTo>
                <a:lnTo>
                  <a:pt x="1232350" y="1205310"/>
                </a:lnTo>
                <a:lnTo>
                  <a:pt x="1227193" y="1205310"/>
                </a:lnTo>
                <a:lnTo>
                  <a:pt x="1222433" y="1205707"/>
                </a:lnTo>
                <a:lnTo>
                  <a:pt x="1217672" y="1205310"/>
                </a:lnTo>
                <a:lnTo>
                  <a:pt x="1213706" y="1204913"/>
                </a:lnTo>
                <a:lnTo>
                  <a:pt x="1209739" y="1204119"/>
                </a:lnTo>
                <a:lnTo>
                  <a:pt x="1206565" y="1202928"/>
                </a:lnTo>
                <a:lnTo>
                  <a:pt x="1207755" y="1186260"/>
                </a:lnTo>
                <a:lnTo>
                  <a:pt x="1208945" y="1161653"/>
                </a:lnTo>
                <a:lnTo>
                  <a:pt x="1211722" y="1094978"/>
                </a:lnTo>
                <a:lnTo>
                  <a:pt x="1213706" y="1013222"/>
                </a:lnTo>
                <a:lnTo>
                  <a:pt x="1214896" y="925116"/>
                </a:lnTo>
                <a:lnTo>
                  <a:pt x="1215292" y="882253"/>
                </a:lnTo>
                <a:lnTo>
                  <a:pt x="1215292" y="841375"/>
                </a:lnTo>
                <a:lnTo>
                  <a:pt x="1215292" y="804069"/>
                </a:lnTo>
                <a:lnTo>
                  <a:pt x="1214499" y="771128"/>
                </a:lnTo>
                <a:lnTo>
                  <a:pt x="1213706" y="744141"/>
                </a:lnTo>
                <a:lnTo>
                  <a:pt x="1212515" y="724297"/>
                </a:lnTo>
                <a:lnTo>
                  <a:pt x="1211722" y="717153"/>
                </a:lnTo>
                <a:lnTo>
                  <a:pt x="1210532" y="712788"/>
                </a:lnTo>
                <a:lnTo>
                  <a:pt x="1209739" y="711200"/>
                </a:lnTo>
                <a:lnTo>
                  <a:pt x="1209342" y="710407"/>
                </a:lnTo>
                <a:lnTo>
                  <a:pt x="1208945" y="710010"/>
                </a:lnTo>
                <a:lnTo>
                  <a:pt x="1208152" y="710407"/>
                </a:lnTo>
                <a:lnTo>
                  <a:pt x="1201408" y="719932"/>
                </a:lnTo>
                <a:lnTo>
                  <a:pt x="1194664" y="729457"/>
                </a:lnTo>
                <a:lnTo>
                  <a:pt x="1193078" y="731838"/>
                </a:lnTo>
                <a:lnTo>
                  <a:pt x="1171260" y="1054497"/>
                </a:lnTo>
                <a:lnTo>
                  <a:pt x="1165309" y="1121966"/>
                </a:lnTo>
                <a:lnTo>
                  <a:pt x="1160549" y="1174750"/>
                </a:lnTo>
                <a:lnTo>
                  <a:pt x="1155789" y="1221582"/>
                </a:lnTo>
                <a:lnTo>
                  <a:pt x="1155392" y="1225947"/>
                </a:lnTo>
                <a:lnTo>
                  <a:pt x="1153012" y="1233488"/>
                </a:lnTo>
                <a:lnTo>
                  <a:pt x="1149838" y="1241028"/>
                </a:lnTo>
                <a:lnTo>
                  <a:pt x="1147062" y="1248172"/>
                </a:lnTo>
                <a:lnTo>
                  <a:pt x="1143888" y="1255316"/>
                </a:lnTo>
                <a:lnTo>
                  <a:pt x="1139921" y="1262460"/>
                </a:lnTo>
                <a:lnTo>
                  <a:pt x="1135557" y="1269603"/>
                </a:lnTo>
                <a:lnTo>
                  <a:pt x="1131591" y="1276350"/>
                </a:lnTo>
                <a:lnTo>
                  <a:pt x="1126830" y="1283494"/>
                </a:lnTo>
                <a:lnTo>
                  <a:pt x="1086368" y="1820863"/>
                </a:lnTo>
                <a:lnTo>
                  <a:pt x="977674" y="1820863"/>
                </a:lnTo>
                <a:lnTo>
                  <a:pt x="923328" y="1393428"/>
                </a:lnTo>
                <a:lnTo>
                  <a:pt x="916584" y="1394222"/>
                </a:lnTo>
                <a:lnTo>
                  <a:pt x="909840" y="1394619"/>
                </a:lnTo>
                <a:lnTo>
                  <a:pt x="905080" y="1394222"/>
                </a:lnTo>
                <a:lnTo>
                  <a:pt x="900716" y="1393825"/>
                </a:lnTo>
                <a:lnTo>
                  <a:pt x="849543" y="1819275"/>
                </a:lnTo>
                <a:lnTo>
                  <a:pt x="736486" y="1820863"/>
                </a:lnTo>
                <a:lnTo>
                  <a:pt x="695627" y="1276350"/>
                </a:lnTo>
                <a:lnTo>
                  <a:pt x="687693" y="1264047"/>
                </a:lnTo>
                <a:lnTo>
                  <a:pt x="680553" y="1251744"/>
                </a:lnTo>
                <a:lnTo>
                  <a:pt x="677776" y="1245394"/>
                </a:lnTo>
                <a:lnTo>
                  <a:pt x="674602" y="1239044"/>
                </a:lnTo>
                <a:lnTo>
                  <a:pt x="671826" y="1232694"/>
                </a:lnTo>
                <a:lnTo>
                  <a:pt x="669842" y="1226741"/>
                </a:lnTo>
                <a:lnTo>
                  <a:pt x="669049" y="1221582"/>
                </a:lnTo>
                <a:lnTo>
                  <a:pt x="661908" y="1148160"/>
                </a:lnTo>
                <a:lnTo>
                  <a:pt x="654768" y="1068388"/>
                </a:lnTo>
                <a:lnTo>
                  <a:pt x="646437" y="968375"/>
                </a:lnTo>
                <a:lnTo>
                  <a:pt x="630173" y="723503"/>
                </a:lnTo>
                <a:lnTo>
                  <a:pt x="626603" y="720725"/>
                </a:lnTo>
                <a:lnTo>
                  <a:pt x="623826" y="717550"/>
                </a:lnTo>
                <a:lnTo>
                  <a:pt x="616686" y="710407"/>
                </a:lnTo>
                <a:lnTo>
                  <a:pt x="616289" y="710407"/>
                </a:lnTo>
                <a:lnTo>
                  <a:pt x="615892" y="710803"/>
                </a:lnTo>
                <a:lnTo>
                  <a:pt x="614702" y="713978"/>
                </a:lnTo>
                <a:lnTo>
                  <a:pt x="614305" y="719138"/>
                </a:lnTo>
                <a:lnTo>
                  <a:pt x="613909" y="726678"/>
                </a:lnTo>
                <a:lnTo>
                  <a:pt x="613909" y="746919"/>
                </a:lnTo>
                <a:lnTo>
                  <a:pt x="613909" y="774303"/>
                </a:lnTo>
                <a:lnTo>
                  <a:pt x="614702" y="807641"/>
                </a:lnTo>
                <a:lnTo>
                  <a:pt x="615892" y="844947"/>
                </a:lnTo>
                <a:lnTo>
                  <a:pt x="619066" y="929085"/>
                </a:lnTo>
                <a:lnTo>
                  <a:pt x="623033" y="1016794"/>
                </a:lnTo>
                <a:lnTo>
                  <a:pt x="627000" y="1098550"/>
                </a:lnTo>
                <a:lnTo>
                  <a:pt x="630966" y="1164035"/>
                </a:lnTo>
                <a:lnTo>
                  <a:pt x="632553" y="1188641"/>
                </a:lnTo>
                <a:lnTo>
                  <a:pt x="634140" y="1205310"/>
                </a:lnTo>
                <a:lnTo>
                  <a:pt x="625810" y="1205310"/>
                </a:lnTo>
                <a:lnTo>
                  <a:pt x="615099" y="1205707"/>
                </a:lnTo>
                <a:lnTo>
                  <a:pt x="603198" y="1205310"/>
                </a:lnTo>
                <a:lnTo>
                  <a:pt x="589711" y="1204516"/>
                </a:lnTo>
                <a:lnTo>
                  <a:pt x="582570" y="1203325"/>
                </a:lnTo>
                <a:lnTo>
                  <a:pt x="575033" y="1202135"/>
                </a:lnTo>
                <a:lnTo>
                  <a:pt x="567496" y="1200944"/>
                </a:lnTo>
                <a:lnTo>
                  <a:pt x="559959" y="1198563"/>
                </a:lnTo>
                <a:lnTo>
                  <a:pt x="552422" y="1196182"/>
                </a:lnTo>
                <a:lnTo>
                  <a:pt x="544885" y="1193403"/>
                </a:lnTo>
                <a:lnTo>
                  <a:pt x="537744" y="1189435"/>
                </a:lnTo>
                <a:lnTo>
                  <a:pt x="530604" y="1185466"/>
                </a:lnTo>
                <a:lnTo>
                  <a:pt x="528620" y="1175544"/>
                </a:lnTo>
                <a:lnTo>
                  <a:pt x="526637" y="1163638"/>
                </a:lnTo>
                <a:lnTo>
                  <a:pt x="523067" y="1135460"/>
                </a:lnTo>
                <a:lnTo>
                  <a:pt x="519100" y="1101725"/>
                </a:lnTo>
                <a:lnTo>
                  <a:pt x="515530" y="1064022"/>
                </a:lnTo>
                <a:lnTo>
                  <a:pt x="511959" y="1021953"/>
                </a:lnTo>
                <a:lnTo>
                  <a:pt x="508389" y="978297"/>
                </a:lnTo>
                <a:lnTo>
                  <a:pt x="504819" y="932657"/>
                </a:lnTo>
                <a:lnTo>
                  <a:pt x="502042" y="886619"/>
                </a:lnTo>
                <a:lnTo>
                  <a:pt x="498868" y="841772"/>
                </a:lnTo>
                <a:lnTo>
                  <a:pt x="496885" y="798116"/>
                </a:lnTo>
                <a:lnTo>
                  <a:pt x="494902" y="757238"/>
                </a:lnTo>
                <a:lnTo>
                  <a:pt x="492918" y="720328"/>
                </a:lnTo>
                <a:lnTo>
                  <a:pt x="492125" y="687785"/>
                </a:lnTo>
                <a:lnTo>
                  <a:pt x="492125" y="661194"/>
                </a:lnTo>
                <a:lnTo>
                  <a:pt x="492125" y="641350"/>
                </a:lnTo>
                <a:lnTo>
                  <a:pt x="492521" y="634603"/>
                </a:lnTo>
                <a:lnTo>
                  <a:pt x="493315" y="629444"/>
                </a:lnTo>
                <a:lnTo>
                  <a:pt x="494505" y="621507"/>
                </a:lnTo>
                <a:lnTo>
                  <a:pt x="496092" y="613569"/>
                </a:lnTo>
                <a:lnTo>
                  <a:pt x="498472" y="606028"/>
                </a:lnTo>
                <a:lnTo>
                  <a:pt x="502042" y="598885"/>
                </a:lnTo>
                <a:lnTo>
                  <a:pt x="506009" y="591741"/>
                </a:lnTo>
                <a:lnTo>
                  <a:pt x="510769" y="584597"/>
                </a:lnTo>
                <a:lnTo>
                  <a:pt x="516323" y="578247"/>
                </a:lnTo>
                <a:lnTo>
                  <a:pt x="522670" y="571500"/>
                </a:lnTo>
                <a:lnTo>
                  <a:pt x="529414" y="565547"/>
                </a:lnTo>
                <a:lnTo>
                  <a:pt x="536951" y="559594"/>
                </a:lnTo>
                <a:lnTo>
                  <a:pt x="544885" y="553641"/>
                </a:lnTo>
                <a:lnTo>
                  <a:pt x="553215" y="548085"/>
                </a:lnTo>
                <a:lnTo>
                  <a:pt x="562339" y="542925"/>
                </a:lnTo>
                <a:lnTo>
                  <a:pt x="571860" y="537766"/>
                </a:lnTo>
                <a:lnTo>
                  <a:pt x="581777" y="533003"/>
                </a:lnTo>
                <a:lnTo>
                  <a:pt x="592091" y="528241"/>
                </a:lnTo>
                <a:lnTo>
                  <a:pt x="602801" y="523875"/>
                </a:lnTo>
                <a:lnTo>
                  <a:pt x="613512" y="519510"/>
                </a:lnTo>
                <a:lnTo>
                  <a:pt x="625016" y="515144"/>
                </a:lnTo>
                <a:lnTo>
                  <a:pt x="636520" y="511572"/>
                </a:lnTo>
                <a:lnTo>
                  <a:pt x="659925" y="504428"/>
                </a:lnTo>
                <a:lnTo>
                  <a:pt x="684520" y="498078"/>
                </a:lnTo>
                <a:lnTo>
                  <a:pt x="709115" y="492522"/>
                </a:lnTo>
                <a:lnTo>
                  <a:pt x="733709" y="487363"/>
                </a:lnTo>
                <a:lnTo>
                  <a:pt x="758701" y="483394"/>
                </a:lnTo>
                <a:lnTo>
                  <a:pt x="782502" y="479425"/>
                </a:lnTo>
                <a:lnTo>
                  <a:pt x="788056" y="479028"/>
                </a:lnTo>
                <a:lnTo>
                  <a:pt x="794006" y="479425"/>
                </a:lnTo>
                <a:lnTo>
                  <a:pt x="872948" y="770335"/>
                </a:lnTo>
                <a:lnTo>
                  <a:pt x="874138" y="758428"/>
                </a:lnTo>
                <a:lnTo>
                  <a:pt x="901510" y="559197"/>
                </a:lnTo>
                <a:lnTo>
                  <a:pt x="893576" y="539353"/>
                </a:lnTo>
                <a:lnTo>
                  <a:pt x="908650" y="513557"/>
                </a:lnTo>
                <a:lnTo>
                  <a:pt x="943162" y="513160"/>
                </a:lnTo>
                <a:lnTo>
                  <a:pt x="957443" y="539353"/>
                </a:lnTo>
                <a:lnTo>
                  <a:pt x="950699" y="563166"/>
                </a:lnTo>
                <a:lnTo>
                  <a:pt x="975294" y="773510"/>
                </a:lnTo>
                <a:lnTo>
                  <a:pt x="1039558" y="488950"/>
                </a:lnTo>
                <a:lnTo>
                  <a:pt x="1046699" y="485378"/>
                </a:lnTo>
                <a:lnTo>
                  <a:pt x="1052252" y="482600"/>
                </a:lnTo>
                <a:lnTo>
                  <a:pt x="1055823" y="480219"/>
                </a:lnTo>
                <a:lnTo>
                  <a:pt x="1056616" y="479822"/>
                </a:lnTo>
                <a:lnTo>
                  <a:pt x="1056616" y="479425"/>
                </a:lnTo>
                <a:lnTo>
                  <a:pt x="1068120" y="478235"/>
                </a:lnTo>
                <a:lnTo>
                  <a:pt x="1080417" y="477838"/>
                </a:lnTo>
                <a:close/>
                <a:moveTo>
                  <a:pt x="1485107" y="451247"/>
                </a:moveTo>
                <a:lnTo>
                  <a:pt x="1485107" y="475853"/>
                </a:lnTo>
                <a:lnTo>
                  <a:pt x="1508523" y="475853"/>
                </a:lnTo>
                <a:lnTo>
                  <a:pt x="1508523" y="451247"/>
                </a:lnTo>
                <a:lnTo>
                  <a:pt x="1485107" y="451247"/>
                </a:lnTo>
                <a:close/>
                <a:moveTo>
                  <a:pt x="328429" y="426244"/>
                </a:moveTo>
                <a:lnTo>
                  <a:pt x="328429" y="449263"/>
                </a:lnTo>
                <a:lnTo>
                  <a:pt x="350229" y="449263"/>
                </a:lnTo>
                <a:lnTo>
                  <a:pt x="350229" y="426244"/>
                </a:lnTo>
                <a:lnTo>
                  <a:pt x="328429" y="426244"/>
                </a:lnTo>
                <a:close/>
                <a:moveTo>
                  <a:pt x="904908" y="342106"/>
                </a:moveTo>
                <a:lnTo>
                  <a:pt x="904908" y="371872"/>
                </a:lnTo>
                <a:lnTo>
                  <a:pt x="933819" y="371872"/>
                </a:lnTo>
                <a:lnTo>
                  <a:pt x="933819" y="342106"/>
                </a:lnTo>
                <a:lnTo>
                  <a:pt x="904908" y="342106"/>
                </a:lnTo>
                <a:close/>
                <a:moveTo>
                  <a:pt x="1494632" y="300037"/>
                </a:moveTo>
                <a:lnTo>
                  <a:pt x="1489473" y="300434"/>
                </a:lnTo>
                <a:lnTo>
                  <a:pt x="1483123" y="301228"/>
                </a:lnTo>
                <a:lnTo>
                  <a:pt x="1477169" y="302419"/>
                </a:lnTo>
                <a:lnTo>
                  <a:pt x="1465660" y="304800"/>
                </a:lnTo>
                <a:lnTo>
                  <a:pt x="1460501" y="306784"/>
                </a:lnTo>
                <a:lnTo>
                  <a:pt x="1456532" y="307975"/>
                </a:lnTo>
                <a:lnTo>
                  <a:pt x="1456532" y="331391"/>
                </a:lnTo>
                <a:lnTo>
                  <a:pt x="1457723" y="331391"/>
                </a:lnTo>
                <a:lnTo>
                  <a:pt x="1460898" y="329406"/>
                </a:lnTo>
                <a:lnTo>
                  <a:pt x="1465263" y="327819"/>
                </a:lnTo>
                <a:lnTo>
                  <a:pt x="1475582" y="323453"/>
                </a:lnTo>
                <a:lnTo>
                  <a:pt x="1480741" y="321866"/>
                </a:lnTo>
                <a:lnTo>
                  <a:pt x="1486694" y="320675"/>
                </a:lnTo>
                <a:lnTo>
                  <a:pt x="1492648" y="319484"/>
                </a:lnTo>
                <a:lnTo>
                  <a:pt x="1498998" y="319484"/>
                </a:lnTo>
                <a:lnTo>
                  <a:pt x="1505744" y="320278"/>
                </a:lnTo>
                <a:lnTo>
                  <a:pt x="1511698" y="321469"/>
                </a:lnTo>
                <a:lnTo>
                  <a:pt x="1517254" y="323056"/>
                </a:lnTo>
                <a:lnTo>
                  <a:pt x="1519635" y="324644"/>
                </a:lnTo>
                <a:lnTo>
                  <a:pt x="1521619" y="325834"/>
                </a:lnTo>
                <a:lnTo>
                  <a:pt x="1524001" y="327819"/>
                </a:lnTo>
                <a:lnTo>
                  <a:pt x="1525588" y="329803"/>
                </a:lnTo>
                <a:lnTo>
                  <a:pt x="1527176" y="331787"/>
                </a:lnTo>
                <a:lnTo>
                  <a:pt x="1528366" y="334169"/>
                </a:lnTo>
                <a:lnTo>
                  <a:pt x="1529160" y="336550"/>
                </a:lnTo>
                <a:lnTo>
                  <a:pt x="1530351" y="339328"/>
                </a:lnTo>
                <a:lnTo>
                  <a:pt x="1530748" y="342503"/>
                </a:lnTo>
                <a:lnTo>
                  <a:pt x="1530748" y="345281"/>
                </a:lnTo>
                <a:lnTo>
                  <a:pt x="1530351" y="350441"/>
                </a:lnTo>
                <a:lnTo>
                  <a:pt x="1529954" y="354806"/>
                </a:lnTo>
                <a:lnTo>
                  <a:pt x="1528366" y="358378"/>
                </a:lnTo>
                <a:lnTo>
                  <a:pt x="1526779" y="361950"/>
                </a:lnTo>
                <a:lnTo>
                  <a:pt x="1524794" y="365125"/>
                </a:lnTo>
                <a:lnTo>
                  <a:pt x="1522413" y="368300"/>
                </a:lnTo>
                <a:lnTo>
                  <a:pt x="1519635" y="371475"/>
                </a:lnTo>
                <a:lnTo>
                  <a:pt x="1516857" y="374650"/>
                </a:lnTo>
                <a:lnTo>
                  <a:pt x="1513285" y="377031"/>
                </a:lnTo>
                <a:lnTo>
                  <a:pt x="1510110" y="379413"/>
                </a:lnTo>
                <a:lnTo>
                  <a:pt x="1502569" y="384572"/>
                </a:lnTo>
                <a:lnTo>
                  <a:pt x="1485901" y="393700"/>
                </a:lnTo>
                <a:lnTo>
                  <a:pt x="1485901" y="429419"/>
                </a:lnTo>
                <a:lnTo>
                  <a:pt x="1506538" y="429419"/>
                </a:lnTo>
                <a:lnTo>
                  <a:pt x="1506538" y="403225"/>
                </a:lnTo>
                <a:lnTo>
                  <a:pt x="1515666" y="397669"/>
                </a:lnTo>
                <a:lnTo>
                  <a:pt x="1524794" y="392113"/>
                </a:lnTo>
                <a:lnTo>
                  <a:pt x="1532732" y="386159"/>
                </a:lnTo>
                <a:lnTo>
                  <a:pt x="1539479" y="379413"/>
                </a:lnTo>
                <a:lnTo>
                  <a:pt x="1542654" y="376238"/>
                </a:lnTo>
                <a:lnTo>
                  <a:pt x="1545432" y="372269"/>
                </a:lnTo>
                <a:lnTo>
                  <a:pt x="1547813" y="368300"/>
                </a:lnTo>
                <a:lnTo>
                  <a:pt x="1550194" y="363934"/>
                </a:lnTo>
                <a:lnTo>
                  <a:pt x="1552179" y="359172"/>
                </a:lnTo>
                <a:lnTo>
                  <a:pt x="1553369" y="354806"/>
                </a:lnTo>
                <a:lnTo>
                  <a:pt x="1553766" y="349250"/>
                </a:lnTo>
                <a:lnTo>
                  <a:pt x="1554163" y="343694"/>
                </a:lnTo>
                <a:lnTo>
                  <a:pt x="1553766" y="338931"/>
                </a:lnTo>
                <a:lnTo>
                  <a:pt x="1553369" y="334566"/>
                </a:lnTo>
                <a:lnTo>
                  <a:pt x="1552179" y="330200"/>
                </a:lnTo>
                <a:lnTo>
                  <a:pt x="1550591" y="325834"/>
                </a:lnTo>
                <a:lnTo>
                  <a:pt x="1548607" y="322262"/>
                </a:lnTo>
                <a:lnTo>
                  <a:pt x="1546226" y="318294"/>
                </a:lnTo>
                <a:lnTo>
                  <a:pt x="1543448" y="315119"/>
                </a:lnTo>
                <a:lnTo>
                  <a:pt x="1539876" y="311944"/>
                </a:lnTo>
                <a:lnTo>
                  <a:pt x="1535907" y="309166"/>
                </a:lnTo>
                <a:lnTo>
                  <a:pt x="1531938" y="306784"/>
                </a:lnTo>
                <a:lnTo>
                  <a:pt x="1527573" y="304403"/>
                </a:lnTo>
                <a:lnTo>
                  <a:pt x="1522413" y="302816"/>
                </a:lnTo>
                <a:lnTo>
                  <a:pt x="1517651" y="301625"/>
                </a:lnTo>
                <a:lnTo>
                  <a:pt x="1512491" y="300831"/>
                </a:lnTo>
                <a:lnTo>
                  <a:pt x="1506538" y="300037"/>
                </a:lnTo>
                <a:lnTo>
                  <a:pt x="1500585" y="300037"/>
                </a:lnTo>
                <a:lnTo>
                  <a:pt x="1494632" y="300037"/>
                </a:lnTo>
                <a:close/>
                <a:moveTo>
                  <a:pt x="342698" y="286941"/>
                </a:moveTo>
                <a:lnTo>
                  <a:pt x="337545" y="287337"/>
                </a:lnTo>
                <a:lnTo>
                  <a:pt x="332393" y="287734"/>
                </a:lnTo>
                <a:lnTo>
                  <a:pt x="321295" y="289322"/>
                </a:lnTo>
                <a:lnTo>
                  <a:pt x="310593" y="291703"/>
                </a:lnTo>
                <a:lnTo>
                  <a:pt x="302270" y="294481"/>
                </a:lnTo>
                <a:lnTo>
                  <a:pt x="302270" y="316309"/>
                </a:lnTo>
                <a:lnTo>
                  <a:pt x="303063" y="316309"/>
                </a:lnTo>
                <a:lnTo>
                  <a:pt x="306630" y="314325"/>
                </a:lnTo>
                <a:lnTo>
                  <a:pt x="310197" y="312341"/>
                </a:lnTo>
                <a:lnTo>
                  <a:pt x="319709" y="308769"/>
                </a:lnTo>
                <a:lnTo>
                  <a:pt x="324862" y="307181"/>
                </a:lnTo>
                <a:lnTo>
                  <a:pt x="330015" y="305991"/>
                </a:lnTo>
                <a:lnTo>
                  <a:pt x="335564" y="305197"/>
                </a:lnTo>
                <a:lnTo>
                  <a:pt x="341509" y="305197"/>
                </a:lnTo>
                <a:lnTo>
                  <a:pt x="347454" y="305197"/>
                </a:lnTo>
                <a:lnTo>
                  <a:pt x="353003" y="306784"/>
                </a:lnTo>
                <a:lnTo>
                  <a:pt x="357759" y="308372"/>
                </a:lnTo>
                <a:lnTo>
                  <a:pt x="362516" y="311150"/>
                </a:lnTo>
                <a:lnTo>
                  <a:pt x="364101" y="312341"/>
                </a:lnTo>
                <a:lnTo>
                  <a:pt x="366083" y="314722"/>
                </a:lnTo>
                <a:lnTo>
                  <a:pt x="367272" y="316309"/>
                </a:lnTo>
                <a:lnTo>
                  <a:pt x="368461" y="318294"/>
                </a:lnTo>
                <a:lnTo>
                  <a:pt x="369254" y="321072"/>
                </a:lnTo>
                <a:lnTo>
                  <a:pt x="370046" y="323453"/>
                </a:lnTo>
                <a:lnTo>
                  <a:pt x="370443" y="325834"/>
                </a:lnTo>
                <a:lnTo>
                  <a:pt x="370443" y="329009"/>
                </a:lnTo>
                <a:lnTo>
                  <a:pt x="370046" y="333772"/>
                </a:lnTo>
                <a:lnTo>
                  <a:pt x="369650" y="337344"/>
                </a:lnTo>
                <a:lnTo>
                  <a:pt x="368461" y="341312"/>
                </a:lnTo>
                <a:lnTo>
                  <a:pt x="367272" y="344091"/>
                </a:lnTo>
                <a:lnTo>
                  <a:pt x="365290" y="347266"/>
                </a:lnTo>
                <a:lnTo>
                  <a:pt x="362912" y="350044"/>
                </a:lnTo>
                <a:lnTo>
                  <a:pt x="360534" y="352822"/>
                </a:lnTo>
                <a:lnTo>
                  <a:pt x="357363" y="355600"/>
                </a:lnTo>
                <a:lnTo>
                  <a:pt x="351814" y="360759"/>
                </a:lnTo>
                <a:lnTo>
                  <a:pt x="344283" y="365125"/>
                </a:lnTo>
                <a:lnTo>
                  <a:pt x="329222" y="373459"/>
                </a:lnTo>
                <a:lnTo>
                  <a:pt x="329222" y="406400"/>
                </a:lnTo>
                <a:lnTo>
                  <a:pt x="348643" y="406400"/>
                </a:lnTo>
                <a:lnTo>
                  <a:pt x="348643" y="382588"/>
                </a:lnTo>
                <a:lnTo>
                  <a:pt x="356967" y="377428"/>
                </a:lnTo>
                <a:lnTo>
                  <a:pt x="365290" y="371872"/>
                </a:lnTo>
                <a:lnTo>
                  <a:pt x="372424" y="366316"/>
                </a:lnTo>
                <a:lnTo>
                  <a:pt x="378370" y="360759"/>
                </a:lnTo>
                <a:lnTo>
                  <a:pt x="381541" y="357188"/>
                </a:lnTo>
                <a:lnTo>
                  <a:pt x="384315" y="354013"/>
                </a:lnTo>
                <a:lnTo>
                  <a:pt x="386693" y="350044"/>
                </a:lnTo>
                <a:lnTo>
                  <a:pt x="388675" y="346075"/>
                </a:lnTo>
                <a:lnTo>
                  <a:pt x="390260" y="342106"/>
                </a:lnTo>
                <a:lnTo>
                  <a:pt x="391053" y="337344"/>
                </a:lnTo>
                <a:lnTo>
                  <a:pt x="391846" y="332581"/>
                </a:lnTo>
                <a:lnTo>
                  <a:pt x="392638" y="327819"/>
                </a:lnTo>
                <a:lnTo>
                  <a:pt x="391846" y="323056"/>
                </a:lnTo>
                <a:lnTo>
                  <a:pt x="391449" y="318691"/>
                </a:lnTo>
                <a:lnTo>
                  <a:pt x="390260" y="314722"/>
                </a:lnTo>
                <a:lnTo>
                  <a:pt x="389071" y="310753"/>
                </a:lnTo>
                <a:lnTo>
                  <a:pt x="387089" y="307578"/>
                </a:lnTo>
                <a:lnTo>
                  <a:pt x="384711" y="304006"/>
                </a:lnTo>
                <a:lnTo>
                  <a:pt x="381937" y="301228"/>
                </a:lnTo>
                <a:lnTo>
                  <a:pt x="379162" y="298053"/>
                </a:lnTo>
                <a:lnTo>
                  <a:pt x="375595" y="295672"/>
                </a:lnTo>
                <a:lnTo>
                  <a:pt x="372028" y="293291"/>
                </a:lnTo>
                <a:lnTo>
                  <a:pt x="367668" y="291306"/>
                </a:lnTo>
                <a:lnTo>
                  <a:pt x="363308" y="289719"/>
                </a:lnTo>
                <a:lnTo>
                  <a:pt x="358948" y="288528"/>
                </a:lnTo>
                <a:lnTo>
                  <a:pt x="353796" y="287734"/>
                </a:lnTo>
                <a:lnTo>
                  <a:pt x="348247" y="287337"/>
                </a:lnTo>
                <a:lnTo>
                  <a:pt x="342698" y="286941"/>
                </a:lnTo>
                <a:close/>
                <a:moveTo>
                  <a:pt x="1500585" y="158750"/>
                </a:moveTo>
                <a:lnTo>
                  <a:pt x="1511301" y="159147"/>
                </a:lnTo>
                <a:lnTo>
                  <a:pt x="1521223" y="159940"/>
                </a:lnTo>
                <a:lnTo>
                  <a:pt x="1531541" y="161528"/>
                </a:lnTo>
                <a:lnTo>
                  <a:pt x="1540669" y="163115"/>
                </a:lnTo>
                <a:lnTo>
                  <a:pt x="1550194" y="165894"/>
                </a:lnTo>
                <a:lnTo>
                  <a:pt x="1558529" y="168275"/>
                </a:lnTo>
                <a:lnTo>
                  <a:pt x="1566863" y="171450"/>
                </a:lnTo>
                <a:lnTo>
                  <a:pt x="1574404" y="174228"/>
                </a:lnTo>
                <a:lnTo>
                  <a:pt x="1581548" y="177403"/>
                </a:lnTo>
                <a:lnTo>
                  <a:pt x="1588294" y="180975"/>
                </a:lnTo>
                <a:lnTo>
                  <a:pt x="1595041" y="184150"/>
                </a:lnTo>
                <a:lnTo>
                  <a:pt x="1606154" y="191690"/>
                </a:lnTo>
                <a:lnTo>
                  <a:pt x="1615679" y="198437"/>
                </a:lnTo>
                <a:lnTo>
                  <a:pt x="1622823" y="203994"/>
                </a:lnTo>
                <a:lnTo>
                  <a:pt x="1628379" y="208756"/>
                </a:lnTo>
                <a:lnTo>
                  <a:pt x="1632744" y="213122"/>
                </a:lnTo>
                <a:lnTo>
                  <a:pt x="1631554" y="216297"/>
                </a:lnTo>
                <a:lnTo>
                  <a:pt x="1629173" y="219869"/>
                </a:lnTo>
                <a:lnTo>
                  <a:pt x="1626791" y="224234"/>
                </a:lnTo>
                <a:lnTo>
                  <a:pt x="1623219" y="229394"/>
                </a:lnTo>
                <a:lnTo>
                  <a:pt x="1619251" y="234950"/>
                </a:lnTo>
                <a:lnTo>
                  <a:pt x="1614091" y="240903"/>
                </a:lnTo>
                <a:lnTo>
                  <a:pt x="1607741" y="246459"/>
                </a:lnTo>
                <a:lnTo>
                  <a:pt x="1604566" y="248840"/>
                </a:lnTo>
                <a:lnTo>
                  <a:pt x="1600994" y="251222"/>
                </a:lnTo>
                <a:lnTo>
                  <a:pt x="1597423" y="253603"/>
                </a:lnTo>
                <a:lnTo>
                  <a:pt x="1593057" y="255587"/>
                </a:lnTo>
                <a:lnTo>
                  <a:pt x="1588691" y="257175"/>
                </a:lnTo>
                <a:lnTo>
                  <a:pt x="1584723" y="258762"/>
                </a:lnTo>
                <a:lnTo>
                  <a:pt x="1579563" y="259953"/>
                </a:lnTo>
                <a:lnTo>
                  <a:pt x="1574801" y="260747"/>
                </a:lnTo>
                <a:lnTo>
                  <a:pt x="1569244" y="261144"/>
                </a:lnTo>
                <a:lnTo>
                  <a:pt x="1564085" y="261144"/>
                </a:lnTo>
                <a:lnTo>
                  <a:pt x="1558529" y="260747"/>
                </a:lnTo>
                <a:lnTo>
                  <a:pt x="1552179" y="259953"/>
                </a:lnTo>
                <a:lnTo>
                  <a:pt x="1545829" y="257969"/>
                </a:lnTo>
                <a:lnTo>
                  <a:pt x="1539479" y="255984"/>
                </a:lnTo>
                <a:lnTo>
                  <a:pt x="1532732" y="253603"/>
                </a:lnTo>
                <a:lnTo>
                  <a:pt x="1525588" y="250031"/>
                </a:lnTo>
                <a:lnTo>
                  <a:pt x="1517651" y="246062"/>
                </a:lnTo>
                <a:lnTo>
                  <a:pt x="1509316" y="242490"/>
                </a:lnTo>
                <a:lnTo>
                  <a:pt x="1542654" y="258762"/>
                </a:lnTo>
                <a:lnTo>
                  <a:pt x="1558926" y="266303"/>
                </a:lnTo>
                <a:lnTo>
                  <a:pt x="1566069" y="269081"/>
                </a:lnTo>
                <a:lnTo>
                  <a:pt x="1573610" y="271462"/>
                </a:lnTo>
                <a:lnTo>
                  <a:pt x="1580754" y="273844"/>
                </a:lnTo>
                <a:lnTo>
                  <a:pt x="1587501" y="275431"/>
                </a:lnTo>
                <a:lnTo>
                  <a:pt x="1593851" y="276622"/>
                </a:lnTo>
                <a:lnTo>
                  <a:pt x="1599804" y="277019"/>
                </a:lnTo>
                <a:lnTo>
                  <a:pt x="1605757" y="276622"/>
                </a:lnTo>
                <a:lnTo>
                  <a:pt x="1611313" y="275431"/>
                </a:lnTo>
                <a:lnTo>
                  <a:pt x="1615679" y="273844"/>
                </a:lnTo>
                <a:lnTo>
                  <a:pt x="1618457" y="271859"/>
                </a:lnTo>
                <a:lnTo>
                  <a:pt x="1620441" y="270669"/>
                </a:lnTo>
                <a:lnTo>
                  <a:pt x="1621632" y="282178"/>
                </a:lnTo>
                <a:lnTo>
                  <a:pt x="1622029" y="292497"/>
                </a:lnTo>
                <a:lnTo>
                  <a:pt x="1621632" y="302419"/>
                </a:lnTo>
                <a:lnTo>
                  <a:pt x="1621235" y="311944"/>
                </a:lnTo>
                <a:lnTo>
                  <a:pt x="1622823" y="310356"/>
                </a:lnTo>
                <a:lnTo>
                  <a:pt x="1623616" y="309959"/>
                </a:lnTo>
                <a:lnTo>
                  <a:pt x="1625204" y="309562"/>
                </a:lnTo>
                <a:lnTo>
                  <a:pt x="1626394" y="309959"/>
                </a:lnTo>
                <a:lnTo>
                  <a:pt x="1627188" y="310753"/>
                </a:lnTo>
                <a:lnTo>
                  <a:pt x="1628379" y="311944"/>
                </a:lnTo>
                <a:lnTo>
                  <a:pt x="1629569" y="313928"/>
                </a:lnTo>
                <a:lnTo>
                  <a:pt x="1631951" y="317897"/>
                </a:lnTo>
                <a:lnTo>
                  <a:pt x="1633538" y="323850"/>
                </a:lnTo>
                <a:lnTo>
                  <a:pt x="1634729" y="331391"/>
                </a:lnTo>
                <a:lnTo>
                  <a:pt x="1635919" y="339328"/>
                </a:lnTo>
                <a:lnTo>
                  <a:pt x="1636316" y="348853"/>
                </a:lnTo>
                <a:lnTo>
                  <a:pt x="1636713" y="358775"/>
                </a:lnTo>
                <a:lnTo>
                  <a:pt x="1636316" y="368697"/>
                </a:lnTo>
                <a:lnTo>
                  <a:pt x="1635919" y="377825"/>
                </a:lnTo>
                <a:lnTo>
                  <a:pt x="1634729" y="385763"/>
                </a:lnTo>
                <a:lnTo>
                  <a:pt x="1633538" y="393303"/>
                </a:lnTo>
                <a:lnTo>
                  <a:pt x="1631951" y="399256"/>
                </a:lnTo>
                <a:lnTo>
                  <a:pt x="1629569" y="404019"/>
                </a:lnTo>
                <a:lnTo>
                  <a:pt x="1628379" y="405209"/>
                </a:lnTo>
                <a:lnTo>
                  <a:pt x="1627188" y="406400"/>
                </a:lnTo>
                <a:lnTo>
                  <a:pt x="1626394" y="407194"/>
                </a:lnTo>
                <a:lnTo>
                  <a:pt x="1625204" y="407591"/>
                </a:lnTo>
                <a:lnTo>
                  <a:pt x="1623616" y="407194"/>
                </a:lnTo>
                <a:lnTo>
                  <a:pt x="1622426" y="406400"/>
                </a:lnTo>
                <a:lnTo>
                  <a:pt x="1621235" y="405209"/>
                </a:lnTo>
                <a:lnTo>
                  <a:pt x="1620044" y="403622"/>
                </a:lnTo>
                <a:lnTo>
                  <a:pt x="1618060" y="398463"/>
                </a:lnTo>
                <a:lnTo>
                  <a:pt x="1616076" y="392113"/>
                </a:lnTo>
                <a:lnTo>
                  <a:pt x="1614885" y="400447"/>
                </a:lnTo>
                <a:lnTo>
                  <a:pt x="1613694" y="409178"/>
                </a:lnTo>
                <a:lnTo>
                  <a:pt x="1612107" y="417116"/>
                </a:lnTo>
                <a:lnTo>
                  <a:pt x="1609726" y="425053"/>
                </a:lnTo>
                <a:lnTo>
                  <a:pt x="1607344" y="432594"/>
                </a:lnTo>
                <a:lnTo>
                  <a:pt x="1604963" y="440135"/>
                </a:lnTo>
                <a:lnTo>
                  <a:pt x="1601788" y="447278"/>
                </a:lnTo>
                <a:lnTo>
                  <a:pt x="1599010" y="454025"/>
                </a:lnTo>
                <a:lnTo>
                  <a:pt x="1595438" y="460772"/>
                </a:lnTo>
                <a:lnTo>
                  <a:pt x="1592263" y="467519"/>
                </a:lnTo>
                <a:lnTo>
                  <a:pt x="1588294" y="473869"/>
                </a:lnTo>
                <a:lnTo>
                  <a:pt x="1584326" y="479822"/>
                </a:lnTo>
                <a:lnTo>
                  <a:pt x="1579960" y="485775"/>
                </a:lnTo>
                <a:lnTo>
                  <a:pt x="1575594" y="491331"/>
                </a:lnTo>
                <a:lnTo>
                  <a:pt x="1571626" y="496491"/>
                </a:lnTo>
                <a:lnTo>
                  <a:pt x="1566863" y="501253"/>
                </a:lnTo>
                <a:lnTo>
                  <a:pt x="1562101" y="506016"/>
                </a:lnTo>
                <a:lnTo>
                  <a:pt x="1557735" y="510778"/>
                </a:lnTo>
                <a:lnTo>
                  <a:pt x="1552576" y="514747"/>
                </a:lnTo>
                <a:lnTo>
                  <a:pt x="1547416" y="518716"/>
                </a:lnTo>
                <a:lnTo>
                  <a:pt x="1542257" y="521891"/>
                </a:lnTo>
                <a:lnTo>
                  <a:pt x="1537494" y="525463"/>
                </a:lnTo>
                <a:lnTo>
                  <a:pt x="1532335" y="528241"/>
                </a:lnTo>
                <a:lnTo>
                  <a:pt x="1527176" y="531416"/>
                </a:lnTo>
                <a:lnTo>
                  <a:pt x="1522016" y="533400"/>
                </a:lnTo>
                <a:lnTo>
                  <a:pt x="1517254" y="535385"/>
                </a:lnTo>
                <a:lnTo>
                  <a:pt x="1512094" y="537766"/>
                </a:lnTo>
                <a:lnTo>
                  <a:pt x="1506935" y="538957"/>
                </a:lnTo>
                <a:lnTo>
                  <a:pt x="1502569" y="540147"/>
                </a:lnTo>
                <a:lnTo>
                  <a:pt x="1497410" y="540941"/>
                </a:lnTo>
                <a:lnTo>
                  <a:pt x="1492648" y="541338"/>
                </a:lnTo>
                <a:lnTo>
                  <a:pt x="1487488" y="541338"/>
                </a:lnTo>
                <a:lnTo>
                  <a:pt x="1483916" y="541338"/>
                </a:lnTo>
                <a:lnTo>
                  <a:pt x="1479948" y="540941"/>
                </a:lnTo>
                <a:lnTo>
                  <a:pt x="1475979" y="540147"/>
                </a:lnTo>
                <a:lnTo>
                  <a:pt x="1471613" y="538957"/>
                </a:lnTo>
                <a:lnTo>
                  <a:pt x="1466851" y="537369"/>
                </a:lnTo>
                <a:lnTo>
                  <a:pt x="1462485" y="535385"/>
                </a:lnTo>
                <a:lnTo>
                  <a:pt x="1452960" y="531019"/>
                </a:lnTo>
                <a:lnTo>
                  <a:pt x="1443435" y="525066"/>
                </a:lnTo>
                <a:lnTo>
                  <a:pt x="1433513" y="517922"/>
                </a:lnTo>
                <a:lnTo>
                  <a:pt x="1423988" y="509985"/>
                </a:lnTo>
                <a:lnTo>
                  <a:pt x="1414066" y="500460"/>
                </a:lnTo>
                <a:lnTo>
                  <a:pt x="1404938" y="490538"/>
                </a:lnTo>
                <a:lnTo>
                  <a:pt x="1395810" y="479425"/>
                </a:lnTo>
                <a:lnTo>
                  <a:pt x="1386682" y="467519"/>
                </a:lnTo>
                <a:lnTo>
                  <a:pt x="1378744" y="454819"/>
                </a:lnTo>
                <a:lnTo>
                  <a:pt x="1375173" y="448072"/>
                </a:lnTo>
                <a:lnTo>
                  <a:pt x="1371601" y="441325"/>
                </a:lnTo>
                <a:lnTo>
                  <a:pt x="1368426" y="434578"/>
                </a:lnTo>
                <a:lnTo>
                  <a:pt x="1364854" y="427434"/>
                </a:lnTo>
                <a:lnTo>
                  <a:pt x="1362076" y="420291"/>
                </a:lnTo>
                <a:lnTo>
                  <a:pt x="1359298" y="412750"/>
                </a:lnTo>
                <a:lnTo>
                  <a:pt x="1356916" y="405209"/>
                </a:lnTo>
                <a:lnTo>
                  <a:pt x="1354932" y="397669"/>
                </a:lnTo>
                <a:lnTo>
                  <a:pt x="1352948" y="402828"/>
                </a:lnTo>
                <a:lnTo>
                  <a:pt x="1350963" y="406400"/>
                </a:lnTo>
                <a:lnTo>
                  <a:pt x="1350169" y="408384"/>
                </a:lnTo>
                <a:lnTo>
                  <a:pt x="1349376" y="409178"/>
                </a:lnTo>
                <a:lnTo>
                  <a:pt x="1348185" y="409972"/>
                </a:lnTo>
                <a:lnTo>
                  <a:pt x="1346994" y="409972"/>
                </a:lnTo>
                <a:lnTo>
                  <a:pt x="1345407" y="409972"/>
                </a:lnTo>
                <a:lnTo>
                  <a:pt x="1344613" y="409178"/>
                </a:lnTo>
                <a:lnTo>
                  <a:pt x="1343423" y="407591"/>
                </a:lnTo>
                <a:lnTo>
                  <a:pt x="1342232" y="406003"/>
                </a:lnTo>
                <a:lnTo>
                  <a:pt x="1340248" y="401638"/>
                </a:lnTo>
                <a:lnTo>
                  <a:pt x="1338263" y="395684"/>
                </a:lnTo>
                <a:lnTo>
                  <a:pt x="1337073" y="388541"/>
                </a:lnTo>
                <a:lnTo>
                  <a:pt x="1335882" y="379809"/>
                </a:lnTo>
                <a:lnTo>
                  <a:pt x="1335088" y="371078"/>
                </a:lnTo>
                <a:lnTo>
                  <a:pt x="1335088" y="361156"/>
                </a:lnTo>
                <a:lnTo>
                  <a:pt x="1335088" y="351234"/>
                </a:lnTo>
                <a:lnTo>
                  <a:pt x="1335882" y="342106"/>
                </a:lnTo>
                <a:lnTo>
                  <a:pt x="1337073" y="333772"/>
                </a:lnTo>
                <a:lnTo>
                  <a:pt x="1338263" y="326231"/>
                </a:lnTo>
                <a:lnTo>
                  <a:pt x="1340248" y="320675"/>
                </a:lnTo>
                <a:lnTo>
                  <a:pt x="1342232" y="315912"/>
                </a:lnTo>
                <a:lnTo>
                  <a:pt x="1343423" y="314325"/>
                </a:lnTo>
                <a:lnTo>
                  <a:pt x="1344613" y="312737"/>
                </a:lnTo>
                <a:lnTo>
                  <a:pt x="1345407" y="312341"/>
                </a:lnTo>
                <a:lnTo>
                  <a:pt x="1346994" y="311944"/>
                </a:lnTo>
                <a:lnTo>
                  <a:pt x="1347788" y="311944"/>
                </a:lnTo>
                <a:lnTo>
                  <a:pt x="1348582" y="312341"/>
                </a:lnTo>
                <a:lnTo>
                  <a:pt x="1348979" y="300037"/>
                </a:lnTo>
                <a:lnTo>
                  <a:pt x="1349773" y="294084"/>
                </a:lnTo>
                <a:lnTo>
                  <a:pt x="1350566" y="288528"/>
                </a:lnTo>
                <a:lnTo>
                  <a:pt x="1350169" y="281781"/>
                </a:lnTo>
                <a:lnTo>
                  <a:pt x="1349773" y="275431"/>
                </a:lnTo>
                <a:lnTo>
                  <a:pt x="1349773" y="269081"/>
                </a:lnTo>
                <a:lnTo>
                  <a:pt x="1350169" y="263525"/>
                </a:lnTo>
                <a:lnTo>
                  <a:pt x="1350566" y="257969"/>
                </a:lnTo>
                <a:lnTo>
                  <a:pt x="1351360" y="253206"/>
                </a:lnTo>
                <a:lnTo>
                  <a:pt x="1352154" y="248444"/>
                </a:lnTo>
                <a:lnTo>
                  <a:pt x="1353741" y="243681"/>
                </a:lnTo>
                <a:lnTo>
                  <a:pt x="1355329" y="240109"/>
                </a:lnTo>
                <a:lnTo>
                  <a:pt x="1356916" y="236140"/>
                </a:lnTo>
                <a:lnTo>
                  <a:pt x="1358901" y="232569"/>
                </a:lnTo>
                <a:lnTo>
                  <a:pt x="1361282" y="229394"/>
                </a:lnTo>
                <a:lnTo>
                  <a:pt x="1363663" y="226615"/>
                </a:lnTo>
                <a:lnTo>
                  <a:pt x="1366044" y="223837"/>
                </a:lnTo>
                <a:lnTo>
                  <a:pt x="1369219" y="221456"/>
                </a:lnTo>
                <a:lnTo>
                  <a:pt x="1371998" y="219472"/>
                </a:lnTo>
                <a:lnTo>
                  <a:pt x="1358504" y="219869"/>
                </a:lnTo>
                <a:lnTo>
                  <a:pt x="1348582" y="219869"/>
                </a:lnTo>
                <a:lnTo>
                  <a:pt x="1339454" y="220662"/>
                </a:lnTo>
                <a:lnTo>
                  <a:pt x="1345407" y="217090"/>
                </a:lnTo>
                <a:lnTo>
                  <a:pt x="1351757" y="213122"/>
                </a:lnTo>
                <a:lnTo>
                  <a:pt x="1358107" y="208756"/>
                </a:lnTo>
                <a:lnTo>
                  <a:pt x="1364457" y="203597"/>
                </a:lnTo>
                <a:lnTo>
                  <a:pt x="1376760" y="194865"/>
                </a:lnTo>
                <a:lnTo>
                  <a:pt x="1382316" y="190897"/>
                </a:lnTo>
                <a:lnTo>
                  <a:pt x="1387476" y="187722"/>
                </a:lnTo>
                <a:lnTo>
                  <a:pt x="1401763" y="180975"/>
                </a:lnTo>
                <a:lnTo>
                  <a:pt x="1415257" y="175022"/>
                </a:lnTo>
                <a:lnTo>
                  <a:pt x="1428751" y="170259"/>
                </a:lnTo>
                <a:lnTo>
                  <a:pt x="1441054" y="166687"/>
                </a:lnTo>
                <a:lnTo>
                  <a:pt x="1453754" y="163115"/>
                </a:lnTo>
                <a:lnTo>
                  <a:pt x="1466057" y="161131"/>
                </a:lnTo>
                <a:lnTo>
                  <a:pt x="1477963" y="159544"/>
                </a:lnTo>
                <a:lnTo>
                  <a:pt x="1489473" y="159147"/>
                </a:lnTo>
                <a:lnTo>
                  <a:pt x="1500585" y="158750"/>
                </a:lnTo>
                <a:close/>
                <a:moveTo>
                  <a:pt x="354192" y="158750"/>
                </a:moveTo>
                <a:lnTo>
                  <a:pt x="365290" y="159147"/>
                </a:lnTo>
                <a:lnTo>
                  <a:pt x="375199" y="159940"/>
                </a:lnTo>
                <a:lnTo>
                  <a:pt x="385108" y="161528"/>
                </a:lnTo>
                <a:lnTo>
                  <a:pt x="394620" y="163115"/>
                </a:lnTo>
                <a:lnTo>
                  <a:pt x="403340" y="165894"/>
                </a:lnTo>
                <a:lnTo>
                  <a:pt x="412060" y="168275"/>
                </a:lnTo>
                <a:lnTo>
                  <a:pt x="420383" y="171450"/>
                </a:lnTo>
                <a:lnTo>
                  <a:pt x="428310" y="174228"/>
                </a:lnTo>
                <a:lnTo>
                  <a:pt x="435445" y="177403"/>
                </a:lnTo>
                <a:lnTo>
                  <a:pt x="442183" y="180975"/>
                </a:lnTo>
                <a:lnTo>
                  <a:pt x="448524" y="184150"/>
                </a:lnTo>
                <a:lnTo>
                  <a:pt x="460019" y="191690"/>
                </a:lnTo>
                <a:lnTo>
                  <a:pt x="469135" y="198437"/>
                </a:lnTo>
                <a:lnTo>
                  <a:pt x="476665" y="203994"/>
                </a:lnTo>
                <a:lnTo>
                  <a:pt x="482214" y="208756"/>
                </a:lnTo>
                <a:lnTo>
                  <a:pt x="486178" y="213122"/>
                </a:lnTo>
                <a:lnTo>
                  <a:pt x="484592" y="216297"/>
                </a:lnTo>
                <a:lnTo>
                  <a:pt x="483007" y="219869"/>
                </a:lnTo>
                <a:lnTo>
                  <a:pt x="480629" y="224234"/>
                </a:lnTo>
                <a:lnTo>
                  <a:pt x="477062" y="229394"/>
                </a:lnTo>
                <a:lnTo>
                  <a:pt x="472306" y="234950"/>
                </a:lnTo>
                <a:lnTo>
                  <a:pt x="467549" y="240903"/>
                </a:lnTo>
                <a:lnTo>
                  <a:pt x="461604" y="246459"/>
                </a:lnTo>
                <a:lnTo>
                  <a:pt x="458037" y="248840"/>
                </a:lnTo>
                <a:lnTo>
                  <a:pt x="454866" y="251222"/>
                </a:lnTo>
                <a:lnTo>
                  <a:pt x="450902" y="253603"/>
                </a:lnTo>
                <a:lnTo>
                  <a:pt x="446939" y="255587"/>
                </a:lnTo>
                <a:lnTo>
                  <a:pt x="442579" y="257175"/>
                </a:lnTo>
                <a:lnTo>
                  <a:pt x="437823" y="258762"/>
                </a:lnTo>
                <a:lnTo>
                  <a:pt x="433463" y="259953"/>
                </a:lnTo>
                <a:lnTo>
                  <a:pt x="428310" y="260747"/>
                </a:lnTo>
                <a:lnTo>
                  <a:pt x="423158" y="261144"/>
                </a:lnTo>
                <a:lnTo>
                  <a:pt x="417609" y="261144"/>
                </a:lnTo>
                <a:lnTo>
                  <a:pt x="411663" y="260747"/>
                </a:lnTo>
                <a:lnTo>
                  <a:pt x="406114" y="259953"/>
                </a:lnTo>
                <a:lnTo>
                  <a:pt x="399773" y="257969"/>
                </a:lnTo>
                <a:lnTo>
                  <a:pt x="393431" y="255984"/>
                </a:lnTo>
                <a:lnTo>
                  <a:pt x="386693" y="253603"/>
                </a:lnTo>
                <a:lnTo>
                  <a:pt x="379559" y="250031"/>
                </a:lnTo>
                <a:lnTo>
                  <a:pt x="371235" y="246062"/>
                </a:lnTo>
                <a:lnTo>
                  <a:pt x="362912" y="242490"/>
                </a:lnTo>
                <a:lnTo>
                  <a:pt x="396602" y="258762"/>
                </a:lnTo>
                <a:lnTo>
                  <a:pt x="412060" y="266303"/>
                </a:lnTo>
                <a:lnTo>
                  <a:pt x="419987" y="269081"/>
                </a:lnTo>
                <a:lnTo>
                  <a:pt x="427518" y="271462"/>
                </a:lnTo>
                <a:lnTo>
                  <a:pt x="434256" y="273844"/>
                </a:lnTo>
                <a:lnTo>
                  <a:pt x="440994" y="275431"/>
                </a:lnTo>
                <a:lnTo>
                  <a:pt x="447732" y="276622"/>
                </a:lnTo>
                <a:lnTo>
                  <a:pt x="453677" y="277019"/>
                </a:lnTo>
                <a:lnTo>
                  <a:pt x="459226" y="276622"/>
                </a:lnTo>
                <a:lnTo>
                  <a:pt x="464378" y="275431"/>
                </a:lnTo>
                <a:lnTo>
                  <a:pt x="469531" y="273844"/>
                </a:lnTo>
                <a:lnTo>
                  <a:pt x="471513" y="271859"/>
                </a:lnTo>
                <a:lnTo>
                  <a:pt x="473891" y="270669"/>
                </a:lnTo>
                <a:lnTo>
                  <a:pt x="475080" y="282178"/>
                </a:lnTo>
                <a:lnTo>
                  <a:pt x="475476" y="292497"/>
                </a:lnTo>
                <a:lnTo>
                  <a:pt x="475476" y="302419"/>
                </a:lnTo>
                <a:lnTo>
                  <a:pt x="475080" y="311944"/>
                </a:lnTo>
                <a:lnTo>
                  <a:pt x="476665" y="310356"/>
                </a:lnTo>
                <a:lnTo>
                  <a:pt x="477458" y="309959"/>
                </a:lnTo>
                <a:lnTo>
                  <a:pt x="478251" y="309562"/>
                </a:lnTo>
                <a:lnTo>
                  <a:pt x="479440" y="309959"/>
                </a:lnTo>
                <a:lnTo>
                  <a:pt x="481025" y="310753"/>
                </a:lnTo>
                <a:lnTo>
                  <a:pt x="482214" y="311944"/>
                </a:lnTo>
                <a:lnTo>
                  <a:pt x="483007" y="313928"/>
                </a:lnTo>
                <a:lnTo>
                  <a:pt x="484989" y="317897"/>
                </a:lnTo>
                <a:lnTo>
                  <a:pt x="486574" y="323850"/>
                </a:lnTo>
                <a:lnTo>
                  <a:pt x="488556" y="331391"/>
                </a:lnTo>
                <a:lnTo>
                  <a:pt x="489349" y="339328"/>
                </a:lnTo>
                <a:lnTo>
                  <a:pt x="490141" y="348853"/>
                </a:lnTo>
                <a:lnTo>
                  <a:pt x="490538" y="358775"/>
                </a:lnTo>
                <a:lnTo>
                  <a:pt x="490141" y="368697"/>
                </a:lnTo>
                <a:lnTo>
                  <a:pt x="489349" y="377825"/>
                </a:lnTo>
                <a:lnTo>
                  <a:pt x="488556" y="385763"/>
                </a:lnTo>
                <a:lnTo>
                  <a:pt x="486574" y="393303"/>
                </a:lnTo>
                <a:lnTo>
                  <a:pt x="484989" y="399256"/>
                </a:lnTo>
                <a:lnTo>
                  <a:pt x="483007" y="404019"/>
                </a:lnTo>
                <a:lnTo>
                  <a:pt x="482214" y="405209"/>
                </a:lnTo>
                <a:lnTo>
                  <a:pt x="481025" y="406400"/>
                </a:lnTo>
                <a:lnTo>
                  <a:pt x="479440" y="407194"/>
                </a:lnTo>
                <a:lnTo>
                  <a:pt x="478251" y="407591"/>
                </a:lnTo>
                <a:lnTo>
                  <a:pt x="477062" y="407194"/>
                </a:lnTo>
                <a:lnTo>
                  <a:pt x="475873" y="406400"/>
                </a:lnTo>
                <a:lnTo>
                  <a:pt x="475080" y="405209"/>
                </a:lnTo>
                <a:lnTo>
                  <a:pt x="473891" y="403622"/>
                </a:lnTo>
                <a:lnTo>
                  <a:pt x="471513" y="398463"/>
                </a:lnTo>
                <a:lnTo>
                  <a:pt x="469927" y="392113"/>
                </a:lnTo>
                <a:lnTo>
                  <a:pt x="468738" y="400447"/>
                </a:lnTo>
                <a:lnTo>
                  <a:pt x="467549" y="409178"/>
                </a:lnTo>
                <a:lnTo>
                  <a:pt x="465171" y="417116"/>
                </a:lnTo>
                <a:lnTo>
                  <a:pt x="463586" y="425053"/>
                </a:lnTo>
                <a:lnTo>
                  <a:pt x="461208" y="432594"/>
                </a:lnTo>
                <a:lnTo>
                  <a:pt x="458433" y="440135"/>
                </a:lnTo>
                <a:lnTo>
                  <a:pt x="455659" y="447278"/>
                </a:lnTo>
                <a:lnTo>
                  <a:pt x="452488" y="454025"/>
                </a:lnTo>
                <a:lnTo>
                  <a:pt x="449317" y="460772"/>
                </a:lnTo>
                <a:lnTo>
                  <a:pt x="445353" y="467519"/>
                </a:lnTo>
                <a:lnTo>
                  <a:pt x="441786" y="473869"/>
                </a:lnTo>
                <a:lnTo>
                  <a:pt x="437823" y="479822"/>
                </a:lnTo>
                <a:lnTo>
                  <a:pt x="433859" y="485775"/>
                </a:lnTo>
                <a:lnTo>
                  <a:pt x="429499" y="491331"/>
                </a:lnTo>
                <a:lnTo>
                  <a:pt x="424743" y="496491"/>
                </a:lnTo>
                <a:lnTo>
                  <a:pt x="420780" y="501253"/>
                </a:lnTo>
                <a:lnTo>
                  <a:pt x="416023" y="506016"/>
                </a:lnTo>
                <a:lnTo>
                  <a:pt x="410871" y="510778"/>
                </a:lnTo>
                <a:lnTo>
                  <a:pt x="406511" y="514747"/>
                </a:lnTo>
                <a:lnTo>
                  <a:pt x="401358" y="518716"/>
                </a:lnTo>
                <a:lnTo>
                  <a:pt x="396206" y="521891"/>
                </a:lnTo>
                <a:lnTo>
                  <a:pt x="391053" y="525463"/>
                </a:lnTo>
                <a:lnTo>
                  <a:pt x="386297" y="528241"/>
                </a:lnTo>
                <a:lnTo>
                  <a:pt x="381144" y="531416"/>
                </a:lnTo>
                <a:lnTo>
                  <a:pt x="375992" y="533400"/>
                </a:lnTo>
                <a:lnTo>
                  <a:pt x="370839" y="535385"/>
                </a:lnTo>
                <a:lnTo>
                  <a:pt x="366083" y="537766"/>
                </a:lnTo>
                <a:lnTo>
                  <a:pt x="360930" y="538957"/>
                </a:lnTo>
                <a:lnTo>
                  <a:pt x="355778" y="540147"/>
                </a:lnTo>
                <a:lnTo>
                  <a:pt x="351021" y="540941"/>
                </a:lnTo>
                <a:lnTo>
                  <a:pt x="346265" y="541338"/>
                </a:lnTo>
                <a:lnTo>
                  <a:pt x="341509" y="541338"/>
                </a:lnTo>
                <a:lnTo>
                  <a:pt x="337545" y="541338"/>
                </a:lnTo>
                <a:lnTo>
                  <a:pt x="333582" y="540941"/>
                </a:lnTo>
                <a:lnTo>
                  <a:pt x="329222" y="540147"/>
                </a:lnTo>
                <a:lnTo>
                  <a:pt x="325258" y="538957"/>
                </a:lnTo>
                <a:lnTo>
                  <a:pt x="320898" y="537369"/>
                </a:lnTo>
                <a:lnTo>
                  <a:pt x="316142" y="535385"/>
                </a:lnTo>
                <a:lnTo>
                  <a:pt x="307026" y="531019"/>
                </a:lnTo>
                <a:lnTo>
                  <a:pt x="297117" y="525066"/>
                </a:lnTo>
                <a:lnTo>
                  <a:pt x="287605" y="517922"/>
                </a:lnTo>
                <a:lnTo>
                  <a:pt x="278092" y="509985"/>
                </a:lnTo>
                <a:lnTo>
                  <a:pt x="268183" y="500460"/>
                </a:lnTo>
                <a:lnTo>
                  <a:pt x="258671" y="490538"/>
                </a:lnTo>
                <a:lnTo>
                  <a:pt x="249555" y="479425"/>
                </a:lnTo>
                <a:lnTo>
                  <a:pt x="240835" y="467519"/>
                </a:lnTo>
                <a:lnTo>
                  <a:pt x="232908" y="454819"/>
                </a:lnTo>
                <a:lnTo>
                  <a:pt x="228944" y="448072"/>
                </a:lnTo>
                <a:lnTo>
                  <a:pt x="225377" y="441325"/>
                </a:lnTo>
                <a:lnTo>
                  <a:pt x="221810" y="434578"/>
                </a:lnTo>
                <a:lnTo>
                  <a:pt x="219036" y="427434"/>
                </a:lnTo>
                <a:lnTo>
                  <a:pt x="215865" y="420291"/>
                </a:lnTo>
                <a:lnTo>
                  <a:pt x="213090" y="412750"/>
                </a:lnTo>
                <a:lnTo>
                  <a:pt x="211109" y="405209"/>
                </a:lnTo>
                <a:lnTo>
                  <a:pt x="208730" y="397669"/>
                </a:lnTo>
                <a:lnTo>
                  <a:pt x="207145" y="402828"/>
                </a:lnTo>
                <a:lnTo>
                  <a:pt x="205163" y="406400"/>
                </a:lnTo>
                <a:lnTo>
                  <a:pt x="204371" y="408384"/>
                </a:lnTo>
                <a:lnTo>
                  <a:pt x="203181" y="409178"/>
                </a:lnTo>
                <a:lnTo>
                  <a:pt x="201992" y="409972"/>
                </a:lnTo>
                <a:lnTo>
                  <a:pt x="200803" y="409972"/>
                </a:lnTo>
                <a:lnTo>
                  <a:pt x="199614" y="409972"/>
                </a:lnTo>
                <a:lnTo>
                  <a:pt x="198425" y="409178"/>
                </a:lnTo>
                <a:lnTo>
                  <a:pt x="197236" y="407591"/>
                </a:lnTo>
                <a:lnTo>
                  <a:pt x="196443" y="406003"/>
                </a:lnTo>
                <a:lnTo>
                  <a:pt x="194065" y="401638"/>
                </a:lnTo>
                <a:lnTo>
                  <a:pt x="192480" y="395684"/>
                </a:lnTo>
                <a:lnTo>
                  <a:pt x="190895" y="388541"/>
                </a:lnTo>
                <a:lnTo>
                  <a:pt x="190102" y="379809"/>
                </a:lnTo>
                <a:lnTo>
                  <a:pt x="188913" y="371078"/>
                </a:lnTo>
                <a:lnTo>
                  <a:pt x="188913" y="361156"/>
                </a:lnTo>
                <a:lnTo>
                  <a:pt x="188913" y="351234"/>
                </a:lnTo>
                <a:lnTo>
                  <a:pt x="190102" y="342106"/>
                </a:lnTo>
                <a:lnTo>
                  <a:pt x="190895" y="333772"/>
                </a:lnTo>
                <a:lnTo>
                  <a:pt x="192480" y="326231"/>
                </a:lnTo>
                <a:lnTo>
                  <a:pt x="194065" y="320675"/>
                </a:lnTo>
                <a:lnTo>
                  <a:pt x="196443" y="315912"/>
                </a:lnTo>
                <a:lnTo>
                  <a:pt x="197236" y="314325"/>
                </a:lnTo>
                <a:lnTo>
                  <a:pt x="198425" y="312737"/>
                </a:lnTo>
                <a:lnTo>
                  <a:pt x="199614" y="312341"/>
                </a:lnTo>
                <a:lnTo>
                  <a:pt x="200803" y="311944"/>
                </a:lnTo>
                <a:lnTo>
                  <a:pt x="201596" y="311944"/>
                </a:lnTo>
                <a:lnTo>
                  <a:pt x="201992" y="312341"/>
                </a:lnTo>
                <a:lnTo>
                  <a:pt x="203181" y="300037"/>
                </a:lnTo>
                <a:lnTo>
                  <a:pt x="203974" y="294084"/>
                </a:lnTo>
                <a:lnTo>
                  <a:pt x="204767" y="288528"/>
                </a:lnTo>
                <a:lnTo>
                  <a:pt x="204371" y="281781"/>
                </a:lnTo>
                <a:lnTo>
                  <a:pt x="203974" y="275431"/>
                </a:lnTo>
                <a:lnTo>
                  <a:pt x="203974" y="269081"/>
                </a:lnTo>
                <a:lnTo>
                  <a:pt x="203974" y="263525"/>
                </a:lnTo>
                <a:lnTo>
                  <a:pt x="204767" y="257969"/>
                </a:lnTo>
                <a:lnTo>
                  <a:pt x="205560" y="253206"/>
                </a:lnTo>
                <a:lnTo>
                  <a:pt x="206352" y="248444"/>
                </a:lnTo>
                <a:lnTo>
                  <a:pt x="207541" y="243681"/>
                </a:lnTo>
                <a:lnTo>
                  <a:pt x="209127" y="240109"/>
                </a:lnTo>
                <a:lnTo>
                  <a:pt x="211109" y="236140"/>
                </a:lnTo>
                <a:lnTo>
                  <a:pt x="213090" y="232569"/>
                </a:lnTo>
                <a:lnTo>
                  <a:pt x="215072" y="229394"/>
                </a:lnTo>
                <a:lnTo>
                  <a:pt x="217847" y="226615"/>
                </a:lnTo>
                <a:lnTo>
                  <a:pt x="220225" y="223837"/>
                </a:lnTo>
                <a:lnTo>
                  <a:pt x="222603" y="221456"/>
                </a:lnTo>
                <a:lnTo>
                  <a:pt x="225774" y="219472"/>
                </a:lnTo>
                <a:lnTo>
                  <a:pt x="212694" y="219869"/>
                </a:lnTo>
                <a:lnTo>
                  <a:pt x="201992" y="219869"/>
                </a:lnTo>
                <a:lnTo>
                  <a:pt x="193273" y="220662"/>
                </a:lnTo>
                <a:lnTo>
                  <a:pt x="199614" y="217090"/>
                </a:lnTo>
                <a:lnTo>
                  <a:pt x="205956" y="213122"/>
                </a:lnTo>
                <a:lnTo>
                  <a:pt x="212298" y="208756"/>
                </a:lnTo>
                <a:lnTo>
                  <a:pt x="218639" y="203597"/>
                </a:lnTo>
                <a:lnTo>
                  <a:pt x="230926" y="194865"/>
                </a:lnTo>
                <a:lnTo>
                  <a:pt x="236079" y="190897"/>
                </a:lnTo>
                <a:lnTo>
                  <a:pt x="241231" y="187722"/>
                </a:lnTo>
                <a:lnTo>
                  <a:pt x="255104" y="180975"/>
                </a:lnTo>
                <a:lnTo>
                  <a:pt x="268976" y="175022"/>
                </a:lnTo>
                <a:lnTo>
                  <a:pt x="282056" y="170259"/>
                </a:lnTo>
                <a:lnTo>
                  <a:pt x="295135" y="166687"/>
                </a:lnTo>
                <a:lnTo>
                  <a:pt x="307819" y="163115"/>
                </a:lnTo>
                <a:lnTo>
                  <a:pt x="320106" y="161131"/>
                </a:lnTo>
                <a:lnTo>
                  <a:pt x="331996" y="159544"/>
                </a:lnTo>
                <a:lnTo>
                  <a:pt x="343094" y="159147"/>
                </a:lnTo>
                <a:lnTo>
                  <a:pt x="354192" y="158750"/>
                </a:lnTo>
                <a:close/>
                <a:moveTo>
                  <a:pt x="923918" y="157956"/>
                </a:moveTo>
                <a:lnTo>
                  <a:pt x="917185" y="158353"/>
                </a:lnTo>
                <a:lnTo>
                  <a:pt x="910056" y="158750"/>
                </a:lnTo>
                <a:lnTo>
                  <a:pt x="902928" y="159544"/>
                </a:lnTo>
                <a:lnTo>
                  <a:pt x="895403" y="161131"/>
                </a:lnTo>
                <a:lnTo>
                  <a:pt x="881937" y="164306"/>
                </a:lnTo>
                <a:lnTo>
                  <a:pt x="875996" y="165894"/>
                </a:lnTo>
                <a:lnTo>
                  <a:pt x="870451" y="167878"/>
                </a:lnTo>
                <a:lnTo>
                  <a:pt x="870451" y="196453"/>
                </a:lnTo>
                <a:lnTo>
                  <a:pt x="871640" y="196453"/>
                </a:lnTo>
                <a:lnTo>
                  <a:pt x="876392" y="194072"/>
                </a:lnTo>
                <a:lnTo>
                  <a:pt x="881145" y="191691"/>
                </a:lnTo>
                <a:lnTo>
                  <a:pt x="887086" y="189309"/>
                </a:lnTo>
                <a:lnTo>
                  <a:pt x="893422" y="186928"/>
                </a:lnTo>
                <a:lnTo>
                  <a:pt x="900551" y="184944"/>
                </a:lnTo>
                <a:lnTo>
                  <a:pt x="907680" y="182959"/>
                </a:lnTo>
                <a:lnTo>
                  <a:pt x="914809" y="182166"/>
                </a:lnTo>
                <a:lnTo>
                  <a:pt x="922334" y="182166"/>
                </a:lnTo>
                <a:lnTo>
                  <a:pt x="926294" y="182166"/>
                </a:lnTo>
                <a:lnTo>
                  <a:pt x="930255" y="182562"/>
                </a:lnTo>
                <a:lnTo>
                  <a:pt x="934215" y="182959"/>
                </a:lnTo>
                <a:lnTo>
                  <a:pt x="937384" y="183753"/>
                </a:lnTo>
                <a:lnTo>
                  <a:pt x="940948" y="185341"/>
                </a:lnTo>
                <a:lnTo>
                  <a:pt x="944117" y="186531"/>
                </a:lnTo>
                <a:lnTo>
                  <a:pt x="947285" y="188119"/>
                </a:lnTo>
                <a:lnTo>
                  <a:pt x="950057" y="189706"/>
                </a:lnTo>
                <a:lnTo>
                  <a:pt x="952434" y="192087"/>
                </a:lnTo>
                <a:lnTo>
                  <a:pt x="954810" y="194072"/>
                </a:lnTo>
                <a:lnTo>
                  <a:pt x="956394" y="196850"/>
                </a:lnTo>
                <a:lnTo>
                  <a:pt x="957978" y="199628"/>
                </a:lnTo>
                <a:lnTo>
                  <a:pt x="959167" y="202803"/>
                </a:lnTo>
                <a:lnTo>
                  <a:pt x="959959" y="206375"/>
                </a:lnTo>
                <a:lnTo>
                  <a:pt x="960751" y="209550"/>
                </a:lnTo>
                <a:lnTo>
                  <a:pt x="960751" y="213519"/>
                </a:lnTo>
                <a:lnTo>
                  <a:pt x="959959" y="219472"/>
                </a:lnTo>
                <a:lnTo>
                  <a:pt x="959167" y="224234"/>
                </a:lnTo>
                <a:lnTo>
                  <a:pt x="957978" y="229394"/>
                </a:lnTo>
                <a:lnTo>
                  <a:pt x="955998" y="233759"/>
                </a:lnTo>
                <a:lnTo>
                  <a:pt x="954018" y="237331"/>
                </a:lnTo>
                <a:lnTo>
                  <a:pt x="950850" y="241300"/>
                </a:lnTo>
                <a:lnTo>
                  <a:pt x="947681" y="245269"/>
                </a:lnTo>
                <a:lnTo>
                  <a:pt x="943325" y="248444"/>
                </a:lnTo>
                <a:lnTo>
                  <a:pt x="939760" y="252016"/>
                </a:lnTo>
                <a:lnTo>
                  <a:pt x="935800" y="254794"/>
                </a:lnTo>
                <a:lnTo>
                  <a:pt x="931047" y="257969"/>
                </a:lnTo>
                <a:lnTo>
                  <a:pt x="925898" y="261144"/>
                </a:lnTo>
                <a:lnTo>
                  <a:pt x="906096" y="272653"/>
                </a:lnTo>
                <a:lnTo>
                  <a:pt x="906096" y="315516"/>
                </a:lnTo>
                <a:lnTo>
                  <a:pt x="931443" y="315516"/>
                </a:lnTo>
                <a:lnTo>
                  <a:pt x="931443" y="283766"/>
                </a:lnTo>
                <a:lnTo>
                  <a:pt x="942929" y="277019"/>
                </a:lnTo>
                <a:lnTo>
                  <a:pt x="953226" y="270272"/>
                </a:lnTo>
                <a:lnTo>
                  <a:pt x="958374" y="266700"/>
                </a:lnTo>
                <a:lnTo>
                  <a:pt x="963127" y="262731"/>
                </a:lnTo>
                <a:lnTo>
                  <a:pt x="967484" y="259159"/>
                </a:lnTo>
                <a:lnTo>
                  <a:pt x="971444" y="255191"/>
                </a:lnTo>
                <a:lnTo>
                  <a:pt x="975405" y="250825"/>
                </a:lnTo>
                <a:lnTo>
                  <a:pt x="978573" y="246459"/>
                </a:lnTo>
                <a:lnTo>
                  <a:pt x="981741" y="241300"/>
                </a:lnTo>
                <a:lnTo>
                  <a:pt x="984514" y="236141"/>
                </a:lnTo>
                <a:lnTo>
                  <a:pt x="986494" y="230187"/>
                </a:lnTo>
                <a:lnTo>
                  <a:pt x="988079" y="224234"/>
                </a:lnTo>
                <a:lnTo>
                  <a:pt x="989267" y="218281"/>
                </a:lnTo>
                <a:lnTo>
                  <a:pt x="989267" y="211534"/>
                </a:lnTo>
                <a:lnTo>
                  <a:pt x="989267" y="205581"/>
                </a:lnTo>
                <a:lnTo>
                  <a:pt x="988475" y="200025"/>
                </a:lnTo>
                <a:lnTo>
                  <a:pt x="986494" y="194866"/>
                </a:lnTo>
                <a:lnTo>
                  <a:pt x="984910" y="189706"/>
                </a:lnTo>
                <a:lnTo>
                  <a:pt x="982534" y="185341"/>
                </a:lnTo>
                <a:lnTo>
                  <a:pt x="979365" y="180578"/>
                </a:lnTo>
                <a:lnTo>
                  <a:pt x="975801" y="176212"/>
                </a:lnTo>
                <a:lnTo>
                  <a:pt x="971840" y="172641"/>
                </a:lnTo>
                <a:lnTo>
                  <a:pt x="967484" y="169069"/>
                </a:lnTo>
                <a:lnTo>
                  <a:pt x="962335" y="166291"/>
                </a:lnTo>
                <a:lnTo>
                  <a:pt x="956790" y="163512"/>
                </a:lnTo>
                <a:lnTo>
                  <a:pt x="951246" y="161528"/>
                </a:lnTo>
                <a:lnTo>
                  <a:pt x="944909" y="159941"/>
                </a:lnTo>
                <a:lnTo>
                  <a:pt x="938176" y="159147"/>
                </a:lnTo>
                <a:lnTo>
                  <a:pt x="931443" y="158353"/>
                </a:lnTo>
                <a:lnTo>
                  <a:pt x="923918" y="157956"/>
                </a:lnTo>
                <a:close/>
                <a:moveTo>
                  <a:pt x="925106" y="0"/>
                </a:moveTo>
                <a:lnTo>
                  <a:pt x="938968" y="0"/>
                </a:lnTo>
                <a:lnTo>
                  <a:pt x="952434" y="397"/>
                </a:lnTo>
                <a:lnTo>
                  <a:pt x="965503" y="1984"/>
                </a:lnTo>
                <a:lnTo>
                  <a:pt x="978177" y="3572"/>
                </a:lnTo>
                <a:lnTo>
                  <a:pt x="990059" y="5953"/>
                </a:lnTo>
                <a:lnTo>
                  <a:pt x="1001544" y="9128"/>
                </a:lnTo>
                <a:lnTo>
                  <a:pt x="1012238" y="12303"/>
                </a:lnTo>
                <a:lnTo>
                  <a:pt x="1022931" y="15875"/>
                </a:lnTo>
                <a:lnTo>
                  <a:pt x="1032436" y="19844"/>
                </a:lnTo>
                <a:lnTo>
                  <a:pt x="1041942" y="24209"/>
                </a:lnTo>
                <a:lnTo>
                  <a:pt x="1050259" y="28178"/>
                </a:lnTo>
                <a:lnTo>
                  <a:pt x="1058180" y="32544"/>
                </a:lnTo>
                <a:lnTo>
                  <a:pt x="1065704" y="37306"/>
                </a:lnTo>
                <a:lnTo>
                  <a:pt x="1072437" y="41275"/>
                </a:lnTo>
                <a:lnTo>
                  <a:pt x="1084715" y="50006"/>
                </a:lnTo>
                <a:lnTo>
                  <a:pt x="1093824" y="57547"/>
                </a:lnTo>
                <a:lnTo>
                  <a:pt x="1100557" y="63500"/>
                </a:lnTo>
                <a:lnTo>
                  <a:pt x="1106102" y="68659"/>
                </a:lnTo>
                <a:lnTo>
                  <a:pt x="1104121" y="73025"/>
                </a:lnTo>
                <a:lnTo>
                  <a:pt x="1101745" y="77390"/>
                </a:lnTo>
                <a:lnTo>
                  <a:pt x="1098577" y="83344"/>
                </a:lnTo>
                <a:lnTo>
                  <a:pt x="1094220" y="89694"/>
                </a:lnTo>
                <a:lnTo>
                  <a:pt x="1089071" y="96837"/>
                </a:lnTo>
                <a:lnTo>
                  <a:pt x="1082339" y="103981"/>
                </a:lnTo>
                <a:lnTo>
                  <a:pt x="1078774" y="107156"/>
                </a:lnTo>
                <a:lnTo>
                  <a:pt x="1074418" y="111125"/>
                </a:lnTo>
                <a:lnTo>
                  <a:pt x="1070457" y="113903"/>
                </a:lnTo>
                <a:lnTo>
                  <a:pt x="1066101" y="117475"/>
                </a:lnTo>
                <a:lnTo>
                  <a:pt x="1060952" y="119856"/>
                </a:lnTo>
                <a:lnTo>
                  <a:pt x="1056199" y="122237"/>
                </a:lnTo>
                <a:lnTo>
                  <a:pt x="1050655" y="125016"/>
                </a:lnTo>
                <a:lnTo>
                  <a:pt x="1045110" y="126603"/>
                </a:lnTo>
                <a:lnTo>
                  <a:pt x="1039169" y="128191"/>
                </a:lnTo>
                <a:lnTo>
                  <a:pt x="1032832" y="128984"/>
                </a:lnTo>
                <a:lnTo>
                  <a:pt x="1026100" y="129381"/>
                </a:lnTo>
                <a:lnTo>
                  <a:pt x="1018971" y="129381"/>
                </a:lnTo>
                <a:lnTo>
                  <a:pt x="1011842" y="128984"/>
                </a:lnTo>
                <a:lnTo>
                  <a:pt x="1004317" y="127794"/>
                </a:lnTo>
                <a:lnTo>
                  <a:pt x="996792" y="125809"/>
                </a:lnTo>
                <a:lnTo>
                  <a:pt x="988475" y="123428"/>
                </a:lnTo>
                <a:lnTo>
                  <a:pt x="979761" y="119856"/>
                </a:lnTo>
                <a:lnTo>
                  <a:pt x="971048" y="115490"/>
                </a:lnTo>
                <a:lnTo>
                  <a:pt x="960751" y="110728"/>
                </a:lnTo>
                <a:lnTo>
                  <a:pt x="950057" y="105965"/>
                </a:lnTo>
                <a:lnTo>
                  <a:pt x="992435" y="126603"/>
                </a:lnTo>
                <a:lnTo>
                  <a:pt x="1012634" y="135334"/>
                </a:lnTo>
                <a:lnTo>
                  <a:pt x="1022139" y="139700"/>
                </a:lnTo>
                <a:lnTo>
                  <a:pt x="1031248" y="142875"/>
                </a:lnTo>
                <a:lnTo>
                  <a:pt x="1039961" y="145653"/>
                </a:lnTo>
                <a:lnTo>
                  <a:pt x="1049070" y="147637"/>
                </a:lnTo>
                <a:lnTo>
                  <a:pt x="1056991" y="149225"/>
                </a:lnTo>
                <a:lnTo>
                  <a:pt x="1064516" y="149622"/>
                </a:lnTo>
                <a:lnTo>
                  <a:pt x="1068081" y="149622"/>
                </a:lnTo>
                <a:lnTo>
                  <a:pt x="1071645" y="149225"/>
                </a:lnTo>
                <a:lnTo>
                  <a:pt x="1075606" y="148431"/>
                </a:lnTo>
                <a:lnTo>
                  <a:pt x="1078378" y="147637"/>
                </a:lnTo>
                <a:lnTo>
                  <a:pt x="1081546" y="146844"/>
                </a:lnTo>
                <a:lnTo>
                  <a:pt x="1084715" y="145256"/>
                </a:lnTo>
                <a:lnTo>
                  <a:pt x="1087487" y="143272"/>
                </a:lnTo>
                <a:lnTo>
                  <a:pt x="1090260" y="141287"/>
                </a:lnTo>
                <a:lnTo>
                  <a:pt x="1091844" y="155972"/>
                </a:lnTo>
                <a:lnTo>
                  <a:pt x="1092240" y="169069"/>
                </a:lnTo>
                <a:lnTo>
                  <a:pt x="1092240" y="181769"/>
                </a:lnTo>
                <a:lnTo>
                  <a:pt x="1091448" y="194072"/>
                </a:lnTo>
                <a:lnTo>
                  <a:pt x="1093824" y="192087"/>
                </a:lnTo>
                <a:lnTo>
                  <a:pt x="1094616" y="191294"/>
                </a:lnTo>
                <a:lnTo>
                  <a:pt x="1096200" y="191294"/>
                </a:lnTo>
                <a:lnTo>
                  <a:pt x="1097785" y="191691"/>
                </a:lnTo>
                <a:lnTo>
                  <a:pt x="1098973" y="192484"/>
                </a:lnTo>
                <a:lnTo>
                  <a:pt x="1100557" y="194072"/>
                </a:lnTo>
                <a:lnTo>
                  <a:pt x="1101745" y="195659"/>
                </a:lnTo>
                <a:lnTo>
                  <a:pt x="1103329" y="198834"/>
                </a:lnTo>
                <a:lnTo>
                  <a:pt x="1104517" y="201612"/>
                </a:lnTo>
                <a:lnTo>
                  <a:pt x="1106894" y="209153"/>
                </a:lnTo>
                <a:lnTo>
                  <a:pt x="1108478" y="218678"/>
                </a:lnTo>
                <a:lnTo>
                  <a:pt x="1110062" y="228997"/>
                </a:lnTo>
                <a:lnTo>
                  <a:pt x="1110854" y="240506"/>
                </a:lnTo>
                <a:lnTo>
                  <a:pt x="1111250" y="253206"/>
                </a:lnTo>
                <a:lnTo>
                  <a:pt x="1110854" y="265113"/>
                </a:lnTo>
                <a:lnTo>
                  <a:pt x="1110062" y="277019"/>
                </a:lnTo>
                <a:lnTo>
                  <a:pt x="1108478" y="287734"/>
                </a:lnTo>
                <a:lnTo>
                  <a:pt x="1106894" y="296466"/>
                </a:lnTo>
                <a:lnTo>
                  <a:pt x="1104517" y="304006"/>
                </a:lnTo>
                <a:lnTo>
                  <a:pt x="1103329" y="307578"/>
                </a:lnTo>
                <a:lnTo>
                  <a:pt x="1101745" y="309959"/>
                </a:lnTo>
                <a:lnTo>
                  <a:pt x="1100557" y="311944"/>
                </a:lnTo>
                <a:lnTo>
                  <a:pt x="1098973" y="313531"/>
                </a:lnTo>
                <a:lnTo>
                  <a:pt x="1097785" y="314722"/>
                </a:lnTo>
                <a:lnTo>
                  <a:pt x="1096200" y="314722"/>
                </a:lnTo>
                <a:lnTo>
                  <a:pt x="1094220" y="314722"/>
                </a:lnTo>
                <a:lnTo>
                  <a:pt x="1093032" y="313531"/>
                </a:lnTo>
                <a:lnTo>
                  <a:pt x="1091448" y="311547"/>
                </a:lnTo>
                <a:lnTo>
                  <a:pt x="1090260" y="309563"/>
                </a:lnTo>
                <a:lnTo>
                  <a:pt x="1088279" y="306784"/>
                </a:lnTo>
                <a:lnTo>
                  <a:pt x="1087091" y="303213"/>
                </a:lnTo>
                <a:lnTo>
                  <a:pt x="1085111" y="295275"/>
                </a:lnTo>
                <a:lnTo>
                  <a:pt x="1083923" y="305594"/>
                </a:lnTo>
                <a:lnTo>
                  <a:pt x="1081546" y="316309"/>
                </a:lnTo>
                <a:lnTo>
                  <a:pt x="1079566" y="327025"/>
                </a:lnTo>
                <a:lnTo>
                  <a:pt x="1077190" y="336550"/>
                </a:lnTo>
                <a:lnTo>
                  <a:pt x="1074022" y="346075"/>
                </a:lnTo>
                <a:lnTo>
                  <a:pt x="1070853" y="355997"/>
                </a:lnTo>
                <a:lnTo>
                  <a:pt x="1067289" y="364728"/>
                </a:lnTo>
                <a:lnTo>
                  <a:pt x="1063328" y="373460"/>
                </a:lnTo>
                <a:lnTo>
                  <a:pt x="1058972" y="382588"/>
                </a:lnTo>
                <a:lnTo>
                  <a:pt x="1054219" y="390525"/>
                </a:lnTo>
                <a:lnTo>
                  <a:pt x="1049863" y="398463"/>
                </a:lnTo>
                <a:lnTo>
                  <a:pt x="1044714" y="406003"/>
                </a:lnTo>
                <a:lnTo>
                  <a:pt x="1039565" y="413147"/>
                </a:lnTo>
                <a:lnTo>
                  <a:pt x="1034021" y="420291"/>
                </a:lnTo>
                <a:lnTo>
                  <a:pt x="1028872" y="427038"/>
                </a:lnTo>
                <a:lnTo>
                  <a:pt x="1022931" y="433388"/>
                </a:lnTo>
                <a:lnTo>
                  <a:pt x="1016990" y="439341"/>
                </a:lnTo>
                <a:lnTo>
                  <a:pt x="1011050" y="444897"/>
                </a:lnTo>
                <a:lnTo>
                  <a:pt x="1004713" y="450453"/>
                </a:lnTo>
                <a:lnTo>
                  <a:pt x="998376" y="455216"/>
                </a:lnTo>
                <a:lnTo>
                  <a:pt x="992039" y="459581"/>
                </a:lnTo>
                <a:lnTo>
                  <a:pt x="985702" y="463947"/>
                </a:lnTo>
                <a:lnTo>
                  <a:pt x="979365" y="467519"/>
                </a:lnTo>
                <a:lnTo>
                  <a:pt x="973028" y="471091"/>
                </a:lnTo>
                <a:lnTo>
                  <a:pt x="966692" y="473869"/>
                </a:lnTo>
                <a:lnTo>
                  <a:pt x="959959" y="477044"/>
                </a:lnTo>
                <a:lnTo>
                  <a:pt x="954018" y="479028"/>
                </a:lnTo>
                <a:lnTo>
                  <a:pt x="947681" y="480616"/>
                </a:lnTo>
                <a:lnTo>
                  <a:pt x="941344" y="482600"/>
                </a:lnTo>
                <a:lnTo>
                  <a:pt x="935404" y="483394"/>
                </a:lnTo>
                <a:lnTo>
                  <a:pt x="929067" y="484188"/>
                </a:lnTo>
                <a:lnTo>
                  <a:pt x="923126" y="484188"/>
                </a:lnTo>
                <a:lnTo>
                  <a:pt x="917977" y="484188"/>
                </a:lnTo>
                <a:lnTo>
                  <a:pt x="912829" y="483394"/>
                </a:lnTo>
                <a:lnTo>
                  <a:pt x="908076" y="482203"/>
                </a:lnTo>
                <a:lnTo>
                  <a:pt x="902531" y="480616"/>
                </a:lnTo>
                <a:lnTo>
                  <a:pt x="896987" y="478632"/>
                </a:lnTo>
                <a:lnTo>
                  <a:pt x="891046" y="476647"/>
                </a:lnTo>
                <a:lnTo>
                  <a:pt x="885105" y="473472"/>
                </a:lnTo>
                <a:lnTo>
                  <a:pt x="879561" y="470694"/>
                </a:lnTo>
                <a:lnTo>
                  <a:pt x="873620" y="466725"/>
                </a:lnTo>
                <a:lnTo>
                  <a:pt x="867283" y="463153"/>
                </a:lnTo>
                <a:lnTo>
                  <a:pt x="861342" y="458788"/>
                </a:lnTo>
                <a:lnTo>
                  <a:pt x="855005" y="454025"/>
                </a:lnTo>
                <a:lnTo>
                  <a:pt x="848669" y="449263"/>
                </a:lnTo>
                <a:lnTo>
                  <a:pt x="842728" y="444103"/>
                </a:lnTo>
                <a:lnTo>
                  <a:pt x="836391" y="438150"/>
                </a:lnTo>
                <a:lnTo>
                  <a:pt x="830450" y="432197"/>
                </a:lnTo>
                <a:lnTo>
                  <a:pt x="824114" y="425847"/>
                </a:lnTo>
                <a:lnTo>
                  <a:pt x="818173" y="419497"/>
                </a:lnTo>
                <a:lnTo>
                  <a:pt x="812628" y="412750"/>
                </a:lnTo>
                <a:lnTo>
                  <a:pt x="807083" y="405606"/>
                </a:lnTo>
                <a:lnTo>
                  <a:pt x="801539" y="398463"/>
                </a:lnTo>
                <a:lnTo>
                  <a:pt x="795994" y="390525"/>
                </a:lnTo>
                <a:lnTo>
                  <a:pt x="790845" y="382985"/>
                </a:lnTo>
                <a:lnTo>
                  <a:pt x="786093" y="374650"/>
                </a:lnTo>
                <a:lnTo>
                  <a:pt x="780944" y="366316"/>
                </a:lnTo>
                <a:lnTo>
                  <a:pt x="776588" y="357585"/>
                </a:lnTo>
                <a:lnTo>
                  <a:pt x="772231" y="349250"/>
                </a:lnTo>
                <a:lnTo>
                  <a:pt x="768271" y="340122"/>
                </a:lnTo>
                <a:lnTo>
                  <a:pt x="764706" y="330597"/>
                </a:lnTo>
                <a:lnTo>
                  <a:pt x="761142" y="321469"/>
                </a:lnTo>
                <a:lnTo>
                  <a:pt x="758369" y="311944"/>
                </a:lnTo>
                <a:lnTo>
                  <a:pt x="755201" y="302419"/>
                </a:lnTo>
                <a:lnTo>
                  <a:pt x="753221" y="308769"/>
                </a:lnTo>
                <a:lnTo>
                  <a:pt x="750448" y="313531"/>
                </a:lnTo>
                <a:lnTo>
                  <a:pt x="749260" y="315516"/>
                </a:lnTo>
                <a:lnTo>
                  <a:pt x="748072" y="316706"/>
                </a:lnTo>
                <a:lnTo>
                  <a:pt x="746884" y="317500"/>
                </a:lnTo>
                <a:lnTo>
                  <a:pt x="745696" y="317500"/>
                </a:lnTo>
                <a:lnTo>
                  <a:pt x="743715" y="317500"/>
                </a:lnTo>
                <a:lnTo>
                  <a:pt x="742131" y="316309"/>
                </a:lnTo>
                <a:lnTo>
                  <a:pt x="740943" y="315119"/>
                </a:lnTo>
                <a:lnTo>
                  <a:pt x="739755" y="313134"/>
                </a:lnTo>
                <a:lnTo>
                  <a:pt x="738567" y="310356"/>
                </a:lnTo>
                <a:lnTo>
                  <a:pt x="736983" y="307181"/>
                </a:lnTo>
                <a:lnTo>
                  <a:pt x="734606" y="299641"/>
                </a:lnTo>
                <a:lnTo>
                  <a:pt x="733022" y="290513"/>
                </a:lnTo>
                <a:lnTo>
                  <a:pt x="731834" y="280194"/>
                </a:lnTo>
                <a:lnTo>
                  <a:pt x="730250" y="268288"/>
                </a:lnTo>
                <a:lnTo>
                  <a:pt x="730250" y="255984"/>
                </a:lnTo>
                <a:lnTo>
                  <a:pt x="730250" y="243284"/>
                </a:lnTo>
                <a:lnTo>
                  <a:pt x="731834" y="231775"/>
                </a:lnTo>
                <a:lnTo>
                  <a:pt x="733022" y="221456"/>
                </a:lnTo>
                <a:lnTo>
                  <a:pt x="734606" y="212328"/>
                </a:lnTo>
                <a:lnTo>
                  <a:pt x="736983" y="204787"/>
                </a:lnTo>
                <a:lnTo>
                  <a:pt x="738567" y="201612"/>
                </a:lnTo>
                <a:lnTo>
                  <a:pt x="739755" y="198834"/>
                </a:lnTo>
                <a:lnTo>
                  <a:pt x="740943" y="196453"/>
                </a:lnTo>
                <a:lnTo>
                  <a:pt x="742131" y="195262"/>
                </a:lnTo>
                <a:lnTo>
                  <a:pt x="743715" y="194469"/>
                </a:lnTo>
                <a:lnTo>
                  <a:pt x="745696" y="194072"/>
                </a:lnTo>
                <a:lnTo>
                  <a:pt x="746488" y="194072"/>
                </a:lnTo>
                <a:lnTo>
                  <a:pt x="747280" y="194866"/>
                </a:lnTo>
                <a:lnTo>
                  <a:pt x="747676" y="186531"/>
                </a:lnTo>
                <a:lnTo>
                  <a:pt x="748072" y="178594"/>
                </a:lnTo>
                <a:lnTo>
                  <a:pt x="748864" y="171450"/>
                </a:lnTo>
                <a:lnTo>
                  <a:pt x="750052" y="164306"/>
                </a:lnTo>
                <a:lnTo>
                  <a:pt x="749260" y="155575"/>
                </a:lnTo>
                <a:lnTo>
                  <a:pt x="748864" y="147637"/>
                </a:lnTo>
                <a:lnTo>
                  <a:pt x="748864" y="139700"/>
                </a:lnTo>
                <a:lnTo>
                  <a:pt x="749260" y="132556"/>
                </a:lnTo>
                <a:lnTo>
                  <a:pt x="750052" y="125809"/>
                </a:lnTo>
                <a:lnTo>
                  <a:pt x="751240" y="119459"/>
                </a:lnTo>
                <a:lnTo>
                  <a:pt x="752429" y="113506"/>
                </a:lnTo>
                <a:lnTo>
                  <a:pt x="754013" y="107553"/>
                </a:lnTo>
                <a:lnTo>
                  <a:pt x="755993" y="102394"/>
                </a:lnTo>
                <a:lnTo>
                  <a:pt x="758369" y="98028"/>
                </a:lnTo>
                <a:lnTo>
                  <a:pt x="760746" y="93265"/>
                </a:lnTo>
                <a:lnTo>
                  <a:pt x="763122" y="89694"/>
                </a:lnTo>
                <a:lnTo>
                  <a:pt x="766686" y="85725"/>
                </a:lnTo>
                <a:lnTo>
                  <a:pt x="769459" y="82153"/>
                </a:lnTo>
                <a:lnTo>
                  <a:pt x="773419" y="79375"/>
                </a:lnTo>
                <a:lnTo>
                  <a:pt x="776984" y="76994"/>
                </a:lnTo>
                <a:lnTo>
                  <a:pt x="760350" y="76994"/>
                </a:lnTo>
                <a:lnTo>
                  <a:pt x="747280" y="77390"/>
                </a:lnTo>
                <a:lnTo>
                  <a:pt x="735794" y="78184"/>
                </a:lnTo>
                <a:lnTo>
                  <a:pt x="743715" y="73819"/>
                </a:lnTo>
                <a:lnTo>
                  <a:pt x="752032" y="68659"/>
                </a:lnTo>
                <a:lnTo>
                  <a:pt x="759953" y="63500"/>
                </a:lnTo>
                <a:lnTo>
                  <a:pt x="767874" y="57150"/>
                </a:lnTo>
                <a:lnTo>
                  <a:pt x="782924" y="45640"/>
                </a:lnTo>
                <a:lnTo>
                  <a:pt x="790053" y="40878"/>
                </a:lnTo>
                <a:lnTo>
                  <a:pt x="796390" y="36909"/>
                </a:lnTo>
                <a:lnTo>
                  <a:pt x="814212" y="28178"/>
                </a:lnTo>
                <a:lnTo>
                  <a:pt x="831242" y="21034"/>
                </a:lnTo>
                <a:lnTo>
                  <a:pt x="848273" y="15081"/>
                </a:lnTo>
                <a:lnTo>
                  <a:pt x="864511" y="9922"/>
                </a:lnTo>
                <a:lnTo>
                  <a:pt x="880749" y="5953"/>
                </a:lnTo>
                <a:lnTo>
                  <a:pt x="895799" y="3175"/>
                </a:lnTo>
                <a:lnTo>
                  <a:pt x="910849" y="1587"/>
                </a:lnTo>
                <a:lnTo>
                  <a:pt x="925106" y="0"/>
                </a:lnTo>
                <a:close/>
              </a:path>
            </a:pathLst>
          </a:cu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3091180" y="229235"/>
            <a:ext cx="2961640" cy="87757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3616960" y="483870"/>
            <a:ext cx="17195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HTML</a:t>
            </a:r>
            <a:r>
              <a:rPr lang="zh-CN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常用标签</a:t>
            </a:r>
            <a:endParaRPr lang="zh-CN" alt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sym typeface="+mn-ea"/>
            </a:endParaRPr>
          </a:p>
        </p:txBody>
      </p:sp>
      <p:sp>
        <p:nvSpPr>
          <p:cNvPr id="24" name="竖卷形 23"/>
          <p:cNvSpPr/>
          <p:nvPr/>
        </p:nvSpPr>
        <p:spPr>
          <a:xfrm>
            <a:off x="280670" y="1341120"/>
            <a:ext cx="3786505" cy="4692650"/>
          </a:xfrm>
          <a:prstGeom prst="verticalScroll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25" name="文本框 24"/>
          <p:cNvSpPr txBox="1"/>
          <p:nvPr/>
        </p:nvSpPr>
        <p:spPr>
          <a:xfrm>
            <a:off x="726440" y="1897380"/>
            <a:ext cx="216916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>
                <a:latin typeface="Arial Black" panose="020B0A04020102020204" charset="0"/>
              </a:rPr>
              <a:t>1.</a:t>
            </a:r>
            <a:r>
              <a:rPr lang="zh-CN" altLang="en-US" sz="2000">
                <a:latin typeface="Arial Black" panose="020B0A04020102020204" charset="0"/>
              </a:rPr>
              <a:t>标题标签</a:t>
            </a:r>
            <a:r>
              <a:rPr lang="en-US" altLang="zh-CN" sz="2000">
                <a:latin typeface="Arial Black" panose="020B0A04020102020204" charset="0"/>
              </a:rPr>
              <a:t>&lt;Hn&gt;</a:t>
            </a:r>
            <a:endParaRPr lang="en-US" altLang="zh-CN" sz="2000">
              <a:latin typeface="Arial Black" panose="020B0A04020102020204" charset="0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726440" y="2296160"/>
            <a:ext cx="178054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>
                <a:latin typeface="Arial Black" panose="020B0A04020102020204" charset="0"/>
                <a:sym typeface="+mn-ea"/>
              </a:rPr>
              <a:t>2.</a:t>
            </a:r>
            <a:r>
              <a:rPr lang="zh-CN" altLang="en-US">
                <a:latin typeface="Arial Black" panose="020B0A04020102020204" charset="0"/>
                <a:sym typeface="+mn-ea"/>
              </a:rPr>
              <a:t>段落标签</a:t>
            </a:r>
            <a:r>
              <a:rPr lang="en-US" altLang="zh-CN">
                <a:latin typeface="Arial Black" panose="020B0A04020102020204" charset="0"/>
                <a:sym typeface="+mn-ea"/>
              </a:rPr>
              <a:t>&lt;p&gt;</a:t>
            </a:r>
            <a:endParaRPr lang="en-US" altLang="zh-CN">
              <a:latin typeface="Arial Black" panose="020B0A04020102020204" charset="0"/>
              <a:sym typeface="+mn-ea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726440" y="2664460"/>
            <a:ext cx="188214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>
                <a:latin typeface="Arial Black" panose="020B0A04020102020204" charset="0"/>
                <a:sym typeface="+mn-ea"/>
              </a:rPr>
              <a:t>3.</a:t>
            </a:r>
            <a:r>
              <a:rPr lang="zh-CN" altLang="en-US">
                <a:latin typeface="Arial Black" panose="020B0A04020102020204" charset="0"/>
                <a:sym typeface="+mn-ea"/>
              </a:rPr>
              <a:t>换行标签</a:t>
            </a:r>
            <a:r>
              <a:rPr lang="en-US" altLang="zh-CN">
                <a:latin typeface="Arial Black" panose="020B0A04020102020204" charset="0"/>
                <a:sym typeface="+mn-ea"/>
              </a:rPr>
              <a:t>&lt;br&gt;</a:t>
            </a:r>
            <a:endParaRPr lang="en-US" altLang="zh-CN">
              <a:latin typeface="Arial Black" panose="020B0A04020102020204" charset="0"/>
              <a:sym typeface="+mn-ea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726440" y="3032760"/>
            <a:ext cx="244729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latin typeface="Arial Black" panose="020B0A04020102020204" charset="0"/>
                <a:sym typeface="+mn-ea"/>
              </a:rPr>
              <a:t>4.</a:t>
            </a:r>
            <a:r>
              <a:rPr lang="zh-CN" altLang="en-US">
                <a:latin typeface="Arial Black" panose="020B0A04020102020204" charset="0"/>
                <a:sym typeface="+mn-ea"/>
              </a:rPr>
              <a:t>字体标签</a:t>
            </a:r>
            <a:r>
              <a:rPr lang="en-US" altLang="zh-CN">
                <a:latin typeface="Arial Black" panose="020B0A04020102020204" charset="0"/>
                <a:sym typeface="+mn-ea"/>
              </a:rPr>
              <a:t>&lt;font&gt;</a:t>
            </a:r>
            <a:endParaRPr lang="en-US" altLang="zh-CN">
              <a:latin typeface="Arial Black" panose="020B0A04020102020204" charset="0"/>
              <a:sym typeface="+mn-ea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726440" y="3401060"/>
            <a:ext cx="289052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latin typeface="Arial Black" panose="020B0A04020102020204" charset="0"/>
                <a:sym typeface="+mn-ea"/>
              </a:rPr>
              <a:t>5.</a:t>
            </a:r>
            <a:r>
              <a:rPr lang="zh-CN" altLang="en-US">
                <a:latin typeface="Arial Black" panose="020B0A04020102020204" charset="0"/>
                <a:sym typeface="+mn-ea"/>
              </a:rPr>
              <a:t>普通文本标签</a:t>
            </a:r>
            <a:r>
              <a:rPr lang="en-US" altLang="zh-CN">
                <a:latin typeface="Arial Black" panose="020B0A04020102020204" charset="0"/>
                <a:sym typeface="+mn-ea"/>
              </a:rPr>
              <a:t>&lt;lable&gt;</a:t>
            </a:r>
            <a:endParaRPr lang="en-US" altLang="zh-CN">
              <a:latin typeface="Arial Black" panose="020B0A04020102020204" charset="0"/>
              <a:sym typeface="+mn-ea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726440" y="3769360"/>
            <a:ext cx="272351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latin typeface="Arial Black" panose="020B0A04020102020204" charset="0"/>
                <a:sym typeface="+mn-ea"/>
              </a:rPr>
              <a:t>6.</a:t>
            </a:r>
            <a:r>
              <a:rPr lang="zh-CN" altLang="en-US">
                <a:latin typeface="Arial Black" panose="020B0A04020102020204" charset="0"/>
                <a:sym typeface="+mn-ea"/>
              </a:rPr>
              <a:t>多功能标签</a:t>
            </a:r>
            <a:r>
              <a:rPr lang="en-US" altLang="zh-CN">
                <a:latin typeface="Arial Black" panose="020B0A04020102020204" charset="0"/>
                <a:sym typeface="+mn-ea"/>
              </a:rPr>
              <a:t>&lt;span&gt;</a:t>
            </a:r>
            <a:endParaRPr lang="en-US" altLang="zh-CN">
              <a:latin typeface="Arial Black" panose="020B0A04020102020204" charset="0"/>
              <a:sym typeface="+mn-ea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726440" y="4137660"/>
            <a:ext cx="2686685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1400">
                <a:latin typeface="Arial Black" panose="020B0A04020102020204" charset="0"/>
                <a:sym typeface="+mn-ea"/>
              </a:rPr>
              <a:t>7.</a:t>
            </a:r>
            <a:r>
              <a:rPr lang="zh-CN" altLang="en-US" sz="1400">
                <a:latin typeface="Arial Black" panose="020B0A04020102020204" charset="0"/>
                <a:sym typeface="+mn-ea"/>
              </a:rPr>
              <a:t>解释性标签</a:t>
            </a:r>
            <a:r>
              <a:rPr lang="en-US" altLang="zh-CN" sz="1400">
                <a:latin typeface="Arial Black" panose="020B0A04020102020204" charset="0"/>
                <a:sym typeface="+mn-ea"/>
              </a:rPr>
              <a:t>&lt;dl&gt;,&lt;dt&gt;,&lt;dd&gt;</a:t>
            </a:r>
            <a:endParaRPr lang="en-US" altLang="zh-CN" sz="1400">
              <a:latin typeface="Arial Black" panose="020B0A04020102020204" charset="0"/>
              <a:sym typeface="+mn-ea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726440" y="4528185"/>
            <a:ext cx="199644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>
                <a:latin typeface="Arial Black" panose="020B0A04020102020204" charset="0"/>
                <a:sym typeface="+mn-ea"/>
              </a:rPr>
              <a:t>8.</a:t>
            </a:r>
            <a:r>
              <a:rPr lang="zh-CN" altLang="en-US">
                <a:latin typeface="Arial Black" panose="020B0A04020102020204" charset="0"/>
                <a:sym typeface="+mn-ea"/>
              </a:rPr>
              <a:t>块状标签</a:t>
            </a:r>
            <a:r>
              <a:rPr lang="en-US" altLang="zh-CN">
                <a:latin typeface="Arial Black" panose="020B0A04020102020204" charset="0"/>
                <a:sym typeface="+mn-ea"/>
              </a:rPr>
              <a:t>&lt;div&gt;</a:t>
            </a:r>
            <a:endParaRPr lang="en-US" altLang="zh-CN">
              <a:latin typeface="Arial Black" panose="020B0A04020102020204" charset="0"/>
              <a:sym typeface="+mn-ea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769620" y="4896485"/>
            <a:ext cx="226504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>
                <a:latin typeface="Arial Black" panose="020B0A04020102020204" charset="0"/>
                <a:sym typeface="+mn-ea"/>
              </a:rPr>
              <a:t>9.</a:t>
            </a:r>
            <a:r>
              <a:rPr lang="zh-CN" altLang="en-US">
                <a:latin typeface="Arial Black" panose="020B0A04020102020204" charset="0"/>
                <a:sym typeface="+mn-ea"/>
              </a:rPr>
              <a:t>表格标签</a:t>
            </a:r>
            <a:r>
              <a:rPr lang="en-US" altLang="zh-CN">
                <a:latin typeface="Arial Black" panose="020B0A04020102020204" charset="0"/>
                <a:sym typeface="+mn-ea"/>
              </a:rPr>
              <a:t>&lt;table&gt;</a:t>
            </a:r>
            <a:endParaRPr lang="en-US" altLang="zh-CN">
              <a:latin typeface="Arial Black" panose="020B0A04020102020204" charset="0"/>
              <a:sym typeface="+mn-ea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2392045" y="5641975"/>
            <a:ext cx="1021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latin typeface="Arial Black" panose="020B0A04020102020204" charset="0"/>
              </a:rPr>
              <a:t>. . . . . .</a:t>
            </a:r>
            <a:endParaRPr lang="en-US" altLang="zh-CN">
              <a:latin typeface="Arial Black" panose="020B0A04020102020204" charset="0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769620" y="5273675"/>
            <a:ext cx="223774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>
                <a:latin typeface="Arial Black" panose="020B0A04020102020204" charset="0"/>
                <a:sym typeface="+mn-ea"/>
              </a:rPr>
              <a:t>10.</a:t>
            </a:r>
            <a:r>
              <a:rPr lang="zh-CN" altLang="en-US">
                <a:latin typeface="Arial Black" panose="020B0A04020102020204" charset="0"/>
                <a:sym typeface="+mn-ea"/>
              </a:rPr>
              <a:t>图片标签</a:t>
            </a:r>
            <a:r>
              <a:rPr lang="en-US" altLang="zh-CN">
                <a:latin typeface="Arial Black" panose="020B0A04020102020204" charset="0"/>
                <a:sym typeface="+mn-ea"/>
              </a:rPr>
              <a:t>&lt;img&gt;</a:t>
            </a:r>
            <a:endParaRPr lang="en-US" altLang="zh-CN">
              <a:latin typeface="Arial Black" panose="020B0A04020102020204" charset="0"/>
              <a:sym typeface="+mn-ea"/>
            </a:endParaRPr>
          </a:p>
        </p:txBody>
      </p:sp>
      <p:sp>
        <p:nvSpPr>
          <p:cNvPr id="36" name="圆角矩形 35"/>
          <p:cNvSpPr/>
          <p:nvPr/>
        </p:nvSpPr>
        <p:spPr>
          <a:xfrm>
            <a:off x="4253865" y="1760220"/>
            <a:ext cx="4735830" cy="14401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4523105" y="1897380"/>
            <a:ext cx="3040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latin typeface="新宋体" panose="02010609030101010101" charset="-122"/>
                <a:ea typeface="新宋体" panose="02010609030101010101" charset="-122"/>
              </a:rPr>
              <a:t>补充：其中</a:t>
            </a:r>
            <a:r>
              <a:rPr lang="en-US" altLang="zh-CN">
                <a:latin typeface="新宋体" panose="02010609030101010101" charset="-122"/>
                <a:ea typeface="新宋体" panose="02010609030101010101" charset="-122"/>
              </a:rPr>
              <a:t>n</a:t>
            </a:r>
            <a:r>
              <a:rPr lang="zh-CN" altLang="en-US">
                <a:latin typeface="新宋体" panose="02010609030101010101" charset="-122"/>
                <a:ea typeface="新宋体" panose="02010609030101010101" charset="-122"/>
              </a:rPr>
              <a:t>越大，字号越小</a:t>
            </a:r>
            <a:endParaRPr lang="zh-CN" altLang="en-US">
              <a:latin typeface="新宋体" panose="02010609030101010101" charset="-122"/>
              <a:ea typeface="新宋体" panose="02010609030101010101" charset="-122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4523105" y="2387600"/>
            <a:ext cx="371094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latin typeface="Arial Black" panose="020B0A04020102020204" charset="0"/>
              </a:rPr>
              <a:t>不常用的标签：如水平线标签</a:t>
            </a:r>
            <a:r>
              <a:rPr lang="en-US" altLang="zh-CN">
                <a:latin typeface="Arial Black" panose="020B0A04020102020204" charset="0"/>
              </a:rPr>
              <a:t>&lt;hr&gt;</a:t>
            </a:r>
            <a:endParaRPr lang="en-US" altLang="zh-CN">
              <a:latin typeface="Arial Black" panose="020B0A04020102020204" charset="0"/>
            </a:endParaRPr>
          </a:p>
          <a:p>
            <a:r>
              <a:rPr lang="zh-CN" altLang="en-US">
                <a:latin typeface="Arial Black" panose="020B0A04020102020204" charset="0"/>
              </a:rPr>
              <a:t>滚动标签</a:t>
            </a:r>
            <a:r>
              <a:rPr lang="en-US" altLang="zh-CN">
                <a:latin typeface="Arial Black" panose="020B0A04020102020204" charset="0"/>
              </a:rPr>
              <a:t>&lt;marquee&gt;</a:t>
            </a:r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39" name="圆角矩形 38"/>
          <p:cNvSpPr/>
          <p:nvPr/>
        </p:nvSpPr>
        <p:spPr>
          <a:xfrm>
            <a:off x="4253865" y="3769360"/>
            <a:ext cx="4734560" cy="86995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" name="文本框 39"/>
          <p:cNvSpPr txBox="1"/>
          <p:nvPr/>
        </p:nvSpPr>
        <p:spPr>
          <a:xfrm>
            <a:off x="4352925" y="4020185"/>
            <a:ext cx="4297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属性就不一一介绍了，同学们大多都了解</a:t>
            </a:r>
            <a:endParaRPr lang="zh-CN" altLang="en-US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ntr" presetSubtype="1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 fmla="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95536" y="1268760"/>
            <a:ext cx="18722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表格的基本结构</a:t>
            </a:r>
            <a:r>
              <a:rPr lang="en-US" altLang="zh-CN" sz="1600" dirty="0"/>
              <a:t>:</a:t>
            </a:r>
            <a:endParaRPr lang="zh-CN" alt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395536" y="1700808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1.&lt;table&gt;</a:t>
            </a:r>
            <a:r>
              <a:rPr lang="zh-CN" altLang="en-US" b="1" dirty="0" smtClean="0"/>
              <a:t>和</a:t>
            </a:r>
            <a:r>
              <a:rPr lang="en-US" altLang="zh-CN" b="1" dirty="0" smtClean="0"/>
              <a:t>&lt;/table&gt;</a:t>
            </a:r>
            <a:r>
              <a:rPr lang="zh-CN" altLang="en-US" b="1" dirty="0" smtClean="0"/>
              <a:t>表示一个表格。</a:t>
            </a:r>
            <a:endParaRPr lang="zh-CN" alt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95536" y="3424153"/>
            <a:ext cx="4968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5.</a:t>
            </a:r>
            <a:r>
              <a:rPr lang="zh-CN" altLang="en-US" b="1" dirty="0" smtClean="0"/>
              <a:t>表格的宽度属性用</a:t>
            </a:r>
            <a:r>
              <a:rPr lang="en-US" altLang="zh-CN" b="1" dirty="0" smtClean="0"/>
              <a:t>width</a:t>
            </a:r>
            <a:r>
              <a:rPr lang="zh-CN" altLang="en-US" b="1" dirty="0" smtClean="0"/>
              <a:t>表示，高用</a:t>
            </a:r>
            <a:r>
              <a:rPr lang="en-US" altLang="zh-CN" b="1" dirty="0" smtClean="0"/>
              <a:t>height</a:t>
            </a:r>
            <a:r>
              <a:rPr lang="zh-CN" altLang="en-US" b="1" dirty="0" smtClean="0"/>
              <a:t>表示。</a:t>
            </a:r>
            <a:endParaRPr lang="zh-CN" alt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95536" y="2123564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2.&lt;</a:t>
            </a:r>
            <a:r>
              <a:rPr lang="en-US" altLang="zh-CN" b="1" dirty="0" err="1" smtClean="0"/>
              <a:t>tr</a:t>
            </a:r>
            <a:r>
              <a:rPr lang="en-US" altLang="zh-CN" b="1" dirty="0" smtClean="0"/>
              <a:t>&gt;</a:t>
            </a:r>
            <a:r>
              <a:rPr lang="zh-CN" altLang="en-US" b="1" dirty="0" smtClean="0"/>
              <a:t>和</a:t>
            </a:r>
            <a:r>
              <a:rPr lang="en-US" altLang="zh-CN" b="1" dirty="0" smtClean="0"/>
              <a:t>&lt;/</a:t>
            </a:r>
            <a:r>
              <a:rPr lang="en-US" altLang="zh-CN" b="1" dirty="0" err="1" smtClean="0"/>
              <a:t>tr</a:t>
            </a:r>
            <a:r>
              <a:rPr lang="en-US" altLang="zh-CN" b="1" dirty="0" smtClean="0"/>
              <a:t>&gt;</a:t>
            </a:r>
            <a:r>
              <a:rPr lang="zh-CN" altLang="en-US" b="1" dirty="0" smtClean="0"/>
              <a:t>表示单独的一行。</a:t>
            </a:r>
            <a:endParaRPr lang="zh-CN" alt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95536" y="2555612"/>
            <a:ext cx="403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3.&lt;td&gt;</a:t>
            </a:r>
            <a:r>
              <a:rPr lang="zh-CN" altLang="en-US" b="1" dirty="0" smtClean="0"/>
              <a:t>和</a:t>
            </a:r>
            <a:r>
              <a:rPr lang="en-US" altLang="zh-CN" b="1" dirty="0" smtClean="0"/>
              <a:t>&lt;/td&gt;</a:t>
            </a:r>
            <a:r>
              <a:rPr lang="zh-CN" altLang="en-US" b="1" dirty="0" smtClean="0"/>
              <a:t>表示每一个单元格。</a:t>
            </a:r>
            <a:endParaRPr lang="zh-CN" alt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395536" y="2987660"/>
            <a:ext cx="46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4.rowspan</a:t>
            </a:r>
            <a:r>
              <a:rPr lang="zh-CN" altLang="en-US" b="1" dirty="0" smtClean="0"/>
              <a:t>表示合并行，</a:t>
            </a:r>
            <a:r>
              <a:rPr lang="en-US" altLang="zh-CN" b="1" dirty="0" err="1" smtClean="0"/>
              <a:t>colspan</a:t>
            </a:r>
            <a:r>
              <a:rPr lang="zh-CN" altLang="en-US" b="1" dirty="0" smtClean="0"/>
              <a:t>表示合并列。</a:t>
            </a:r>
            <a:endParaRPr lang="zh-CN" alt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395536" y="3861048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6.</a:t>
            </a:r>
            <a:r>
              <a:rPr lang="zh-CN" altLang="en-US" b="1" dirty="0" smtClean="0"/>
              <a:t>像素格的大小单位用</a:t>
            </a:r>
            <a:r>
              <a:rPr lang="en-US" altLang="zh-CN" b="1" dirty="0" err="1" smtClean="0"/>
              <a:t>px</a:t>
            </a:r>
            <a:r>
              <a:rPr lang="zh-CN" altLang="en-US" b="1" dirty="0" smtClean="0"/>
              <a:t>表示。</a:t>
            </a:r>
            <a:endParaRPr lang="zh-CN" alt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395536" y="4283804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7.align</a:t>
            </a:r>
            <a:r>
              <a:rPr lang="zh-CN" altLang="en-US" b="1" dirty="0" smtClean="0"/>
              <a:t>表示文本的状态。</a:t>
            </a:r>
            <a:endParaRPr lang="zh-CN" alt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395536" y="4725144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8.cellspacing</a:t>
            </a:r>
            <a:r>
              <a:rPr lang="zh-CN" altLang="en-US" b="1" dirty="0" smtClean="0"/>
              <a:t>表示表格间距的属性。</a:t>
            </a:r>
            <a:endParaRPr lang="zh-CN" alt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395536" y="5157192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9.border</a:t>
            </a:r>
            <a:r>
              <a:rPr lang="zh-CN" altLang="en-US" b="1" dirty="0" smtClean="0"/>
              <a:t>的值表示边框的粗细</a:t>
            </a:r>
            <a:endParaRPr lang="zh-CN" alt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395536" y="5579948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10.cellpadding</a:t>
            </a:r>
            <a:r>
              <a:rPr lang="zh-CN" altLang="en-US" b="1" dirty="0" smtClean="0"/>
              <a:t>表示单元格的填充。</a:t>
            </a:r>
            <a:endParaRPr lang="zh-CN" altLang="en-US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5580112" y="1700808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11.cellspacing</a:t>
            </a:r>
            <a:r>
              <a:rPr lang="zh-CN" altLang="en-US" b="1" dirty="0" smtClean="0"/>
              <a:t>表示单元格间距。</a:t>
            </a:r>
            <a:endParaRPr lang="zh-CN" altLang="en-US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5580112" y="2353672"/>
            <a:ext cx="34563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12.background</a:t>
            </a:r>
            <a:r>
              <a:rPr lang="zh-CN" altLang="en-US" b="1" dirty="0" smtClean="0"/>
              <a:t>表示设置背景图片</a:t>
            </a:r>
            <a:r>
              <a:rPr lang="en-US" altLang="zh-CN" b="1" dirty="0" smtClean="0"/>
              <a:t>(</a:t>
            </a:r>
            <a:r>
              <a:rPr lang="zh-CN" altLang="en-US" b="1" dirty="0" smtClean="0"/>
              <a:t>要注意图片与当前页面的相关位置，否则可能会出现无法显示的问题</a:t>
            </a:r>
            <a:r>
              <a:rPr lang="en-US" altLang="zh-CN" b="1" dirty="0" smtClean="0"/>
              <a:t>)</a:t>
            </a:r>
            <a:endParaRPr lang="zh-CN" altLang="en-US" b="1" dirty="0"/>
          </a:p>
        </p:txBody>
      </p:sp>
      <p:grpSp>
        <p:nvGrpSpPr>
          <p:cNvPr id="32" name="组合 31"/>
          <p:cNvGrpSpPr/>
          <p:nvPr/>
        </p:nvGrpSpPr>
        <p:grpSpPr>
          <a:xfrm>
            <a:off x="3091180" y="97790"/>
            <a:ext cx="2961640" cy="877570"/>
            <a:chOff x="4868" y="154"/>
            <a:chExt cx="4664" cy="1382"/>
          </a:xfrm>
        </p:grpSpPr>
        <p:sp>
          <p:nvSpPr>
            <p:cNvPr id="28" name="椭圆 27"/>
            <p:cNvSpPr/>
            <p:nvPr/>
          </p:nvSpPr>
          <p:spPr>
            <a:xfrm>
              <a:off x="4868" y="154"/>
              <a:ext cx="4664" cy="138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5816" y="482"/>
              <a:ext cx="2768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en-US" altLang="zh-CN" sz="240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  <a:latin typeface="Arial Black" panose="020B0A04020102020204" charset="0"/>
                  <a:sym typeface="+mn-ea"/>
                </a:rPr>
                <a:t>HTML</a:t>
              </a:r>
              <a:r>
                <a:rPr lang="zh-CN" altLang="en-US" sz="240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  <a:latin typeface="Arial Black" panose="020B0A04020102020204" charset="0"/>
                  <a:sym typeface="+mn-ea"/>
                </a:rPr>
                <a:t>表格</a:t>
              </a:r>
              <a:endParaRPr lang="zh-CN" altLang="en-US" sz="2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 Black" panose="020B0A04020102020204" charset="0"/>
                <a:sym typeface="+mn-ea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7424420" y="97790"/>
            <a:ext cx="1483360" cy="1352550"/>
            <a:chOff x="11606" y="292"/>
            <a:chExt cx="2336" cy="2130"/>
          </a:xfrm>
        </p:grpSpPr>
        <p:sp>
          <p:nvSpPr>
            <p:cNvPr id="213" name=" 213"/>
            <p:cNvSpPr/>
            <p:nvPr/>
          </p:nvSpPr>
          <p:spPr>
            <a:xfrm>
              <a:off x="11606" y="292"/>
              <a:ext cx="2337" cy="2130"/>
            </a:xfrm>
            <a:custGeom>
              <a:avLst/>
              <a:gdLst/>
              <a:ahLst/>
              <a:cxnLst/>
              <a:rect l="l" t="t" r="r" b="b"/>
              <a:pathLst>
                <a:path w="1160528" h="1137856">
                  <a:moveTo>
                    <a:pt x="301373" y="145324"/>
                  </a:moveTo>
                  <a:cubicBezTo>
                    <a:pt x="77474" y="176329"/>
                    <a:pt x="-76715" y="585266"/>
                    <a:pt x="580264" y="1067944"/>
                  </a:cubicBezTo>
                  <a:cubicBezTo>
                    <a:pt x="1535870" y="365866"/>
                    <a:pt x="775286" y="-180195"/>
                    <a:pt x="580264" y="365866"/>
                  </a:cubicBezTo>
                  <a:cubicBezTo>
                    <a:pt x="519320" y="195222"/>
                    <a:pt x="403145" y="131231"/>
                    <a:pt x="301373" y="145324"/>
                  </a:cubicBezTo>
                  <a:close/>
                  <a:moveTo>
                    <a:pt x="237013" y="2324"/>
                  </a:moveTo>
                  <a:cubicBezTo>
                    <a:pt x="362271" y="-15022"/>
                    <a:pt x="505256" y="63737"/>
                    <a:pt x="580264" y="273760"/>
                  </a:cubicBezTo>
                  <a:cubicBezTo>
                    <a:pt x="820291" y="-398315"/>
                    <a:pt x="1756395" y="273760"/>
                    <a:pt x="580264" y="1137856"/>
                  </a:cubicBezTo>
                  <a:cubicBezTo>
                    <a:pt x="-228326" y="543790"/>
                    <a:pt x="-38555" y="40484"/>
                    <a:pt x="237013" y="2324"/>
                  </a:cubicBezTo>
                  <a:close/>
                </a:path>
              </a:pathLst>
            </a:custGeom>
            <a:solidFill>
              <a:srgbClr val="00B05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12150" y="994"/>
              <a:ext cx="1248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400">
                  <a:ln w="6600">
                    <a:solidFill>
                      <a:schemeClr val="accent2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dist="38100" dir="2700000" algn="tl" rotWithShape="0">
                      <a:schemeClr val="accent2"/>
                    </a:outerShdw>
                  </a:effectLst>
                  <a:latin typeface="Arial Black" panose="020B0A04020102020204" charset="0"/>
                </a:rPr>
                <a:t>五组</a:t>
              </a:r>
              <a:endParaRPr lang="zh-CN" altLang="en-US" sz="240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Arial Black" panose="020B0A04020102020204" charset="0"/>
              </a:endParaRPr>
            </a:p>
          </p:txBody>
        </p:sp>
      </p:grpSp>
      <p:sp>
        <p:nvSpPr>
          <p:cNvPr id="2050" name=" 2050"/>
          <p:cNvSpPr/>
          <p:nvPr/>
        </p:nvSpPr>
        <p:spPr bwMode="auto">
          <a:xfrm rot="300000">
            <a:off x="7433945" y="4856480"/>
            <a:ext cx="1647825" cy="1938655"/>
          </a:xfrm>
          <a:custGeom>
            <a:avLst/>
            <a:gdLst>
              <a:gd name="T0" fmla="*/ 1052180 w 1822450"/>
              <a:gd name="T1" fmla="*/ 1891814 h 1912938"/>
              <a:gd name="T2" fmla="*/ 834486 w 1822450"/>
              <a:gd name="T3" fmla="*/ 1843067 h 1912938"/>
              <a:gd name="T4" fmla="*/ 702457 w 1822450"/>
              <a:gd name="T5" fmla="*/ 1904601 h 1912938"/>
              <a:gd name="T6" fmla="*/ 1654740 w 1822450"/>
              <a:gd name="T7" fmla="*/ 1644404 h 1912938"/>
              <a:gd name="T8" fmla="*/ 1553494 w 1822450"/>
              <a:gd name="T9" fmla="*/ 1640423 h 1912938"/>
              <a:gd name="T10" fmla="*/ 1385313 w 1822450"/>
              <a:gd name="T11" fmla="*/ 1639229 h 1912938"/>
              <a:gd name="T12" fmla="*/ 1338497 w 1822450"/>
              <a:gd name="T13" fmla="*/ 1607788 h 1912938"/>
              <a:gd name="T14" fmla="*/ 436229 w 1822450"/>
              <a:gd name="T15" fmla="*/ 1649976 h 1912938"/>
              <a:gd name="T16" fmla="*/ 265376 w 1822450"/>
              <a:gd name="T17" fmla="*/ 1639229 h 1912938"/>
              <a:gd name="T18" fmla="*/ 148309 w 1822450"/>
              <a:gd name="T19" fmla="*/ 1649577 h 1912938"/>
              <a:gd name="T20" fmla="*/ 624432 w 1822450"/>
              <a:gd name="T21" fmla="*/ 1289910 h 1912938"/>
              <a:gd name="T22" fmla="*/ 583933 w 1822450"/>
              <a:gd name="T23" fmla="*/ 1302672 h 1912938"/>
              <a:gd name="T24" fmla="*/ 1245239 w 1822450"/>
              <a:gd name="T25" fmla="*/ 1301091 h 1912938"/>
              <a:gd name="T26" fmla="*/ 1203152 w 1822450"/>
              <a:gd name="T27" fmla="*/ 1281551 h 1912938"/>
              <a:gd name="T28" fmla="*/ 110393 w 1822450"/>
              <a:gd name="T29" fmla="*/ 1147347 h 1912938"/>
              <a:gd name="T30" fmla="*/ 86508 w 1822450"/>
              <a:gd name="T31" fmla="*/ 1182918 h 1912938"/>
              <a:gd name="T32" fmla="*/ 1760008 w 1822450"/>
              <a:gd name="T33" fmla="*/ 1169884 h 1912938"/>
              <a:gd name="T34" fmla="*/ 1709636 w 1822450"/>
              <a:gd name="T35" fmla="*/ 1166651 h 1912938"/>
              <a:gd name="T36" fmla="*/ 366123 w 1822450"/>
              <a:gd name="T37" fmla="*/ 583339 h 1912938"/>
              <a:gd name="T38" fmla="*/ 468306 w 1822450"/>
              <a:gd name="T39" fmla="*/ 1328065 h 1912938"/>
              <a:gd name="T40" fmla="*/ 96264 w 1822450"/>
              <a:gd name="T41" fmla="*/ 768237 h 1912938"/>
              <a:gd name="T42" fmla="*/ 1183 w 1822450"/>
              <a:gd name="T43" fmla="*/ 654059 h 1912938"/>
              <a:gd name="T44" fmla="*/ 1654601 w 1822450"/>
              <a:gd name="T45" fmla="*/ 539486 h 1912938"/>
              <a:gd name="T46" fmla="*/ 1777799 w 1822450"/>
              <a:gd name="T47" fmla="*/ 1076207 h 1912938"/>
              <a:gd name="T48" fmla="*/ 1669211 w 1822450"/>
              <a:gd name="T49" fmla="*/ 1082926 h 1912938"/>
              <a:gd name="T50" fmla="*/ 1379381 w 1822450"/>
              <a:gd name="T51" fmla="*/ 1258406 h 1912938"/>
              <a:gd name="T52" fmla="*/ 1596951 w 1822450"/>
              <a:gd name="T53" fmla="*/ 534744 h 1912938"/>
              <a:gd name="T54" fmla="*/ 1341509 w 1822450"/>
              <a:gd name="T55" fmla="*/ 631970 h 1912938"/>
              <a:gd name="T56" fmla="*/ 1211058 w 1822450"/>
              <a:gd name="T57" fmla="*/ 878592 h 1912938"/>
              <a:gd name="T58" fmla="*/ 913390 w 1822450"/>
              <a:gd name="T59" fmla="*/ 1388436 h 1912938"/>
              <a:gd name="T60" fmla="*/ 620862 w 1822450"/>
              <a:gd name="T61" fmla="*/ 1012575 h 1912938"/>
              <a:gd name="T62" fmla="*/ 490410 w 1822450"/>
              <a:gd name="T63" fmla="*/ 658450 h 1912938"/>
              <a:gd name="T64" fmla="*/ 791239 w 1822450"/>
              <a:gd name="T65" fmla="*/ 477436 h 1912938"/>
              <a:gd name="T66" fmla="*/ 930565 w 1822450"/>
              <a:gd name="T67" fmla="*/ 340686 h 1912938"/>
              <a:gd name="T68" fmla="*/ 1525019 w 1822450"/>
              <a:gd name="T69" fmla="*/ 348987 h 1912938"/>
              <a:gd name="T70" fmla="*/ 1543211 w 1822450"/>
              <a:gd name="T71" fmla="*/ 320925 h 1912938"/>
              <a:gd name="T72" fmla="*/ 361253 w 1822450"/>
              <a:gd name="T73" fmla="*/ 309859 h 1912938"/>
              <a:gd name="T74" fmla="*/ 388900 w 1822450"/>
              <a:gd name="T75" fmla="*/ 340686 h 1912938"/>
              <a:gd name="T76" fmla="*/ 1589483 w 1822450"/>
              <a:gd name="T77" fmla="*/ 183386 h 1912938"/>
              <a:gd name="T78" fmla="*/ 1537279 w 1822450"/>
              <a:gd name="T79" fmla="*/ 257688 h 1912938"/>
              <a:gd name="T80" fmla="*/ 1630219 w 1822450"/>
              <a:gd name="T81" fmla="*/ 376257 h 1912938"/>
              <a:gd name="T82" fmla="*/ 1556658 w 1822450"/>
              <a:gd name="T83" fmla="*/ 503916 h 1912938"/>
              <a:gd name="T84" fmla="*/ 1370381 w 1822450"/>
              <a:gd name="T85" fmla="*/ 446213 h 1912938"/>
              <a:gd name="T86" fmla="*/ 1339928 w 1822450"/>
              <a:gd name="T87" fmla="*/ 311439 h 1912938"/>
              <a:gd name="T88" fmla="*/ 1371963 w 1822450"/>
              <a:gd name="T89" fmla="*/ 194056 h 1912938"/>
              <a:gd name="T90" fmla="*/ 478954 w 1822450"/>
              <a:gd name="T91" fmla="*/ 223304 h 1912938"/>
              <a:gd name="T92" fmla="*/ 457626 w 1822450"/>
              <a:gd name="T93" fmla="*/ 275474 h 1912938"/>
              <a:gd name="T94" fmla="*/ 476585 w 1822450"/>
              <a:gd name="T95" fmla="*/ 405900 h 1912938"/>
              <a:gd name="T96" fmla="*/ 374682 w 1822450"/>
              <a:gd name="T97" fmla="*/ 531187 h 1912938"/>
              <a:gd name="T98" fmla="*/ 206423 w 1822450"/>
              <a:gd name="T99" fmla="*/ 401156 h 1912938"/>
              <a:gd name="T100" fmla="*/ 203659 w 1822450"/>
              <a:gd name="T101" fmla="*/ 280612 h 1912938"/>
              <a:gd name="T102" fmla="*/ 318991 w 1822450"/>
              <a:gd name="T103" fmla="*/ 160462 h 1912938"/>
              <a:gd name="T104" fmla="*/ 951483 w 1822450"/>
              <a:gd name="T105" fmla="*/ 193267 h 1912938"/>
              <a:gd name="T106" fmla="*/ 978320 w 1822450"/>
              <a:gd name="T107" fmla="*/ 240299 h 1912938"/>
              <a:gd name="T108" fmla="*/ 1028839 w 1822450"/>
              <a:gd name="T109" fmla="*/ 19762 h 1912938"/>
              <a:gd name="T110" fmla="*/ 985031 w 1822450"/>
              <a:gd name="T111" fmla="*/ 122916 h 1912938"/>
              <a:gd name="T112" fmla="*/ 1097906 w 1822450"/>
              <a:gd name="T113" fmla="*/ 194847 h 1912938"/>
              <a:gd name="T114" fmla="*/ 1067122 w 1822450"/>
              <a:gd name="T115" fmla="*/ 354520 h 1912938"/>
              <a:gd name="T116" fmla="*/ 893862 w 1822450"/>
              <a:gd name="T117" fmla="*/ 476646 h 1912938"/>
              <a:gd name="T118" fmla="*/ 745465 w 1822450"/>
              <a:gd name="T119" fmla="*/ 315392 h 1912938"/>
              <a:gd name="T120" fmla="*/ 746649 w 1822450"/>
              <a:gd name="T121" fmla="*/ 154929 h 1912938"/>
              <a:gd name="T122" fmla="*/ 892678 w 1822450"/>
              <a:gd name="T123" fmla="*/ 3162 h 1912938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822450" h="1912938">
                <a:moveTo>
                  <a:pt x="987425" y="1839913"/>
                </a:moveTo>
                <a:lnTo>
                  <a:pt x="1085699" y="1839913"/>
                </a:lnTo>
                <a:lnTo>
                  <a:pt x="1094850" y="1845932"/>
                </a:lnTo>
                <a:lnTo>
                  <a:pt x="1104399" y="1852753"/>
                </a:lnTo>
                <a:lnTo>
                  <a:pt x="1115141" y="1860778"/>
                </a:lnTo>
                <a:lnTo>
                  <a:pt x="1126282" y="1870407"/>
                </a:lnTo>
                <a:lnTo>
                  <a:pt x="1131454" y="1874821"/>
                </a:lnTo>
                <a:lnTo>
                  <a:pt x="1135831" y="1879636"/>
                </a:lnTo>
                <a:lnTo>
                  <a:pt x="1139809" y="1884450"/>
                </a:lnTo>
                <a:lnTo>
                  <a:pt x="1142594" y="1888864"/>
                </a:lnTo>
                <a:lnTo>
                  <a:pt x="1144982" y="1893679"/>
                </a:lnTo>
                <a:lnTo>
                  <a:pt x="1145777" y="1895685"/>
                </a:lnTo>
                <a:lnTo>
                  <a:pt x="1146175" y="1897691"/>
                </a:lnTo>
                <a:lnTo>
                  <a:pt x="1145777" y="1900500"/>
                </a:lnTo>
                <a:lnTo>
                  <a:pt x="1144982" y="1902907"/>
                </a:lnTo>
                <a:lnTo>
                  <a:pt x="1142992" y="1905315"/>
                </a:lnTo>
                <a:lnTo>
                  <a:pt x="1140605" y="1907321"/>
                </a:lnTo>
                <a:lnTo>
                  <a:pt x="1137422" y="1908926"/>
                </a:lnTo>
                <a:lnTo>
                  <a:pt x="1133046" y="1910531"/>
                </a:lnTo>
                <a:lnTo>
                  <a:pt x="1127475" y="1911735"/>
                </a:lnTo>
                <a:lnTo>
                  <a:pt x="1120712" y="1912537"/>
                </a:lnTo>
                <a:lnTo>
                  <a:pt x="1112754" y="1912938"/>
                </a:lnTo>
                <a:lnTo>
                  <a:pt x="1105195" y="1912938"/>
                </a:lnTo>
                <a:lnTo>
                  <a:pt x="1098033" y="1912537"/>
                </a:lnTo>
                <a:lnTo>
                  <a:pt x="1091269" y="1911735"/>
                </a:lnTo>
                <a:lnTo>
                  <a:pt x="1084903" y="1910130"/>
                </a:lnTo>
                <a:lnTo>
                  <a:pt x="1078537" y="1908525"/>
                </a:lnTo>
                <a:lnTo>
                  <a:pt x="1072569" y="1906920"/>
                </a:lnTo>
                <a:lnTo>
                  <a:pt x="1066601" y="1904914"/>
                </a:lnTo>
                <a:lnTo>
                  <a:pt x="1061031" y="1902105"/>
                </a:lnTo>
                <a:lnTo>
                  <a:pt x="1055859" y="1899697"/>
                </a:lnTo>
                <a:lnTo>
                  <a:pt x="1045514" y="1893679"/>
                </a:lnTo>
                <a:lnTo>
                  <a:pt x="1035965" y="1887259"/>
                </a:lnTo>
                <a:lnTo>
                  <a:pt x="1026416" y="1880438"/>
                </a:lnTo>
                <a:lnTo>
                  <a:pt x="1022438" y="1878031"/>
                </a:lnTo>
                <a:lnTo>
                  <a:pt x="1019255" y="1876827"/>
                </a:lnTo>
                <a:lnTo>
                  <a:pt x="1018459" y="1876827"/>
                </a:lnTo>
                <a:lnTo>
                  <a:pt x="1017663" y="1876827"/>
                </a:lnTo>
                <a:lnTo>
                  <a:pt x="1016470" y="1877629"/>
                </a:lnTo>
                <a:lnTo>
                  <a:pt x="1015674" y="1878833"/>
                </a:lnTo>
                <a:lnTo>
                  <a:pt x="1015276" y="1880037"/>
                </a:lnTo>
                <a:lnTo>
                  <a:pt x="1014083" y="1880839"/>
                </a:lnTo>
                <a:lnTo>
                  <a:pt x="1013685" y="1881241"/>
                </a:lnTo>
                <a:lnTo>
                  <a:pt x="1012889" y="1881241"/>
                </a:lnTo>
                <a:lnTo>
                  <a:pt x="1002146" y="1880839"/>
                </a:lnTo>
                <a:lnTo>
                  <a:pt x="995781" y="1880438"/>
                </a:lnTo>
                <a:lnTo>
                  <a:pt x="993393" y="1880037"/>
                </a:lnTo>
                <a:lnTo>
                  <a:pt x="991802" y="1879234"/>
                </a:lnTo>
                <a:lnTo>
                  <a:pt x="989812" y="1870006"/>
                </a:lnTo>
                <a:lnTo>
                  <a:pt x="988619" y="1861580"/>
                </a:lnTo>
                <a:lnTo>
                  <a:pt x="988221" y="1855160"/>
                </a:lnTo>
                <a:lnTo>
                  <a:pt x="988221" y="1850747"/>
                </a:lnTo>
                <a:lnTo>
                  <a:pt x="988221" y="1847136"/>
                </a:lnTo>
                <a:lnTo>
                  <a:pt x="988619" y="1844728"/>
                </a:lnTo>
                <a:lnTo>
                  <a:pt x="989017" y="1843123"/>
                </a:lnTo>
                <a:lnTo>
                  <a:pt x="987425" y="1839913"/>
                </a:lnTo>
                <a:close/>
                <a:moveTo>
                  <a:pt x="739926" y="1839913"/>
                </a:moveTo>
                <a:lnTo>
                  <a:pt x="838200" y="1839913"/>
                </a:lnTo>
                <a:lnTo>
                  <a:pt x="836608" y="1843123"/>
                </a:lnTo>
                <a:lnTo>
                  <a:pt x="837006" y="1844728"/>
                </a:lnTo>
                <a:lnTo>
                  <a:pt x="837404" y="1847136"/>
                </a:lnTo>
                <a:lnTo>
                  <a:pt x="837404" y="1850747"/>
                </a:lnTo>
                <a:lnTo>
                  <a:pt x="837404" y="1855160"/>
                </a:lnTo>
                <a:lnTo>
                  <a:pt x="837006" y="1861580"/>
                </a:lnTo>
                <a:lnTo>
                  <a:pt x="835813" y="1870006"/>
                </a:lnTo>
                <a:lnTo>
                  <a:pt x="833823" y="1879234"/>
                </a:lnTo>
                <a:lnTo>
                  <a:pt x="831834" y="1880037"/>
                </a:lnTo>
                <a:lnTo>
                  <a:pt x="829447" y="1880438"/>
                </a:lnTo>
                <a:lnTo>
                  <a:pt x="823479" y="1880839"/>
                </a:lnTo>
                <a:lnTo>
                  <a:pt x="812338" y="1881241"/>
                </a:lnTo>
                <a:lnTo>
                  <a:pt x="811542" y="1881241"/>
                </a:lnTo>
                <a:lnTo>
                  <a:pt x="810747" y="1880839"/>
                </a:lnTo>
                <a:lnTo>
                  <a:pt x="810349" y="1880037"/>
                </a:lnTo>
                <a:lnTo>
                  <a:pt x="809553" y="1878833"/>
                </a:lnTo>
                <a:lnTo>
                  <a:pt x="809155" y="1877629"/>
                </a:lnTo>
                <a:lnTo>
                  <a:pt x="807962" y="1876827"/>
                </a:lnTo>
                <a:lnTo>
                  <a:pt x="807166" y="1876827"/>
                </a:lnTo>
                <a:lnTo>
                  <a:pt x="806370" y="1876827"/>
                </a:lnTo>
                <a:lnTo>
                  <a:pt x="803187" y="1878031"/>
                </a:lnTo>
                <a:lnTo>
                  <a:pt x="799209" y="1880438"/>
                </a:lnTo>
                <a:lnTo>
                  <a:pt x="789660" y="1887259"/>
                </a:lnTo>
                <a:lnTo>
                  <a:pt x="780111" y="1893679"/>
                </a:lnTo>
                <a:lnTo>
                  <a:pt x="769368" y="1899697"/>
                </a:lnTo>
                <a:lnTo>
                  <a:pt x="764594" y="1902105"/>
                </a:lnTo>
                <a:lnTo>
                  <a:pt x="758626" y="1904914"/>
                </a:lnTo>
                <a:lnTo>
                  <a:pt x="753056" y="1906920"/>
                </a:lnTo>
                <a:lnTo>
                  <a:pt x="747088" y="1908525"/>
                </a:lnTo>
                <a:lnTo>
                  <a:pt x="740722" y="1910130"/>
                </a:lnTo>
                <a:lnTo>
                  <a:pt x="733958" y="1911735"/>
                </a:lnTo>
                <a:lnTo>
                  <a:pt x="727194" y="1912537"/>
                </a:lnTo>
                <a:lnTo>
                  <a:pt x="720032" y="1912938"/>
                </a:lnTo>
                <a:lnTo>
                  <a:pt x="712473" y="1912938"/>
                </a:lnTo>
                <a:lnTo>
                  <a:pt x="704913" y="1912537"/>
                </a:lnTo>
                <a:lnTo>
                  <a:pt x="700139" y="1912136"/>
                </a:lnTo>
                <a:lnTo>
                  <a:pt x="695365" y="1911333"/>
                </a:lnTo>
                <a:lnTo>
                  <a:pt x="691386" y="1909728"/>
                </a:lnTo>
                <a:lnTo>
                  <a:pt x="687805" y="1908926"/>
                </a:lnTo>
                <a:lnTo>
                  <a:pt x="685020" y="1907321"/>
                </a:lnTo>
                <a:lnTo>
                  <a:pt x="683031" y="1905716"/>
                </a:lnTo>
                <a:lnTo>
                  <a:pt x="681041" y="1903710"/>
                </a:lnTo>
                <a:lnTo>
                  <a:pt x="680245" y="1902105"/>
                </a:lnTo>
                <a:lnTo>
                  <a:pt x="679450" y="1900099"/>
                </a:lnTo>
                <a:lnTo>
                  <a:pt x="679450" y="1898093"/>
                </a:lnTo>
                <a:lnTo>
                  <a:pt x="679848" y="1895685"/>
                </a:lnTo>
                <a:lnTo>
                  <a:pt x="680245" y="1893679"/>
                </a:lnTo>
                <a:lnTo>
                  <a:pt x="681439" y="1891673"/>
                </a:lnTo>
                <a:lnTo>
                  <a:pt x="684224" y="1886457"/>
                </a:lnTo>
                <a:lnTo>
                  <a:pt x="687805" y="1881642"/>
                </a:lnTo>
                <a:lnTo>
                  <a:pt x="692182" y="1876827"/>
                </a:lnTo>
                <a:lnTo>
                  <a:pt x="697354" y="1872012"/>
                </a:lnTo>
                <a:lnTo>
                  <a:pt x="702526" y="1866796"/>
                </a:lnTo>
                <a:lnTo>
                  <a:pt x="708494" y="1861981"/>
                </a:lnTo>
                <a:lnTo>
                  <a:pt x="720032" y="1853555"/>
                </a:lnTo>
                <a:lnTo>
                  <a:pt x="729581" y="1846333"/>
                </a:lnTo>
                <a:lnTo>
                  <a:pt x="739926" y="1839913"/>
                </a:lnTo>
                <a:close/>
                <a:moveTo>
                  <a:pt x="1538288" y="1614488"/>
                </a:moveTo>
                <a:lnTo>
                  <a:pt x="1616076" y="1614488"/>
                </a:lnTo>
                <a:lnTo>
                  <a:pt x="1619648" y="1616486"/>
                </a:lnTo>
                <a:lnTo>
                  <a:pt x="1628379" y="1622880"/>
                </a:lnTo>
                <a:lnTo>
                  <a:pt x="1640286" y="1631273"/>
                </a:lnTo>
                <a:lnTo>
                  <a:pt x="1646239" y="1636069"/>
                </a:lnTo>
                <a:lnTo>
                  <a:pt x="1651795" y="1641264"/>
                </a:lnTo>
                <a:lnTo>
                  <a:pt x="1656557" y="1646060"/>
                </a:lnTo>
                <a:lnTo>
                  <a:pt x="1660526" y="1651256"/>
                </a:lnTo>
                <a:lnTo>
                  <a:pt x="1661717" y="1653653"/>
                </a:lnTo>
                <a:lnTo>
                  <a:pt x="1662907" y="1656451"/>
                </a:lnTo>
                <a:lnTo>
                  <a:pt x="1663701" y="1658449"/>
                </a:lnTo>
                <a:lnTo>
                  <a:pt x="1663701" y="1660448"/>
                </a:lnTo>
                <a:lnTo>
                  <a:pt x="1663304" y="1662845"/>
                </a:lnTo>
                <a:lnTo>
                  <a:pt x="1662511" y="1664444"/>
                </a:lnTo>
                <a:lnTo>
                  <a:pt x="1661320" y="1666043"/>
                </a:lnTo>
                <a:lnTo>
                  <a:pt x="1659336" y="1668041"/>
                </a:lnTo>
                <a:lnTo>
                  <a:pt x="1656161" y="1669240"/>
                </a:lnTo>
                <a:lnTo>
                  <a:pt x="1652986" y="1670039"/>
                </a:lnTo>
                <a:lnTo>
                  <a:pt x="1648620" y="1670838"/>
                </a:lnTo>
                <a:lnTo>
                  <a:pt x="1643461" y="1671238"/>
                </a:lnTo>
                <a:lnTo>
                  <a:pt x="1637904" y="1671638"/>
                </a:lnTo>
                <a:lnTo>
                  <a:pt x="1631951" y="1671638"/>
                </a:lnTo>
                <a:lnTo>
                  <a:pt x="1625998" y="1671238"/>
                </a:lnTo>
                <a:lnTo>
                  <a:pt x="1620442" y="1670838"/>
                </a:lnTo>
                <a:lnTo>
                  <a:pt x="1615282" y="1669640"/>
                </a:lnTo>
                <a:lnTo>
                  <a:pt x="1610520" y="1668441"/>
                </a:lnTo>
                <a:lnTo>
                  <a:pt x="1605757" y="1666842"/>
                </a:lnTo>
                <a:lnTo>
                  <a:pt x="1600995" y="1665243"/>
                </a:lnTo>
                <a:lnTo>
                  <a:pt x="1592660" y="1661646"/>
                </a:lnTo>
                <a:lnTo>
                  <a:pt x="1584723" y="1656851"/>
                </a:lnTo>
                <a:lnTo>
                  <a:pt x="1576785" y="1651655"/>
                </a:lnTo>
                <a:lnTo>
                  <a:pt x="1569245" y="1646060"/>
                </a:lnTo>
                <a:lnTo>
                  <a:pt x="1566070" y="1644062"/>
                </a:lnTo>
                <a:lnTo>
                  <a:pt x="1564085" y="1643263"/>
                </a:lnTo>
                <a:lnTo>
                  <a:pt x="1562101" y="1643263"/>
                </a:lnTo>
                <a:lnTo>
                  <a:pt x="1561307" y="1643662"/>
                </a:lnTo>
                <a:lnTo>
                  <a:pt x="1560513" y="1645660"/>
                </a:lnTo>
                <a:lnTo>
                  <a:pt x="1559720" y="1646460"/>
                </a:lnTo>
                <a:lnTo>
                  <a:pt x="1558926" y="1647259"/>
                </a:lnTo>
                <a:lnTo>
                  <a:pt x="1550195" y="1646460"/>
                </a:lnTo>
                <a:lnTo>
                  <a:pt x="1545035" y="1646060"/>
                </a:lnTo>
                <a:lnTo>
                  <a:pt x="1543448" y="1645660"/>
                </a:lnTo>
                <a:lnTo>
                  <a:pt x="1541860" y="1645261"/>
                </a:lnTo>
                <a:lnTo>
                  <a:pt x="1540273" y="1637667"/>
                </a:lnTo>
                <a:lnTo>
                  <a:pt x="1539479" y="1631273"/>
                </a:lnTo>
                <a:lnTo>
                  <a:pt x="1539082" y="1626877"/>
                </a:lnTo>
                <a:lnTo>
                  <a:pt x="1539082" y="1622880"/>
                </a:lnTo>
                <a:lnTo>
                  <a:pt x="1539082" y="1618085"/>
                </a:lnTo>
                <a:lnTo>
                  <a:pt x="1539479" y="1616486"/>
                </a:lnTo>
                <a:lnTo>
                  <a:pt x="1538288" y="1614488"/>
                </a:lnTo>
                <a:close/>
                <a:moveTo>
                  <a:pt x="1343177" y="1614488"/>
                </a:moveTo>
                <a:lnTo>
                  <a:pt x="1420813" y="1614488"/>
                </a:lnTo>
                <a:lnTo>
                  <a:pt x="1419619" y="1616486"/>
                </a:lnTo>
                <a:lnTo>
                  <a:pt x="1420017" y="1618085"/>
                </a:lnTo>
                <a:lnTo>
                  <a:pt x="1420415" y="1622880"/>
                </a:lnTo>
                <a:lnTo>
                  <a:pt x="1420415" y="1626877"/>
                </a:lnTo>
                <a:lnTo>
                  <a:pt x="1420017" y="1631273"/>
                </a:lnTo>
                <a:lnTo>
                  <a:pt x="1419221" y="1637667"/>
                </a:lnTo>
                <a:lnTo>
                  <a:pt x="1417628" y="1645261"/>
                </a:lnTo>
                <a:lnTo>
                  <a:pt x="1416434" y="1645660"/>
                </a:lnTo>
                <a:lnTo>
                  <a:pt x="1414045" y="1646060"/>
                </a:lnTo>
                <a:lnTo>
                  <a:pt x="1409665" y="1646460"/>
                </a:lnTo>
                <a:lnTo>
                  <a:pt x="1400508" y="1647259"/>
                </a:lnTo>
                <a:lnTo>
                  <a:pt x="1399712" y="1646460"/>
                </a:lnTo>
                <a:lnTo>
                  <a:pt x="1398916" y="1645660"/>
                </a:lnTo>
                <a:lnTo>
                  <a:pt x="1398119" y="1643662"/>
                </a:lnTo>
                <a:lnTo>
                  <a:pt x="1397323" y="1643263"/>
                </a:lnTo>
                <a:lnTo>
                  <a:pt x="1395731" y="1643263"/>
                </a:lnTo>
                <a:lnTo>
                  <a:pt x="1393342" y="1644062"/>
                </a:lnTo>
                <a:lnTo>
                  <a:pt x="1390157" y="1646060"/>
                </a:lnTo>
                <a:lnTo>
                  <a:pt x="1382592" y="1651655"/>
                </a:lnTo>
                <a:lnTo>
                  <a:pt x="1375028" y="1656851"/>
                </a:lnTo>
                <a:lnTo>
                  <a:pt x="1366667" y="1661646"/>
                </a:lnTo>
                <a:lnTo>
                  <a:pt x="1357908" y="1665243"/>
                </a:lnTo>
                <a:lnTo>
                  <a:pt x="1353528" y="1666842"/>
                </a:lnTo>
                <a:lnTo>
                  <a:pt x="1348751" y="1668441"/>
                </a:lnTo>
                <a:lnTo>
                  <a:pt x="1343973" y="1669640"/>
                </a:lnTo>
                <a:lnTo>
                  <a:pt x="1338399" y="1670838"/>
                </a:lnTo>
                <a:lnTo>
                  <a:pt x="1333223" y="1671238"/>
                </a:lnTo>
                <a:lnTo>
                  <a:pt x="1327649" y="1671638"/>
                </a:lnTo>
                <a:lnTo>
                  <a:pt x="1321677" y="1671638"/>
                </a:lnTo>
                <a:lnTo>
                  <a:pt x="1315307" y="1671238"/>
                </a:lnTo>
                <a:lnTo>
                  <a:pt x="1310131" y="1670838"/>
                </a:lnTo>
                <a:lnTo>
                  <a:pt x="1306548" y="1670039"/>
                </a:lnTo>
                <a:lnTo>
                  <a:pt x="1302567" y="1669240"/>
                </a:lnTo>
                <a:lnTo>
                  <a:pt x="1300178" y="1668041"/>
                </a:lnTo>
                <a:lnTo>
                  <a:pt x="1297789" y="1666043"/>
                </a:lnTo>
                <a:lnTo>
                  <a:pt x="1296595" y="1664444"/>
                </a:lnTo>
                <a:lnTo>
                  <a:pt x="1295798" y="1662845"/>
                </a:lnTo>
                <a:lnTo>
                  <a:pt x="1295400" y="1660448"/>
                </a:lnTo>
                <a:lnTo>
                  <a:pt x="1295400" y="1658449"/>
                </a:lnTo>
                <a:lnTo>
                  <a:pt x="1296197" y="1656451"/>
                </a:lnTo>
                <a:lnTo>
                  <a:pt x="1296993" y="1653653"/>
                </a:lnTo>
                <a:lnTo>
                  <a:pt x="1298585" y="1651256"/>
                </a:lnTo>
                <a:lnTo>
                  <a:pt x="1302567" y="1646060"/>
                </a:lnTo>
                <a:lnTo>
                  <a:pt x="1307742" y="1641264"/>
                </a:lnTo>
                <a:lnTo>
                  <a:pt x="1312918" y="1636069"/>
                </a:lnTo>
                <a:lnTo>
                  <a:pt x="1318890" y="1631273"/>
                </a:lnTo>
                <a:lnTo>
                  <a:pt x="1330436" y="1622880"/>
                </a:lnTo>
                <a:lnTo>
                  <a:pt x="1339195" y="1616486"/>
                </a:lnTo>
                <a:lnTo>
                  <a:pt x="1343177" y="1614488"/>
                </a:lnTo>
                <a:close/>
                <a:moveTo>
                  <a:pt x="392113" y="1614488"/>
                </a:moveTo>
                <a:lnTo>
                  <a:pt x="469901" y="1614488"/>
                </a:lnTo>
                <a:lnTo>
                  <a:pt x="473472" y="1616486"/>
                </a:lnTo>
                <a:lnTo>
                  <a:pt x="482204" y="1622880"/>
                </a:lnTo>
                <a:lnTo>
                  <a:pt x="493713" y="1631273"/>
                </a:lnTo>
                <a:lnTo>
                  <a:pt x="499269" y="1636069"/>
                </a:lnTo>
                <a:lnTo>
                  <a:pt x="505223" y="1641264"/>
                </a:lnTo>
                <a:lnTo>
                  <a:pt x="509985" y="1646060"/>
                </a:lnTo>
                <a:lnTo>
                  <a:pt x="514351" y="1651256"/>
                </a:lnTo>
                <a:lnTo>
                  <a:pt x="515541" y="1653653"/>
                </a:lnTo>
                <a:lnTo>
                  <a:pt x="516732" y="1656451"/>
                </a:lnTo>
                <a:lnTo>
                  <a:pt x="517129" y="1658449"/>
                </a:lnTo>
                <a:lnTo>
                  <a:pt x="517526" y="1660448"/>
                </a:lnTo>
                <a:lnTo>
                  <a:pt x="517129" y="1662845"/>
                </a:lnTo>
                <a:lnTo>
                  <a:pt x="516335" y="1664444"/>
                </a:lnTo>
                <a:lnTo>
                  <a:pt x="515144" y="1666043"/>
                </a:lnTo>
                <a:lnTo>
                  <a:pt x="512763" y="1668041"/>
                </a:lnTo>
                <a:lnTo>
                  <a:pt x="509985" y="1669240"/>
                </a:lnTo>
                <a:lnTo>
                  <a:pt x="506413" y="1670039"/>
                </a:lnTo>
                <a:lnTo>
                  <a:pt x="502444" y="1670838"/>
                </a:lnTo>
                <a:lnTo>
                  <a:pt x="497285" y="1671238"/>
                </a:lnTo>
                <a:lnTo>
                  <a:pt x="490935" y="1671638"/>
                </a:lnTo>
                <a:lnTo>
                  <a:pt x="484982" y="1671638"/>
                </a:lnTo>
                <a:lnTo>
                  <a:pt x="479426" y="1671238"/>
                </a:lnTo>
                <a:lnTo>
                  <a:pt x="474266" y="1670838"/>
                </a:lnTo>
                <a:lnTo>
                  <a:pt x="469107" y="1669640"/>
                </a:lnTo>
                <a:lnTo>
                  <a:pt x="463947" y="1668441"/>
                </a:lnTo>
                <a:lnTo>
                  <a:pt x="459582" y="1666842"/>
                </a:lnTo>
                <a:lnTo>
                  <a:pt x="454819" y="1665243"/>
                </a:lnTo>
                <a:lnTo>
                  <a:pt x="446088" y="1661646"/>
                </a:lnTo>
                <a:lnTo>
                  <a:pt x="437754" y="1656851"/>
                </a:lnTo>
                <a:lnTo>
                  <a:pt x="430213" y="1651655"/>
                </a:lnTo>
                <a:lnTo>
                  <a:pt x="422672" y="1646060"/>
                </a:lnTo>
                <a:lnTo>
                  <a:pt x="419497" y="1644062"/>
                </a:lnTo>
                <a:lnTo>
                  <a:pt x="417116" y="1643263"/>
                </a:lnTo>
                <a:lnTo>
                  <a:pt x="415925" y="1643263"/>
                </a:lnTo>
                <a:lnTo>
                  <a:pt x="415132" y="1643662"/>
                </a:lnTo>
                <a:lnTo>
                  <a:pt x="413941" y="1645660"/>
                </a:lnTo>
                <a:lnTo>
                  <a:pt x="413544" y="1646460"/>
                </a:lnTo>
                <a:lnTo>
                  <a:pt x="412750" y="1647259"/>
                </a:lnTo>
                <a:lnTo>
                  <a:pt x="403622" y="1646460"/>
                </a:lnTo>
                <a:lnTo>
                  <a:pt x="398860" y="1646060"/>
                </a:lnTo>
                <a:lnTo>
                  <a:pt x="396875" y="1645660"/>
                </a:lnTo>
                <a:lnTo>
                  <a:pt x="395685" y="1645261"/>
                </a:lnTo>
                <a:lnTo>
                  <a:pt x="394097" y="1637667"/>
                </a:lnTo>
                <a:lnTo>
                  <a:pt x="393303" y="1631273"/>
                </a:lnTo>
                <a:lnTo>
                  <a:pt x="392510" y="1626877"/>
                </a:lnTo>
                <a:lnTo>
                  <a:pt x="392510" y="1622880"/>
                </a:lnTo>
                <a:lnTo>
                  <a:pt x="392907" y="1618085"/>
                </a:lnTo>
                <a:lnTo>
                  <a:pt x="393303" y="1616486"/>
                </a:lnTo>
                <a:lnTo>
                  <a:pt x="392113" y="1614488"/>
                </a:lnTo>
                <a:close/>
                <a:moveTo>
                  <a:pt x="195660" y="1614488"/>
                </a:moveTo>
                <a:lnTo>
                  <a:pt x="273051" y="1614488"/>
                </a:lnTo>
                <a:lnTo>
                  <a:pt x="271860" y="1616486"/>
                </a:lnTo>
                <a:lnTo>
                  <a:pt x="272257" y="1618085"/>
                </a:lnTo>
                <a:lnTo>
                  <a:pt x="272654" y="1622880"/>
                </a:lnTo>
                <a:lnTo>
                  <a:pt x="272654" y="1626877"/>
                </a:lnTo>
                <a:lnTo>
                  <a:pt x="271860" y="1631273"/>
                </a:lnTo>
                <a:lnTo>
                  <a:pt x="271066" y="1637667"/>
                </a:lnTo>
                <a:lnTo>
                  <a:pt x="269479" y="1645261"/>
                </a:lnTo>
                <a:lnTo>
                  <a:pt x="267891" y="1645660"/>
                </a:lnTo>
                <a:lnTo>
                  <a:pt x="266304" y="1646060"/>
                </a:lnTo>
                <a:lnTo>
                  <a:pt x="261541" y="1646460"/>
                </a:lnTo>
                <a:lnTo>
                  <a:pt x="252810" y="1647259"/>
                </a:lnTo>
                <a:lnTo>
                  <a:pt x="251619" y="1646460"/>
                </a:lnTo>
                <a:lnTo>
                  <a:pt x="251223" y="1645660"/>
                </a:lnTo>
                <a:lnTo>
                  <a:pt x="250032" y="1643662"/>
                </a:lnTo>
                <a:lnTo>
                  <a:pt x="249238" y="1643263"/>
                </a:lnTo>
                <a:lnTo>
                  <a:pt x="247651" y="1643263"/>
                </a:lnTo>
                <a:lnTo>
                  <a:pt x="245666" y="1644062"/>
                </a:lnTo>
                <a:lnTo>
                  <a:pt x="242491" y="1646060"/>
                </a:lnTo>
                <a:lnTo>
                  <a:pt x="234554" y="1651655"/>
                </a:lnTo>
                <a:lnTo>
                  <a:pt x="227013" y="1656851"/>
                </a:lnTo>
                <a:lnTo>
                  <a:pt x="219076" y="1661646"/>
                </a:lnTo>
                <a:lnTo>
                  <a:pt x="210344" y="1665243"/>
                </a:lnTo>
                <a:lnTo>
                  <a:pt x="205582" y="1666842"/>
                </a:lnTo>
                <a:lnTo>
                  <a:pt x="200819" y="1668441"/>
                </a:lnTo>
                <a:lnTo>
                  <a:pt x="196057" y="1669640"/>
                </a:lnTo>
                <a:lnTo>
                  <a:pt x="190897" y="1670838"/>
                </a:lnTo>
                <a:lnTo>
                  <a:pt x="185341" y="1671238"/>
                </a:lnTo>
                <a:lnTo>
                  <a:pt x="179785" y="1671638"/>
                </a:lnTo>
                <a:lnTo>
                  <a:pt x="173832" y="1671638"/>
                </a:lnTo>
                <a:lnTo>
                  <a:pt x="167482" y="1671238"/>
                </a:lnTo>
                <a:lnTo>
                  <a:pt x="162719" y="1670838"/>
                </a:lnTo>
                <a:lnTo>
                  <a:pt x="158353" y="1670039"/>
                </a:lnTo>
                <a:lnTo>
                  <a:pt x="155178" y="1669240"/>
                </a:lnTo>
                <a:lnTo>
                  <a:pt x="152003" y="1668041"/>
                </a:lnTo>
                <a:lnTo>
                  <a:pt x="150416" y="1666043"/>
                </a:lnTo>
                <a:lnTo>
                  <a:pt x="148828" y="1664444"/>
                </a:lnTo>
                <a:lnTo>
                  <a:pt x="148035" y="1662845"/>
                </a:lnTo>
                <a:lnTo>
                  <a:pt x="147638" y="1660448"/>
                </a:lnTo>
                <a:lnTo>
                  <a:pt x="148035" y="1658449"/>
                </a:lnTo>
                <a:lnTo>
                  <a:pt x="148828" y="1656451"/>
                </a:lnTo>
                <a:lnTo>
                  <a:pt x="149622" y="1653653"/>
                </a:lnTo>
                <a:lnTo>
                  <a:pt x="151210" y="1651256"/>
                </a:lnTo>
                <a:lnTo>
                  <a:pt x="155178" y="1646060"/>
                </a:lnTo>
                <a:lnTo>
                  <a:pt x="159544" y="1641264"/>
                </a:lnTo>
                <a:lnTo>
                  <a:pt x="165497" y="1636069"/>
                </a:lnTo>
                <a:lnTo>
                  <a:pt x="171450" y="1631273"/>
                </a:lnTo>
                <a:lnTo>
                  <a:pt x="182960" y="1622880"/>
                </a:lnTo>
                <a:lnTo>
                  <a:pt x="191691" y="1616486"/>
                </a:lnTo>
                <a:lnTo>
                  <a:pt x="195660" y="1614488"/>
                </a:lnTo>
                <a:close/>
                <a:moveTo>
                  <a:pt x="538163" y="1219200"/>
                </a:moveTo>
                <a:lnTo>
                  <a:pt x="618247" y="1234417"/>
                </a:lnTo>
                <a:lnTo>
                  <a:pt x="620638" y="1235218"/>
                </a:lnTo>
                <a:lnTo>
                  <a:pt x="623427" y="1236419"/>
                </a:lnTo>
                <a:lnTo>
                  <a:pt x="625419" y="1238421"/>
                </a:lnTo>
                <a:lnTo>
                  <a:pt x="627013" y="1241225"/>
                </a:lnTo>
                <a:lnTo>
                  <a:pt x="629404" y="1244428"/>
                </a:lnTo>
                <a:lnTo>
                  <a:pt x="630599" y="1248032"/>
                </a:lnTo>
                <a:lnTo>
                  <a:pt x="632193" y="1252037"/>
                </a:lnTo>
                <a:lnTo>
                  <a:pt x="633388" y="1256442"/>
                </a:lnTo>
                <a:lnTo>
                  <a:pt x="635380" y="1266052"/>
                </a:lnTo>
                <a:lnTo>
                  <a:pt x="637372" y="1276464"/>
                </a:lnTo>
                <a:lnTo>
                  <a:pt x="639364" y="1296487"/>
                </a:lnTo>
                <a:lnTo>
                  <a:pt x="639763" y="1300491"/>
                </a:lnTo>
                <a:lnTo>
                  <a:pt x="639364" y="1303294"/>
                </a:lnTo>
                <a:lnTo>
                  <a:pt x="638567" y="1304896"/>
                </a:lnTo>
                <a:lnTo>
                  <a:pt x="637771" y="1305697"/>
                </a:lnTo>
                <a:lnTo>
                  <a:pt x="636177" y="1305697"/>
                </a:lnTo>
                <a:lnTo>
                  <a:pt x="634185" y="1304496"/>
                </a:lnTo>
                <a:lnTo>
                  <a:pt x="632591" y="1302894"/>
                </a:lnTo>
                <a:lnTo>
                  <a:pt x="630599" y="1300491"/>
                </a:lnTo>
                <a:lnTo>
                  <a:pt x="626615" y="1295285"/>
                </a:lnTo>
                <a:lnTo>
                  <a:pt x="623029" y="1288878"/>
                </a:lnTo>
                <a:lnTo>
                  <a:pt x="620240" y="1282471"/>
                </a:lnTo>
                <a:lnTo>
                  <a:pt x="619841" y="1279668"/>
                </a:lnTo>
                <a:lnTo>
                  <a:pt x="619443" y="1277265"/>
                </a:lnTo>
                <a:lnTo>
                  <a:pt x="619443" y="1275263"/>
                </a:lnTo>
                <a:lnTo>
                  <a:pt x="619044" y="1273261"/>
                </a:lnTo>
                <a:lnTo>
                  <a:pt x="618646" y="1271659"/>
                </a:lnTo>
                <a:lnTo>
                  <a:pt x="617849" y="1270457"/>
                </a:lnTo>
                <a:lnTo>
                  <a:pt x="617052" y="1269657"/>
                </a:lnTo>
                <a:lnTo>
                  <a:pt x="616255" y="1268856"/>
                </a:lnTo>
                <a:lnTo>
                  <a:pt x="615060" y="1268455"/>
                </a:lnTo>
                <a:lnTo>
                  <a:pt x="613865" y="1268455"/>
                </a:lnTo>
                <a:lnTo>
                  <a:pt x="613068" y="1268856"/>
                </a:lnTo>
                <a:lnTo>
                  <a:pt x="612271" y="1269256"/>
                </a:lnTo>
                <a:lnTo>
                  <a:pt x="611076" y="1270457"/>
                </a:lnTo>
                <a:lnTo>
                  <a:pt x="610677" y="1271659"/>
                </a:lnTo>
                <a:lnTo>
                  <a:pt x="609880" y="1273661"/>
                </a:lnTo>
                <a:lnTo>
                  <a:pt x="609482" y="1276064"/>
                </a:lnTo>
                <a:lnTo>
                  <a:pt x="609084" y="1278466"/>
                </a:lnTo>
                <a:lnTo>
                  <a:pt x="609084" y="1281670"/>
                </a:lnTo>
                <a:lnTo>
                  <a:pt x="608287" y="1285675"/>
                </a:lnTo>
                <a:lnTo>
                  <a:pt x="607888" y="1289279"/>
                </a:lnTo>
                <a:lnTo>
                  <a:pt x="607091" y="1292482"/>
                </a:lnTo>
                <a:lnTo>
                  <a:pt x="606295" y="1295686"/>
                </a:lnTo>
                <a:lnTo>
                  <a:pt x="604701" y="1298489"/>
                </a:lnTo>
                <a:lnTo>
                  <a:pt x="603107" y="1300892"/>
                </a:lnTo>
                <a:lnTo>
                  <a:pt x="600716" y="1302894"/>
                </a:lnTo>
                <a:lnTo>
                  <a:pt x="598724" y="1304896"/>
                </a:lnTo>
                <a:lnTo>
                  <a:pt x="594740" y="1306498"/>
                </a:lnTo>
                <a:lnTo>
                  <a:pt x="591154" y="1307699"/>
                </a:lnTo>
                <a:lnTo>
                  <a:pt x="585975" y="1308100"/>
                </a:lnTo>
                <a:lnTo>
                  <a:pt x="580396" y="1308100"/>
                </a:lnTo>
                <a:lnTo>
                  <a:pt x="578404" y="1307699"/>
                </a:lnTo>
                <a:lnTo>
                  <a:pt x="576014" y="1307299"/>
                </a:lnTo>
                <a:lnTo>
                  <a:pt x="571631" y="1305697"/>
                </a:lnTo>
                <a:lnTo>
                  <a:pt x="568045" y="1303294"/>
                </a:lnTo>
                <a:lnTo>
                  <a:pt x="564459" y="1299690"/>
                </a:lnTo>
                <a:lnTo>
                  <a:pt x="560475" y="1295285"/>
                </a:lnTo>
                <a:lnTo>
                  <a:pt x="557287" y="1290079"/>
                </a:lnTo>
                <a:lnTo>
                  <a:pt x="554498" y="1284073"/>
                </a:lnTo>
                <a:lnTo>
                  <a:pt x="551311" y="1277666"/>
                </a:lnTo>
                <a:lnTo>
                  <a:pt x="548920" y="1271258"/>
                </a:lnTo>
                <a:lnTo>
                  <a:pt x="546530" y="1264451"/>
                </a:lnTo>
                <a:lnTo>
                  <a:pt x="543342" y="1251236"/>
                </a:lnTo>
                <a:lnTo>
                  <a:pt x="540952" y="1238822"/>
                </a:lnTo>
                <a:lnTo>
                  <a:pt x="539358" y="1228811"/>
                </a:lnTo>
                <a:lnTo>
                  <a:pt x="538163" y="1219200"/>
                </a:lnTo>
                <a:close/>
                <a:moveTo>
                  <a:pt x="1292225" y="1217613"/>
                </a:moveTo>
                <a:lnTo>
                  <a:pt x="1290632" y="1227624"/>
                </a:lnTo>
                <a:lnTo>
                  <a:pt x="1289436" y="1237635"/>
                </a:lnTo>
                <a:lnTo>
                  <a:pt x="1287046" y="1250049"/>
                </a:lnTo>
                <a:lnTo>
                  <a:pt x="1283061" y="1263665"/>
                </a:lnTo>
                <a:lnTo>
                  <a:pt x="1281069" y="1270472"/>
                </a:lnTo>
                <a:lnTo>
                  <a:pt x="1278679" y="1276879"/>
                </a:lnTo>
                <a:lnTo>
                  <a:pt x="1275491" y="1283287"/>
                </a:lnTo>
                <a:lnTo>
                  <a:pt x="1272702" y="1289293"/>
                </a:lnTo>
                <a:lnTo>
                  <a:pt x="1269116" y="1294099"/>
                </a:lnTo>
                <a:lnTo>
                  <a:pt x="1265530" y="1298504"/>
                </a:lnTo>
                <a:lnTo>
                  <a:pt x="1261546" y="1302108"/>
                </a:lnTo>
                <a:lnTo>
                  <a:pt x="1258359" y="1304110"/>
                </a:lnTo>
                <a:lnTo>
                  <a:pt x="1253976" y="1305712"/>
                </a:lnTo>
                <a:lnTo>
                  <a:pt x="1249593" y="1306513"/>
                </a:lnTo>
                <a:lnTo>
                  <a:pt x="1244015" y="1306513"/>
                </a:lnTo>
                <a:lnTo>
                  <a:pt x="1239632" y="1306112"/>
                </a:lnTo>
                <a:lnTo>
                  <a:pt x="1235250" y="1304911"/>
                </a:lnTo>
                <a:lnTo>
                  <a:pt x="1232062" y="1303309"/>
                </a:lnTo>
                <a:lnTo>
                  <a:pt x="1229273" y="1301707"/>
                </a:lnTo>
                <a:lnTo>
                  <a:pt x="1227281" y="1299305"/>
                </a:lnTo>
                <a:lnTo>
                  <a:pt x="1225687" y="1296902"/>
                </a:lnTo>
                <a:lnTo>
                  <a:pt x="1223695" y="1294099"/>
                </a:lnTo>
                <a:lnTo>
                  <a:pt x="1222898" y="1291296"/>
                </a:lnTo>
                <a:lnTo>
                  <a:pt x="1222101" y="1288092"/>
                </a:lnTo>
                <a:lnTo>
                  <a:pt x="1221703" y="1284088"/>
                </a:lnTo>
                <a:lnTo>
                  <a:pt x="1221304" y="1280083"/>
                </a:lnTo>
                <a:lnTo>
                  <a:pt x="1221304" y="1276879"/>
                </a:lnTo>
                <a:lnTo>
                  <a:pt x="1220906" y="1274477"/>
                </a:lnTo>
                <a:lnTo>
                  <a:pt x="1220508" y="1272074"/>
                </a:lnTo>
                <a:lnTo>
                  <a:pt x="1219711" y="1270072"/>
                </a:lnTo>
                <a:lnTo>
                  <a:pt x="1219312" y="1268870"/>
                </a:lnTo>
                <a:lnTo>
                  <a:pt x="1218117" y="1267669"/>
                </a:lnTo>
                <a:lnTo>
                  <a:pt x="1216922" y="1266868"/>
                </a:lnTo>
                <a:lnTo>
                  <a:pt x="1216125" y="1266468"/>
                </a:lnTo>
                <a:lnTo>
                  <a:pt x="1214930" y="1266468"/>
                </a:lnTo>
                <a:lnTo>
                  <a:pt x="1214133" y="1266868"/>
                </a:lnTo>
                <a:lnTo>
                  <a:pt x="1213336" y="1268070"/>
                </a:lnTo>
                <a:lnTo>
                  <a:pt x="1212539" y="1268870"/>
                </a:lnTo>
                <a:lnTo>
                  <a:pt x="1211742" y="1270072"/>
                </a:lnTo>
                <a:lnTo>
                  <a:pt x="1211344" y="1271674"/>
                </a:lnTo>
                <a:lnTo>
                  <a:pt x="1210945" y="1273275"/>
                </a:lnTo>
                <a:lnTo>
                  <a:pt x="1210945" y="1275678"/>
                </a:lnTo>
                <a:lnTo>
                  <a:pt x="1210945" y="1278081"/>
                </a:lnTo>
                <a:lnTo>
                  <a:pt x="1209750" y="1280483"/>
                </a:lnTo>
                <a:lnTo>
                  <a:pt x="1207359" y="1286891"/>
                </a:lnTo>
                <a:lnTo>
                  <a:pt x="1203773" y="1293298"/>
                </a:lnTo>
                <a:lnTo>
                  <a:pt x="1199789" y="1298904"/>
                </a:lnTo>
                <a:lnTo>
                  <a:pt x="1197797" y="1300906"/>
                </a:lnTo>
                <a:lnTo>
                  <a:pt x="1195805" y="1302909"/>
                </a:lnTo>
                <a:lnTo>
                  <a:pt x="1194211" y="1304110"/>
                </a:lnTo>
                <a:lnTo>
                  <a:pt x="1192617" y="1304110"/>
                </a:lnTo>
                <a:lnTo>
                  <a:pt x="1191821" y="1303710"/>
                </a:lnTo>
                <a:lnTo>
                  <a:pt x="1191024" y="1302108"/>
                </a:lnTo>
                <a:lnTo>
                  <a:pt x="1190625" y="1298904"/>
                </a:lnTo>
                <a:lnTo>
                  <a:pt x="1191024" y="1294900"/>
                </a:lnTo>
                <a:lnTo>
                  <a:pt x="1193016" y="1274877"/>
                </a:lnTo>
                <a:lnTo>
                  <a:pt x="1194610" y="1264465"/>
                </a:lnTo>
                <a:lnTo>
                  <a:pt x="1197000" y="1254855"/>
                </a:lnTo>
                <a:lnTo>
                  <a:pt x="1198195" y="1250450"/>
                </a:lnTo>
                <a:lnTo>
                  <a:pt x="1199789" y="1246045"/>
                </a:lnTo>
                <a:lnTo>
                  <a:pt x="1200984" y="1242841"/>
                </a:lnTo>
                <a:lnTo>
                  <a:pt x="1202977" y="1239237"/>
                </a:lnTo>
                <a:lnTo>
                  <a:pt x="1204969" y="1236834"/>
                </a:lnTo>
                <a:lnTo>
                  <a:pt x="1206961" y="1234832"/>
                </a:lnTo>
                <a:lnTo>
                  <a:pt x="1209352" y="1233631"/>
                </a:lnTo>
                <a:lnTo>
                  <a:pt x="1212141" y="1232429"/>
                </a:lnTo>
                <a:lnTo>
                  <a:pt x="1292225" y="1217613"/>
                </a:lnTo>
                <a:close/>
                <a:moveTo>
                  <a:pt x="36513" y="1122363"/>
                </a:moveTo>
                <a:lnTo>
                  <a:pt x="98598" y="1134269"/>
                </a:lnTo>
                <a:lnTo>
                  <a:pt x="100956" y="1135063"/>
                </a:lnTo>
                <a:lnTo>
                  <a:pt x="102921" y="1135857"/>
                </a:lnTo>
                <a:lnTo>
                  <a:pt x="104492" y="1137444"/>
                </a:lnTo>
                <a:lnTo>
                  <a:pt x="105671" y="1139825"/>
                </a:lnTo>
                <a:lnTo>
                  <a:pt x="107636" y="1142207"/>
                </a:lnTo>
                <a:lnTo>
                  <a:pt x="108815" y="1145382"/>
                </a:lnTo>
                <a:lnTo>
                  <a:pt x="110779" y="1152128"/>
                </a:lnTo>
                <a:lnTo>
                  <a:pt x="112351" y="1159272"/>
                </a:lnTo>
                <a:lnTo>
                  <a:pt x="113923" y="1167210"/>
                </a:lnTo>
                <a:lnTo>
                  <a:pt x="115495" y="1183085"/>
                </a:lnTo>
                <a:lnTo>
                  <a:pt x="115888" y="1186260"/>
                </a:lnTo>
                <a:lnTo>
                  <a:pt x="115495" y="1188641"/>
                </a:lnTo>
                <a:lnTo>
                  <a:pt x="115102" y="1189832"/>
                </a:lnTo>
                <a:lnTo>
                  <a:pt x="114316" y="1190228"/>
                </a:lnTo>
                <a:lnTo>
                  <a:pt x="112744" y="1190228"/>
                </a:lnTo>
                <a:lnTo>
                  <a:pt x="111565" y="1189435"/>
                </a:lnTo>
                <a:lnTo>
                  <a:pt x="109994" y="1188244"/>
                </a:lnTo>
                <a:lnTo>
                  <a:pt x="108422" y="1186657"/>
                </a:lnTo>
                <a:lnTo>
                  <a:pt x="105278" y="1181894"/>
                </a:lnTo>
                <a:lnTo>
                  <a:pt x="102528" y="1177132"/>
                </a:lnTo>
                <a:lnTo>
                  <a:pt x="100563" y="1172369"/>
                </a:lnTo>
                <a:lnTo>
                  <a:pt x="100170" y="1169988"/>
                </a:lnTo>
                <a:lnTo>
                  <a:pt x="100170" y="1168003"/>
                </a:lnTo>
                <a:lnTo>
                  <a:pt x="99384" y="1164828"/>
                </a:lnTo>
                <a:lnTo>
                  <a:pt x="98598" y="1162447"/>
                </a:lnTo>
                <a:lnTo>
                  <a:pt x="97026" y="1161257"/>
                </a:lnTo>
                <a:lnTo>
                  <a:pt x="96633" y="1161257"/>
                </a:lnTo>
                <a:lnTo>
                  <a:pt x="95848" y="1161257"/>
                </a:lnTo>
                <a:lnTo>
                  <a:pt x="95062" y="1161257"/>
                </a:lnTo>
                <a:lnTo>
                  <a:pt x="94276" y="1161653"/>
                </a:lnTo>
                <a:lnTo>
                  <a:pt x="92704" y="1163638"/>
                </a:lnTo>
                <a:lnTo>
                  <a:pt x="91525" y="1167210"/>
                </a:lnTo>
                <a:lnTo>
                  <a:pt x="91525" y="1171178"/>
                </a:lnTo>
                <a:lnTo>
                  <a:pt x="91132" y="1176338"/>
                </a:lnTo>
                <a:lnTo>
                  <a:pt x="90346" y="1181100"/>
                </a:lnTo>
                <a:lnTo>
                  <a:pt x="89167" y="1184275"/>
                </a:lnTo>
                <a:lnTo>
                  <a:pt x="87989" y="1186260"/>
                </a:lnTo>
                <a:lnTo>
                  <a:pt x="86810" y="1187847"/>
                </a:lnTo>
                <a:lnTo>
                  <a:pt x="85238" y="1189038"/>
                </a:lnTo>
                <a:lnTo>
                  <a:pt x="83666" y="1189832"/>
                </a:lnTo>
                <a:lnTo>
                  <a:pt x="82094" y="1191022"/>
                </a:lnTo>
                <a:lnTo>
                  <a:pt x="80130" y="1191419"/>
                </a:lnTo>
                <a:lnTo>
                  <a:pt x="75414" y="1192213"/>
                </a:lnTo>
                <a:lnTo>
                  <a:pt x="69520" y="1192213"/>
                </a:lnTo>
                <a:lnTo>
                  <a:pt x="67163" y="1191816"/>
                </a:lnTo>
                <a:lnTo>
                  <a:pt x="64412" y="1191022"/>
                </a:lnTo>
                <a:lnTo>
                  <a:pt x="62447" y="1190228"/>
                </a:lnTo>
                <a:lnTo>
                  <a:pt x="60482" y="1188641"/>
                </a:lnTo>
                <a:lnTo>
                  <a:pt x="58125" y="1187053"/>
                </a:lnTo>
                <a:lnTo>
                  <a:pt x="56160" y="1185069"/>
                </a:lnTo>
                <a:lnTo>
                  <a:pt x="53016" y="1180703"/>
                </a:lnTo>
                <a:lnTo>
                  <a:pt x="49873" y="1175147"/>
                </a:lnTo>
                <a:lnTo>
                  <a:pt x="47122" y="1169194"/>
                </a:lnTo>
                <a:lnTo>
                  <a:pt x="44765" y="1162844"/>
                </a:lnTo>
                <a:lnTo>
                  <a:pt x="42800" y="1156494"/>
                </a:lnTo>
                <a:lnTo>
                  <a:pt x="41228" y="1150144"/>
                </a:lnTo>
                <a:lnTo>
                  <a:pt x="40049" y="1143794"/>
                </a:lnTo>
                <a:lnTo>
                  <a:pt x="37692" y="1133475"/>
                </a:lnTo>
                <a:lnTo>
                  <a:pt x="36513" y="1125538"/>
                </a:lnTo>
                <a:lnTo>
                  <a:pt x="36513" y="1122363"/>
                </a:lnTo>
                <a:close/>
                <a:moveTo>
                  <a:pt x="1779588" y="1120775"/>
                </a:moveTo>
                <a:lnTo>
                  <a:pt x="1779588" y="1123616"/>
                </a:lnTo>
                <a:lnTo>
                  <a:pt x="1778404" y="1131734"/>
                </a:lnTo>
                <a:lnTo>
                  <a:pt x="1776824" y="1142693"/>
                </a:lnTo>
                <a:lnTo>
                  <a:pt x="1775244" y="1149188"/>
                </a:lnTo>
                <a:lnTo>
                  <a:pt x="1773665" y="1155682"/>
                </a:lnTo>
                <a:lnTo>
                  <a:pt x="1771690" y="1162176"/>
                </a:lnTo>
                <a:lnTo>
                  <a:pt x="1769321" y="1168671"/>
                </a:lnTo>
                <a:lnTo>
                  <a:pt x="1766162" y="1174759"/>
                </a:lnTo>
                <a:lnTo>
                  <a:pt x="1763397" y="1180442"/>
                </a:lnTo>
                <a:lnTo>
                  <a:pt x="1760238" y="1184907"/>
                </a:lnTo>
                <a:lnTo>
                  <a:pt x="1757869" y="1186530"/>
                </a:lnTo>
                <a:lnTo>
                  <a:pt x="1755894" y="1188560"/>
                </a:lnTo>
                <a:lnTo>
                  <a:pt x="1753920" y="1189777"/>
                </a:lnTo>
                <a:lnTo>
                  <a:pt x="1751550" y="1190995"/>
                </a:lnTo>
                <a:lnTo>
                  <a:pt x="1749181" y="1191807"/>
                </a:lnTo>
                <a:lnTo>
                  <a:pt x="1746812" y="1192213"/>
                </a:lnTo>
                <a:lnTo>
                  <a:pt x="1740888" y="1192213"/>
                </a:lnTo>
                <a:lnTo>
                  <a:pt x="1736149" y="1191401"/>
                </a:lnTo>
                <a:lnTo>
                  <a:pt x="1734175" y="1190589"/>
                </a:lnTo>
                <a:lnTo>
                  <a:pt x="1732200" y="1189777"/>
                </a:lnTo>
                <a:lnTo>
                  <a:pt x="1730621" y="1188966"/>
                </a:lnTo>
                <a:lnTo>
                  <a:pt x="1729436" y="1187748"/>
                </a:lnTo>
                <a:lnTo>
                  <a:pt x="1728251" y="1185718"/>
                </a:lnTo>
                <a:lnTo>
                  <a:pt x="1727461" y="1184095"/>
                </a:lnTo>
                <a:lnTo>
                  <a:pt x="1725487" y="1180442"/>
                </a:lnTo>
                <a:lnTo>
                  <a:pt x="1724697" y="1175977"/>
                </a:lnTo>
                <a:lnTo>
                  <a:pt x="1724697" y="1170700"/>
                </a:lnTo>
                <a:lnTo>
                  <a:pt x="1724302" y="1166235"/>
                </a:lnTo>
                <a:lnTo>
                  <a:pt x="1723117" y="1162988"/>
                </a:lnTo>
                <a:lnTo>
                  <a:pt x="1721933" y="1160959"/>
                </a:lnTo>
                <a:lnTo>
                  <a:pt x="1721143" y="1160553"/>
                </a:lnTo>
                <a:lnTo>
                  <a:pt x="1720748" y="1160147"/>
                </a:lnTo>
                <a:lnTo>
                  <a:pt x="1719958" y="1160553"/>
                </a:lnTo>
                <a:lnTo>
                  <a:pt x="1718774" y="1160553"/>
                </a:lnTo>
                <a:lnTo>
                  <a:pt x="1717589" y="1161770"/>
                </a:lnTo>
                <a:lnTo>
                  <a:pt x="1716404" y="1164206"/>
                </a:lnTo>
                <a:lnTo>
                  <a:pt x="1716009" y="1167453"/>
                </a:lnTo>
                <a:lnTo>
                  <a:pt x="1716009" y="1169482"/>
                </a:lnTo>
                <a:lnTo>
                  <a:pt x="1715614" y="1171512"/>
                </a:lnTo>
                <a:lnTo>
                  <a:pt x="1713640" y="1176383"/>
                </a:lnTo>
                <a:lnTo>
                  <a:pt x="1710481" y="1181659"/>
                </a:lnTo>
                <a:lnTo>
                  <a:pt x="1707716" y="1186124"/>
                </a:lnTo>
                <a:lnTo>
                  <a:pt x="1706137" y="1188154"/>
                </a:lnTo>
                <a:lnTo>
                  <a:pt x="1704557" y="1189371"/>
                </a:lnTo>
                <a:lnTo>
                  <a:pt x="1702978" y="1190183"/>
                </a:lnTo>
                <a:lnTo>
                  <a:pt x="1702188" y="1190183"/>
                </a:lnTo>
                <a:lnTo>
                  <a:pt x="1701003" y="1189777"/>
                </a:lnTo>
                <a:lnTo>
                  <a:pt x="1700608" y="1188560"/>
                </a:lnTo>
                <a:lnTo>
                  <a:pt x="1700213" y="1185718"/>
                </a:lnTo>
                <a:lnTo>
                  <a:pt x="1700608" y="1182877"/>
                </a:lnTo>
                <a:lnTo>
                  <a:pt x="1702188" y="1166641"/>
                </a:lnTo>
                <a:lnTo>
                  <a:pt x="1703767" y="1158117"/>
                </a:lnTo>
                <a:lnTo>
                  <a:pt x="1704952" y="1150811"/>
                </a:lnTo>
                <a:lnTo>
                  <a:pt x="1707716" y="1143911"/>
                </a:lnTo>
                <a:lnTo>
                  <a:pt x="1708901" y="1141070"/>
                </a:lnTo>
                <a:lnTo>
                  <a:pt x="1710086" y="1138634"/>
                </a:lnTo>
                <a:lnTo>
                  <a:pt x="1711665" y="1136199"/>
                </a:lnTo>
                <a:lnTo>
                  <a:pt x="1713640" y="1134575"/>
                </a:lnTo>
                <a:lnTo>
                  <a:pt x="1715219" y="1133763"/>
                </a:lnTo>
                <a:lnTo>
                  <a:pt x="1717194" y="1132952"/>
                </a:lnTo>
                <a:lnTo>
                  <a:pt x="1779588" y="1120775"/>
                </a:lnTo>
                <a:close/>
                <a:moveTo>
                  <a:pt x="233586" y="538163"/>
                </a:moveTo>
                <a:lnTo>
                  <a:pt x="238336" y="538163"/>
                </a:lnTo>
                <a:lnTo>
                  <a:pt x="300494" y="768264"/>
                </a:lnTo>
                <a:lnTo>
                  <a:pt x="301682" y="758743"/>
                </a:lnTo>
                <a:lnTo>
                  <a:pt x="323061" y="601242"/>
                </a:lnTo>
                <a:lnTo>
                  <a:pt x="317122" y="585770"/>
                </a:lnTo>
                <a:lnTo>
                  <a:pt x="328999" y="565140"/>
                </a:lnTo>
                <a:lnTo>
                  <a:pt x="355921" y="565140"/>
                </a:lnTo>
                <a:lnTo>
                  <a:pt x="367403" y="585770"/>
                </a:lnTo>
                <a:lnTo>
                  <a:pt x="362256" y="604416"/>
                </a:lnTo>
                <a:lnTo>
                  <a:pt x="381259" y="770645"/>
                </a:lnTo>
                <a:lnTo>
                  <a:pt x="394720" y="710739"/>
                </a:lnTo>
                <a:lnTo>
                  <a:pt x="395908" y="741287"/>
                </a:lnTo>
                <a:lnTo>
                  <a:pt x="397096" y="773818"/>
                </a:lnTo>
                <a:lnTo>
                  <a:pt x="401055" y="844039"/>
                </a:lnTo>
                <a:lnTo>
                  <a:pt x="405806" y="918227"/>
                </a:lnTo>
                <a:lnTo>
                  <a:pt x="410952" y="992018"/>
                </a:lnTo>
                <a:lnTo>
                  <a:pt x="416891" y="1061048"/>
                </a:lnTo>
                <a:lnTo>
                  <a:pt x="423226" y="1122541"/>
                </a:lnTo>
                <a:lnTo>
                  <a:pt x="426393" y="1148725"/>
                </a:lnTo>
                <a:lnTo>
                  <a:pt x="428768" y="1171338"/>
                </a:lnTo>
                <a:lnTo>
                  <a:pt x="431936" y="1190381"/>
                </a:lnTo>
                <a:lnTo>
                  <a:pt x="434311" y="1204663"/>
                </a:lnTo>
                <a:lnTo>
                  <a:pt x="435499" y="1210218"/>
                </a:lnTo>
                <a:lnTo>
                  <a:pt x="436687" y="1215375"/>
                </a:lnTo>
                <a:lnTo>
                  <a:pt x="439062" y="1220532"/>
                </a:lnTo>
                <a:lnTo>
                  <a:pt x="440646" y="1225293"/>
                </a:lnTo>
                <a:lnTo>
                  <a:pt x="440646" y="1228467"/>
                </a:lnTo>
                <a:lnTo>
                  <a:pt x="441833" y="1238385"/>
                </a:lnTo>
                <a:lnTo>
                  <a:pt x="443021" y="1248700"/>
                </a:lnTo>
                <a:lnTo>
                  <a:pt x="444605" y="1258221"/>
                </a:lnTo>
                <a:lnTo>
                  <a:pt x="446584" y="1268140"/>
                </a:lnTo>
                <a:lnTo>
                  <a:pt x="448564" y="1277264"/>
                </a:lnTo>
                <a:lnTo>
                  <a:pt x="450939" y="1285992"/>
                </a:lnTo>
                <a:lnTo>
                  <a:pt x="453711" y="1295117"/>
                </a:lnTo>
                <a:lnTo>
                  <a:pt x="456086" y="1303448"/>
                </a:lnTo>
                <a:lnTo>
                  <a:pt x="459649" y="1311383"/>
                </a:lnTo>
                <a:lnTo>
                  <a:pt x="462816" y="1318921"/>
                </a:lnTo>
                <a:lnTo>
                  <a:pt x="466380" y="1326458"/>
                </a:lnTo>
                <a:lnTo>
                  <a:pt x="469943" y="1333599"/>
                </a:lnTo>
                <a:lnTo>
                  <a:pt x="473902" y="1340344"/>
                </a:lnTo>
                <a:lnTo>
                  <a:pt x="477861" y="1346691"/>
                </a:lnTo>
                <a:lnTo>
                  <a:pt x="482612" y="1353039"/>
                </a:lnTo>
                <a:lnTo>
                  <a:pt x="487363" y="1358990"/>
                </a:lnTo>
                <a:lnTo>
                  <a:pt x="469151" y="1598613"/>
                </a:lnTo>
                <a:lnTo>
                  <a:pt x="383239" y="1598613"/>
                </a:lnTo>
                <a:lnTo>
                  <a:pt x="340481" y="1260999"/>
                </a:lnTo>
                <a:lnTo>
                  <a:pt x="334938" y="1261395"/>
                </a:lnTo>
                <a:lnTo>
                  <a:pt x="329395" y="1261792"/>
                </a:lnTo>
                <a:lnTo>
                  <a:pt x="326228" y="1261792"/>
                </a:lnTo>
                <a:lnTo>
                  <a:pt x="322269" y="1261395"/>
                </a:lnTo>
                <a:lnTo>
                  <a:pt x="282282" y="1597423"/>
                </a:lnTo>
                <a:lnTo>
                  <a:pt x="193203" y="1598613"/>
                </a:lnTo>
                <a:lnTo>
                  <a:pt x="160738" y="1168165"/>
                </a:lnTo>
                <a:lnTo>
                  <a:pt x="154800" y="1158246"/>
                </a:lnTo>
                <a:lnTo>
                  <a:pt x="149257" y="1148725"/>
                </a:lnTo>
                <a:lnTo>
                  <a:pt x="144110" y="1139203"/>
                </a:lnTo>
                <a:lnTo>
                  <a:pt x="140151" y="1128889"/>
                </a:lnTo>
                <a:lnTo>
                  <a:pt x="139755" y="1124921"/>
                </a:lnTo>
                <a:lnTo>
                  <a:pt x="134609" y="1066999"/>
                </a:lnTo>
                <a:lnTo>
                  <a:pt x="128670" y="1003920"/>
                </a:lnTo>
                <a:lnTo>
                  <a:pt x="122335" y="924971"/>
                </a:lnTo>
                <a:lnTo>
                  <a:pt x="108875" y="730972"/>
                </a:lnTo>
                <a:lnTo>
                  <a:pt x="103728" y="726608"/>
                </a:lnTo>
                <a:lnTo>
                  <a:pt x="98185" y="721054"/>
                </a:lnTo>
                <a:lnTo>
                  <a:pt x="97789" y="721450"/>
                </a:lnTo>
                <a:lnTo>
                  <a:pt x="96997" y="723434"/>
                </a:lnTo>
                <a:lnTo>
                  <a:pt x="96601" y="727798"/>
                </a:lnTo>
                <a:lnTo>
                  <a:pt x="96601" y="733352"/>
                </a:lnTo>
                <a:lnTo>
                  <a:pt x="96205" y="749618"/>
                </a:lnTo>
                <a:lnTo>
                  <a:pt x="96601" y="771438"/>
                </a:lnTo>
                <a:lnTo>
                  <a:pt x="97789" y="826980"/>
                </a:lnTo>
                <a:lnTo>
                  <a:pt x="100165" y="893630"/>
                </a:lnTo>
                <a:lnTo>
                  <a:pt x="103332" y="962660"/>
                </a:lnTo>
                <a:lnTo>
                  <a:pt x="106499" y="1027327"/>
                </a:lnTo>
                <a:lnTo>
                  <a:pt x="109666" y="1079694"/>
                </a:lnTo>
                <a:lnTo>
                  <a:pt x="112042" y="1112226"/>
                </a:lnTo>
                <a:lnTo>
                  <a:pt x="97393" y="1112623"/>
                </a:lnTo>
                <a:lnTo>
                  <a:pt x="87891" y="1112623"/>
                </a:lnTo>
                <a:lnTo>
                  <a:pt x="76806" y="1111433"/>
                </a:lnTo>
                <a:lnTo>
                  <a:pt x="65325" y="1109449"/>
                </a:lnTo>
                <a:lnTo>
                  <a:pt x="59386" y="1108259"/>
                </a:lnTo>
                <a:lnTo>
                  <a:pt x="53843" y="1107069"/>
                </a:lnTo>
                <a:lnTo>
                  <a:pt x="47905" y="1104688"/>
                </a:lnTo>
                <a:lnTo>
                  <a:pt x="41966" y="1102308"/>
                </a:lnTo>
                <a:lnTo>
                  <a:pt x="36027" y="1099928"/>
                </a:lnTo>
                <a:lnTo>
                  <a:pt x="30485" y="1096357"/>
                </a:lnTo>
                <a:lnTo>
                  <a:pt x="27713" y="1079298"/>
                </a:lnTo>
                <a:lnTo>
                  <a:pt x="24546" y="1056684"/>
                </a:lnTo>
                <a:lnTo>
                  <a:pt x="21775" y="1030104"/>
                </a:lnTo>
                <a:lnTo>
                  <a:pt x="18607" y="1000349"/>
                </a:lnTo>
                <a:lnTo>
                  <a:pt x="15836" y="967024"/>
                </a:lnTo>
                <a:lnTo>
                  <a:pt x="13065" y="932509"/>
                </a:lnTo>
                <a:lnTo>
                  <a:pt x="7918" y="860305"/>
                </a:lnTo>
                <a:lnTo>
                  <a:pt x="3563" y="790084"/>
                </a:lnTo>
                <a:lnTo>
                  <a:pt x="2375" y="757949"/>
                </a:lnTo>
                <a:lnTo>
                  <a:pt x="1187" y="728591"/>
                </a:lnTo>
                <a:lnTo>
                  <a:pt x="396" y="702804"/>
                </a:lnTo>
                <a:lnTo>
                  <a:pt x="0" y="681778"/>
                </a:lnTo>
                <a:lnTo>
                  <a:pt x="396" y="666305"/>
                </a:lnTo>
                <a:lnTo>
                  <a:pt x="792" y="660751"/>
                </a:lnTo>
                <a:lnTo>
                  <a:pt x="1187" y="656784"/>
                </a:lnTo>
                <a:lnTo>
                  <a:pt x="1979" y="650436"/>
                </a:lnTo>
                <a:lnTo>
                  <a:pt x="3167" y="644089"/>
                </a:lnTo>
                <a:lnTo>
                  <a:pt x="5147" y="638535"/>
                </a:lnTo>
                <a:lnTo>
                  <a:pt x="7918" y="632584"/>
                </a:lnTo>
                <a:lnTo>
                  <a:pt x="11085" y="626633"/>
                </a:lnTo>
                <a:lnTo>
                  <a:pt x="15044" y="621475"/>
                </a:lnTo>
                <a:lnTo>
                  <a:pt x="19003" y="615921"/>
                </a:lnTo>
                <a:lnTo>
                  <a:pt x="24150" y="610764"/>
                </a:lnTo>
                <a:lnTo>
                  <a:pt x="29693" y="606003"/>
                </a:lnTo>
                <a:lnTo>
                  <a:pt x="35631" y="601242"/>
                </a:lnTo>
                <a:lnTo>
                  <a:pt x="41966" y="596482"/>
                </a:lnTo>
                <a:lnTo>
                  <a:pt x="48696" y="592514"/>
                </a:lnTo>
                <a:lnTo>
                  <a:pt x="55427" y="588150"/>
                </a:lnTo>
                <a:lnTo>
                  <a:pt x="62949" y="584580"/>
                </a:lnTo>
                <a:lnTo>
                  <a:pt x="70867" y="580612"/>
                </a:lnTo>
                <a:lnTo>
                  <a:pt x="78785" y="576645"/>
                </a:lnTo>
                <a:lnTo>
                  <a:pt x="96205" y="569504"/>
                </a:lnTo>
                <a:lnTo>
                  <a:pt x="114417" y="563950"/>
                </a:lnTo>
                <a:lnTo>
                  <a:pt x="132629" y="557999"/>
                </a:lnTo>
                <a:lnTo>
                  <a:pt x="152029" y="552842"/>
                </a:lnTo>
                <a:lnTo>
                  <a:pt x="171428" y="548478"/>
                </a:lnTo>
                <a:lnTo>
                  <a:pt x="190828" y="544510"/>
                </a:lnTo>
                <a:lnTo>
                  <a:pt x="210227" y="540940"/>
                </a:lnTo>
                <a:lnTo>
                  <a:pt x="229627" y="538559"/>
                </a:lnTo>
                <a:lnTo>
                  <a:pt x="233586" y="538163"/>
                </a:lnTo>
                <a:close/>
                <a:moveTo>
                  <a:pt x="1612045" y="536575"/>
                </a:moveTo>
                <a:lnTo>
                  <a:pt x="1621555" y="536972"/>
                </a:lnTo>
                <a:lnTo>
                  <a:pt x="1631461" y="537369"/>
                </a:lnTo>
                <a:lnTo>
                  <a:pt x="1640970" y="538559"/>
                </a:lnTo>
                <a:lnTo>
                  <a:pt x="1650480" y="540147"/>
                </a:lnTo>
                <a:lnTo>
                  <a:pt x="1660386" y="541734"/>
                </a:lnTo>
                <a:lnTo>
                  <a:pt x="1669896" y="544512"/>
                </a:lnTo>
                <a:lnTo>
                  <a:pt x="1679406" y="546894"/>
                </a:lnTo>
                <a:lnTo>
                  <a:pt x="1688916" y="550465"/>
                </a:lnTo>
                <a:lnTo>
                  <a:pt x="1698030" y="553640"/>
                </a:lnTo>
                <a:lnTo>
                  <a:pt x="1707539" y="557212"/>
                </a:lnTo>
                <a:lnTo>
                  <a:pt x="1716257" y="560784"/>
                </a:lnTo>
                <a:lnTo>
                  <a:pt x="1724974" y="565150"/>
                </a:lnTo>
                <a:lnTo>
                  <a:pt x="1742409" y="573484"/>
                </a:lnTo>
                <a:lnTo>
                  <a:pt x="1758259" y="582215"/>
                </a:lnTo>
                <a:lnTo>
                  <a:pt x="1772523" y="591344"/>
                </a:lnTo>
                <a:lnTo>
                  <a:pt x="1785600" y="600472"/>
                </a:lnTo>
                <a:lnTo>
                  <a:pt x="1797091" y="608806"/>
                </a:lnTo>
                <a:lnTo>
                  <a:pt x="1806997" y="616744"/>
                </a:lnTo>
                <a:lnTo>
                  <a:pt x="1814129" y="623887"/>
                </a:lnTo>
                <a:lnTo>
                  <a:pt x="1816903" y="627062"/>
                </a:lnTo>
                <a:lnTo>
                  <a:pt x="1818884" y="629840"/>
                </a:lnTo>
                <a:lnTo>
                  <a:pt x="1820865" y="632619"/>
                </a:lnTo>
                <a:lnTo>
                  <a:pt x="1821658" y="634603"/>
                </a:lnTo>
                <a:lnTo>
                  <a:pt x="1822054" y="638572"/>
                </a:lnTo>
                <a:lnTo>
                  <a:pt x="1822450" y="644128"/>
                </a:lnTo>
                <a:lnTo>
                  <a:pt x="1822450" y="660797"/>
                </a:lnTo>
                <a:lnTo>
                  <a:pt x="1821658" y="682625"/>
                </a:lnTo>
                <a:lnTo>
                  <a:pt x="1819677" y="710009"/>
                </a:lnTo>
                <a:lnTo>
                  <a:pt x="1818092" y="741362"/>
                </a:lnTo>
                <a:lnTo>
                  <a:pt x="1815714" y="775494"/>
                </a:lnTo>
                <a:lnTo>
                  <a:pt x="1809374" y="850106"/>
                </a:lnTo>
                <a:lnTo>
                  <a:pt x="1802242" y="926306"/>
                </a:lnTo>
                <a:lnTo>
                  <a:pt x="1794713" y="998141"/>
                </a:lnTo>
                <a:lnTo>
                  <a:pt x="1790751" y="1029494"/>
                </a:lnTo>
                <a:lnTo>
                  <a:pt x="1787581" y="1057672"/>
                </a:lnTo>
                <a:lnTo>
                  <a:pt x="1784015" y="1080691"/>
                </a:lnTo>
                <a:lnTo>
                  <a:pt x="1781241" y="1097756"/>
                </a:lnTo>
                <a:lnTo>
                  <a:pt x="1770146" y="1102122"/>
                </a:lnTo>
                <a:lnTo>
                  <a:pt x="1759844" y="1106091"/>
                </a:lnTo>
                <a:lnTo>
                  <a:pt x="1749938" y="1108472"/>
                </a:lnTo>
                <a:lnTo>
                  <a:pt x="1740824" y="1110456"/>
                </a:lnTo>
                <a:lnTo>
                  <a:pt x="1731710" y="1112044"/>
                </a:lnTo>
                <a:lnTo>
                  <a:pt x="1724182" y="1112441"/>
                </a:lnTo>
                <a:lnTo>
                  <a:pt x="1720616" y="1112044"/>
                </a:lnTo>
                <a:lnTo>
                  <a:pt x="1717446" y="1111250"/>
                </a:lnTo>
                <a:lnTo>
                  <a:pt x="1714276" y="1110853"/>
                </a:lnTo>
                <a:lnTo>
                  <a:pt x="1711502" y="1110059"/>
                </a:lnTo>
                <a:lnTo>
                  <a:pt x="1712691" y="1096566"/>
                </a:lnTo>
                <a:lnTo>
                  <a:pt x="1713879" y="1077119"/>
                </a:lnTo>
                <a:lnTo>
                  <a:pt x="1715464" y="1025128"/>
                </a:lnTo>
                <a:lnTo>
                  <a:pt x="1717049" y="960041"/>
                </a:lnTo>
                <a:lnTo>
                  <a:pt x="1718238" y="890587"/>
                </a:lnTo>
                <a:lnTo>
                  <a:pt x="1719031" y="823912"/>
                </a:lnTo>
                <a:lnTo>
                  <a:pt x="1718238" y="794544"/>
                </a:lnTo>
                <a:lnTo>
                  <a:pt x="1717842" y="768747"/>
                </a:lnTo>
                <a:lnTo>
                  <a:pt x="1717446" y="747315"/>
                </a:lnTo>
                <a:lnTo>
                  <a:pt x="1716257" y="731440"/>
                </a:lnTo>
                <a:lnTo>
                  <a:pt x="1715464" y="726281"/>
                </a:lnTo>
                <a:lnTo>
                  <a:pt x="1715068" y="722312"/>
                </a:lnTo>
                <a:lnTo>
                  <a:pt x="1713879" y="720725"/>
                </a:lnTo>
                <a:lnTo>
                  <a:pt x="1713483" y="720328"/>
                </a:lnTo>
                <a:lnTo>
                  <a:pt x="1713087" y="720725"/>
                </a:lnTo>
                <a:lnTo>
                  <a:pt x="1707539" y="727869"/>
                </a:lnTo>
                <a:lnTo>
                  <a:pt x="1702388" y="735409"/>
                </a:lnTo>
                <a:lnTo>
                  <a:pt x="1701200" y="737394"/>
                </a:lnTo>
                <a:lnTo>
                  <a:pt x="1683765" y="992584"/>
                </a:lnTo>
                <a:lnTo>
                  <a:pt x="1675047" y="1087438"/>
                </a:lnTo>
                <a:lnTo>
                  <a:pt x="1671877" y="1124744"/>
                </a:lnTo>
                <a:lnTo>
                  <a:pt x="1671085" y="1128316"/>
                </a:lnTo>
                <a:lnTo>
                  <a:pt x="1669104" y="1134269"/>
                </a:lnTo>
                <a:lnTo>
                  <a:pt x="1667123" y="1140222"/>
                </a:lnTo>
                <a:lnTo>
                  <a:pt x="1664349" y="1145778"/>
                </a:lnTo>
                <a:lnTo>
                  <a:pt x="1661971" y="1151334"/>
                </a:lnTo>
                <a:lnTo>
                  <a:pt x="1655631" y="1162447"/>
                </a:lnTo>
                <a:lnTo>
                  <a:pt x="1648499" y="1173956"/>
                </a:lnTo>
                <a:lnTo>
                  <a:pt x="1616403" y="1598613"/>
                </a:lnTo>
                <a:lnTo>
                  <a:pt x="1531211" y="1598613"/>
                </a:lnTo>
                <a:lnTo>
                  <a:pt x="1488020" y="1260872"/>
                </a:lnTo>
                <a:lnTo>
                  <a:pt x="1482869" y="1261269"/>
                </a:lnTo>
                <a:lnTo>
                  <a:pt x="1477322" y="1261666"/>
                </a:lnTo>
                <a:lnTo>
                  <a:pt x="1473359" y="1261666"/>
                </a:lnTo>
                <a:lnTo>
                  <a:pt x="1470189" y="1261269"/>
                </a:lnTo>
                <a:lnTo>
                  <a:pt x="1429772" y="1597422"/>
                </a:lnTo>
                <a:lnTo>
                  <a:pt x="1340617" y="1598613"/>
                </a:lnTo>
                <a:lnTo>
                  <a:pt x="1323975" y="1376760"/>
                </a:lnTo>
                <a:lnTo>
                  <a:pt x="1330315" y="1370806"/>
                </a:lnTo>
                <a:lnTo>
                  <a:pt x="1336655" y="1364456"/>
                </a:lnTo>
                <a:lnTo>
                  <a:pt x="1342995" y="1357710"/>
                </a:lnTo>
                <a:lnTo>
                  <a:pt x="1348542" y="1350566"/>
                </a:lnTo>
                <a:lnTo>
                  <a:pt x="1354090" y="1342628"/>
                </a:lnTo>
                <a:lnTo>
                  <a:pt x="1358845" y="1334294"/>
                </a:lnTo>
                <a:lnTo>
                  <a:pt x="1363600" y="1325563"/>
                </a:lnTo>
                <a:lnTo>
                  <a:pt x="1368355" y="1316435"/>
                </a:lnTo>
                <a:lnTo>
                  <a:pt x="1371921" y="1306513"/>
                </a:lnTo>
                <a:lnTo>
                  <a:pt x="1375883" y="1296591"/>
                </a:lnTo>
                <a:lnTo>
                  <a:pt x="1379053" y="1285875"/>
                </a:lnTo>
                <a:lnTo>
                  <a:pt x="1381827" y="1275160"/>
                </a:lnTo>
                <a:lnTo>
                  <a:pt x="1384204" y="1263650"/>
                </a:lnTo>
                <a:lnTo>
                  <a:pt x="1386186" y="1251347"/>
                </a:lnTo>
                <a:lnTo>
                  <a:pt x="1388563" y="1239044"/>
                </a:lnTo>
                <a:lnTo>
                  <a:pt x="1389752" y="1226344"/>
                </a:lnTo>
                <a:lnTo>
                  <a:pt x="1389752" y="1222375"/>
                </a:lnTo>
                <a:lnTo>
                  <a:pt x="1389752" y="1218009"/>
                </a:lnTo>
                <a:lnTo>
                  <a:pt x="1389356" y="1209675"/>
                </a:lnTo>
                <a:lnTo>
                  <a:pt x="1390148" y="1207294"/>
                </a:lnTo>
                <a:lnTo>
                  <a:pt x="1392129" y="1194594"/>
                </a:lnTo>
                <a:lnTo>
                  <a:pt x="1394903" y="1177925"/>
                </a:lnTo>
                <a:lnTo>
                  <a:pt x="1400450" y="1134269"/>
                </a:lnTo>
                <a:lnTo>
                  <a:pt x="1407186" y="1078309"/>
                </a:lnTo>
                <a:lnTo>
                  <a:pt x="1413923" y="1013619"/>
                </a:lnTo>
                <a:lnTo>
                  <a:pt x="1421055" y="943769"/>
                </a:lnTo>
                <a:lnTo>
                  <a:pt x="1427791" y="871537"/>
                </a:lnTo>
                <a:lnTo>
                  <a:pt x="1433735" y="800894"/>
                </a:lnTo>
                <a:lnTo>
                  <a:pt x="1438886" y="734219"/>
                </a:lnTo>
                <a:lnTo>
                  <a:pt x="1447603" y="767953"/>
                </a:lnTo>
                <a:lnTo>
                  <a:pt x="1449188" y="758428"/>
                </a:lnTo>
                <a:lnTo>
                  <a:pt x="1470586" y="600869"/>
                </a:lnTo>
                <a:lnTo>
                  <a:pt x="1464642" y="585390"/>
                </a:lnTo>
                <a:lnTo>
                  <a:pt x="1476529" y="564753"/>
                </a:lnTo>
                <a:lnTo>
                  <a:pt x="1503870" y="564753"/>
                </a:lnTo>
                <a:lnTo>
                  <a:pt x="1514569" y="585390"/>
                </a:lnTo>
                <a:lnTo>
                  <a:pt x="1509814" y="604044"/>
                </a:lnTo>
                <a:lnTo>
                  <a:pt x="1528833" y="770334"/>
                </a:lnTo>
                <a:lnTo>
                  <a:pt x="1579949" y="545306"/>
                </a:lnTo>
                <a:lnTo>
                  <a:pt x="1585893" y="542131"/>
                </a:lnTo>
                <a:lnTo>
                  <a:pt x="1589855" y="540147"/>
                </a:lnTo>
                <a:lnTo>
                  <a:pt x="1592629" y="538559"/>
                </a:lnTo>
                <a:lnTo>
                  <a:pt x="1593025" y="538162"/>
                </a:lnTo>
                <a:lnTo>
                  <a:pt x="1602535" y="536972"/>
                </a:lnTo>
                <a:lnTo>
                  <a:pt x="1612045" y="536575"/>
                </a:lnTo>
                <a:close/>
                <a:moveTo>
                  <a:pt x="1080417" y="477838"/>
                </a:moveTo>
                <a:lnTo>
                  <a:pt x="1092318" y="478235"/>
                </a:lnTo>
                <a:lnTo>
                  <a:pt x="1104616" y="478632"/>
                </a:lnTo>
                <a:lnTo>
                  <a:pt x="1116913" y="480219"/>
                </a:lnTo>
                <a:lnTo>
                  <a:pt x="1128814" y="482600"/>
                </a:lnTo>
                <a:lnTo>
                  <a:pt x="1141111" y="484982"/>
                </a:lnTo>
                <a:lnTo>
                  <a:pt x="1153409" y="487760"/>
                </a:lnTo>
                <a:lnTo>
                  <a:pt x="1165706" y="491332"/>
                </a:lnTo>
                <a:lnTo>
                  <a:pt x="1178003" y="494903"/>
                </a:lnTo>
                <a:lnTo>
                  <a:pt x="1189507" y="499269"/>
                </a:lnTo>
                <a:lnTo>
                  <a:pt x="1201011" y="504032"/>
                </a:lnTo>
                <a:lnTo>
                  <a:pt x="1212515" y="508397"/>
                </a:lnTo>
                <a:lnTo>
                  <a:pt x="1223623" y="513557"/>
                </a:lnTo>
                <a:lnTo>
                  <a:pt x="1234730" y="519113"/>
                </a:lnTo>
                <a:lnTo>
                  <a:pt x="1245441" y="524669"/>
                </a:lnTo>
                <a:lnTo>
                  <a:pt x="1255358" y="530225"/>
                </a:lnTo>
                <a:lnTo>
                  <a:pt x="1265672" y="536178"/>
                </a:lnTo>
                <a:lnTo>
                  <a:pt x="1283920" y="547291"/>
                </a:lnTo>
                <a:lnTo>
                  <a:pt x="1300581" y="558403"/>
                </a:lnTo>
                <a:lnTo>
                  <a:pt x="1314862" y="569119"/>
                </a:lnTo>
                <a:lnTo>
                  <a:pt x="1327159" y="579438"/>
                </a:lnTo>
                <a:lnTo>
                  <a:pt x="1331919" y="584200"/>
                </a:lnTo>
                <a:lnTo>
                  <a:pt x="1336283" y="588169"/>
                </a:lnTo>
                <a:lnTo>
                  <a:pt x="1339456" y="592535"/>
                </a:lnTo>
                <a:lnTo>
                  <a:pt x="1342630" y="595710"/>
                </a:lnTo>
                <a:lnTo>
                  <a:pt x="1344217" y="599282"/>
                </a:lnTo>
                <a:lnTo>
                  <a:pt x="1345407" y="601663"/>
                </a:lnTo>
                <a:lnTo>
                  <a:pt x="1346200" y="606822"/>
                </a:lnTo>
                <a:lnTo>
                  <a:pt x="1346200" y="613966"/>
                </a:lnTo>
                <a:lnTo>
                  <a:pt x="1346200" y="634603"/>
                </a:lnTo>
                <a:lnTo>
                  <a:pt x="1345407" y="662782"/>
                </a:lnTo>
                <a:lnTo>
                  <a:pt x="1343820" y="696913"/>
                </a:lnTo>
                <a:lnTo>
                  <a:pt x="1341043" y="736600"/>
                </a:lnTo>
                <a:lnTo>
                  <a:pt x="1337870" y="779860"/>
                </a:lnTo>
                <a:lnTo>
                  <a:pt x="1334299" y="825897"/>
                </a:lnTo>
                <a:lnTo>
                  <a:pt x="1330333" y="873919"/>
                </a:lnTo>
                <a:lnTo>
                  <a:pt x="1325572" y="922735"/>
                </a:lnTo>
                <a:lnTo>
                  <a:pt x="1321209" y="970757"/>
                </a:lnTo>
                <a:lnTo>
                  <a:pt x="1316448" y="1017588"/>
                </a:lnTo>
                <a:lnTo>
                  <a:pt x="1311291" y="1061244"/>
                </a:lnTo>
                <a:lnTo>
                  <a:pt x="1306928" y="1101328"/>
                </a:lnTo>
                <a:lnTo>
                  <a:pt x="1302564" y="1136253"/>
                </a:lnTo>
                <a:lnTo>
                  <a:pt x="1298201" y="1166019"/>
                </a:lnTo>
                <a:lnTo>
                  <a:pt x="1294630" y="1187847"/>
                </a:lnTo>
                <a:lnTo>
                  <a:pt x="1280746" y="1193403"/>
                </a:lnTo>
                <a:lnTo>
                  <a:pt x="1267655" y="1197372"/>
                </a:lnTo>
                <a:lnTo>
                  <a:pt x="1254961" y="1201341"/>
                </a:lnTo>
                <a:lnTo>
                  <a:pt x="1243061" y="1203722"/>
                </a:lnTo>
                <a:lnTo>
                  <a:pt x="1232350" y="1205310"/>
                </a:lnTo>
                <a:lnTo>
                  <a:pt x="1227193" y="1205310"/>
                </a:lnTo>
                <a:lnTo>
                  <a:pt x="1222433" y="1205707"/>
                </a:lnTo>
                <a:lnTo>
                  <a:pt x="1217672" y="1205310"/>
                </a:lnTo>
                <a:lnTo>
                  <a:pt x="1213706" y="1204913"/>
                </a:lnTo>
                <a:lnTo>
                  <a:pt x="1209739" y="1204119"/>
                </a:lnTo>
                <a:lnTo>
                  <a:pt x="1206565" y="1202928"/>
                </a:lnTo>
                <a:lnTo>
                  <a:pt x="1207755" y="1186260"/>
                </a:lnTo>
                <a:lnTo>
                  <a:pt x="1208945" y="1161653"/>
                </a:lnTo>
                <a:lnTo>
                  <a:pt x="1211722" y="1094978"/>
                </a:lnTo>
                <a:lnTo>
                  <a:pt x="1213706" y="1013222"/>
                </a:lnTo>
                <a:lnTo>
                  <a:pt x="1214896" y="925116"/>
                </a:lnTo>
                <a:lnTo>
                  <a:pt x="1215292" y="882253"/>
                </a:lnTo>
                <a:lnTo>
                  <a:pt x="1215292" y="841375"/>
                </a:lnTo>
                <a:lnTo>
                  <a:pt x="1215292" y="804069"/>
                </a:lnTo>
                <a:lnTo>
                  <a:pt x="1214499" y="771128"/>
                </a:lnTo>
                <a:lnTo>
                  <a:pt x="1213706" y="744141"/>
                </a:lnTo>
                <a:lnTo>
                  <a:pt x="1212515" y="724297"/>
                </a:lnTo>
                <a:lnTo>
                  <a:pt x="1211722" y="717153"/>
                </a:lnTo>
                <a:lnTo>
                  <a:pt x="1210532" y="712788"/>
                </a:lnTo>
                <a:lnTo>
                  <a:pt x="1209739" y="711200"/>
                </a:lnTo>
                <a:lnTo>
                  <a:pt x="1209342" y="710407"/>
                </a:lnTo>
                <a:lnTo>
                  <a:pt x="1208945" y="710010"/>
                </a:lnTo>
                <a:lnTo>
                  <a:pt x="1208152" y="710407"/>
                </a:lnTo>
                <a:lnTo>
                  <a:pt x="1201408" y="719932"/>
                </a:lnTo>
                <a:lnTo>
                  <a:pt x="1194664" y="729457"/>
                </a:lnTo>
                <a:lnTo>
                  <a:pt x="1193078" y="731838"/>
                </a:lnTo>
                <a:lnTo>
                  <a:pt x="1171260" y="1054497"/>
                </a:lnTo>
                <a:lnTo>
                  <a:pt x="1165309" y="1121966"/>
                </a:lnTo>
                <a:lnTo>
                  <a:pt x="1160549" y="1174750"/>
                </a:lnTo>
                <a:lnTo>
                  <a:pt x="1155789" y="1221582"/>
                </a:lnTo>
                <a:lnTo>
                  <a:pt x="1155392" y="1225947"/>
                </a:lnTo>
                <a:lnTo>
                  <a:pt x="1153012" y="1233488"/>
                </a:lnTo>
                <a:lnTo>
                  <a:pt x="1149838" y="1241028"/>
                </a:lnTo>
                <a:lnTo>
                  <a:pt x="1147062" y="1248172"/>
                </a:lnTo>
                <a:lnTo>
                  <a:pt x="1143888" y="1255316"/>
                </a:lnTo>
                <a:lnTo>
                  <a:pt x="1139921" y="1262460"/>
                </a:lnTo>
                <a:lnTo>
                  <a:pt x="1135557" y="1269603"/>
                </a:lnTo>
                <a:lnTo>
                  <a:pt x="1131591" y="1276350"/>
                </a:lnTo>
                <a:lnTo>
                  <a:pt x="1126830" y="1283494"/>
                </a:lnTo>
                <a:lnTo>
                  <a:pt x="1086368" y="1820863"/>
                </a:lnTo>
                <a:lnTo>
                  <a:pt x="977674" y="1820863"/>
                </a:lnTo>
                <a:lnTo>
                  <a:pt x="923328" y="1393428"/>
                </a:lnTo>
                <a:lnTo>
                  <a:pt x="916584" y="1394222"/>
                </a:lnTo>
                <a:lnTo>
                  <a:pt x="909840" y="1394619"/>
                </a:lnTo>
                <a:lnTo>
                  <a:pt x="905080" y="1394222"/>
                </a:lnTo>
                <a:lnTo>
                  <a:pt x="900716" y="1393825"/>
                </a:lnTo>
                <a:lnTo>
                  <a:pt x="849543" y="1819275"/>
                </a:lnTo>
                <a:lnTo>
                  <a:pt x="736486" y="1820863"/>
                </a:lnTo>
                <a:lnTo>
                  <a:pt x="695627" y="1276350"/>
                </a:lnTo>
                <a:lnTo>
                  <a:pt x="687693" y="1264047"/>
                </a:lnTo>
                <a:lnTo>
                  <a:pt x="680553" y="1251744"/>
                </a:lnTo>
                <a:lnTo>
                  <a:pt x="677776" y="1245394"/>
                </a:lnTo>
                <a:lnTo>
                  <a:pt x="674602" y="1239044"/>
                </a:lnTo>
                <a:lnTo>
                  <a:pt x="671826" y="1232694"/>
                </a:lnTo>
                <a:lnTo>
                  <a:pt x="669842" y="1226741"/>
                </a:lnTo>
                <a:lnTo>
                  <a:pt x="669049" y="1221582"/>
                </a:lnTo>
                <a:lnTo>
                  <a:pt x="661908" y="1148160"/>
                </a:lnTo>
                <a:lnTo>
                  <a:pt x="654768" y="1068388"/>
                </a:lnTo>
                <a:lnTo>
                  <a:pt x="646437" y="968375"/>
                </a:lnTo>
                <a:lnTo>
                  <a:pt x="630173" y="723503"/>
                </a:lnTo>
                <a:lnTo>
                  <a:pt x="626603" y="720725"/>
                </a:lnTo>
                <a:lnTo>
                  <a:pt x="623826" y="717550"/>
                </a:lnTo>
                <a:lnTo>
                  <a:pt x="616686" y="710407"/>
                </a:lnTo>
                <a:lnTo>
                  <a:pt x="616289" y="710407"/>
                </a:lnTo>
                <a:lnTo>
                  <a:pt x="615892" y="710803"/>
                </a:lnTo>
                <a:lnTo>
                  <a:pt x="614702" y="713978"/>
                </a:lnTo>
                <a:lnTo>
                  <a:pt x="614305" y="719138"/>
                </a:lnTo>
                <a:lnTo>
                  <a:pt x="613909" y="726678"/>
                </a:lnTo>
                <a:lnTo>
                  <a:pt x="613909" y="746919"/>
                </a:lnTo>
                <a:lnTo>
                  <a:pt x="613909" y="774303"/>
                </a:lnTo>
                <a:lnTo>
                  <a:pt x="614702" y="807641"/>
                </a:lnTo>
                <a:lnTo>
                  <a:pt x="615892" y="844947"/>
                </a:lnTo>
                <a:lnTo>
                  <a:pt x="619066" y="929085"/>
                </a:lnTo>
                <a:lnTo>
                  <a:pt x="623033" y="1016794"/>
                </a:lnTo>
                <a:lnTo>
                  <a:pt x="627000" y="1098550"/>
                </a:lnTo>
                <a:lnTo>
                  <a:pt x="630966" y="1164035"/>
                </a:lnTo>
                <a:lnTo>
                  <a:pt x="632553" y="1188641"/>
                </a:lnTo>
                <a:lnTo>
                  <a:pt x="634140" y="1205310"/>
                </a:lnTo>
                <a:lnTo>
                  <a:pt x="625810" y="1205310"/>
                </a:lnTo>
                <a:lnTo>
                  <a:pt x="615099" y="1205707"/>
                </a:lnTo>
                <a:lnTo>
                  <a:pt x="603198" y="1205310"/>
                </a:lnTo>
                <a:lnTo>
                  <a:pt x="589711" y="1204516"/>
                </a:lnTo>
                <a:lnTo>
                  <a:pt x="582570" y="1203325"/>
                </a:lnTo>
                <a:lnTo>
                  <a:pt x="575033" y="1202135"/>
                </a:lnTo>
                <a:lnTo>
                  <a:pt x="567496" y="1200944"/>
                </a:lnTo>
                <a:lnTo>
                  <a:pt x="559959" y="1198563"/>
                </a:lnTo>
                <a:lnTo>
                  <a:pt x="552422" y="1196182"/>
                </a:lnTo>
                <a:lnTo>
                  <a:pt x="544885" y="1193403"/>
                </a:lnTo>
                <a:lnTo>
                  <a:pt x="537744" y="1189435"/>
                </a:lnTo>
                <a:lnTo>
                  <a:pt x="530604" y="1185466"/>
                </a:lnTo>
                <a:lnTo>
                  <a:pt x="528620" y="1175544"/>
                </a:lnTo>
                <a:lnTo>
                  <a:pt x="526637" y="1163638"/>
                </a:lnTo>
                <a:lnTo>
                  <a:pt x="523067" y="1135460"/>
                </a:lnTo>
                <a:lnTo>
                  <a:pt x="519100" y="1101725"/>
                </a:lnTo>
                <a:lnTo>
                  <a:pt x="515530" y="1064022"/>
                </a:lnTo>
                <a:lnTo>
                  <a:pt x="511959" y="1021953"/>
                </a:lnTo>
                <a:lnTo>
                  <a:pt x="508389" y="978297"/>
                </a:lnTo>
                <a:lnTo>
                  <a:pt x="504819" y="932657"/>
                </a:lnTo>
                <a:lnTo>
                  <a:pt x="502042" y="886619"/>
                </a:lnTo>
                <a:lnTo>
                  <a:pt x="498868" y="841772"/>
                </a:lnTo>
                <a:lnTo>
                  <a:pt x="496885" y="798116"/>
                </a:lnTo>
                <a:lnTo>
                  <a:pt x="494902" y="757238"/>
                </a:lnTo>
                <a:lnTo>
                  <a:pt x="492918" y="720328"/>
                </a:lnTo>
                <a:lnTo>
                  <a:pt x="492125" y="687785"/>
                </a:lnTo>
                <a:lnTo>
                  <a:pt x="492125" y="661194"/>
                </a:lnTo>
                <a:lnTo>
                  <a:pt x="492125" y="641350"/>
                </a:lnTo>
                <a:lnTo>
                  <a:pt x="492521" y="634603"/>
                </a:lnTo>
                <a:lnTo>
                  <a:pt x="493315" y="629444"/>
                </a:lnTo>
                <a:lnTo>
                  <a:pt x="494505" y="621507"/>
                </a:lnTo>
                <a:lnTo>
                  <a:pt x="496092" y="613569"/>
                </a:lnTo>
                <a:lnTo>
                  <a:pt x="498472" y="606028"/>
                </a:lnTo>
                <a:lnTo>
                  <a:pt x="502042" y="598885"/>
                </a:lnTo>
                <a:lnTo>
                  <a:pt x="506009" y="591741"/>
                </a:lnTo>
                <a:lnTo>
                  <a:pt x="510769" y="584597"/>
                </a:lnTo>
                <a:lnTo>
                  <a:pt x="516323" y="578247"/>
                </a:lnTo>
                <a:lnTo>
                  <a:pt x="522670" y="571500"/>
                </a:lnTo>
                <a:lnTo>
                  <a:pt x="529414" y="565547"/>
                </a:lnTo>
                <a:lnTo>
                  <a:pt x="536951" y="559594"/>
                </a:lnTo>
                <a:lnTo>
                  <a:pt x="544885" y="553641"/>
                </a:lnTo>
                <a:lnTo>
                  <a:pt x="553215" y="548085"/>
                </a:lnTo>
                <a:lnTo>
                  <a:pt x="562339" y="542925"/>
                </a:lnTo>
                <a:lnTo>
                  <a:pt x="571860" y="537766"/>
                </a:lnTo>
                <a:lnTo>
                  <a:pt x="581777" y="533003"/>
                </a:lnTo>
                <a:lnTo>
                  <a:pt x="592091" y="528241"/>
                </a:lnTo>
                <a:lnTo>
                  <a:pt x="602801" y="523875"/>
                </a:lnTo>
                <a:lnTo>
                  <a:pt x="613512" y="519510"/>
                </a:lnTo>
                <a:lnTo>
                  <a:pt x="625016" y="515144"/>
                </a:lnTo>
                <a:lnTo>
                  <a:pt x="636520" y="511572"/>
                </a:lnTo>
                <a:lnTo>
                  <a:pt x="659925" y="504428"/>
                </a:lnTo>
                <a:lnTo>
                  <a:pt x="684520" y="498078"/>
                </a:lnTo>
                <a:lnTo>
                  <a:pt x="709115" y="492522"/>
                </a:lnTo>
                <a:lnTo>
                  <a:pt x="733709" y="487363"/>
                </a:lnTo>
                <a:lnTo>
                  <a:pt x="758701" y="483394"/>
                </a:lnTo>
                <a:lnTo>
                  <a:pt x="782502" y="479425"/>
                </a:lnTo>
                <a:lnTo>
                  <a:pt x="788056" y="479028"/>
                </a:lnTo>
                <a:lnTo>
                  <a:pt x="794006" y="479425"/>
                </a:lnTo>
                <a:lnTo>
                  <a:pt x="872948" y="770335"/>
                </a:lnTo>
                <a:lnTo>
                  <a:pt x="874138" y="758428"/>
                </a:lnTo>
                <a:lnTo>
                  <a:pt x="901510" y="559197"/>
                </a:lnTo>
                <a:lnTo>
                  <a:pt x="893576" y="539353"/>
                </a:lnTo>
                <a:lnTo>
                  <a:pt x="908650" y="513557"/>
                </a:lnTo>
                <a:lnTo>
                  <a:pt x="943162" y="513160"/>
                </a:lnTo>
                <a:lnTo>
                  <a:pt x="957443" y="539353"/>
                </a:lnTo>
                <a:lnTo>
                  <a:pt x="950699" y="563166"/>
                </a:lnTo>
                <a:lnTo>
                  <a:pt x="975294" y="773510"/>
                </a:lnTo>
                <a:lnTo>
                  <a:pt x="1039558" y="488950"/>
                </a:lnTo>
                <a:lnTo>
                  <a:pt x="1046699" y="485378"/>
                </a:lnTo>
                <a:lnTo>
                  <a:pt x="1052252" y="482600"/>
                </a:lnTo>
                <a:lnTo>
                  <a:pt x="1055823" y="480219"/>
                </a:lnTo>
                <a:lnTo>
                  <a:pt x="1056616" y="479822"/>
                </a:lnTo>
                <a:lnTo>
                  <a:pt x="1056616" y="479425"/>
                </a:lnTo>
                <a:lnTo>
                  <a:pt x="1068120" y="478235"/>
                </a:lnTo>
                <a:lnTo>
                  <a:pt x="1080417" y="477838"/>
                </a:lnTo>
                <a:close/>
                <a:moveTo>
                  <a:pt x="1485107" y="451247"/>
                </a:moveTo>
                <a:lnTo>
                  <a:pt x="1485107" y="475853"/>
                </a:lnTo>
                <a:lnTo>
                  <a:pt x="1508523" y="475853"/>
                </a:lnTo>
                <a:lnTo>
                  <a:pt x="1508523" y="451247"/>
                </a:lnTo>
                <a:lnTo>
                  <a:pt x="1485107" y="451247"/>
                </a:lnTo>
                <a:close/>
                <a:moveTo>
                  <a:pt x="328429" y="426244"/>
                </a:moveTo>
                <a:lnTo>
                  <a:pt x="328429" y="449263"/>
                </a:lnTo>
                <a:lnTo>
                  <a:pt x="350229" y="449263"/>
                </a:lnTo>
                <a:lnTo>
                  <a:pt x="350229" y="426244"/>
                </a:lnTo>
                <a:lnTo>
                  <a:pt x="328429" y="426244"/>
                </a:lnTo>
                <a:close/>
                <a:moveTo>
                  <a:pt x="904908" y="342106"/>
                </a:moveTo>
                <a:lnTo>
                  <a:pt x="904908" y="371872"/>
                </a:lnTo>
                <a:lnTo>
                  <a:pt x="933819" y="371872"/>
                </a:lnTo>
                <a:lnTo>
                  <a:pt x="933819" y="342106"/>
                </a:lnTo>
                <a:lnTo>
                  <a:pt x="904908" y="342106"/>
                </a:lnTo>
                <a:close/>
                <a:moveTo>
                  <a:pt x="1494632" y="300037"/>
                </a:moveTo>
                <a:lnTo>
                  <a:pt x="1489473" y="300434"/>
                </a:lnTo>
                <a:lnTo>
                  <a:pt x="1483123" y="301228"/>
                </a:lnTo>
                <a:lnTo>
                  <a:pt x="1477169" y="302419"/>
                </a:lnTo>
                <a:lnTo>
                  <a:pt x="1465660" y="304800"/>
                </a:lnTo>
                <a:lnTo>
                  <a:pt x="1460501" y="306784"/>
                </a:lnTo>
                <a:lnTo>
                  <a:pt x="1456532" y="307975"/>
                </a:lnTo>
                <a:lnTo>
                  <a:pt x="1456532" y="331391"/>
                </a:lnTo>
                <a:lnTo>
                  <a:pt x="1457723" y="331391"/>
                </a:lnTo>
                <a:lnTo>
                  <a:pt x="1460898" y="329406"/>
                </a:lnTo>
                <a:lnTo>
                  <a:pt x="1465263" y="327819"/>
                </a:lnTo>
                <a:lnTo>
                  <a:pt x="1475582" y="323453"/>
                </a:lnTo>
                <a:lnTo>
                  <a:pt x="1480741" y="321866"/>
                </a:lnTo>
                <a:lnTo>
                  <a:pt x="1486694" y="320675"/>
                </a:lnTo>
                <a:lnTo>
                  <a:pt x="1492648" y="319484"/>
                </a:lnTo>
                <a:lnTo>
                  <a:pt x="1498998" y="319484"/>
                </a:lnTo>
                <a:lnTo>
                  <a:pt x="1505744" y="320278"/>
                </a:lnTo>
                <a:lnTo>
                  <a:pt x="1511698" y="321469"/>
                </a:lnTo>
                <a:lnTo>
                  <a:pt x="1517254" y="323056"/>
                </a:lnTo>
                <a:lnTo>
                  <a:pt x="1519635" y="324644"/>
                </a:lnTo>
                <a:lnTo>
                  <a:pt x="1521619" y="325834"/>
                </a:lnTo>
                <a:lnTo>
                  <a:pt x="1524001" y="327819"/>
                </a:lnTo>
                <a:lnTo>
                  <a:pt x="1525588" y="329803"/>
                </a:lnTo>
                <a:lnTo>
                  <a:pt x="1527176" y="331787"/>
                </a:lnTo>
                <a:lnTo>
                  <a:pt x="1528366" y="334169"/>
                </a:lnTo>
                <a:lnTo>
                  <a:pt x="1529160" y="336550"/>
                </a:lnTo>
                <a:lnTo>
                  <a:pt x="1530351" y="339328"/>
                </a:lnTo>
                <a:lnTo>
                  <a:pt x="1530748" y="342503"/>
                </a:lnTo>
                <a:lnTo>
                  <a:pt x="1530748" y="345281"/>
                </a:lnTo>
                <a:lnTo>
                  <a:pt x="1530351" y="350441"/>
                </a:lnTo>
                <a:lnTo>
                  <a:pt x="1529954" y="354806"/>
                </a:lnTo>
                <a:lnTo>
                  <a:pt x="1528366" y="358378"/>
                </a:lnTo>
                <a:lnTo>
                  <a:pt x="1526779" y="361950"/>
                </a:lnTo>
                <a:lnTo>
                  <a:pt x="1524794" y="365125"/>
                </a:lnTo>
                <a:lnTo>
                  <a:pt x="1522413" y="368300"/>
                </a:lnTo>
                <a:lnTo>
                  <a:pt x="1519635" y="371475"/>
                </a:lnTo>
                <a:lnTo>
                  <a:pt x="1516857" y="374650"/>
                </a:lnTo>
                <a:lnTo>
                  <a:pt x="1513285" y="377031"/>
                </a:lnTo>
                <a:lnTo>
                  <a:pt x="1510110" y="379413"/>
                </a:lnTo>
                <a:lnTo>
                  <a:pt x="1502569" y="384572"/>
                </a:lnTo>
                <a:lnTo>
                  <a:pt x="1485901" y="393700"/>
                </a:lnTo>
                <a:lnTo>
                  <a:pt x="1485901" y="429419"/>
                </a:lnTo>
                <a:lnTo>
                  <a:pt x="1506538" y="429419"/>
                </a:lnTo>
                <a:lnTo>
                  <a:pt x="1506538" y="403225"/>
                </a:lnTo>
                <a:lnTo>
                  <a:pt x="1515666" y="397669"/>
                </a:lnTo>
                <a:lnTo>
                  <a:pt x="1524794" y="392113"/>
                </a:lnTo>
                <a:lnTo>
                  <a:pt x="1532732" y="386159"/>
                </a:lnTo>
                <a:lnTo>
                  <a:pt x="1539479" y="379413"/>
                </a:lnTo>
                <a:lnTo>
                  <a:pt x="1542654" y="376238"/>
                </a:lnTo>
                <a:lnTo>
                  <a:pt x="1545432" y="372269"/>
                </a:lnTo>
                <a:lnTo>
                  <a:pt x="1547813" y="368300"/>
                </a:lnTo>
                <a:lnTo>
                  <a:pt x="1550194" y="363934"/>
                </a:lnTo>
                <a:lnTo>
                  <a:pt x="1552179" y="359172"/>
                </a:lnTo>
                <a:lnTo>
                  <a:pt x="1553369" y="354806"/>
                </a:lnTo>
                <a:lnTo>
                  <a:pt x="1553766" y="349250"/>
                </a:lnTo>
                <a:lnTo>
                  <a:pt x="1554163" y="343694"/>
                </a:lnTo>
                <a:lnTo>
                  <a:pt x="1553766" y="338931"/>
                </a:lnTo>
                <a:lnTo>
                  <a:pt x="1553369" y="334566"/>
                </a:lnTo>
                <a:lnTo>
                  <a:pt x="1552179" y="330200"/>
                </a:lnTo>
                <a:lnTo>
                  <a:pt x="1550591" y="325834"/>
                </a:lnTo>
                <a:lnTo>
                  <a:pt x="1548607" y="322262"/>
                </a:lnTo>
                <a:lnTo>
                  <a:pt x="1546226" y="318294"/>
                </a:lnTo>
                <a:lnTo>
                  <a:pt x="1543448" y="315119"/>
                </a:lnTo>
                <a:lnTo>
                  <a:pt x="1539876" y="311944"/>
                </a:lnTo>
                <a:lnTo>
                  <a:pt x="1535907" y="309166"/>
                </a:lnTo>
                <a:lnTo>
                  <a:pt x="1531938" y="306784"/>
                </a:lnTo>
                <a:lnTo>
                  <a:pt x="1527573" y="304403"/>
                </a:lnTo>
                <a:lnTo>
                  <a:pt x="1522413" y="302816"/>
                </a:lnTo>
                <a:lnTo>
                  <a:pt x="1517651" y="301625"/>
                </a:lnTo>
                <a:lnTo>
                  <a:pt x="1512491" y="300831"/>
                </a:lnTo>
                <a:lnTo>
                  <a:pt x="1506538" y="300037"/>
                </a:lnTo>
                <a:lnTo>
                  <a:pt x="1500585" y="300037"/>
                </a:lnTo>
                <a:lnTo>
                  <a:pt x="1494632" y="300037"/>
                </a:lnTo>
                <a:close/>
                <a:moveTo>
                  <a:pt x="342698" y="286941"/>
                </a:moveTo>
                <a:lnTo>
                  <a:pt x="337545" y="287337"/>
                </a:lnTo>
                <a:lnTo>
                  <a:pt x="332393" y="287734"/>
                </a:lnTo>
                <a:lnTo>
                  <a:pt x="321295" y="289322"/>
                </a:lnTo>
                <a:lnTo>
                  <a:pt x="310593" y="291703"/>
                </a:lnTo>
                <a:lnTo>
                  <a:pt x="302270" y="294481"/>
                </a:lnTo>
                <a:lnTo>
                  <a:pt x="302270" y="316309"/>
                </a:lnTo>
                <a:lnTo>
                  <a:pt x="303063" y="316309"/>
                </a:lnTo>
                <a:lnTo>
                  <a:pt x="306630" y="314325"/>
                </a:lnTo>
                <a:lnTo>
                  <a:pt x="310197" y="312341"/>
                </a:lnTo>
                <a:lnTo>
                  <a:pt x="319709" y="308769"/>
                </a:lnTo>
                <a:lnTo>
                  <a:pt x="324862" y="307181"/>
                </a:lnTo>
                <a:lnTo>
                  <a:pt x="330015" y="305991"/>
                </a:lnTo>
                <a:lnTo>
                  <a:pt x="335564" y="305197"/>
                </a:lnTo>
                <a:lnTo>
                  <a:pt x="341509" y="305197"/>
                </a:lnTo>
                <a:lnTo>
                  <a:pt x="347454" y="305197"/>
                </a:lnTo>
                <a:lnTo>
                  <a:pt x="353003" y="306784"/>
                </a:lnTo>
                <a:lnTo>
                  <a:pt x="357759" y="308372"/>
                </a:lnTo>
                <a:lnTo>
                  <a:pt x="362516" y="311150"/>
                </a:lnTo>
                <a:lnTo>
                  <a:pt x="364101" y="312341"/>
                </a:lnTo>
                <a:lnTo>
                  <a:pt x="366083" y="314722"/>
                </a:lnTo>
                <a:lnTo>
                  <a:pt x="367272" y="316309"/>
                </a:lnTo>
                <a:lnTo>
                  <a:pt x="368461" y="318294"/>
                </a:lnTo>
                <a:lnTo>
                  <a:pt x="369254" y="321072"/>
                </a:lnTo>
                <a:lnTo>
                  <a:pt x="370046" y="323453"/>
                </a:lnTo>
                <a:lnTo>
                  <a:pt x="370443" y="325834"/>
                </a:lnTo>
                <a:lnTo>
                  <a:pt x="370443" y="329009"/>
                </a:lnTo>
                <a:lnTo>
                  <a:pt x="370046" y="333772"/>
                </a:lnTo>
                <a:lnTo>
                  <a:pt x="369650" y="337344"/>
                </a:lnTo>
                <a:lnTo>
                  <a:pt x="368461" y="341312"/>
                </a:lnTo>
                <a:lnTo>
                  <a:pt x="367272" y="344091"/>
                </a:lnTo>
                <a:lnTo>
                  <a:pt x="365290" y="347266"/>
                </a:lnTo>
                <a:lnTo>
                  <a:pt x="362912" y="350044"/>
                </a:lnTo>
                <a:lnTo>
                  <a:pt x="360534" y="352822"/>
                </a:lnTo>
                <a:lnTo>
                  <a:pt x="357363" y="355600"/>
                </a:lnTo>
                <a:lnTo>
                  <a:pt x="351814" y="360759"/>
                </a:lnTo>
                <a:lnTo>
                  <a:pt x="344283" y="365125"/>
                </a:lnTo>
                <a:lnTo>
                  <a:pt x="329222" y="373459"/>
                </a:lnTo>
                <a:lnTo>
                  <a:pt x="329222" y="406400"/>
                </a:lnTo>
                <a:lnTo>
                  <a:pt x="348643" y="406400"/>
                </a:lnTo>
                <a:lnTo>
                  <a:pt x="348643" y="382588"/>
                </a:lnTo>
                <a:lnTo>
                  <a:pt x="356967" y="377428"/>
                </a:lnTo>
                <a:lnTo>
                  <a:pt x="365290" y="371872"/>
                </a:lnTo>
                <a:lnTo>
                  <a:pt x="372424" y="366316"/>
                </a:lnTo>
                <a:lnTo>
                  <a:pt x="378370" y="360759"/>
                </a:lnTo>
                <a:lnTo>
                  <a:pt x="381541" y="357188"/>
                </a:lnTo>
                <a:lnTo>
                  <a:pt x="384315" y="354013"/>
                </a:lnTo>
                <a:lnTo>
                  <a:pt x="386693" y="350044"/>
                </a:lnTo>
                <a:lnTo>
                  <a:pt x="388675" y="346075"/>
                </a:lnTo>
                <a:lnTo>
                  <a:pt x="390260" y="342106"/>
                </a:lnTo>
                <a:lnTo>
                  <a:pt x="391053" y="337344"/>
                </a:lnTo>
                <a:lnTo>
                  <a:pt x="391846" y="332581"/>
                </a:lnTo>
                <a:lnTo>
                  <a:pt x="392638" y="327819"/>
                </a:lnTo>
                <a:lnTo>
                  <a:pt x="391846" y="323056"/>
                </a:lnTo>
                <a:lnTo>
                  <a:pt x="391449" y="318691"/>
                </a:lnTo>
                <a:lnTo>
                  <a:pt x="390260" y="314722"/>
                </a:lnTo>
                <a:lnTo>
                  <a:pt x="389071" y="310753"/>
                </a:lnTo>
                <a:lnTo>
                  <a:pt x="387089" y="307578"/>
                </a:lnTo>
                <a:lnTo>
                  <a:pt x="384711" y="304006"/>
                </a:lnTo>
                <a:lnTo>
                  <a:pt x="381937" y="301228"/>
                </a:lnTo>
                <a:lnTo>
                  <a:pt x="379162" y="298053"/>
                </a:lnTo>
                <a:lnTo>
                  <a:pt x="375595" y="295672"/>
                </a:lnTo>
                <a:lnTo>
                  <a:pt x="372028" y="293291"/>
                </a:lnTo>
                <a:lnTo>
                  <a:pt x="367668" y="291306"/>
                </a:lnTo>
                <a:lnTo>
                  <a:pt x="363308" y="289719"/>
                </a:lnTo>
                <a:lnTo>
                  <a:pt x="358948" y="288528"/>
                </a:lnTo>
                <a:lnTo>
                  <a:pt x="353796" y="287734"/>
                </a:lnTo>
                <a:lnTo>
                  <a:pt x="348247" y="287337"/>
                </a:lnTo>
                <a:lnTo>
                  <a:pt x="342698" y="286941"/>
                </a:lnTo>
                <a:close/>
                <a:moveTo>
                  <a:pt x="1500585" y="158750"/>
                </a:moveTo>
                <a:lnTo>
                  <a:pt x="1511301" y="159147"/>
                </a:lnTo>
                <a:lnTo>
                  <a:pt x="1521223" y="159940"/>
                </a:lnTo>
                <a:lnTo>
                  <a:pt x="1531541" y="161528"/>
                </a:lnTo>
                <a:lnTo>
                  <a:pt x="1540669" y="163115"/>
                </a:lnTo>
                <a:lnTo>
                  <a:pt x="1550194" y="165894"/>
                </a:lnTo>
                <a:lnTo>
                  <a:pt x="1558529" y="168275"/>
                </a:lnTo>
                <a:lnTo>
                  <a:pt x="1566863" y="171450"/>
                </a:lnTo>
                <a:lnTo>
                  <a:pt x="1574404" y="174228"/>
                </a:lnTo>
                <a:lnTo>
                  <a:pt x="1581548" y="177403"/>
                </a:lnTo>
                <a:lnTo>
                  <a:pt x="1588294" y="180975"/>
                </a:lnTo>
                <a:lnTo>
                  <a:pt x="1595041" y="184150"/>
                </a:lnTo>
                <a:lnTo>
                  <a:pt x="1606154" y="191690"/>
                </a:lnTo>
                <a:lnTo>
                  <a:pt x="1615679" y="198437"/>
                </a:lnTo>
                <a:lnTo>
                  <a:pt x="1622823" y="203994"/>
                </a:lnTo>
                <a:lnTo>
                  <a:pt x="1628379" y="208756"/>
                </a:lnTo>
                <a:lnTo>
                  <a:pt x="1632744" y="213122"/>
                </a:lnTo>
                <a:lnTo>
                  <a:pt x="1631554" y="216297"/>
                </a:lnTo>
                <a:lnTo>
                  <a:pt x="1629173" y="219869"/>
                </a:lnTo>
                <a:lnTo>
                  <a:pt x="1626791" y="224234"/>
                </a:lnTo>
                <a:lnTo>
                  <a:pt x="1623219" y="229394"/>
                </a:lnTo>
                <a:lnTo>
                  <a:pt x="1619251" y="234950"/>
                </a:lnTo>
                <a:lnTo>
                  <a:pt x="1614091" y="240903"/>
                </a:lnTo>
                <a:lnTo>
                  <a:pt x="1607741" y="246459"/>
                </a:lnTo>
                <a:lnTo>
                  <a:pt x="1604566" y="248840"/>
                </a:lnTo>
                <a:lnTo>
                  <a:pt x="1600994" y="251222"/>
                </a:lnTo>
                <a:lnTo>
                  <a:pt x="1597423" y="253603"/>
                </a:lnTo>
                <a:lnTo>
                  <a:pt x="1593057" y="255587"/>
                </a:lnTo>
                <a:lnTo>
                  <a:pt x="1588691" y="257175"/>
                </a:lnTo>
                <a:lnTo>
                  <a:pt x="1584723" y="258762"/>
                </a:lnTo>
                <a:lnTo>
                  <a:pt x="1579563" y="259953"/>
                </a:lnTo>
                <a:lnTo>
                  <a:pt x="1574801" y="260747"/>
                </a:lnTo>
                <a:lnTo>
                  <a:pt x="1569244" y="261144"/>
                </a:lnTo>
                <a:lnTo>
                  <a:pt x="1564085" y="261144"/>
                </a:lnTo>
                <a:lnTo>
                  <a:pt x="1558529" y="260747"/>
                </a:lnTo>
                <a:lnTo>
                  <a:pt x="1552179" y="259953"/>
                </a:lnTo>
                <a:lnTo>
                  <a:pt x="1545829" y="257969"/>
                </a:lnTo>
                <a:lnTo>
                  <a:pt x="1539479" y="255984"/>
                </a:lnTo>
                <a:lnTo>
                  <a:pt x="1532732" y="253603"/>
                </a:lnTo>
                <a:lnTo>
                  <a:pt x="1525588" y="250031"/>
                </a:lnTo>
                <a:lnTo>
                  <a:pt x="1517651" y="246062"/>
                </a:lnTo>
                <a:lnTo>
                  <a:pt x="1509316" y="242490"/>
                </a:lnTo>
                <a:lnTo>
                  <a:pt x="1542654" y="258762"/>
                </a:lnTo>
                <a:lnTo>
                  <a:pt x="1558926" y="266303"/>
                </a:lnTo>
                <a:lnTo>
                  <a:pt x="1566069" y="269081"/>
                </a:lnTo>
                <a:lnTo>
                  <a:pt x="1573610" y="271462"/>
                </a:lnTo>
                <a:lnTo>
                  <a:pt x="1580754" y="273844"/>
                </a:lnTo>
                <a:lnTo>
                  <a:pt x="1587501" y="275431"/>
                </a:lnTo>
                <a:lnTo>
                  <a:pt x="1593851" y="276622"/>
                </a:lnTo>
                <a:lnTo>
                  <a:pt x="1599804" y="277019"/>
                </a:lnTo>
                <a:lnTo>
                  <a:pt x="1605757" y="276622"/>
                </a:lnTo>
                <a:lnTo>
                  <a:pt x="1611313" y="275431"/>
                </a:lnTo>
                <a:lnTo>
                  <a:pt x="1615679" y="273844"/>
                </a:lnTo>
                <a:lnTo>
                  <a:pt x="1618457" y="271859"/>
                </a:lnTo>
                <a:lnTo>
                  <a:pt x="1620441" y="270669"/>
                </a:lnTo>
                <a:lnTo>
                  <a:pt x="1621632" y="282178"/>
                </a:lnTo>
                <a:lnTo>
                  <a:pt x="1622029" y="292497"/>
                </a:lnTo>
                <a:lnTo>
                  <a:pt x="1621632" y="302419"/>
                </a:lnTo>
                <a:lnTo>
                  <a:pt x="1621235" y="311944"/>
                </a:lnTo>
                <a:lnTo>
                  <a:pt x="1622823" y="310356"/>
                </a:lnTo>
                <a:lnTo>
                  <a:pt x="1623616" y="309959"/>
                </a:lnTo>
                <a:lnTo>
                  <a:pt x="1625204" y="309562"/>
                </a:lnTo>
                <a:lnTo>
                  <a:pt x="1626394" y="309959"/>
                </a:lnTo>
                <a:lnTo>
                  <a:pt x="1627188" y="310753"/>
                </a:lnTo>
                <a:lnTo>
                  <a:pt x="1628379" y="311944"/>
                </a:lnTo>
                <a:lnTo>
                  <a:pt x="1629569" y="313928"/>
                </a:lnTo>
                <a:lnTo>
                  <a:pt x="1631951" y="317897"/>
                </a:lnTo>
                <a:lnTo>
                  <a:pt x="1633538" y="323850"/>
                </a:lnTo>
                <a:lnTo>
                  <a:pt x="1634729" y="331391"/>
                </a:lnTo>
                <a:lnTo>
                  <a:pt x="1635919" y="339328"/>
                </a:lnTo>
                <a:lnTo>
                  <a:pt x="1636316" y="348853"/>
                </a:lnTo>
                <a:lnTo>
                  <a:pt x="1636713" y="358775"/>
                </a:lnTo>
                <a:lnTo>
                  <a:pt x="1636316" y="368697"/>
                </a:lnTo>
                <a:lnTo>
                  <a:pt x="1635919" y="377825"/>
                </a:lnTo>
                <a:lnTo>
                  <a:pt x="1634729" y="385763"/>
                </a:lnTo>
                <a:lnTo>
                  <a:pt x="1633538" y="393303"/>
                </a:lnTo>
                <a:lnTo>
                  <a:pt x="1631951" y="399256"/>
                </a:lnTo>
                <a:lnTo>
                  <a:pt x="1629569" y="404019"/>
                </a:lnTo>
                <a:lnTo>
                  <a:pt x="1628379" y="405209"/>
                </a:lnTo>
                <a:lnTo>
                  <a:pt x="1627188" y="406400"/>
                </a:lnTo>
                <a:lnTo>
                  <a:pt x="1626394" y="407194"/>
                </a:lnTo>
                <a:lnTo>
                  <a:pt x="1625204" y="407591"/>
                </a:lnTo>
                <a:lnTo>
                  <a:pt x="1623616" y="407194"/>
                </a:lnTo>
                <a:lnTo>
                  <a:pt x="1622426" y="406400"/>
                </a:lnTo>
                <a:lnTo>
                  <a:pt x="1621235" y="405209"/>
                </a:lnTo>
                <a:lnTo>
                  <a:pt x="1620044" y="403622"/>
                </a:lnTo>
                <a:lnTo>
                  <a:pt x="1618060" y="398463"/>
                </a:lnTo>
                <a:lnTo>
                  <a:pt x="1616076" y="392113"/>
                </a:lnTo>
                <a:lnTo>
                  <a:pt x="1614885" y="400447"/>
                </a:lnTo>
                <a:lnTo>
                  <a:pt x="1613694" y="409178"/>
                </a:lnTo>
                <a:lnTo>
                  <a:pt x="1612107" y="417116"/>
                </a:lnTo>
                <a:lnTo>
                  <a:pt x="1609726" y="425053"/>
                </a:lnTo>
                <a:lnTo>
                  <a:pt x="1607344" y="432594"/>
                </a:lnTo>
                <a:lnTo>
                  <a:pt x="1604963" y="440135"/>
                </a:lnTo>
                <a:lnTo>
                  <a:pt x="1601788" y="447278"/>
                </a:lnTo>
                <a:lnTo>
                  <a:pt x="1599010" y="454025"/>
                </a:lnTo>
                <a:lnTo>
                  <a:pt x="1595438" y="460772"/>
                </a:lnTo>
                <a:lnTo>
                  <a:pt x="1592263" y="467519"/>
                </a:lnTo>
                <a:lnTo>
                  <a:pt x="1588294" y="473869"/>
                </a:lnTo>
                <a:lnTo>
                  <a:pt x="1584326" y="479822"/>
                </a:lnTo>
                <a:lnTo>
                  <a:pt x="1579960" y="485775"/>
                </a:lnTo>
                <a:lnTo>
                  <a:pt x="1575594" y="491331"/>
                </a:lnTo>
                <a:lnTo>
                  <a:pt x="1571626" y="496491"/>
                </a:lnTo>
                <a:lnTo>
                  <a:pt x="1566863" y="501253"/>
                </a:lnTo>
                <a:lnTo>
                  <a:pt x="1562101" y="506016"/>
                </a:lnTo>
                <a:lnTo>
                  <a:pt x="1557735" y="510778"/>
                </a:lnTo>
                <a:lnTo>
                  <a:pt x="1552576" y="514747"/>
                </a:lnTo>
                <a:lnTo>
                  <a:pt x="1547416" y="518716"/>
                </a:lnTo>
                <a:lnTo>
                  <a:pt x="1542257" y="521891"/>
                </a:lnTo>
                <a:lnTo>
                  <a:pt x="1537494" y="525463"/>
                </a:lnTo>
                <a:lnTo>
                  <a:pt x="1532335" y="528241"/>
                </a:lnTo>
                <a:lnTo>
                  <a:pt x="1527176" y="531416"/>
                </a:lnTo>
                <a:lnTo>
                  <a:pt x="1522016" y="533400"/>
                </a:lnTo>
                <a:lnTo>
                  <a:pt x="1517254" y="535385"/>
                </a:lnTo>
                <a:lnTo>
                  <a:pt x="1512094" y="537766"/>
                </a:lnTo>
                <a:lnTo>
                  <a:pt x="1506935" y="538957"/>
                </a:lnTo>
                <a:lnTo>
                  <a:pt x="1502569" y="540147"/>
                </a:lnTo>
                <a:lnTo>
                  <a:pt x="1497410" y="540941"/>
                </a:lnTo>
                <a:lnTo>
                  <a:pt x="1492648" y="541338"/>
                </a:lnTo>
                <a:lnTo>
                  <a:pt x="1487488" y="541338"/>
                </a:lnTo>
                <a:lnTo>
                  <a:pt x="1483916" y="541338"/>
                </a:lnTo>
                <a:lnTo>
                  <a:pt x="1479948" y="540941"/>
                </a:lnTo>
                <a:lnTo>
                  <a:pt x="1475979" y="540147"/>
                </a:lnTo>
                <a:lnTo>
                  <a:pt x="1471613" y="538957"/>
                </a:lnTo>
                <a:lnTo>
                  <a:pt x="1466851" y="537369"/>
                </a:lnTo>
                <a:lnTo>
                  <a:pt x="1462485" y="535385"/>
                </a:lnTo>
                <a:lnTo>
                  <a:pt x="1452960" y="531019"/>
                </a:lnTo>
                <a:lnTo>
                  <a:pt x="1443435" y="525066"/>
                </a:lnTo>
                <a:lnTo>
                  <a:pt x="1433513" y="517922"/>
                </a:lnTo>
                <a:lnTo>
                  <a:pt x="1423988" y="509985"/>
                </a:lnTo>
                <a:lnTo>
                  <a:pt x="1414066" y="500460"/>
                </a:lnTo>
                <a:lnTo>
                  <a:pt x="1404938" y="490538"/>
                </a:lnTo>
                <a:lnTo>
                  <a:pt x="1395810" y="479425"/>
                </a:lnTo>
                <a:lnTo>
                  <a:pt x="1386682" y="467519"/>
                </a:lnTo>
                <a:lnTo>
                  <a:pt x="1378744" y="454819"/>
                </a:lnTo>
                <a:lnTo>
                  <a:pt x="1375173" y="448072"/>
                </a:lnTo>
                <a:lnTo>
                  <a:pt x="1371601" y="441325"/>
                </a:lnTo>
                <a:lnTo>
                  <a:pt x="1368426" y="434578"/>
                </a:lnTo>
                <a:lnTo>
                  <a:pt x="1364854" y="427434"/>
                </a:lnTo>
                <a:lnTo>
                  <a:pt x="1362076" y="420291"/>
                </a:lnTo>
                <a:lnTo>
                  <a:pt x="1359298" y="412750"/>
                </a:lnTo>
                <a:lnTo>
                  <a:pt x="1356916" y="405209"/>
                </a:lnTo>
                <a:lnTo>
                  <a:pt x="1354932" y="397669"/>
                </a:lnTo>
                <a:lnTo>
                  <a:pt x="1352948" y="402828"/>
                </a:lnTo>
                <a:lnTo>
                  <a:pt x="1350963" y="406400"/>
                </a:lnTo>
                <a:lnTo>
                  <a:pt x="1350169" y="408384"/>
                </a:lnTo>
                <a:lnTo>
                  <a:pt x="1349376" y="409178"/>
                </a:lnTo>
                <a:lnTo>
                  <a:pt x="1348185" y="409972"/>
                </a:lnTo>
                <a:lnTo>
                  <a:pt x="1346994" y="409972"/>
                </a:lnTo>
                <a:lnTo>
                  <a:pt x="1345407" y="409972"/>
                </a:lnTo>
                <a:lnTo>
                  <a:pt x="1344613" y="409178"/>
                </a:lnTo>
                <a:lnTo>
                  <a:pt x="1343423" y="407591"/>
                </a:lnTo>
                <a:lnTo>
                  <a:pt x="1342232" y="406003"/>
                </a:lnTo>
                <a:lnTo>
                  <a:pt x="1340248" y="401638"/>
                </a:lnTo>
                <a:lnTo>
                  <a:pt x="1338263" y="395684"/>
                </a:lnTo>
                <a:lnTo>
                  <a:pt x="1337073" y="388541"/>
                </a:lnTo>
                <a:lnTo>
                  <a:pt x="1335882" y="379809"/>
                </a:lnTo>
                <a:lnTo>
                  <a:pt x="1335088" y="371078"/>
                </a:lnTo>
                <a:lnTo>
                  <a:pt x="1335088" y="361156"/>
                </a:lnTo>
                <a:lnTo>
                  <a:pt x="1335088" y="351234"/>
                </a:lnTo>
                <a:lnTo>
                  <a:pt x="1335882" y="342106"/>
                </a:lnTo>
                <a:lnTo>
                  <a:pt x="1337073" y="333772"/>
                </a:lnTo>
                <a:lnTo>
                  <a:pt x="1338263" y="326231"/>
                </a:lnTo>
                <a:lnTo>
                  <a:pt x="1340248" y="320675"/>
                </a:lnTo>
                <a:lnTo>
                  <a:pt x="1342232" y="315912"/>
                </a:lnTo>
                <a:lnTo>
                  <a:pt x="1343423" y="314325"/>
                </a:lnTo>
                <a:lnTo>
                  <a:pt x="1344613" y="312737"/>
                </a:lnTo>
                <a:lnTo>
                  <a:pt x="1345407" y="312341"/>
                </a:lnTo>
                <a:lnTo>
                  <a:pt x="1346994" y="311944"/>
                </a:lnTo>
                <a:lnTo>
                  <a:pt x="1347788" y="311944"/>
                </a:lnTo>
                <a:lnTo>
                  <a:pt x="1348582" y="312341"/>
                </a:lnTo>
                <a:lnTo>
                  <a:pt x="1348979" y="300037"/>
                </a:lnTo>
                <a:lnTo>
                  <a:pt x="1349773" y="294084"/>
                </a:lnTo>
                <a:lnTo>
                  <a:pt x="1350566" y="288528"/>
                </a:lnTo>
                <a:lnTo>
                  <a:pt x="1350169" y="281781"/>
                </a:lnTo>
                <a:lnTo>
                  <a:pt x="1349773" y="275431"/>
                </a:lnTo>
                <a:lnTo>
                  <a:pt x="1349773" y="269081"/>
                </a:lnTo>
                <a:lnTo>
                  <a:pt x="1350169" y="263525"/>
                </a:lnTo>
                <a:lnTo>
                  <a:pt x="1350566" y="257969"/>
                </a:lnTo>
                <a:lnTo>
                  <a:pt x="1351360" y="253206"/>
                </a:lnTo>
                <a:lnTo>
                  <a:pt x="1352154" y="248444"/>
                </a:lnTo>
                <a:lnTo>
                  <a:pt x="1353741" y="243681"/>
                </a:lnTo>
                <a:lnTo>
                  <a:pt x="1355329" y="240109"/>
                </a:lnTo>
                <a:lnTo>
                  <a:pt x="1356916" y="236140"/>
                </a:lnTo>
                <a:lnTo>
                  <a:pt x="1358901" y="232569"/>
                </a:lnTo>
                <a:lnTo>
                  <a:pt x="1361282" y="229394"/>
                </a:lnTo>
                <a:lnTo>
                  <a:pt x="1363663" y="226615"/>
                </a:lnTo>
                <a:lnTo>
                  <a:pt x="1366044" y="223837"/>
                </a:lnTo>
                <a:lnTo>
                  <a:pt x="1369219" y="221456"/>
                </a:lnTo>
                <a:lnTo>
                  <a:pt x="1371998" y="219472"/>
                </a:lnTo>
                <a:lnTo>
                  <a:pt x="1358504" y="219869"/>
                </a:lnTo>
                <a:lnTo>
                  <a:pt x="1348582" y="219869"/>
                </a:lnTo>
                <a:lnTo>
                  <a:pt x="1339454" y="220662"/>
                </a:lnTo>
                <a:lnTo>
                  <a:pt x="1345407" y="217090"/>
                </a:lnTo>
                <a:lnTo>
                  <a:pt x="1351757" y="213122"/>
                </a:lnTo>
                <a:lnTo>
                  <a:pt x="1358107" y="208756"/>
                </a:lnTo>
                <a:lnTo>
                  <a:pt x="1364457" y="203597"/>
                </a:lnTo>
                <a:lnTo>
                  <a:pt x="1376760" y="194865"/>
                </a:lnTo>
                <a:lnTo>
                  <a:pt x="1382316" y="190897"/>
                </a:lnTo>
                <a:lnTo>
                  <a:pt x="1387476" y="187722"/>
                </a:lnTo>
                <a:lnTo>
                  <a:pt x="1401763" y="180975"/>
                </a:lnTo>
                <a:lnTo>
                  <a:pt x="1415257" y="175022"/>
                </a:lnTo>
                <a:lnTo>
                  <a:pt x="1428751" y="170259"/>
                </a:lnTo>
                <a:lnTo>
                  <a:pt x="1441054" y="166687"/>
                </a:lnTo>
                <a:lnTo>
                  <a:pt x="1453754" y="163115"/>
                </a:lnTo>
                <a:lnTo>
                  <a:pt x="1466057" y="161131"/>
                </a:lnTo>
                <a:lnTo>
                  <a:pt x="1477963" y="159544"/>
                </a:lnTo>
                <a:lnTo>
                  <a:pt x="1489473" y="159147"/>
                </a:lnTo>
                <a:lnTo>
                  <a:pt x="1500585" y="158750"/>
                </a:lnTo>
                <a:close/>
                <a:moveTo>
                  <a:pt x="354192" y="158750"/>
                </a:moveTo>
                <a:lnTo>
                  <a:pt x="365290" y="159147"/>
                </a:lnTo>
                <a:lnTo>
                  <a:pt x="375199" y="159940"/>
                </a:lnTo>
                <a:lnTo>
                  <a:pt x="385108" y="161528"/>
                </a:lnTo>
                <a:lnTo>
                  <a:pt x="394620" y="163115"/>
                </a:lnTo>
                <a:lnTo>
                  <a:pt x="403340" y="165894"/>
                </a:lnTo>
                <a:lnTo>
                  <a:pt x="412060" y="168275"/>
                </a:lnTo>
                <a:lnTo>
                  <a:pt x="420383" y="171450"/>
                </a:lnTo>
                <a:lnTo>
                  <a:pt x="428310" y="174228"/>
                </a:lnTo>
                <a:lnTo>
                  <a:pt x="435445" y="177403"/>
                </a:lnTo>
                <a:lnTo>
                  <a:pt x="442183" y="180975"/>
                </a:lnTo>
                <a:lnTo>
                  <a:pt x="448524" y="184150"/>
                </a:lnTo>
                <a:lnTo>
                  <a:pt x="460019" y="191690"/>
                </a:lnTo>
                <a:lnTo>
                  <a:pt x="469135" y="198437"/>
                </a:lnTo>
                <a:lnTo>
                  <a:pt x="476665" y="203994"/>
                </a:lnTo>
                <a:lnTo>
                  <a:pt x="482214" y="208756"/>
                </a:lnTo>
                <a:lnTo>
                  <a:pt x="486178" y="213122"/>
                </a:lnTo>
                <a:lnTo>
                  <a:pt x="484592" y="216297"/>
                </a:lnTo>
                <a:lnTo>
                  <a:pt x="483007" y="219869"/>
                </a:lnTo>
                <a:lnTo>
                  <a:pt x="480629" y="224234"/>
                </a:lnTo>
                <a:lnTo>
                  <a:pt x="477062" y="229394"/>
                </a:lnTo>
                <a:lnTo>
                  <a:pt x="472306" y="234950"/>
                </a:lnTo>
                <a:lnTo>
                  <a:pt x="467549" y="240903"/>
                </a:lnTo>
                <a:lnTo>
                  <a:pt x="461604" y="246459"/>
                </a:lnTo>
                <a:lnTo>
                  <a:pt x="458037" y="248840"/>
                </a:lnTo>
                <a:lnTo>
                  <a:pt x="454866" y="251222"/>
                </a:lnTo>
                <a:lnTo>
                  <a:pt x="450902" y="253603"/>
                </a:lnTo>
                <a:lnTo>
                  <a:pt x="446939" y="255587"/>
                </a:lnTo>
                <a:lnTo>
                  <a:pt x="442579" y="257175"/>
                </a:lnTo>
                <a:lnTo>
                  <a:pt x="437823" y="258762"/>
                </a:lnTo>
                <a:lnTo>
                  <a:pt x="433463" y="259953"/>
                </a:lnTo>
                <a:lnTo>
                  <a:pt x="428310" y="260747"/>
                </a:lnTo>
                <a:lnTo>
                  <a:pt x="423158" y="261144"/>
                </a:lnTo>
                <a:lnTo>
                  <a:pt x="417609" y="261144"/>
                </a:lnTo>
                <a:lnTo>
                  <a:pt x="411663" y="260747"/>
                </a:lnTo>
                <a:lnTo>
                  <a:pt x="406114" y="259953"/>
                </a:lnTo>
                <a:lnTo>
                  <a:pt x="399773" y="257969"/>
                </a:lnTo>
                <a:lnTo>
                  <a:pt x="393431" y="255984"/>
                </a:lnTo>
                <a:lnTo>
                  <a:pt x="386693" y="253603"/>
                </a:lnTo>
                <a:lnTo>
                  <a:pt x="379559" y="250031"/>
                </a:lnTo>
                <a:lnTo>
                  <a:pt x="371235" y="246062"/>
                </a:lnTo>
                <a:lnTo>
                  <a:pt x="362912" y="242490"/>
                </a:lnTo>
                <a:lnTo>
                  <a:pt x="396602" y="258762"/>
                </a:lnTo>
                <a:lnTo>
                  <a:pt x="412060" y="266303"/>
                </a:lnTo>
                <a:lnTo>
                  <a:pt x="419987" y="269081"/>
                </a:lnTo>
                <a:lnTo>
                  <a:pt x="427518" y="271462"/>
                </a:lnTo>
                <a:lnTo>
                  <a:pt x="434256" y="273844"/>
                </a:lnTo>
                <a:lnTo>
                  <a:pt x="440994" y="275431"/>
                </a:lnTo>
                <a:lnTo>
                  <a:pt x="447732" y="276622"/>
                </a:lnTo>
                <a:lnTo>
                  <a:pt x="453677" y="277019"/>
                </a:lnTo>
                <a:lnTo>
                  <a:pt x="459226" y="276622"/>
                </a:lnTo>
                <a:lnTo>
                  <a:pt x="464378" y="275431"/>
                </a:lnTo>
                <a:lnTo>
                  <a:pt x="469531" y="273844"/>
                </a:lnTo>
                <a:lnTo>
                  <a:pt x="471513" y="271859"/>
                </a:lnTo>
                <a:lnTo>
                  <a:pt x="473891" y="270669"/>
                </a:lnTo>
                <a:lnTo>
                  <a:pt x="475080" y="282178"/>
                </a:lnTo>
                <a:lnTo>
                  <a:pt x="475476" y="292497"/>
                </a:lnTo>
                <a:lnTo>
                  <a:pt x="475476" y="302419"/>
                </a:lnTo>
                <a:lnTo>
                  <a:pt x="475080" y="311944"/>
                </a:lnTo>
                <a:lnTo>
                  <a:pt x="476665" y="310356"/>
                </a:lnTo>
                <a:lnTo>
                  <a:pt x="477458" y="309959"/>
                </a:lnTo>
                <a:lnTo>
                  <a:pt x="478251" y="309562"/>
                </a:lnTo>
                <a:lnTo>
                  <a:pt x="479440" y="309959"/>
                </a:lnTo>
                <a:lnTo>
                  <a:pt x="481025" y="310753"/>
                </a:lnTo>
                <a:lnTo>
                  <a:pt x="482214" y="311944"/>
                </a:lnTo>
                <a:lnTo>
                  <a:pt x="483007" y="313928"/>
                </a:lnTo>
                <a:lnTo>
                  <a:pt x="484989" y="317897"/>
                </a:lnTo>
                <a:lnTo>
                  <a:pt x="486574" y="323850"/>
                </a:lnTo>
                <a:lnTo>
                  <a:pt x="488556" y="331391"/>
                </a:lnTo>
                <a:lnTo>
                  <a:pt x="489349" y="339328"/>
                </a:lnTo>
                <a:lnTo>
                  <a:pt x="490141" y="348853"/>
                </a:lnTo>
                <a:lnTo>
                  <a:pt x="490538" y="358775"/>
                </a:lnTo>
                <a:lnTo>
                  <a:pt x="490141" y="368697"/>
                </a:lnTo>
                <a:lnTo>
                  <a:pt x="489349" y="377825"/>
                </a:lnTo>
                <a:lnTo>
                  <a:pt x="488556" y="385763"/>
                </a:lnTo>
                <a:lnTo>
                  <a:pt x="486574" y="393303"/>
                </a:lnTo>
                <a:lnTo>
                  <a:pt x="484989" y="399256"/>
                </a:lnTo>
                <a:lnTo>
                  <a:pt x="483007" y="404019"/>
                </a:lnTo>
                <a:lnTo>
                  <a:pt x="482214" y="405209"/>
                </a:lnTo>
                <a:lnTo>
                  <a:pt x="481025" y="406400"/>
                </a:lnTo>
                <a:lnTo>
                  <a:pt x="479440" y="407194"/>
                </a:lnTo>
                <a:lnTo>
                  <a:pt x="478251" y="407591"/>
                </a:lnTo>
                <a:lnTo>
                  <a:pt x="477062" y="407194"/>
                </a:lnTo>
                <a:lnTo>
                  <a:pt x="475873" y="406400"/>
                </a:lnTo>
                <a:lnTo>
                  <a:pt x="475080" y="405209"/>
                </a:lnTo>
                <a:lnTo>
                  <a:pt x="473891" y="403622"/>
                </a:lnTo>
                <a:lnTo>
                  <a:pt x="471513" y="398463"/>
                </a:lnTo>
                <a:lnTo>
                  <a:pt x="469927" y="392113"/>
                </a:lnTo>
                <a:lnTo>
                  <a:pt x="468738" y="400447"/>
                </a:lnTo>
                <a:lnTo>
                  <a:pt x="467549" y="409178"/>
                </a:lnTo>
                <a:lnTo>
                  <a:pt x="465171" y="417116"/>
                </a:lnTo>
                <a:lnTo>
                  <a:pt x="463586" y="425053"/>
                </a:lnTo>
                <a:lnTo>
                  <a:pt x="461208" y="432594"/>
                </a:lnTo>
                <a:lnTo>
                  <a:pt x="458433" y="440135"/>
                </a:lnTo>
                <a:lnTo>
                  <a:pt x="455659" y="447278"/>
                </a:lnTo>
                <a:lnTo>
                  <a:pt x="452488" y="454025"/>
                </a:lnTo>
                <a:lnTo>
                  <a:pt x="449317" y="460772"/>
                </a:lnTo>
                <a:lnTo>
                  <a:pt x="445353" y="467519"/>
                </a:lnTo>
                <a:lnTo>
                  <a:pt x="441786" y="473869"/>
                </a:lnTo>
                <a:lnTo>
                  <a:pt x="437823" y="479822"/>
                </a:lnTo>
                <a:lnTo>
                  <a:pt x="433859" y="485775"/>
                </a:lnTo>
                <a:lnTo>
                  <a:pt x="429499" y="491331"/>
                </a:lnTo>
                <a:lnTo>
                  <a:pt x="424743" y="496491"/>
                </a:lnTo>
                <a:lnTo>
                  <a:pt x="420780" y="501253"/>
                </a:lnTo>
                <a:lnTo>
                  <a:pt x="416023" y="506016"/>
                </a:lnTo>
                <a:lnTo>
                  <a:pt x="410871" y="510778"/>
                </a:lnTo>
                <a:lnTo>
                  <a:pt x="406511" y="514747"/>
                </a:lnTo>
                <a:lnTo>
                  <a:pt x="401358" y="518716"/>
                </a:lnTo>
                <a:lnTo>
                  <a:pt x="396206" y="521891"/>
                </a:lnTo>
                <a:lnTo>
                  <a:pt x="391053" y="525463"/>
                </a:lnTo>
                <a:lnTo>
                  <a:pt x="386297" y="528241"/>
                </a:lnTo>
                <a:lnTo>
                  <a:pt x="381144" y="531416"/>
                </a:lnTo>
                <a:lnTo>
                  <a:pt x="375992" y="533400"/>
                </a:lnTo>
                <a:lnTo>
                  <a:pt x="370839" y="535385"/>
                </a:lnTo>
                <a:lnTo>
                  <a:pt x="366083" y="537766"/>
                </a:lnTo>
                <a:lnTo>
                  <a:pt x="360930" y="538957"/>
                </a:lnTo>
                <a:lnTo>
                  <a:pt x="355778" y="540147"/>
                </a:lnTo>
                <a:lnTo>
                  <a:pt x="351021" y="540941"/>
                </a:lnTo>
                <a:lnTo>
                  <a:pt x="346265" y="541338"/>
                </a:lnTo>
                <a:lnTo>
                  <a:pt x="341509" y="541338"/>
                </a:lnTo>
                <a:lnTo>
                  <a:pt x="337545" y="541338"/>
                </a:lnTo>
                <a:lnTo>
                  <a:pt x="333582" y="540941"/>
                </a:lnTo>
                <a:lnTo>
                  <a:pt x="329222" y="540147"/>
                </a:lnTo>
                <a:lnTo>
                  <a:pt x="325258" y="538957"/>
                </a:lnTo>
                <a:lnTo>
                  <a:pt x="320898" y="537369"/>
                </a:lnTo>
                <a:lnTo>
                  <a:pt x="316142" y="535385"/>
                </a:lnTo>
                <a:lnTo>
                  <a:pt x="307026" y="531019"/>
                </a:lnTo>
                <a:lnTo>
                  <a:pt x="297117" y="525066"/>
                </a:lnTo>
                <a:lnTo>
                  <a:pt x="287605" y="517922"/>
                </a:lnTo>
                <a:lnTo>
                  <a:pt x="278092" y="509985"/>
                </a:lnTo>
                <a:lnTo>
                  <a:pt x="268183" y="500460"/>
                </a:lnTo>
                <a:lnTo>
                  <a:pt x="258671" y="490538"/>
                </a:lnTo>
                <a:lnTo>
                  <a:pt x="249555" y="479425"/>
                </a:lnTo>
                <a:lnTo>
                  <a:pt x="240835" y="467519"/>
                </a:lnTo>
                <a:lnTo>
                  <a:pt x="232908" y="454819"/>
                </a:lnTo>
                <a:lnTo>
                  <a:pt x="228944" y="448072"/>
                </a:lnTo>
                <a:lnTo>
                  <a:pt x="225377" y="441325"/>
                </a:lnTo>
                <a:lnTo>
                  <a:pt x="221810" y="434578"/>
                </a:lnTo>
                <a:lnTo>
                  <a:pt x="219036" y="427434"/>
                </a:lnTo>
                <a:lnTo>
                  <a:pt x="215865" y="420291"/>
                </a:lnTo>
                <a:lnTo>
                  <a:pt x="213090" y="412750"/>
                </a:lnTo>
                <a:lnTo>
                  <a:pt x="211109" y="405209"/>
                </a:lnTo>
                <a:lnTo>
                  <a:pt x="208730" y="397669"/>
                </a:lnTo>
                <a:lnTo>
                  <a:pt x="207145" y="402828"/>
                </a:lnTo>
                <a:lnTo>
                  <a:pt x="205163" y="406400"/>
                </a:lnTo>
                <a:lnTo>
                  <a:pt x="204371" y="408384"/>
                </a:lnTo>
                <a:lnTo>
                  <a:pt x="203181" y="409178"/>
                </a:lnTo>
                <a:lnTo>
                  <a:pt x="201992" y="409972"/>
                </a:lnTo>
                <a:lnTo>
                  <a:pt x="200803" y="409972"/>
                </a:lnTo>
                <a:lnTo>
                  <a:pt x="199614" y="409972"/>
                </a:lnTo>
                <a:lnTo>
                  <a:pt x="198425" y="409178"/>
                </a:lnTo>
                <a:lnTo>
                  <a:pt x="197236" y="407591"/>
                </a:lnTo>
                <a:lnTo>
                  <a:pt x="196443" y="406003"/>
                </a:lnTo>
                <a:lnTo>
                  <a:pt x="194065" y="401638"/>
                </a:lnTo>
                <a:lnTo>
                  <a:pt x="192480" y="395684"/>
                </a:lnTo>
                <a:lnTo>
                  <a:pt x="190895" y="388541"/>
                </a:lnTo>
                <a:lnTo>
                  <a:pt x="190102" y="379809"/>
                </a:lnTo>
                <a:lnTo>
                  <a:pt x="188913" y="371078"/>
                </a:lnTo>
                <a:lnTo>
                  <a:pt x="188913" y="361156"/>
                </a:lnTo>
                <a:lnTo>
                  <a:pt x="188913" y="351234"/>
                </a:lnTo>
                <a:lnTo>
                  <a:pt x="190102" y="342106"/>
                </a:lnTo>
                <a:lnTo>
                  <a:pt x="190895" y="333772"/>
                </a:lnTo>
                <a:lnTo>
                  <a:pt x="192480" y="326231"/>
                </a:lnTo>
                <a:lnTo>
                  <a:pt x="194065" y="320675"/>
                </a:lnTo>
                <a:lnTo>
                  <a:pt x="196443" y="315912"/>
                </a:lnTo>
                <a:lnTo>
                  <a:pt x="197236" y="314325"/>
                </a:lnTo>
                <a:lnTo>
                  <a:pt x="198425" y="312737"/>
                </a:lnTo>
                <a:lnTo>
                  <a:pt x="199614" y="312341"/>
                </a:lnTo>
                <a:lnTo>
                  <a:pt x="200803" y="311944"/>
                </a:lnTo>
                <a:lnTo>
                  <a:pt x="201596" y="311944"/>
                </a:lnTo>
                <a:lnTo>
                  <a:pt x="201992" y="312341"/>
                </a:lnTo>
                <a:lnTo>
                  <a:pt x="203181" y="300037"/>
                </a:lnTo>
                <a:lnTo>
                  <a:pt x="203974" y="294084"/>
                </a:lnTo>
                <a:lnTo>
                  <a:pt x="204767" y="288528"/>
                </a:lnTo>
                <a:lnTo>
                  <a:pt x="204371" y="281781"/>
                </a:lnTo>
                <a:lnTo>
                  <a:pt x="203974" y="275431"/>
                </a:lnTo>
                <a:lnTo>
                  <a:pt x="203974" y="269081"/>
                </a:lnTo>
                <a:lnTo>
                  <a:pt x="203974" y="263525"/>
                </a:lnTo>
                <a:lnTo>
                  <a:pt x="204767" y="257969"/>
                </a:lnTo>
                <a:lnTo>
                  <a:pt x="205560" y="253206"/>
                </a:lnTo>
                <a:lnTo>
                  <a:pt x="206352" y="248444"/>
                </a:lnTo>
                <a:lnTo>
                  <a:pt x="207541" y="243681"/>
                </a:lnTo>
                <a:lnTo>
                  <a:pt x="209127" y="240109"/>
                </a:lnTo>
                <a:lnTo>
                  <a:pt x="211109" y="236140"/>
                </a:lnTo>
                <a:lnTo>
                  <a:pt x="213090" y="232569"/>
                </a:lnTo>
                <a:lnTo>
                  <a:pt x="215072" y="229394"/>
                </a:lnTo>
                <a:lnTo>
                  <a:pt x="217847" y="226615"/>
                </a:lnTo>
                <a:lnTo>
                  <a:pt x="220225" y="223837"/>
                </a:lnTo>
                <a:lnTo>
                  <a:pt x="222603" y="221456"/>
                </a:lnTo>
                <a:lnTo>
                  <a:pt x="225774" y="219472"/>
                </a:lnTo>
                <a:lnTo>
                  <a:pt x="212694" y="219869"/>
                </a:lnTo>
                <a:lnTo>
                  <a:pt x="201992" y="219869"/>
                </a:lnTo>
                <a:lnTo>
                  <a:pt x="193273" y="220662"/>
                </a:lnTo>
                <a:lnTo>
                  <a:pt x="199614" y="217090"/>
                </a:lnTo>
                <a:lnTo>
                  <a:pt x="205956" y="213122"/>
                </a:lnTo>
                <a:lnTo>
                  <a:pt x="212298" y="208756"/>
                </a:lnTo>
                <a:lnTo>
                  <a:pt x="218639" y="203597"/>
                </a:lnTo>
                <a:lnTo>
                  <a:pt x="230926" y="194865"/>
                </a:lnTo>
                <a:lnTo>
                  <a:pt x="236079" y="190897"/>
                </a:lnTo>
                <a:lnTo>
                  <a:pt x="241231" y="187722"/>
                </a:lnTo>
                <a:lnTo>
                  <a:pt x="255104" y="180975"/>
                </a:lnTo>
                <a:lnTo>
                  <a:pt x="268976" y="175022"/>
                </a:lnTo>
                <a:lnTo>
                  <a:pt x="282056" y="170259"/>
                </a:lnTo>
                <a:lnTo>
                  <a:pt x="295135" y="166687"/>
                </a:lnTo>
                <a:lnTo>
                  <a:pt x="307819" y="163115"/>
                </a:lnTo>
                <a:lnTo>
                  <a:pt x="320106" y="161131"/>
                </a:lnTo>
                <a:lnTo>
                  <a:pt x="331996" y="159544"/>
                </a:lnTo>
                <a:lnTo>
                  <a:pt x="343094" y="159147"/>
                </a:lnTo>
                <a:lnTo>
                  <a:pt x="354192" y="158750"/>
                </a:lnTo>
                <a:close/>
                <a:moveTo>
                  <a:pt x="923918" y="157956"/>
                </a:moveTo>
                <a:lnTo>
                  <a:pt x="917185" y="158353"/>
                </a:lnTo>
                <a:lnTo>
                  <a:pt x="910056" y="158750"/>
                </a:lnTo>
                <a:lnTo>
                  <a:pt x="902928" y="159544"/>
                </a:lnTo>
                <a:lnTo>
                  <a:pt x="895403" y="161131"/>
                </a:lnTo>
                <a:lnTo>
                  <a:pt x="881937" y="164306"/>
                </a:lnTo>
                <a:lnTo>
                  <a:pt x="875996" y="165894"/>
                </a:lnTo>
                <a:lnTo>
                  <a:pt x="870451" y="167878"/>
                </a:lnTo>
                <a:lnTo>
                  <a:pt x="870451" y="196453"/>
                </a:lnTo>
                <a:lnTo>
                  <a:pt x="871640" y="196453"/>
                </a:lnTo>
                <a:lnTo>
                  <a:pt x="876392" y="194072"/>
                </a:lnTo>
                <a:lnTo>
                  <a:pt x="881145" y="191691"/>
                </a:lnTo>
                <a:lnTo>
                  <a:pt x="887086" y="189309"/>
                </a:lnTo>
                <a:lnTo>
                  <a:pt x="893422" y="186928"/>
                </a:lnTo>
                <a:lnTo>
                  <a:pt x="900551" y="184944"/>
                </a:lnTo>
                <a:lnTo>
                  <a:pt x="907680" y="182959"/>
                </a:lnTo>
                <a:lnTo>
                  <a:pt x="914809" y="182166"/>
                </a:lnTo>
                <a:lnTo>
                  <a:pt x="922334" y="182166"/>
                </a:lnTo>
                <a:lnTo>
                  <a:pt x="926294" y="182166"/>
                </a:lnTo>
                <a:lnTo>
                  <a:pt x="930255" y="182562"/>
                </a:lnTo>
                <a:lnTo>
                  <a:pt x="934215" y="182959"/>
                </a:lnTo>
                <a:lnTo>
                  <a:pt x="937384" y="183753"/>
                </a:lnTo>
                <a:lnTo>
                  <a:pt x="940948" y="185341"/>
                </a:lnTo>
                <a:lnTo>
                  <a:pt x="944117" y="186531"/>
                </a:lnTo>
                <a:lnTo>
                  <a:pt x="947285" y="188119"/>
                </a:lnTo>
                <a:lnTo>
                  <a:pt x="950057" y="189706"/>
                </a:lnTo>
                <a:lnTo>
                  <a:pt x="952434" y="192087"/>
                </a:lnTo>
                <a:lnTo>
                  <a:pt x="954810" y="194072"/>
                </a:lnTo>
                <a:lnTo>
                  <a:pt x="956394" y="196850"/>
                </a:lnTo>
                <a:lnTo>
                  <a:pt x="957978" y="199628"/>
                </a:lnTo>
                <a:lnTo>
                  <a:pt x="959167" y="202803"/>
                </a:lnTo>
                <a:lnTo>
                  <a:pt x="959959" y="206375"/>
                </a:lnTo>
                <a:lnTo>
                  <a:pt x="960751" y="209550"/>
                </a:lnTo>
                <a:lnTo>
                  <a:pt x="960751" y="213519"/>
                </a:lnTo>
                <a:lnTo>
                  <a:pt x="959959" y="219472"/>
                </a:lnTo>
                <a:lnTo>
                  <a:pt x="959167" y="224234"/>
                </a:lnTo>
                <a:lnTo>
                  <a:pt x="957978" y="229394"/>
                </a:lnTo>
                <a:lnTo>
                  <a:pt x="955998" y="233759"/>
                </a:lnTo>
                <a:lnTo>
                  <a:pt x="954018" y="237331"/>
                </a:lnTo>
                <a:lnTo>
                  <a:pt x="950850" y="241300"/>
                </a:lnTo>
                <a:lnTo>
                  <a:pt x="947681" y="245269"/>
                </a:lnTo>
                <a:lnTo>
                  <a:pt x="943325" y="248444"/>
                </a:lnTo>
                <a:lnTo>
                  <a:pt x="939760" y="252016"/>
                </a:lnTo>
                <a:lnTo>
                  <a:pt x="935800" y="254794"/>
                </a:lnTo>
                <a:lnTo>
                  <a:pt x="931047" y="257969"/>
                </a:lnTo>
                <a:lnTo>
                  <a:pt x="925898" y="261144"/>
                </a:lnTo>
                <a:lnTo>
                  <a:pt x="906096" y="272653"/>
                </a:lnTo>
                <a:lnTo>
                  <a:pt x="906096" y="315516"/>
                </a:lnTo>
                <a:lnTo>
                  <a:pt x="931443" y="315516"/>
                </a:lnTo>
                <a:lnTo>
                  <a:pt x="931443" y="283766"/>
                </a:lnTo>
                <a:lnTo>
                  <a:pt x="942929" y="277019"/>
                </a:lnTo>
                <a:lnTo>
                  <a:pt x="953226" y="270272"/>
                </a:lnTo>
                <a:lnTo>
                  <a:pt x="958374" y="266700"/>
                </a:lnTo>
                <a:lnTo>
                  <a:pt x="963127" y="262731"/>
                </a:lnTo>
                <a:lnTo>
                  <a:pt x="967484" y="259159"/>
                </a:lnTo>
                <a:lnTo>
                  <a:pt x="971444" y="255191"/>
                </a:lnTo>
                <a:lnTo>
                  <a:pt x="975405" y="250825"/>
                </a:lnTo>
                <a:lnTo>
                  <a:pt x="978573" y="246459"/>
                </a:lnTo>
                <a:lnTo>
                  <a:pt x="981741" y="241300"/>
                </a:lnTo>
                <a:lnTo>
                  <a:pt x="984514" y="236141"/>
                </a:lnTo>
                <a:lnTo>
                  <a:pt x="986494" y="230187"/>
                </a:lnTo>
                <a:lnTo>
                  <a:pt x="988079" y="224234"/>
                </a:lnTo>
                <a:lnTo>
                  <a:pt x="989267" y="218281"/>
                </a:lnTo>
                <a:lnTo>
                  <a:pt x="989267" y="211534"/>
                </a:lnTo>
                <a:lnTo>
                  <a:pt x="989267" y="205581"/>
                </a:lnTo>
                <a:lnTo>
                  <a:pt x="988475" y="200025"/>
                </a:lnTo>
                <a:lnTo>
                  <a:pt x="986494" y="194866"/>
                </a:lnTo>
                <a:lnTo>
                  <a:pt x="984910" y="189706"/>
                </a:lnTo>
                <a:lnTo>
                  <a:pt x="982534" y="185341"/>
                </a:lnTo>
                <a:lnTo>
                  <a:pt x="979365" y="180578"/>
                </a:lnTo>
                <a:lnTo>
                  <a:pt x="975801" y="176212"/>
                </a:lnTo>
                <a:lnTo>
                  <a:pt x="971840" y="172641"/>
                </a:lnTo>
                <a:lnTo>
                  <a:pt x="967484" y="169069"/>
                </a:lnTo>
                <a:lnTo>
                  <a:pt x="962335" y="166291"/>
                </a:lnTo>
                <a:lnTo>
                  <a:pt x="956790" y="163512"/>
                </a:lnTo>
                <a:lnTo>
                  <a:pt x="951246" y="161528"/>
                </a:lnTo>
                <a:lnTo>
                  <a:pt x="944909" y="159941"/>
                </a:lnTo>
                <a:lnTo>
                  <a:pt x="938176" y="159147"/>
                </a:lnTo>
                <a:lnTo>
                  <a:pt x="931443" y="158353"/>
                </a:lnTo>
                <a:lnTo>
                  <a:pt x="923918" y="157956"/>
                </a:lnTo>
                <a:close/>
                <a:moveTo>
                  <a:pt x="925106" y="0"/>
                </a:moveTo>
                <a:lnTo>
                  <a:pt x="938968" y="0"/>
                </a:lnTo>
                <a:lnTo>
                  <a:pt x="952434" y="397"/>
                </a:lnTo>
                <a:lnTo>
                  <a:pt x="965503" y="1984"/>
                </a:lnTo>
                <a:lnTo>
                  <a:pt x="978177" y="3572"/>
                </a:lnTo>
                <a:lnTo>
                  <a:pt x="990059" y="5953"/>
                </a:lnTo>
                <a:lnTo>
                  <a:pt x="1001544" y="9128"/>
                </a:lnTo>
                <a:lnTo>
                  <a:pt x="1012238" y="12303"/>
                </a:lnTo>
                <a:lnTo>
                  <a:pt x="1022931" y="15875"/>
                </a:lnTo>
                <a:lnTo>
                  <a:pt x="1032436" y="19844"/>
                </a:lnTo>
                <a:lnTo>
                  <a:pt x="1041942" y="24209"/>
                </a:lnTo>
                <a:lnTo>
                  <a:pt x="1050259" y="28178"/>
                </a:lnTo>
                <a:lnTo>
                  <a:pt x="1058180" y="32544"/>
                </a:lnTo>
                <a:lnTo>
                  <a:pt x="1065704" y="37306"/>
                </a:lnTo>
                <a:lnTo>
                  <a:pt x="1072437" y="41275"/>
                </a:lnTo>
                <a:lnTo>
                  <a:pt x="1084715" y="50006"/>
                </a:lnTo>
                <a:lnTo>
                  <a:pt x="1093824" y="57547"/>
                </a:lnTo>
                <a:lnTo>
                  <a:pt x="1100557" y="63500"/>
                </a:lnTo>
                <a:lnTo>
                  <a:pt x="1106102" y="68659"/>
                </a:lnTo>
                <a:lnTo>
                  <a:pt x="1104121" y="73025"/>
                </a:lnTo>
                <a:lnTo>
                  <a:pt x="1101745" y="77390"/>
                </a:lnTo>
                <a:lnTo>
                  <a:pt x="1098577" y="83344"/>
                </a:lnTo>
                <a:lnTo>
                  <a:pt x="1094220" y="89694"/>
                </a:lnTo>
                <a:lnTo>
                  <a:pt x="1089071" y="96837"/>
                </a:lnTo>
                <a:lnTo>
                  <a:pt x="1082339" y="103981"/>
                </a:lnTo>
                <a:lnTo>
                  <a:pt x="1078774" y="107156"/>
                </a:lnTo>
                <a:lnTo>
                  <a:pt x="1074418" y="111125"/>
                </a:lnTo>
                <a:lnTo>
                  <a:pt x="1070457" y="113903"/>
                </a:lnTo>
                <a:lnTo>
                  <a:pt x="1066101" y="117475"/>
                </a:lnTo>
                <a:lnTo>
                  <a:pt x="1060952" y="119856"/>
                </a:lnTo>
                <a:lnTo>
                  <a:pt x="1056199" y="122237"/>
                </a:lnTo>
                <a:lnTo>
                  <a:pt x="1050655" y="125016"/>
                </a:lnTo>
                <a:lnTo>
                  <a:pt x="1045110" y="126603"/>
                </a:lnTo>
                <a:lnTo>
                  <a:pt x="1039169" y="128191"/>
                </a:lnTo>
                <a:lnTo>
                  <a:pt x="1032832" y="128984"/>
                </a:lnTo>
                <a:lnTo>
                  <a:pt x="1026100" y="129381"/>
                </a:lnTo>
                <a:lnTo>
                  <a:pt x="1018971" y="129381"/>
                </a:lnTo>
                <a:lnTo>
                  <a:pt x="1011842" y="128984"/>
                </a:lnTo>
                <a:lnTo>
                  <a:pt x="1004317" y="127794"/>
                </a:lnTo>
                <a:lnTo>
                  <a:pt x="996792" y="125809"/>
                </a:lnTo>
                <a:lnTo>
                  <a:pt x="988475" y="123428"/>
                </a:lnTo>
                <a:lnTo>
                  <a:pt x="979761" y="119856"/>
                </a:lnTo>
                <a:lnTo>
                  <a:pt x="971048" y="115490"/>
                </a:lnTo>
                <a:lnTo>
                  <a:pt x="960751" y="110728"/>
                </a:lnTo>
                <a:lnTo>
                  <a:pt x="950057" y="105965"/>
                </a:lnTo>
                <a:lnTo>
                  <a:pt x="992435" y="126603"/>
                </a:lnTo>
                <a:lnTo>
                  <a:pt x="1012634" y="135334"/>
                </a:lnTo>
                <a:lnTo>
                  <a:pt x="1022139" y="139700"/>
                </a:lnTo>
                <a:lnTo>
                  <a:pt x="1031248" y="142875"/>
                </a:lnTo>
                <a:lnTo>
                  <a:pt x="1039961" y="145653"/>
                </a:lnTo>
                <a:lnTo>
                  <a:pt x="1049070" y="147637"/>
                </a:lnTo>
                <a:lnTo>
                  <a:pt x="1056991" y="149225"/>
                </a:lnTo>
                <a:lnTo>
                  <a:pt x="1064516" y="149622"/>
                </a:lnTo>
                <a:lnTo>
                  <a:pt x="1068081" y="149622"/>
                </a:lnTo>
                <a:lnTo>
                  <a:pt x="1071645" y="149225"/>
                </a:lnTo>
                <a:lnTo>
                  <a:pt x="1075606" y="148431"/>
                </a:lnTo>
                <a:lnTo>
                  <a:pt x="1078378" y="147637"/>
                </a:lnTo>
                <a:lnTo>
                  <a:pt x="1081546" y="146844"/>
                </a:lnTo>
                <a:lnTo>
                  <a:pt x="1084715" y="145256"/>
                </a:lnTo>
                <a:lnTo>
                  <a:pt x="1087487" y="143272"/>
                </a:lnTo>
                <a:lnTo>
                  <a:pt x="1090260" y="141287"/>
                </a:lnTo>
                <a:lnTo>
                  <a:pt x="1091844" y="155972"/>
                </a:lnTo>
                <a:lnTo>
                  <a:pt x="1092240" y="169069"/>
                </a:lnTo>
                <a:lnTo>
                  <a:pt x="1092240" y="181769"/>
                </a:lnTo>
                <a:lnTo>
                  <a:pt x="1091448" y="194072"/>
                </a:lnTo>
                <a:lnTo>
                  <a:pt x="1093824" y="192087"/>
                </a:lnTo>
                <a:lnTo>
                  <a:pt x="1094616" y="191294"/>
                </a:lnTo>
                <a:lnTo>
                  <a:pt x="1096200" y="191294"/>
                </a:lnTo>
                <a:lnTo>
                  <a:pt x="1097785" y="191691"/>
                </a:lnTo>
                <a:lnTo>
                  <a:pt x="1098973" y="192484"/>
                </a:lnTo>
                <a:lnTo>
                  <a:pt x="1100557" y="194072"/>
                </a:lnTo>
                <a:lnTo>
                  <a:pt x="1101745" y="195659"/>
                </a:lnTo>
                <a:lnTo>
                  <a:pt x="1103329" y="198834"/>
                </a:lnTo>
                <a:lnTo>
                  <a:pt x="1104517" y="201612"/>
                </a:lnTo>
                <a:lnTo>
                  <a:pt x="1106894" y="209153"/>
                </a:lnTo>
                <a:lnTo>
                  <a:pt x="1108478" y="218678"/>
                </a:lnTo>
                <a:lnTo>
                  <a:pt x="1110062" y="228997"/>
                </a:lnTo>
                <a:lnTo>
                  <a:pt x="1110854" y="240506"/>
                </a:lnTo>
                <a:lnTo>
                  <a:pt x="1111250" y="253206"/>
                </a:lnTo>
                <a:lnTo>
                  <a:pt x="1110854" y="265113"/>
                </a:lnTo>
                <a:lnTo>
                  <a:pt x="1110062" y="277019"/>
                </a:lnTo>
                <a:lnTo>
                  <a:pt x="1108478" y="287734"/>
                </a:lnTo>
                <a:lnTo>
                  <a:pt x="1106894" y="296466"/>
                </a:lnTo>
                <a:lnTo>
                  <a:pt x="1104517" y="304006"/>
                </a:lnTo>
                <a:lnTo>
                  <a:pt x="1103329" y="307578"/>
                </a:lnTo>
                <a:lnTo>
                  <a:pt x="1101745" y="309959"/>
                </a:lnTo>
                <a:lnTo>
                  <a:pt x="1100557" y="311944"/>
                </a:lnTo>
                <a:lnTo>
                  <a:pt x="1098973" y="313531"/>
                </a:lnTo>
                <a:lnTo>
                  <a:pt x="1097785" y="314722"/>
                </a:lnTo>
                <a:lnTo>
                  <a:pt x="1096200" y="314722"/>
                </a:lnTo>
                <a:lnTo>
                  <a:pt x="1094220" y="314722"/>
                </a:lnTo>
                <a:lnTo>
                  <a:pt x="1093032" y="313531"/>
                </a:lnTo>
                <a:lnTo>
                  <a:pt x="1091448" y="311547"/>
                </a:lnTo>
                <a:lnTo>
                  <a:pt x="1090260" y="309563"/>
                </a:lnTo>
                <a:lnTo>
                  <a:pt x="1088279" y="306784"/>
                </a:lnTo>
                <a:lnTo>
                  <a:pt x="1087091" y="303213"/>
                </a:lnTo>
                <a:lnTo>
                  <a:pt x="1085111" y="295275"/>
                </a:lnTo>
                <a:lnTo>
                  <a:pt x="1083923" y="305594"/>
                </a:lnTo>
                <a:lnTo>
                  <a:pt x="1081546" y="316309"/>
                </a:lnTo>
                <a:lnTo>
                  <a:pt x="1079566" y="327025"/>
                </a:lnTo>
                <a:lnTo>
                  <a:pt x="1077190" y="336550"/>
                </a:lnTo>
                <a:lnTo>
                  <a:pt x="1074022" y="346075"/>
                </a:lnTo>
                <a:lnTo>
                  <a:pt x="1070853" y="355997"/>
                </a:lnTo>
                <a:lnTo>
                  <a:pt x="1067289" y="364728"/>
                </a:lnTo>
                <a:lnTo>
                  <a:pt x="1063328" y="373460"/>
                </a:lnTo>
                <a:lnTo>
                  <a:pt x="1058972" y="382588"/>
                </a:lnTo>
                <a:lnTo>
                  <a:pt x="1054219" y="390525"/>
                </a:lnTo>
                <a:lnTo>
                  <a:pt x="1049863" y="398463"/>
                </a:lnTo>
                <a:lnTo>
                  <a:pt x="1044714" y="406003"/>
                </a:lnTo>
                <a:lnTo>
                  <a:pt x="1039565" y="413147"/>
                </a:lnTo>
                <a:lnTo>
                  <a:pt x="1034021" y="420291"/>
                </a:lnTo>
                <a:lnTo>
                  <a:pt x="1028872" y="427038"/>
                </a:lnTo>
                <a:lnTo>
                  <a:pt x="1022931" y="433388"/>
                </a:lnTo>
                <a:lnTo>
                  <a:pt x="1016990" y="439341"/>
                </a:lnTo>
                <a:lnTo>
                  <a:pt x="1011050" y="444897"/>
                </a:lnTo>
                <a:lnTo>
                  <a:pt x="1004713" y="450453"/>
                </a:lnTo>
                <a:lnTo>
                  <a:pt x="998376" y="455216"/>
                </a:lnTo>
                <a:lnTo>
                  <a:pt x="992039" y="459581"/>
                </a:lnTo>
                <a:lnTo>
                  <a:pt x="985702" y="463947"/>
                </a:lnTo>
                <a:lnTo>
                  <a:pt x="979365" y="467519"/>
                </a:lnTo>
                <a:lnTo>
                  <a:pt x="973028" y="471091"/>
                </a:lnTo>
                <a:lnTo>
                  <a:pt x="966692" y="473869"/>
                </a:lnTo>
                <a:lnTo>
                  <a:pt x="959959" y="477044"/>
                </a:lnTo>
                <a:lnTo>
                  <a:pt x="954018" y="479028"/>
                </a:lnTo>
                <a:lnTo>
                  <a:pt x="947681" y="480616"/>
                </a:lnTo>
                <a:lnTo>
                  <a:pt x="941344" y="482600"/>
                </a:lnTo>
                <a:lnTo>
                  <a:pt x="935404" y="483394"/>
                </a:lnTo>
                <a:lnTo>
                  <a:pt x="929067" y="484188"/>
                </a:lnTo>
                <a:lnTo>
                  <a:pt x="923126" y="484188"/>
                </a:lnTo>
                <a:lnTo>
                  <a:pt x="917977" y="484188"/>
                </a:lnTo>
                <a:lnTo>
                  <a:pt x="912829" y="483394"/>
                </a:lnTo>
                <a:lnTo>
                  <a:pt x="908076" y="482203"/>
                </a:lnTo>
                <a:lnTo>
                  <a:pt x="902531" y="480616"/>
                </a:lnTo>
                <a:lnTo>
                  <a:pt x="896987" y="478632"/>
                </a:lnTo>
                <a:lnTo>
                  <a:pt x="891046" y="476647"/>
                </a:lnTo>
                <a:lnTo>
                  <a:pt x="885105" y="473472"/>
                </a:lnTo>
                <a:lnTo>
                  <a:pt x="879561" y="470694"/>
                </a:lnTo>
                <a:lnTo>
                  <a:pt x="873620" y="466725"/>
                </a:lnTo>
                <a:lnTo>
                  <a:pt x="867283" y="463153"/>
                </a:lnTo>
                <a:lnTo>
                  <a:pt x="861342" y="458788"/>
                </a:lnTo>
                <a:lnTo>
                  <a:pt x="855005" y="454025"/>
                </a:lnTo>
                <a:lnTo>
                  <a:pt x="848669" y="449263"/>
                </a:lnTo>
                <a:lnTo>
                  <a:pt x="842728" y="444103"/>
                </a:lnTo>
                <a:lnTo>
                  <a:pt x="836391" y="438150"/>
                </a:lnTo>
                <a:lnTo>
                  <a:pt x="830450" y="432197"/>
                </a:lnTo>
                <a:lnTo>
                  <a:pt x="824114" y="425847"/>
                </a:lnTo>
                <a:lnTo>
                  <a:pt x="818173" y="419497"/>
                </a:lnTo>
                <a:lnTo>
                  <a:pt x="812628" y="412750"/>
                </a:lnTo>
                <a:lnTo>
                  <a:pt x="807083" y="405606"/>
                </a:lnTo>
                <a:lnTo>
                  <a:pt x="801539" y="398463"/>
                </a:lnTo>
                <a:lnTo>
                  <a:pt x="795994" y="390525"/>
                </a:lnTo>
                <a:lnTo>
                  <a:pt x="790845" y="382985"/>
                </a:lnTo>
                <a:lnTo>
                  <a:pt x="786093" y="374650"/>
                </a:lnTo>
                <a:lnTo>
                  <a:pt x="780944" y="366316"/>
                </a:lnTo>
                <a:lnTo>
                  <a:pt x="776588" y="357585"/>
                </a:lnTo>
                <a:lnTo>
                  <a:pt x="772231" y="349250"/>
                </a:lnTo>
                <a:lnTo>
                  <a:pt x="768271" y="340122"/>
                </a:lnTo>
                <a:lnTo>
                  <a:pt x="764706" y="330597"/>
                </a:lnTo>
                <a:lnTo>
                  <a:pt x="761142" y="321469"/>
                </a:lnTo>
                <a:lnTo>
                  <a:pt x="758369" y="311944"/>
                </a:lnTo>
                <a:lnTo>
                  <a:pt x="755201" y="302419"/>
                </a:lnTo>
                <a:lnTo>
                  <a:pt x="753221" y="308769"/>
                </a:lnTo>
                <a:lnTo>
                  <a:pt x="750448" y="313531"/>
                </a:lnTo>
                <a:lnTo>
                  <a:pt x="749260" y="315516"/>
                </a:lnTo>
                <a:lnTo>
                  <a:pt x="748072" y="316706"/>
                </a:lnTo>
                <a:lnTo>
                  <a:pt x="746884" y="317500"/>
                </a:lnTo>
                <a:lnTo>
                  <a:pt x="745696" y="317500"/>
                </a:lnTo>
                <a:lnTo>
                  <a:pt x="743715" y="317500"/>
                </a:lnTo>
                <a:lnTo>
                  <a:pt x="742131" y="316309"/>
                </a:lnTo>
                <a:lnTo>
                  <a:pt x="740943" y="315119"/>
                </a:lnTo>
                <a:lnTo>
                  <a:pt x="739755" y="313134"/>
                </a:lnTo>
                <a:lnTo>
                  <a:pt x="738567" y="310356"/>
                </a:lnTo>
                <a:lnTo>
                  <a:pt x="736983" y="307181"/>
                </a:lnTo>
                <a:lnTo>
                  <a:pt x="734606" y="299641"/>
                </a:lnTo>
                <a:lnTo>
                  <a:pt x="733022" y="290513"/>
                </a:lnTo>
                <a:lnTo>
                  <a:pt x="731834" y="280194"/>
                </a:lnTo>
                <a:lnTo>
                  <a:pt x="730250" y="268288"/>
                </a:lnTo>
                <a:lnTo>
                  <a:pt x="730250" y="255984"/>
                </a:lnTo>
                <a:lnTo>
                  <a:pt x="730250" y="243284"/>
                </a:lnTo>
                <a:lnTo>
                  <a:pt x="731834" y="231775"/>
                </a:lnTo>
                <a:lnTo>
                  <a:pt x="733022" y="221456"/>
                </a:lnTo>
                <a:lnTo>
                  <a:pt x="734606" y="212328"/>
                </a:lnTo>
                <a:lnTo>
                  <a:pt x="736983" y="204787"/>
                </a:lnTo>
                <a:lnTo>
                  <a:pt x="738567" y="201612"/>
                </a:lnTo>
                <a:lnTo>
                  <a:pt x="739755" y="198834"/>
                </a:lnTo>
                <a:lnTo>
                  <a:pt x="740943" y="196453"/>
                </a:lnTo>
                <a:lnTo>
                  <a:pt x="742131" y="195262"/>
                </a:lnTo>
                <a:lnTo>
                  <a:pt x="743715" y="194469"/>
                </a:lnTo>
                <a:lnTo>
                  <a:pt x="745696" y="194072"/>
                </a:lnTo>
                <a:lnTo>
                  <a:pt x="746488" y="194072"/>
                </a:lnTo>
                <a:lnTo>
                  <a:pt x="747280" y="194866"/>
                </a:lnTo>
                <a:lnTo>
                  <a:pt x="747676" y="186531"/>
                </a:lnTo>
                <a:lnTo>
                  <a:pt x="748072" y="178594"/>
                </a:lnTo>
                <a:lnTo>
                  <a:pt x="748864" y="171450"/>
                </a:lnTo>
                <a:lnTo>
                  <a:pt x="750052" y="164306"/>
                </a:lnTo>
                <a:lnTo>
                  <a:pt x="749260" y="155575"/>
                </a:lnTo>
                <a:lnTo>
                  <a:pt x="748864" y="147637"/>
                </a:lnTo>
                <a:lnTo>
                  <a:pt x="748864" y="139700"/>
                </a:lnTo>
                <a:lnTo>
                  <a:pt x="749260" y="132556"/>
                </a:lnTo>
                <a:lnTo>
                  <a:pt x="750052" y="125809"/>
                </a:lnTo>
                <a:lnTo>
                  <a:pt x="751240" y="119459"/>
                </a:lnTo>
                <a:lnTo>
                  <a:pt x="752429" y="113506"/>
                </a:lnTo>
                <a:lnTo>
                  <a:pt x="754013" y="107553"/>
                </a:lnTo>
                <a:lnTo>
                  <a:pt x="755993" y="102394"/>
                </a:lnTo>
                <a:lnTo>
                  <a:pt x="758369" y="98028"/>
                </a:lnTo>
                <a:lnTo>
                  <a:pt x="760746" y="93265"/>
                </a:lnTo>
                <a:lnTo>
                  <a:pt x="763122" y="89694"/>
                </a:lnTo>
                <a:lnTo>
                  <a:pt x="766686" y="85725"/>
                </a:lnTo>
                <a:lnTo>
                  <a:pt x="769459" y="82153"/>
                </a:lnTo>
                <a:lnTo>
                  <a:pt x="773419" y="79375"/>
                </a:lnTo>
                <a:lnTo>
                  <a:pt x="776984" y="76994"/>
                </a:lnTo>
                <a:lnTo>
                  <a:pt x="760350" y="76994"/>
                </a:lnTo>
                <a:lnTo>
                  <a:pt x="747280" y="77390"/>
                </a:lnTo>
                <a:lnTo>
                  <a:pt x="735794" y="78184"/>
                </a:lnTo>
                <a:lnTo>
                  <a:pt x="743715" y="73819"/>
                </a:lnTo>
                <a:lnTo>
                  <a:pt x="752032" y="68659"/>
                </a:lnTo>
                <a:lnTo>
                  <a:pt x="759953" y="63500"/>
                </a:lnTo>
                <a:lnTo>
                  <a:pt x="767874" y="57150"/>
                </a:lnTo>
                <a:lnTo>
                  <a:pt x="782924" y="45640"/>
                </a:lnTo>
                <a:lnTo>
                  <a:pt x="790053" y="40878"/>
                </a:lnTo>
                <a:lnTo>
                  <a:pt x="796390" y="36909"/>
                </a:lnTo>
                <a:lnTo>
                  <a:pt x="814212" y="28178"/>
                </a:lnTo>
                <a:lnTo>
                  <a:pt x="831242" y="21034"/>
                </a:lnTo>
                <a:lnTo>
                  <a:pt x="848273" y="15081"/>
                </a:lnTo>
                <a:lnTo>
                  <a:pt x="864511" y="9922"/>
                </a:lnTo>
                <a:lnTo>
                  <a:pt x="880749" y="5953"/>
                </a:lnTo>
                <a:lnTo>
                  <a:pt x="895799" y="3175"/>
                </a:lnTo>
                <a:lnTo>
                  <a:pt x="910849" y="1587"/>
                </a:lnTo>
                <a:lnTo>
                  <a:pt x="925106" y="0"/>
                </a:lnTo>
                <a:close/>
              </a:path>
            </a:pathLst>
          </a:cu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ntr" presetSubtype="1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 fmla="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-29403" y="1484541"/>
            <a:ext cx="57606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&lt;form&gt;</a:t>
            </a:r>
            <a:r>
              <a:rPr lang="zh-CN" altLang="en-US" dirty="0" smtClean="0"/>
              <a:t>标签：提供传送至服务器的方式</a:t>
            </a:r>
            <a:endParaRPr lang="zh-CN" altLang="en-US" dirty="0" smtClean="0"/>
          </a:p>
          <a:p>
            <a:r>
              <a:rPr lang="zh-CN" altLang="en-US" dirty="0" smtClean="0"/>
              <a:t>常用属性有：</a:t>
            </a:r>
            <a:r>
              <a:rPr lang="en-US" altLang="zh-CN" dirty="0" smtClean="0"/>
              <a:t>name:</a:t>
            </a:r>
            <a:r>
              <a:rPr lang="zh-CN" altLang="en-US" dirty="0" smtClean="0"/>
              <a:t>表单名称</a:t>
            </a:r>
            <a:endParaRPr lang="zh-CN" altLang="en-US" dirty="0" smtClean="0"/>
          </a:p>
          <a:p>
            <a:r>
              <a:rPr lang="zh-CN" altLang="en-US" dirty="0" smtClean="0"/>
              <a:t>            </a:t>
            </a:r>
            <a:r>
              <a:rPr lang="en-US" altLang="zh-CN" dirty="0" smtClean="0"/>
              <a:t>method</a:t>
            </a:r>
            <a:r>
              <a:rPr lang="zh-CN" altLang="en-US" dirty="0" smtClean="0"/>
              <a:t>：提交方法 可取值：</a:t>
            </a:r>
            <a:r>
              <a:rPr lang="en-US" altLang="zh-CN" dirty="0" smtClean="0"/>
              <a:t>get/post                                   </a:t>
            </a:r>
            <a:endParaRPr lang="en-US" altLang="zh-CN" dirty="0" smtClean="0"/>
          </a:p>
          <a:p>
            <a:r>
              <a:rPr lang="en-US" altLang="zh-CN" dirty="0" smtClean="0"/>
              <a:t>            action:</a:t>
            </a:r>
            <a:r>
              <a:rPr lang="zh-CN" altLang="en-US" dirty="0" smtClean="0"/>
              <a:t>代表表单数据进行处理的目标地址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79705" y="3130947"/>
            <a:ext cx="313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&lt;input&gt;</a:t>
            </a:r>
            <a:r>
              <a:rPr lang="zh-CN" altLang="en-US" dirty="0" smtClean="0"/>
              <a:t>标签</a:t>
            </a:r>
            <a:r>
              <a:rPr lang="en-US" altLang="zh-CN" dirty="0" smtClean="0"/>
              <a:t>: </a:t>
            </a:r>
            <a:r>
              <a:rPr lang="zh-CN" altLang="en-US" dirty="0" smtClean="0"/>
              <a:t>由</a:t>
            </a:r>
            <a:r>
              <a:rPr lang="en-US" altLang="zh-CN" dirty="0" smtClean="0"/>
              <a:t>type</a:t>
            </a:r>
            <a:r>
              <a:rPr lang="zh-CN" altLang="en-US" dirty="0" smtClean="0"/>
              <a:t>决定属性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67544" y="3573016"/>
            <a:ext cx="244827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text</a:t>
            </a:r>
            <a:r>
              <a:rPr lang="zh-CN" altLang="en-US" dirty="0" smtClean="0"/>
              <a:t>：普通文本框</a:t>
            </a:r>
            <a:endParaRPr lang="zh-CN" altLang="en-US" dirty="0" smtClean="0"/>
          </a:p>
          <a:p>
            <a:r>
              <a:rPr lang="en-US" altLang="zh-CN" dirty="0" smtClean="0"/>
              <a:t>password</a:t>
            </a:r>
            <a:r>
              <a:rPr lang="zh-CN" altLang="en-US" dirty="0" smtClean="0"/>
              <a:t>：密码文本框</a:t>
            </a:r>
            <a:endParaRPr lang="zh-CN" altLang="en-US" dirty="0" smtClean="0"/>
          </a:p>
          <a:p>
            <a:r>
              <a:rPr lang="en-US" altLang="zh-CN" dirty="0" smtClean="0"/>
              <a:t>radio</a:t>
            </a:r>
            <a:r>
              <a:rPr lang="zh-CN" altLang="en-US" dirty="0" smtClean="0"/>
              <a:t>：单选框</a:t>
            </a:r>
            <a:endParaRPr lang="zh-CN" altLang="en-US" dirty="0" smtClean="0"/>
          </a:p>
          <a:p>
            <a:r>
              <a:rPr lang="en-US" altLang="zh-CN" dirty="0" smtClean="0"/>
              <a:t>checkbox</a:t>
            </a:r>
            <a:r>
              <a:rPr lang="zh-CN" altLang="en-US" dirty="0" smtClean="0"/>
              <a:t>：复选框</a:t>
            </a:r>
            <a:endParaRPr lang="zh-CN" altLang="en-US" dirty="0" smtClean="0"/>
          </a:p>
          <a:p>
            <a:r>
              <a:rPr lang="en-US" altLang="zh-CN" dirty="0" smtClean="0"/>
              <a:t>butto</a:t>
            </a:r>
            <a:r>
              <a:rPr lang="zh-CN" altLang="en-US" dirty="0" smtClean="0"/>
              <a:t>：普通按钮</a:t>
            </a:r>
            <a:endParaRPr lang="zh-CN" altLang="en-US" dirty="0" smtClean="0"/>
          </a:p>
          <a:p>
            <a:r>
              <a:rPr lang="en-US" altLang="zh-CN" dirty="0" smtClean="0"/>
              <a:t>submit</a:t>
            </a:r>
            <a:r>
              <a:rPr lang="zh-CN" altLang="en-US" dirty="0" smtClean="0"/>
              <a:t>：提交按钮  </a:t>
            </a:r>
            <a:r>
              <a:rPr lang="en-US" altLang="zh-CN" dirty="0" smtClean="0"/>
              <a:t>img </a:t>
            </a:r>
            <a:r>
              <a:rPr lang="zh-CN" altLang="en-US" dirty="0" smtClean="0"/>
              <a:t>图片</a:t>
            </a:r>
            <a:endParaRPr lang="zh-CN" altLang="en-US" dirty="0" smtClean="0"/>
          </a:p>
          <a:p>
            <a:r>
              <a:rPr lang="en-US" altLang="zh-CN" dirty="0" smtClean="0"/>
              <a:t>reset</a:t>
            </a:r>
            <a:r>
              <a:rPr lang="zh-CN" altLang="en-US" dirty="0" smtClean="0"/>
              <a:t>：充值按钮</a:t>
            </a:r>
            <a:endParaRPr lang="zh-CN" altLang="en-US" dirty="0" smtClean="0"/>
          </a:p>
          <a:p>
            <a:r>
              <a:rPr lang="en-US" altLang="zh-CN" dirty="0" smtClean="0"/>
              <a:t>hidden</a:t>
            </a:r>
            <a:r>
              <a:rPr lang="zh-CN" altLang="en-US" dirty="0" smtClean="0"/>
              <a:t>：隐藏</a:t>
            </a:r>
            <a:endParaRPr lang="zh-CN" altLang="en-US" dirty="0" smtClean="0"/>
          </a:p>
          <a:p>
            <a:endParaRPr lang="zh-CN" altLang="en-US" dirty="0"/>
          </a:p>
        </p:txBody>
      </p:sp>
      <p:cxnSp>
        <p:nvCxnSpPr>
          <p:cNvPr id="11" name="直接箭头连接符 10"/>
          <p:cNvCxnSpPr/>
          <p:nvPr/>
        </p:nvCxnSpPr>
        <p:spPr>
          <a:xfrm>
            <a:off x="1835696" y="2708920"/>
            <a:ext cx="0" cy="79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652120" y="188640"/>
            <a:ext cx="32403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文本框与密码框控件</a:t>
            </a:r>
            <a:endParaRPr lang="zh-CN" altLang="en-US" dirty="0" smtClean="0"/>
          </a:p>
          <a:p>
            <a:r>
              <a:rPr lang="en-US" altLang="zh-CN" dirty="0" smtClean="0"/>
              <a:t>value:</a:t>
            </a:r>
            <a:r>
              <a:rPr lang="zh-CN" altLang="en-US" dirty="0" smtClean="0"/>
              <a:t>代表文本框的默认值</a:t>
            </a:r>
            <a:endParaRPr lang="zh-CN" altLang="en-US" dirty="0" smtClean="0"/>
          </a:p>
          <a:p>
            <a:r>
              <a:rPr lang="en-US" altLang="zh-CN" dirty="0" smtClean="0"/>
              <a:t>size:</a:t>
            </a:r>
            <a:r>
              <a:rPr lang="zh-CN" altLang="en-US" dirty="0" smtClean="0"/>
              <a:t>代表文本框的宽度大小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436096" y="1484784"/>
            <a:ext cx="33843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单选按钮与复选框</a:t>
            </a:r>
            <a:endParaRPr lang="zh-CN" altLang="en-US" dirty="0" smtClean="0"/>
          </a:p>
          <a:p>
            <a:r>
              <a:rPr lang="en-US" altLang="zh-CN" dirty="0" smtClean="0"/>
              <a:t>checked</a:t>
            </a:r>
            <a:r>
              <a:rPr lang="zh-CN" altLang="en-US" dirty="0" smtClean="0"/>
              <a:t>：代表此按钮是否被选中</a:t>
            </a:r>
            <a:endParaRPr lang="zh-CN" altLang="en-US" dirty="0" smtClean="0"/>
          </a:p>
          <a:p>
            <a:r>
              <a:rPr lang="zh-CN" altLang="en-US" dirty="0" smtClean="0"/>
              <a:t>可取值：</a:t>
            </a:r>
            <a:r>
              <a:rPr lang="en-US" altLang="zh-CN" dirty="0" smtClean="0"/>
              <a:t>true</a:t>
            </a:r>
            <a:r>
              <a:rPr lang="zh-CN" altLang="en-US" dirty="0" smtClean="0"/>
              <a:t>代表选中 </a:t>
            </a:r>
            <a:r>
              <a:rPr lang="en-US" altLang="zh-CN" dirty="0" smtClean="0"/>
              <a:t>false</a:t>
            </a:r>
            <a:r>
              <a:rPr lang="zh-CN" altLang="en-US" dirty="0" smtClean="0"/>
              <a:t>代表没有选中</a:t>
            </a:r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923928" y="3284984"/>
            <a:ext cx="49685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下拉式列表框分为两部分</a:t>
            </a:r>
            <a:endParaRPr lang="zh-CN" altLang="en-US" dirty="0" smtClean="0"/>
          </a:p>
          <a:p>
            <a:r>
              <a:rPr lang="en-US" altLang="zh-CN" dirty="0" smtClean="0"/>
              <a:t>&lt;select&gt;</a:t>
            </a:r>
            <a:r>
              <a:rPr lang="zh-CN" altLang="en-US" dirty="0" smtClean="0"/>
              <a:t>代表一个下拉式列表框</a:t>
            </a:r>
            <a:endParaRPr lang="zh-CN" altLang="en-US" dirty="0" smtClean="0"/>
          </a:p>
          <a:p>
            <a:r>
              <a:rPr lang="en-US" altLang="zh-CN" dirty="0" smtClean="0"/>
              <a:t>&lt;option&gt;</a:t>
            </a:r>
            <a:r>
              <a:rPr lang="zh-CN" altLang="en-US" dirty="0" smtClean="0"/>
              <a:t>代表下拉式列表框中的某一项</a:t>
            </a:r>
            <a:endParaRPr lang="zh-CN" altLang="en-US" dirty="0" smtClean="0"/>
          </a:p>
          <a:p>
            <a:r>
              <a:rPr lang="en-US" altLang="zh-CN" dirty="0" smtClean="0"/>
              <a:t>radio</a:t>
            </a:r>
            <a:r>
              <a:rPr lang="zh-CN" altLang="en-US" dirty="0" smtClean="0"/>
              <a:t>与</a:t>
            </a:r>
            <a:r>
              <a:rPr lang="en-US" altLang="zh-CN" dirty="0" smtClean="0"/>
              <a:t>checkbox</a:t>
            </a:r>
            <a:r>
              <a:rPr lang="zh-CN" altLang="en-US" dirty="0" smtClean="0"/>
              <a:t>中被选中的状态属性叫</a:t>
            </a:r>
            <a:r>
              <a:rPr lang="en-US" altLang="zh-CN" dirty="0" smtClean="0"/>
              <a:t>checked </a:t>
            </a:r>
            <a:r>
              <a:rPr lang="zh-CN" altLang="en-US" dirty="0" smtClean="0"/>
              <a:t>而在下拉式列表框中被选中状态叫</a:t>
            </a:r>
            <a:r>
              <a:rPr lang="en-US" altLang="zh-CN" dirty="0" smtClean="0"/>
              <a:t>selected</a:t>
            </a:r>
            <a:endParaRPr lang="zh-CN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067944" y="5445224"/>
            <a:ext cx="35283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&lt;textarea&gt;</a:t>
            </a:r>
            <a:r>
              <a:rPr lang="zh-CN" altLang="en-US" dirty="0" smtClean="0"/>
              <a:t>多行文本框     </a:t>
            </a:r>
            <a:endParaRPr lang="zh-CN" altLang="en-US" dirty="0" smtClean="0"/>
          </a:p>
          <a:p>
            <a:r>
              <a:rPr lang="en-US" altLang="zh-CN" dirty="0" smtClean="0"/>
              <a:t>rows</a:t>
            </a:r>
            <a:r>
              <a:rPr lang="zh-CN" altLang="en-US" dirty="0" smtClean="0"/>
              <a:t>：代表文本行数</a:t>
            </a:r>
            <a:endParaRPr lang="zh-CN" altLang="en-US" dirty="0" smtClean="0"/>
          </a:p>
          <a:p>
            <a:r>
              <a:rPr lang="en-US" altLang="zh-CN" dirty="0" smtClean="0"/>
              <a:t>cols</a:t>
            </a:r>
            <a:r>
              <a:rPr lang="zh-CN" altLang="en-US" dirty="0" smtClean="0"/>
              <a:t>：代表文本列数 </a:t>
            </a:r>
            <a:endParaRPr lang="zh-CN" altLang="en-US" dirty="0"/>
          </a:p>
        </p:txBody>
      </p:sp>
      <p:sp>
        <p:nvSpPr>
          <p:cNvPr id="2050" name=" 2050"/>
          <p:cNvSpPr/>
          <p:nvPr/>
        </p:nvSpPr>
        <p:spPr bwMode="auto">
          <a:xfrm rot="300000">
            <a:off x="7433945" y="4856480"/>
            <a:ext cx="1647825" cy="1938655"/>
          </a:xfrm>
          <a:custGeom>
            <a:avLst/>
            <a:gdLst>
              <a:gd name="T0" fmla="*/ 1052180 w 1822450"/>
              <a:gd name="T1" fmla="*/ 1891814 h 1912938"/>
              <a:gd name="T2" fmla="*/ 834486 w 1822450"/>
              <a:gd name="T3" fmla="*/ 1843067 h 1912938"/>
              <a:gd name="T4" fmla="*/ 702457 w 1822450"/>
              <a:gd name="T5" fmla="*/ 1904601 h 1912938"/>
              <a:gd name="T6" fmla="*/ 1654740 w 1822450"/>
              <a:gd name="T7" fmla="*/ 1644404 h 1912938"/>
              <a:gd name="T8" fmla="*/ 1553494 w 1822450"/>
              <a:gd name="T9" fmla="*/ 1640423 h 1912938"/>
              <a:gd name="T10" fmla="*/ 1385313 w 1822450"/>
              <a:gd name="T11" fmla="*/ 1639229 h 1912938"/>
              <a:gd name="T12" fmla="*/ 1338497 w 1822450"/>
              <a:gd name="T13" fmla="*/ 1607788 h 1912938"/>
              <a:gd name="T14" fmla="*/ 436229 w 1822450"/>
              <a:gd name="T15" fmla="*/ 1649976 h 1912938"/>
              <a:gd name="T16" fmla="*/ 265376 w 1822450"/>
              <a:gd name="T17" fmla="*/ 1639229 h 1912938"/>
              <a:gd name="T18" fmla="*/ 148309 w 1822450"/>
              <a:gd name="T19" fmla="*/ 1649577 h 1912938"/>
              <a:gd name="T20" fmla="*/ 624432 w 1822450"/>
              <a:gd name="T21" fmla="*/ 1289910 h 1912938"/>
              <a:gd name="T22" fmla="*/ 583933 w 1822450"/>
              <a:gd name="T23" fmla="*/ 1302672 h 1912938"/>
              <a:gd name="T24" fmla="*/ 1245239 w 1822450"/>
              <a:gd name="T25" fmla="*/ 1301091 h 1912938"/>
              <a:gd name="T26" fmla="*/ 1203152 w 1822450"/>
              <a:gd name="T27" fmla="*/ 1281551 h 1912938"/>
              <a:gd name="T28" fmla="*/ 110393 w 1822450"/>
              <a:gd name="T29" fmla="*/ 1147347 h 1912938"/>
              <a:gd name="T30" fmla="*/ 86508 w 1822450"/>
              <a:gd name="T31" fmla="*/ 1182918 h 1912938"/>
              <a:gd name="T32" fmla="*/ 1760008 w 1822450"/>
              <a:gd name="T33" fmla="*/ 1169884 h 1912938"/>
              <a:gd name="T34" fmla="*/ 1709636 w 1822450"/>
              <a:gd name="T35" fmla="*/ 1166651 h 1912938"/>
              <a:gd name="T36" fmla="*/ 366123 w 1822450"/>
              <a:gd name="T37" fmla="*/ 583339 h 1912938"/>
              <a:gd name="T38" fmla="*/ 468306 w 1822450"/>
              <a:gd name="T39" fmla="*/ 1328065 h 1912938"/>
              <a:gd name="T40" fmla="*/ 96264 w 1822450"/>
              <a:gd name="T41" fmla="*/ 768237 h 1912938"/>
              <a:gd name="T42" fmla="*/ 1183 w 1822450"/>
              <a:gd name="T43" fmla="*/ 654059 h 1912938"/>
              <a:gd name="T44" fmla="*/ 1654601 w 1822450"/>
              <a:gd name="T45" fmla="*/ 539486 h 1912938"/>
              <a:gd name="T46" fmla="*/ 1777799 w 1822450"/>
              <a:gd name="T47" fmla="*/ 1076207 h 1912938"/>
              <a:gd name="T48" fmla="*/ 1669211 w 1822450"/>
              <a:gd name="T49" fmla="*/ 1082926 h 1912938"/>
              <a:gd name="T50" fmla="*/ 1379381 w 1822450"/>
              <a:gd name="T51" fmla="*/ 1258406 h 1912938"/>
              <a:gd name="T52" fmla="*/ 1596951 w 1822450"/>
              <a:gd name="T53" fmla="*/ 534744 h 1912938"/>
              <a:gd name="T54" fmla="*/ 1341509 w 1822450"/>
              <a:gd name="T55" fmla="*/ 631970 h 1912938"/>
              <a:gd name="T56" fmla="*/ 1211058 w 1822450"/>
              <a:gd name="T57" fmla="*/ 878592 h 1912938"/>
              <a:gd name="T58" fmla="*/ 913390 w 1822450"/>
              <a:gd name="T59" fmla="*/ 1388436 h 1912938"/>
              <a:gd name="T60" fmla="*/ 620862 w 1822450"/>
              <a:gd name="T61" fmla="*/ 1012575 h 1912938"/>
              <a:gd name="T62" fmla="*/ 490410 w 1822450"/>
              <a:gd name="T63" fmla="*/ 658450 h 1912938"/>
              <a:gd name="T64" fmla="*/ 791239 w 1822450"/>
              <a:gd name="T65" fmla="*/ 477436 h 1912938"/>
              <a:gd name="T66" fmla="*/ 930565 w 1822450"/>
              <a:gd name="T67" fmla="*/ 340686 h 1912938"/>
              <a:gd name="T68" fmla="*/ 1525019 w 1822450"/>
              <a:gd name="T69" fmla="*/ 348987 h 1912938"/>
              <a:gd name="T70" fmla="*/ 1543211 w 1822450"/>
              <a:gd name="T71" fmla="*/ 320925 h 1912938"/>
              <a:gd name="T72" fmla="*/ 361253 w 1822450"/>
              <a:gd name="T73" fmla="*/ 309859 h 1912938"/>
              <a:gd name="T74" fmla="*/ 388900 w 1822450"/>
              <a:gd name="T75" fmla="*/ 340686 h 1912938"/>
              <a:gd name="T76" fmla="*/ 1589483 w 1822450"/>
              <a:gd name="T77" fmla="*/ 183386 h 1912938"/>
              <a:gd name="T78" fmla="*/ 1537279 w 1822450"/>
              <a:gd name="T79" fmla="*/ 257688 h 1912938"/>
              <a:gd name="T80" fmla="*/ 1630219 w 1822450"/>
              <a:gd name="T81" fmla="*/ 376257 h 1912938"/>
              <a:gd name="T82" fmla="*/ 1556658 w 1822450"/>
              <a:gd name="T83" fmla="*/ 503916 h 1912938"/>
              <a:gd name="T84" fmla="*/ 1370381 w 1822450"/>
              <a:gd name="T85" fmla="*/ 446213 h 1912938"/>
              <a:gd name="T86" fmla="*/ 1339928 w 1822450"/>
              <a:gd name="T87" fmla="*/ 311439 h 1912938"/>
              <a:gd name="T88" fmla="*/ 1371963 w 1822450"/>
              <a:gd name="T89" fmla="*/ 194056 h 1912938"/>
              <a:gd name="T90" fmla="*/ 478954 w 1822450"/>
              <a:gd name="T91" fmla="*/ 223304 h 1912938"/>
              <a:gd name="T92" fmla="*/ 457626 w 1822450"/>
              <a:gd name="T93" fmla="*/ 275474 h 1912938"/>
              <a:gd name="T94" fmla="*/ 476585 w 1822450"/>
              <a:gd name="T95" fmla="*/ 405900 h 1912938"/>
              <a:gd name="T96" fmla="*/ 374682 w 1822450"/>
              <a:gd name="T97" fmla="*/ 531187 h 1912938"/>
              <a:gd name="T98" fmla="*/ 206423 w 1822450"/>
              <a:gd name="T99" fmla="*/ 401156 h 1912938"/>
              <a:gd name="T100" fmla="*/ 203659 w 1822450"/>
              <a:gd name="T101" fmla="*/ 280612 h 1912938"/>
              <a:gd name="T102" fmla="*/ 318991 w 1822450"/>
              <a:gd name="T103" fmla="*/ 160462 h 1912938"/>
              <a:gd name="T104" fmla="*/ 951483 w 1822450"/>
              <a:gd name="T105" fmla="*/ 193267 h 1912938"/>
              <a:gd name="T106" fmla="*/ 978320 w 1822450"/>
              <a:gd name="T107" fmla="*/ 240299 h 1912938"/>
              <a:gd name="T108" fmla="*/ 1028839 w 1822450"/>
              <a:gd name="T109" fmla="*/ 19762 h 1912938"/>
              <a:gd name="T110" fmla="*/ 985031 w 1822450"/>
              <a:gd name="T111" fmla="*/ 122916 h 1912938"/>
              <a:gd name="T112" fmla="*/ 1097906 w 1822450"/>
              <a:gd name="T113" fmla="*/ 194847 h 1912938"/>
              <a:gd name="T114" fmla="*/ 1067122 w 1822450"/>
              <a:gd name="T115" fmla="*/ 354520 h 1912938"/>
              <a:gd name="T116" fmla="*/ 893862 w 1822450"/>
              <a:gd name="T117" fmla="*/ 476646 h 1912938"/>
              <a:gd name="T118" fmla="*/ 745465 w 1822450"/>
              <a:gd name="T119" fmla="*/ 315392 h 1912938"/>
              <a:gd name="T120" fmla="*/ 746649 w 1822450"/>
              <a:gd name="T121" fmla="*/ 154929 h 1912938"/>
              <a:gd name="T122" fmla="*/ 892678 w 1822450"/>
              <a:gd name="T123" fmla="*/ 3162 h 1912938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822450" h="1912938">
                <a:moveTo>
                  <a:pt x="987425" y="1839913"/>
                </a:moveTo>
                <a:lnTo>
                  <a:pt x="1085699" y="1839913"/>
                </a:lnTo>
                <a:lnTo>
                  <a:pt x="1094850" y="1845932"/>
                </a:lnTo>
                <a:lnTo>
                  <a:pt x="1104399" y="1852753"/>
                </a:lnTo>
                <a:lnTo>
                  <a:pt x="1115141" y="1860778"/>
                </a:lnTo>
                <a:lnTo>
                  <a:pt x="1126282" y="1870407"/>
                </a:lnTo>
                <a:lnTo>
                  <a:pt x="1131454" y="1874821"/>
                </a:lnTo>
                <a:lnTo>
                  <a:pt x="1135831" y="1879636"/>
                </a:lnTo>
                <a:lnTo>
                  <a:pt x="1139809" y="1884450"/>
                </a:lnTo>
                <a:lnTo>
                  <a:pt x="1142594" y="1888864"/>
                </a:lnTo>
                <a:lnTo>
                  <a:pt x="1144982" y="1893679"/>
                </a:lnTo>
                <a:lnTo>
                  <a:pt x="1145777" y="1895685"/>
                </a:lnTo>
                <a:lnTo>
                  <a:pt x="1146175" y="1897691"/>
                </a:lnTo>
                <a:lnTo>
                  <a:pt x="1145777" y="1900500"/>
                </a:lnTo>
                <a:lnTo>
                  <a:pt x="1144982" y="1902907"/>
                </a:lnTo>
                <a:lnTo>
                  <a:pt x="1142992" y="1905315"/>
                </a:lnTo>
                <a:lnTo>
                  <a:pt x="1140605" y="1907321"/>
                </a:lnTo>
                <a:lnTo>
                  <a:pt x="1137422" y="1908926"/>
                </a:lnTo>
                <a:lnTo>
                  <a:pt x="1133046" y="1910531"/>
                </a:lnTo>
                <a:lnTo>
                  <a:pt x="1127475" y="1911735"/>
                </a:lnTo>
                <a:lnTo>
                  <a:pt x="1120712" y="1912537"/>
                </a:lnTo>
                <a:lnTo>
                  <a:pt x="1112754" y="1912938"/>
                </a:lnTo>
                <a:lnTo>
                  <a:pt x="1105195" y="1912938"/>
                </a:lnTo>
                <a:lnTo>
                  <a:pt x="1098033" y="1912537"/>
                </a:lnTo>
                <a:lnTo>
                  <a:pt x="1091269" y="1911735"/>
                </a:lnTo>
                <a:lnTo>
                  <a:pt x="1084903" y="1910130"/>
                </a:lnTo>
                <a:lnTo>
                  <a:pt x="1078537" y="1908525"/>
                </a:lnTo>
                <a:lnTo>
                  <a:pt x="1072569" y="1906920"/>
                </a:lnTo>
                <a:lnTo>
                  <a:pt x="1066601" y="1904914"/>
                </a:lnTo>
                <a:lnTo>
                  <a:pt x="1061031" y="1902105"/>
                </a:lnTo>
                <a:lnTo>
                  <a:pt x="1055859" y="1899697"/>
                </a:lnTo>
                <a:lnTo>
                  <a:pt x="1045514" y="1893679"/>
                </a:lnTo>
                <a:lnTo>
                  <a:pt x="1035965" y="1887259"/>
                </a:lnTo>
                <a:lnTo>
                  <a:pt x="1026416" y="1880438"/>
                </a:lnTo>
                <a:lnTo>
                  <a:pt x="1022438" y="1878031"/>
                </a:lnTo>
                <a:lnTo>
                  <a:pt x="1019255" y="1876827"/>
                </a:lnTo>
                <a:lnTo>
                  <a:pt x="1018459" y="1876827"/>
                </a:lnTo>
                <a:lnTo>
                  <a:pt x="1017663" y="1876827"/>
                </a:lnTo>
                <a:lnTo>
                  <a:pt x="1016470" y="1877629"/>
                </a:lnTo>
                <a:lnTo>
                  <a:pt x="1015674" y="1878833"/>
                </a:lnTo>
                <a:lnTo>
                  <a:pt x="1015276" y="1880037"/>
                </a:lnTo>
                <a:lnTo>
                  <a:pt x="1014083" y="1880839"/>
                </a:lnTo>
                <a:lnTo>
                  <a:pt x="1013685" y="1881241"/>
                </a:lnTo>
                <a:lnTo>
                  <a:pt x="1012889" y="1881241"/>
                </a:lnTo>
                <a:lnTo>
                  <a:pt x="1002146" y="1880839"/>
                </a:lnTo>
                <a:lnTo>
                  <a:pt x="995781" y="1880438"/>
                </a:lnTo>
                <a:lnTo>
                  <a:pt x="993393" y="1880037"/>
                </a:lnTo>
                <a:lnTo>
                  <a:pt x="991802" y="1879234"/>
                </a:lnTo>
                <a:lnTo>
                  <a:pt x="989812" y="1870006"/>
                </a:lnTo>
                <a:lnTo>
                  <a:pt x="988619" y="1861580"/>
                </a:lnTo>
                <a:lnTo>
                  <a:pt x="988221" y="1855160"/>
                </a:lnTo>
                <a:lnTo>
                  <a:pt x="988221" y="1850747"/>
                </a:lnTo>
                <a:lnTo>
                  <a:pt x="988221" y="1847136"/>
                </a:lnTo>
                <a:lnTo>
                  <a:pt x="988619" y="1844728"/>
                </a:lnTo>
                <a:lnTo>
                  <a:pt x="989017" y="1843123"/>
                </a:lnTo>
                <a:lnTo>
                  <a:pt x="987425" y="1839913"/>
                </a:lnTo>
                <a:close/>
                <a:moveTo>
                  <a:pt x="739926" y="1839913"/>
                </a:moveTo>
                <a:lnTo>
                  <a:pt x="838200" y="1839913"/>
                </a:lnTo>
                <a:lnTo>
                  <a:pt x="836608" y="1843123"/>
                </a:lnTo>
                <a:lnTo>
                  <a:pt x="837006" y="1844728"/>
                </a:lnTo>
                <a:lnTo>
                  <a:pt x="837404" y="1847136"/>
                </a:lnTo>
                <a:lnTo>
                  <a:pt x="837404" y="1850747"/>
                </a:lnTo>
                <a:lnTo>
                  <a:pt x="837404" y="1855160"/>
                </a:lnTo>
                <a:lnTo>
                  <a:pt x="837006" y="1861580"/>
                </a:lnTo>
                <a:lnTo>
                  <a:pt x="835813" y="1870006"/>
                </a:lnTo>
                <a:lnTo>
                  <a:pt x="833823" y="1879234"/>
                </a:lnTo>
                <a:lnTo>
                  <a:pt x="831834" y="1880037"/>
                </a:lnTo>
                <a:lnTo>
                  <a:pt x="829447" y="1880438"/>
                </a:lnTo>
                <a:lnTo>
                  <a:pt x="823479" y="1880839"/>
                </a:lnTo>
                <a:lnTo>
                  <a:pt x="812338" y="1881241"/>
                </a:lnTo>
                <a:lnTo>
                  <a:pt x="811542" y="1881241"/>
                </a:lnTo>
                <a:lnTo>
                  <a:pt x="810747" y="1880839"/>
                </a:lnTo>
                <a:lnTo>
                  <a:pt x="810349" y="1880037"/>
                </a:lnTo>
                <a:lnTo>
                  <a:pt x="809553" y="1878833"/>
                </a:lnTo>
                <a:lnTo>
                  <a:pt x="809155" y="1877629"/>
                </a:lnTo>
                <a:lnTo>
                  <a:pt x="807962" y="1876827"/>
                </a:lnTo>
                <a:lnTo>
                  <a:pt x="807166" y="1876827"/>
                </a:lnTo>
                <a:lnTo>
                  <a:pt x="806370" y="1876827"/>
                </a:lnTo>
                <a:lnTo>
                  <a:pt x="803187" y="1878031"/>
                </a:lnTo>
                <a:lnTo>
                  <a:pt x="799209" y="1880438"/>
                </a:lnTo>
                <a:lnTo>
                  <a:pt x="789660" y="1887259"/>
                </a:lnTo>
                <a:lnTo>
                  <a:pt x="780111" y="1893679"/>
                </a:lnTo>
                <a:lnTo>
                  <a:pt x="769368" y="1899697"/>
                </a:lnTo>
                <a:lnTo>
                  <a:pt x="764594" y="1902105"/>
                </a:lnTo>
                <a:lnTo>
                  <a:pt x="758626" y="1904914"/>
                </a:lnTo>
                <a:lnTo>
                  <a:pt x="753056" y="1906920"/>
                </a:lnTo>
                <a:lnTo>
                  <a:pt x="747088" y="1908525"/>
                </a:lnTo>
                <a:lnTo>
                  <a:pt x="740722" y="1910130"/>
                </a:lnTo>
                <a:lnTo>
                  <a:pt x="733958" y="1911735"/>
                </a:lnTo>
                <a:lnTo>
                  <a:pt x="727194" y="1912537"/>
                </a:lnTo>
                <a:lnTo>
                  <a:pt x="720032" y="1912938"/>
                </a:lnTo>
                <a:lnTo>
                  <a:pt x="712473" y="1912938"/>
                </a:lnTo>
                <a:lnTo>
                  <a:pt x="704913" y="1912537"/>
                </a:lnTo>
                <a:lnTo>
                  <a:pt x="700139" y="1912136"/>
                </a:lnTo>
                <a:lnTo>
                  <a:pt x="695365" y="1911333"/>
                </a:lnTo>
                <a:lnTo>
                  <a:pt x="691386" y="1909728"/>
                </a:lnTo>
                <a:lnTo>
                  <a:pt x="687805" y="1908926"/>
                </a:lnTo>
                <a:lnTo>
                  <a:pt x="685020" y="1907321"/>
                </a:lnTo>
                <a:lnTo>
                  <a:pt x="683031" y="1905716"/>
                </a:lnTo>
                <a:lnTo>
                  <a:pt x="681041" y="1903710"/>
                </a:lnTo>
                <a:lnTo>
                  <a:pt x="680245" y="1902105"/>
                </a:lnTo>
                <a:lnTo>
                  <a:pt x="679450" y="1900099"/>
                </a:lnTo>
                <a:lnTo>
                  <a:pt x="679450" y="1898093"/>
                </a:lnTo>
                <a:lnTo>
                  <a:pt x="679848" y="1895685"/>
                </a:lnTo>
                <a:lnTo>
                  <a:pt x="680245" y="1893679"/>
                </a:lnTo>
                <a:lnTo>
                  <a:pt x="681439" y="1891673"/>
                </a:lnTo>
                <a:lnTo>
                  <a:pt x="684224" y="1886457"/>
                </a:lnTo>
                <a:lnTo>
                  <a:pt x="687805" y="1881642"/>
                </a:lnTo>
                <a:lnTo>
                  <a:pt x="692182" y="1876827"/>
                </a:lnTo>
                <a:lnTo>
                  <a:pt x="697354" y="1872012"/>
                </a:lnTo>
                <a:lnTo>
                  <a:pt x="702526" y="1866796"/>
                </a:lnTo>
                <a:lnTo>
                  <a:pt x="708494" y="1861981"/>
                </a:lnTo>
                <a:lnTo>
                  <a:pt x="720032" y="1853555"/>
                </a:lnTo>
                <a:lnTo>
                  <a:pt x="729581" y="1846333"/>
                </a:lnTo>
                <a:lnTo>
                  <a:pt x="739926" y="1839913"/>
                </a:lnTo>
                <a:close/>
                <a:moveTo>
                  <a:pt x="1538288" y="1614488"/>
                </a:moveTo>
                <a:lnTo>
                  <a:pt x="1616076" y="1614488"/>
                </a:lnTo>
                <a:lnTo>
                  <a:pt x="1619648" y="1616486"/>
                </a:lnTo>
                <a:lnTo>
                  <a:pt x="1628379" y="1622880"/>
                </a:lnTo>
                <a:lnTo>
                  <a:pt x="1640286" y="1631273"/>
                </a:lnTo>
                <a:lnTo>
                  <a:pt x="1646239" y="1636069"/>
                </a:lnTo>
                <a:lnTo>
                  <a:pt x="1651795" y="1641264"/>
                </a:lnTo>
                <a:lnTo>
                  <a:pt x="1656557" y="1646060"/>
                </a:lnTo>
                <a:lnTo>
                  <a:pt x="1660526" y="1651256"/>
                </a:lnTo>
                <a:lnTo>
                  <a:pt x="1661717" y="1653653"/>
                </a:lnTo>
                <a:lnTo>
                  <a:pt x="1662907" y="1656451"/>
                </a:lnTo>
                <a:lnTo>
                  <a:pt x="1663701" y="1658449"/>
                </a:lnTo>
                <a:lnTo>
                  <a:pt x="1663701" y="1660448"/>
                </a:lnTo>
                <a:lnTo>
                  <a:pt x="1663304" y="1662845"/>
                </a:lnTo>
                <a:lnTo>
                  <a:pt x="1662511" y="1664444"/>
                </a:lnTo>
                <a:lnTo>
                  <a:pt x="1661320" y="1666043"/>
                </a:lnTo>
                <a:lnTo>
                  <a:pt x="1659336" y="1668041"/>
                </a:lnTo>
                <a:lnTo>
                  <a:pt x="1656161" y="1669240"/>
                </a:lnTo>
                <a:lnTo>
                  <a:pt x="1652986" y="1670039"/>
                </a:lnTo>
                <a:lnTo>
                  <a:pt x="1648620" y="1670838"/>
                </a:lnTo>
                <a:lnTo>
                  <a:pt x="1643461" y="1671238"/>
                </a:lnTo>
                <a:lnTo>
                  <a:pt x="1637904" y="1671638"/>
                </a:lnTo>
                <a:lnTo>
                  <a:pt x="1631951" y="1671638"/>
                </a:lnTo>
                <a:lnTo>
                  <a:pt x="1625998" y="1671238"/>
                </a:lnTo>
                <a:lnTo>
                  <a:pt x="1620442" y="1670838"/>
                </a:lnTo>
                <a:lnTo>
                  <a:pt x="1615282" y="1669640"/>
                </a:lnTo>
                <a:lnTo>
                  <a:pt x="1610520" y="1668441"/>
                </a:lnTo>
                <a:lnTo>
                  <a:pt x="1605757" y="1666842"/>
                </a:lnTo>
                <a:lnTo>
                  <a:pt x="1600995" y="1665243"/>
                </a:lnTo>
                <a:lnTo>
                  <a:pt x="1592660" y="1661646"/>
                </a:lnTo>
                <a:lnTo>
                  <a:pt x="1584723" y="1656851"/>
                </a:lnTo>
                <a:lnTo>
                  <a:pt x="1576785" y="1651655"/>
                </a:lnTo>
                <a:lnTo>
                  <a:pt x="1569245" y="1646060"/>
                </a:lnTo>
                <a:lnTo>
                  <a:pt x="1566070" y="1644062"/>
                </a:lnTo>
                <a:lnTo>
                  <a:pt x="1564085" y="1643263"/>
                </a:lnTo>
                <a:lnTo>
                  <a:pt x="1562101" y="1643263"/>
                </a:lnTo>
                <a:lnTo>
                  <a:pt x="1561307" y="1643662"/>
                </a:lnTo>
                <a:lnTo>
                  <a:pt x="1560513" y="1645660"/>
                </a:lnTo>
                <a:lnTo>
                  <a:pt x="1559720" y="1646460"/>
                </a:lnTo>
                <a:lnTo>
                  <a:pt x="1558926" y="1647259"/>
                </a:lnTo>
                <a:lnTo>
                  <a:pt x="1550195" y="1646460"/>
                </a:lnTo>
                <a:lnTo>
                  <a:pt x="1545035" y="1646060"/>
                </a:lnTo>
                <a:lnTo>
                  <a:pt x="1543448" y="1645660"/>
                </a:lnTo>
                <a:lnTo>
                  <a:pt x="1541860" y="1645261"/>
                </a:lnTo>
                <a:lnTo>
                  <a:pt x="1540273" y="1637667"/>
                </a:lnTo>
                <a:lnTo>
                  <a:pt x="1539479" y="1631273"/>
                </a:lnTo>
                <a:lnTo>
                  <a:pt x="1539082" y="1626877"/>
                </a:lnTo>
                <a:lnTo>
                  <a:pt x="1539082" y="1622880"/>
                </a:lnTo>
                <a:lnTo>
                  <a:pt x="1539082" y="1618085"/>
                </a:lnTo>
                <a:lnTo>
                  <a:pt x="1539479" y="1616486"/>
                </a:lnTo>
                <a:lnTo>
                  <a:pt x="1538288" y="1614488"/>
                </a:lnTo>
                <a:close/>
                <a:moveTo>
                  <a:pt x="1343177" y="1614488"/>
                </a:moveTo>
                <a:lnTo>
                  <a:pt x="1420813" y="1614488"/>
                </a:lnTo>
                <a:lnTo>
                  <a:pt x="1419619" y="1616486"/>
                </a:lnTo>
                <a:lnTo>
                  <a:pt x="1420017" y="1618085"/>
                </a:lnTo>
                <a:lnTo>
                  <a:pt x="1420415" y="1622880"/>
                </a:lnTo>
                <a:lnTo>
                  <a:pt x="1420415" y="1626877"/>
                </a:lnTo>
                <a:lnTo>
                  <a:pt x="1420017" y="1631273"/>
                </a:lnTo>
                <a:lnTo>
                  <a:pt x="1419221" y="1637667"/>
                </a:lnTo>
                <a:lnTo>
                  <a:pt x="1417628" y="1645261"/>
                </a:lnTo>
                <a:lnTo>
                  <a:pt x="1416434" y="1645660"/>
                </a:lnTo>
                <a:lnTo>
                  <a:pt x="1414045" y="1646060"/>
                </a:lnTo>
                <a:lnTo>
                  <a:pt x="1409665" y="1646460"/>
                </a:lnTo>
                <a:lnTo>
                  <a:pt x="1400508" y="1647259"/>
                </a:lnTo>
                <a:lnTo>
                  <a:pt x="1399712" y="1646460"/>
                </a:lnTo>
                <a:lnTo>
                  <a:pt x="1398916" y="1645660"/>
                </a:lnTo>
                <a:lnTo>
                  <a:pt x="1398119" y="1643662"/>
                </a:lnTo>
                <a:lnTo>
                  <a:pt x="1397323" y="1643263"/>
                </a:lnTo>
                <a:lnTo>
                  <a:pt x="1395731" y="1643263"/>
                </a:lnTo>
                <a:lnTo>
                  <a:pt x="1393342" y="1644062"/>
                </a:lnTo>
                <a:lnTo>
                  <a:pt x="1390157" y="1646060"/>
                </a:lnTo>
                <a:lnTo>
                  <a:pt x="1382592" y="1651655"/>
                </a:lnTo>
                <a:lnTo>
                  <a:pt x="1375028" y="1656851"/>
                </a:lnTo>
                <a:lnTo>
                  <a:pt x="1366667" y="1661646"/>
                </a:lnTo>
                <a:lnTo>
                  <a:pt x="1357908" y="1665243"/>
                </a:lnTo>
                <a:lnTo>
                  <a:pt x="1353528" y="1666842"/>
                </a:lnTo>
                <a:lnTo>
                  <a:pt x="1348751" y="1668441"/>
                </a:lnTo>
                <a:lnTo>
                  <a:pt x="1343973" y="1669640"/>
                </a:lnTo>
                <a:lnTo>
                  <a:pt x="1338399" y="1670838"/>
                </a:lnTo>
                <a:lnTo>
                  <a:pt x="1333223" y="1671238"/>
                </a:lnTo>
                <a:lnTo>
                  <a:pt x="1327649" y="1671638"/>
                </a:lnTo>
                <a:lnTo>
                  <a:pt x="1321677" y="1671638"/>
                </a:lnTo>
                <a:lnTo>
                  <a:pt x="1315307" y="1671238"/>
                </a:lnTo>
                <a:lnTo>
                  <a:pt x="1310131" y="1670838"/>
                </a:lnTo>
                <a:lnTo>
                  <a:pt x="1306548" y="1670039"/>
                </a:lnTo>
                <a:lnTo>
                  <a:pt x="1302567" y="1669240"/>
                </a:lnTo>
                <a:lnTo>
                  <a:pt x="1300178" y="1668041"/>
                </a:lnTo>
                <a:lnTo>
                  <a:pt x="1297789" y="1666043"/>
                </a:lnTo>
                <a:lnTo>
                  <a:pt x="1296595" y="1664444"/>
                </a:lnTo>
                <a:lnTo>
                  <a:pt x="1295798" y="1662845"/>
                </a:lnTo>
                <a:lnTo>
                  <a:pt x="1295400" y="1660448"/>
                </a:lnTo>
                <a:lnTo>
                  <a:pt x="1295400" y="1658449"/>
                </a:lnTo>
                <a:lnTo>
                  <a:pt x="1296197" y="1656451"/>
                </a:lnTo>
                <a:lnTo>
                  <a:pt x="1296993" y="1653653"/>
                </a:lnTo>
                <a:lnTo>
                  <a:pt x="1298585" y="1651256"/>
                </a:lnTo>
                <a:lnTo>
                  <a:pt x="1302567" y="1646060"/>
                </a:lnTo>
                <a:lnTo>
                  <a:pt x="1307742" y="1641264"/>
                </a:lnTo>
                <a:lnTo>
                  <a:pt x="1312918" y="1636069"/>
                </a:lnTo>
                <a:lnTo>
                  <a:pt x="1318890" y="1631273"/>
                </a:lnTo>
                <a:lnTo>
                  <a:pt x="1330436" y="1622880"/>
                </a:lnTo>
                <a:lnTo>
                  <a:pt x="1339195" y="1616486"/>
                </a:lnTo>
                <a:lnTo>
                  <a:pt x="1343177" y="1614488"/>
                </a:lnTo>
                <a:close/>
                <a:moveTo>
                  <a:pt x="392113" y="1614488"/>
                </a:moveTo>
                <a:lnTo>
                  <a:pt x="469901" y="1614488"/>
                </a:lnTo>
                <a:lnTo>
                  <a:pt x="473472" y="1616486"/>
                </a:lnTo>
                <a:lnTo>
                  <a:pt x="482204" y="1622880"/>
                </a:lnTo>
                <a:lnTo>
                  <a:pt x="493713" y="1631273"/>
                </a:lnTo>
                <a:lnTo>
                  <a:pt x="499269" y="1636069"/>
                </a:lnTo>
                <a:lnTo>
                  <a:pt x="505223" y="1641264"/>
                </a:lnTo>
                <a:lnTo>
                  <a:pt x="509985" y="1646060"/>
                </a:lnTo>
                <a:lnTo>
                  <a:pt x="514351" y="1651256"/>
                </a:lnTo>
                <a:lnTo>
                  <a:pt x="515541" y="1653653"/>
                </a:lnTo>
                <a:lnTo>
                  <a:pt x="516732" y="1656451"/>
                </a:lnTo>
                <a:lnTo>
                  <a:pt x="517129" y="1658449"/>
                </a:lnTo>
                <a:lnTo>
                  <a:pt x="517526" y="1660448"/>
                </a:lnTo>
                <a:lnTo>
                  <a:pt x="517129" y="1662845"/>
                </a:lnTo>
                <a:lnTo>
                  <a:pt x="516335" y="1664444"/>
                </a:lnTo>
                <a:lnTo>
                  <a:pt x="515144" y="1666043"/>
                </a:lnTo>
                <a:lnTo>
                  <a:pt x="512763" y="1668041"/>
                </a:lnTo>
                <a:lnTo>
                  <a:pt x="509985" y="1669240"/>
                </a:lnTo>
                <a:lnTo>
                  <a:pt x="506413" y="1670039"/>
                </a:lnTo>
                <a:lnTo>
                  <a:pt x="502444" y="1670838"/>
                </a:lnTo>
                <a:lnTo>
                  <a:pt x="497285" y="1671238"/>
                </a:lnTo>
                <a:lnTo>
                  <a:pt x="490935" y="1671638"/>
                </a:lnTo>
                <a:lnTo>
                  <a:pt x="484982" y="1671638"/>
                </a:lnTo>
                <a:lnTo>
                  <a:pt x="479426" y="1671238"/>
                </a:lnTo>
                <a:lnTo>
                  <a:pt x="474266" y="1670838"/>
                </a:lnTo>
                <a:lnTo>
                  <a:pt x="469107" y="1669640"/>
                </a:lnTo>
                <a:lnTo>
                  <a:pt x="463947" y="1668441"/>
                </a:lnTo>
                <a:lnTo>
                  <a:pt x="459582" y="1666842"/>
                </a:lnTo>
                <a:lnTo>
                  <a:pt x="454819" y="1665243"/>
                </a:lnTo>
                <a:lnTo>
                  <a:pt x="446088" y="1661646"/>
                </a:lnTo>
                <a:lnTo>
                  <a:pt x="437754" y="1656851"/>
                </a:lnTo>
                <a:lnTo>
                  <a:pt x="430213" y="1651655"/>
                </a:lnTo>
                <a:lnTo>
                  <a:pt x="422672" y="1646060"/>
                </a:lnTo>
                <a:lnTo>
                  <a:pt x="419497" y="1644062"/>
                </a:lnTo>
                <a:lnTo>
                  <a:pt x="417116" y="1643263"/>
                </a:lnTo>
                <a:lnTo>
                  <a:pt x="415925" y="1643263"/>
                </a:lnTo>
                <a:lnTo>
                  <a:pt x="415132" y="1643662"/>
                </a:lnTo>
                <a:lnTo>
                  <a:pt x="413941" y="1645660"/>
                </a:lnTo>
                <a:lnTo>
                  <a:pt x="413544" y="1646460"/>
                </a:lnTo>
                <a:lnTo>
                  <a:pt x="412750" y="1647259"/>
                </a:lnTo>
                <a:lnTo>
                  <a:pt x="403622" y="1646460"/>
                </a:lnTo>
                <a:lnTo>
                  <a:pt x="398860" y="1646060"/>
                </a:lnTo>
                <a:lnTo>
                  <a:pt x="396875" y="1645660"/>
                </a:lnTo>
                <a:lnTo>
                  <a:pt x="395685" y="1645261"/>
                </a:lnTo>
                <a:lnTo>
                  <a:pt x="394097" y="1637667"/>
                </a:lnTo>
                <a:lnTo>
                  <a:pt x="393303" y="1631273"/>
                </a:lnTo>
                <a:lnTo>
                  <a:pt x="392510" y="1626877"/>
                </a:lnTo>
                <a:lnTo>
                  <a:pt x="392510" y="1622880"/>
                </a:lnTo>
                <a:lnTo>
                  <a:pt x="392907" y="1618085"/>
                </a:lnTo>
                <a:lnTo>
                  <a:pt x="393303" y="1616486"/>
                </a:lnTo>
                <a:lnTo>
                  <a:pt x="392113" y="1614488"/>
                </a:lnTo>
                <a:close/>
                <a:moveTo>
                  <a:pt x="195660" y="1614488"/>
                </a:moveTo>
                <a:lnTo>
                  <a:pt x="273051" y="1614488"/>
                </a:lnTo>
                <a:lnTo>
                  <a:pt x="271860" y="1616486"/>
                </a:lnTo>
                <a:lnTo>
                  <a:pt x="272257" y="1618085"/>
                </a:lnTo>
                <a:lnTo>
                  <a:pt x="272654" y="1622880"/>
                </a:lnTo>
                <a:lnTo>
                  <a:pt x="272654" y="1626877"/>
                </a:lnTo>
                <a:lnTo>
                  <a:pt x="271860" y="1631273"/>
                </a:lnTo>
                <a:lnTo>
                  <a:pt x="271066" y="1637667"/>
                </a:lnTo>
                <a:lnTo>
                  <a:pt x="269479" y="1645261"/>
                </a:lnTo>
                <a:lnTo>
                  <a:pt x="267891" y="1645660"/>
                </a:lnTo>
                <a:lnTo>
                  <a:pt x="266304" y="1646060"/>
                </a:lnTo>
                <a:lnTo>
                  <a:pt x="261541" y="1646460"/>
                </a:lnTo>
                <a:lnTo>
                  <a:pt x="252810" y="1647259"/>
                </a:lnTo>
                <a:lnTo>
                  <a:pt x="251619" y="1646460"/>
                </a:lnTo>
                <a:lnTo>
                  <a:pt x="251223" y="1645660"/>
                </a:lnTo>
                <a:lnTo>
                  <a:pt x="250032" y="1643662"/>
                </a:lnTo>
                <a:lnTo>
                  <a:pt x="249238" y="1643263"/>
                </a:lnTo>
                <a:lnTo>
                  <a:pt x="247651" y="1643263"/>
                </a:lnTo>
                <a:lnTo>
                  <a:pt x="245666" y="1644062"/>
                </a:lnTo>
                <a:lnTo>
                  <a:pt x="242491" y="1646060"/>
                </a:lnTo>
                <a:lnTo>
                  <a:pt x="234554" y="1651655"/>
                </a:lnTo>
                <a:lnTo>
                  <a:pt x="227013" y="1656851"/>
                </a:lnTo>
                <a:lnTo>
                  <a:pt x="219076" y="1661646"/>
                </a:lnTo>
                <a:lnTo>
                  <a:pt x="210344" y="1665243"/>
                </a:lnTo>
                <a:lnTo>
                  <a:pt x="205582" y="1666842"/>
                </a:lnTo>
                <a:lnTo>
                  <a:pt x="200819" y="1668441"/>
                </a:lnTo>
                <a:lnTo>
                  <a:pt x="196057" y="1669640"/>
                </a:lnTo>
                <a:lnTo>
                  <a:pt x="190897" y="1670838"/>
                </a:lnTo>
                <a:lnTo>
                  <a:pt x="185341" y="1671238"/>
                </a:lnTo>
                <a:lnTo>
                  <a:pt x="179785" y="1671638"/>
                </a:lnTo>
                <a:lnTo>
                  <a:pt x="173832" y="1671638"/>
                </a:lnTo>
                <a:lnTo>
                  <a:pt x="167482" y="1671238"/>
                </a:lnTo>
                <a:lnTo>
                  <a:pt x="162719" y="1670838"/>
                </a:lnTo>
                <a:lnTo>
                  <a:pt x="158353" y="1670039"/>
                </a:lnTo>
                <a:lnTo>
                  <a:pt x="155178" y="1669240"/>
                </a:lnTo>
                <a:lnTo>
                  <a:pt x="152003" y="1668041"/>
                </a:lnTo>
                <a:lnTo>
                  <a:pt x="150416" y="1666043"/>
                </a:lnTo>
                <a:lnTo>
                  <a:pt x="148828" y="1664444"/>
                </a:lnTo>
                <a:lnTo>
                  <a:pt x="148035" y="1662845"/>
                </a:lnTo>
                <a:lnTo>
                  <a:pt x="147638" y="1660448"/>
                </a:lnTo>
                <a:lnTo>
                  <a:pt x="148035" y="1658449"/>
                </a:lnTo>
                <a:lnTo>
                  <a:pt x="148828" y="1656451"/>
                </a:lnTo>
                <a:lnTo>
                  <a:pt x="149622" y="1653653"/>
                </a:lnTo>
                <a:lnTo>
                  <a:pt x="151210" y="1651256"/>
                </a:lnTo>
                <a:lnTo>
                  <a:pt x="155178" y="1646060"/>
                </a:lnTo>
                <a:lnTo>
                  <a:pt x="159544" y="1641264"/>
                </a:lnTo>
                <a:lnTo>
                  <a:pt x="165497" y="1636069"/>
                </a:lnTo>
                <a:lnTo>
                  <a:pt x="171450" y="1631273"/>
                </a:lnTo>
                <a:lnTo>
                  <a:pt x="182960" y="1622880"/>
                </a:lnTo>
                <a:lnTo>
                  <a:pt x="191691" y="1616486"/>
                </a:lnTo>
                <a:lnTo>
                  <a:pt x="195660" y="1614488"/>
                </a:lnTo>
                <a:close/>
                <a:moveTo>
                  <a:pt x="538163" y="1219200"/>
                </a:moveTo>
                <a:lnTo>
                  <a:pt x="618247" y="1234417"/>
                </a:lnTo>
                <a:lnTo>
                  <a:pt x="620638" y="1235218"/>
                </a:lnTo>
                <a:lnTo>
                  <a:pt x="623427" y="1236419"/>
                </a:lnTo>
                <a:lnTo>
                  <a:pt x="625419" y="1238421"/>
                </a:lnTo>
                <a:lnTo>
                  <a:pt x="627013" y="1241225"/>
                </a:lnTo>
                <a:lnTo>
                  <a:pt x="629404" y="1244428"/>
                </a:lnTo>
                <a:lnTo>
                  <a:pt x="630599" y="1248032"/>
                </a:lnTo>
                <a:lnTo>
                  <a:pt x="632193" y="1252037"/>
                </a:lnTo>
                <a:lnTo>
                  <a:pt x="633388" y="1256442"/>
                </a:lnTo>
                <a:lnTo>
                  <a:pt x="635380" y="1266052"/>
                </a:lnTo>
                <a:lnTo>
                  <a:pt x="637372" y="1276464"/>
                </a:lnTo>
                <a:lnTo>
                  <a:pt x="639364" y="1296487"/>
                </a:lnTo>
                <a:lnTo>
                  <a:pt x="639763" y="1300491"/>
                </a:lnTo>
                <a:lnTo>
                  <a:pt x="639364" y="1303294"/>
                </a:lnTo>
                <a:lnTo>
                  <a:pt x="638567" y="1304896"/>
                </a:lnTo>
                <a:lnTo>
                  <a:pt x="637771" y="1305697"/>
                </a:lnTo>
                <a:lnTo>
                  <a:pt x="636177" y="1305697"/>
                </a:lnTo>
                <a:lnTo>
                  <a:pt x="634185" y="1304496"/>
                </a:lnTo>
                <a:lnTo>
                  <a:pt x="632591" y="1302894"/>
                </a:lnTo>
                <a:lnTo>
                  <a:pt x="630599" y="1300491"/>
                </a:lnTo>
                <a:lnTo>
                  <a:pt x="626615" y="1295285"/>
                </a:lnTo>
                <a:lnTo>
                  <a:pt x="623029" y="1288878"/>
                </a:lnTo>
                <a:lnTo>
                  <a:pt x="620240" y="1282471"/>
                </a:lnTo>
                <a:lnTo>
                  <a:pt x="619841" y="1279668"/>
                </a:lnTo>
                <a:lnTo>
                  <a:pt x="619443" y="1277265"/>
                </a:lnTo>
                <a:lnTo>
                  <a:pt x="619443" y="1275263"/>
                </a:lnTo>
                <a:lnTo>
                  <a:pt x="619044" y="1273261"/>
                </a:lnTo>
                <a:lnTo>
                  <a:pt x="618646" y="1271659"/>
                </a:lnTo>
                <a:lnTo>
                  <a:pt x="617849" y="1270457"/>
                </a:lnTo>
                <a:lnTo>
                  <a:pt x="617052" y="1269657"/>
                </a:lnTo>
                <a:lnTo>
                  <a:pt x="616255" y="1268856"/>
                </a:lnTo>
                <a:lnTo>
                  <a:pt x="615060" y="1268455"/>
                </a:lnTo>
                <a:lnTo>
                  <a:pt x="613865" y="1268455"/>
                </a:lnTo>
                <a:lnTo>
                  <a:pt x="613068" y="1268856"/>
                </a:lnTo>
                <a:lnTo>
                  <a:pt x="612271" y="1269256"/>
                </a:lnTo>
                <a:lnTo>
                  <a:pt x="611076" y="1270457"/>
                </a:lnTo>
                <a:lnTo>
                  <a:pt x="610677" y="1271659"/>
                </a:lnTo>
                <a:lnTo>
                  <a:pt x="609880" y="1273661"/>
                </a:lnTo>
                <a:lnTo>
                  <a:pt x="609482" y="1276064"/>
                </a:lnTo>
                <a:lnTo>
                  <a:pt x="609084" y="1278466"/>
                </a:lnTo>
                <a:lnTo>
                  <a:pt x="609084" y="1281670"/>
                </a:lnTo>
                <a:lnTo>
                  <a:pt x="608287" y="1285675"/>
                </a:lnTo>
                <a:lnTo>
                  <a:pt x="607888" y="1289279"/>
                </a:lnTo>
                <a:lnTo>
                  <a:pt x="607091" y="1292482"/>
                </a:lnTo>
                <a:lnTo>
                  <a:pt x="606295" y="1295686"/>
                </a:lnTo>
                <a:lnTo>
                  <a:pt x="604701" y="1298489"/>
                </a:lnTo>
                <a:lnTo>
                  <a:pt x="603107" y="1300892"/>
                </a:lnTo>
                <a:lnTo>
                  <a:pt x="600716" y="1302894"/>
                </a:lnTo>
                <a:lnTo>
                  <a:pt x="598724" y="1304896"/>
                </a:lnTo>
                <a:lnTo>
                  <a:pt x="594740" y="1306498"/>
                </a:lnTo>
                <a:lnTo>
                  <a:pt x="591154" y="1307699"/>
                </a:lnTo>
                <a:lnTo>
                  <a:pt x="585975" y="1308100"/>
                </a:lnTo>
                <a:lnTo>
                  <a:pt x="580396" y="1308100"/>
                </a:lnTo>
                <a:lnTo>
                  <a:pt x="578404" y="1307699"/>
                </a:lnTo>
                <a:lnTo>
                  <a:pt x="576014" y="1307299"/>
                </a:lnTo>
                <a:lnTo>
                  <a:pt x="571631" y="1305697"/>
                </a:lnTo>
                <a:lnTo>
                  <a:pt x="568045" y="1303294"/>
                </a:lnTo>
                <a:lnTo>
                  <a:pt x="564459" y="1299690"/>
                </a:lnTo>
                <a:lnTo>
                  <a:pt x="560475" y="1295285"/>
                </a:lnTo>
                <a:lnTo>
                  <a:pt x="557287" y="1290079"/>
                </a:lnTo>
                <a:lnTo>
                  <a:pt x="554498" y="1284073"/>
                </a:lnTo>
                <a:lnTo>
                  <a:pt x="551311" y="1277666"/>
                </a:lnTo>
                <a:lnTo>
                  <a:pt x="548920" y="1271258"/>
                </a:lnTo>
                <a:lnTo>
                  <a:pt x="546530" y="1264451"/>
                </a:lnTo>
                <a:lnTo>
                  <a:pt x="543342" y="1251236"/>
                </a:lnTo>
                <a:lnTo>
                  <a:pt x="540952" y="1238822"/>
                </a:lnTo>
                <a:lnTo>
                  <a:pt x="539358" y="1228811"/>
                </a:lnTo>
                <a:lnTo>
                  <a:pt x="538163" y="1219200"/>
                </a:lnTo>
                <a:close/>
                <a:moveTo>
                  <a:pt x="1292225" y="1217613"/>
                </a:moveTo>
                <a:lnTo>
                  <a:pt x="1290632" y="1227624"/>
                </a:lnTo>
                <a:lnTo>
                  <a:pt x="1289436" y="1237635"/>
                </a:lnTo>
                <a:lnTo>
                  <a:pt x="1287046" y="1250049"/>
                </a:lnTo>
                <a:lnTo>
                  <a:pt x="1283061" y="1263665"/>
                </a:lnTo>
                <a:lnTo>
                  <a:pt x="1281069" y="1270472"/>
                </a:lnTo>
                <a:lnTo>
                  <a:pt x="1278679" y="1276879"/>
                </a:lnTo>
                <a:lnTo>
                  <a:pt x="1275491" y="1283287"/>
                </a:lnTo>
                <a:lnTo>
                  <a:pt x="1272702" y="1289293"/>
                </a:lnTo>
                <a:lnTo>
                  <a:pt x="1269116" y="1294099"/>
                </a:lnTo>
                <a:lnTo>
                  <a:pt x="1265530" y="1298504"/>
                </a:lnTo>
                <a:lnTo>
                  <a:pt x="1261546" y="1302108"/>
                </a:lnTo>
                <a:lnTo>
                  <a:pt x="1258359" y="1304110"/>
                </a:lnTo>
                <a:lnTo>
                  <a:pt x="1253976" y="1305712"/>
                </a:lnTo>
                <a:lnTo>
                  <a:pt x="1249593" y="1306513"/>
                </a:lnTo>
                <a:lnTo>
                  <a:pt x="1244015" y="1306513"/>
                </a:lnTo>
                <a:lnTo>
                  <a:pt x="1239632" y="1306112"/>
                </a:lnTo>
                <a:lnTo>
                  <a:pt x="1235250" y="1304911"/>
                </a:lnTo>
                <a:lnTo>
                  <a:pt x="1232062" y="1303309"/>
                </a:lnTo>
                <a:lnTo>
                  <a:pt x="1229273" y="1301707"/>
                </a:lnTo>
                <a:lnTo>
                  <a:pt x="1227281" y="1299305"/>
                </a:lnTo>
                <a:lnTo>
                  <a:pt x="1225687" y="1296902"/>
                </a:lnTo>
                <a:lnTo>
                  <a:pt x="1223695" y="1294099"/>
                </a:lnTo>
                <a:lnTo>
                  <a:pt x="1222898" y="1291296"/>
                </a:lnTo>
                <a:lnTo>
                  <a:pt x="1222101" y="1288092"/>
                </a:lnTo>
                <a:lnTo>
                  <a:pt x="1221703" y="1284088"/>
                </a:lnTo>
                <a:lnTo>
                  <a:pt x="1221304" y="1280083"/>
                </a:lnTo>
                <a:lnTo>
                  <a:pt x="1221304" y="1276879"/>
                </a:lnTo>
                <a:lnTo>
                  <a:pt x="1220906" y="1274477"/>
                </a:lnTo>
                <a:lnTo>
                  <a:pt x="1220508" y="1272074"/>
                </a:lnTo>
                <a:lnTo>
                  <a:pt x="1219711" y="1270072"/>
                </a:lnTo>
                <a:lnTo>
                  <a:pt x="1219312" y="1268870"/>
                </a:lnTo>
                <a:lnTo>
                  <a:pt x="1218117" y="1267669"/>
                </a:lnTo>
                <a:lnTo>
                  <a:pt x="1216922" y="1266868"/>
                </a:lnTo>
                <a:lnTo>
                  <a:pt x="1216125" y="1266468"/>
                </a:lnTo>
                <a:lnTo>
                  <a:pt x="1214930" y="1266468"/>
                </a:lnTo>
                <a:lnTo>
                  <a:pt x="1214133" y="1266868"/>
                </a:lnTo>
                <a:lnTo>
                  <a:pt x="1213336" y="1268070"/>
                </a:lnTo>
                <a:lnTo>
                  <a:pt x="1212539" y="1268870"/>
                </a:lnTo>
                <a:lnTo>
                  <a:pt x="1211742" y="1270072"/>
                </a:lnTo>
                <a:lnTo>
                  <a:pt x="1211344" y="1271674"/>
                </a:lnTo>
                <a:lnTo>
                  <a:pt x="1210945" y="1273275"/>
                </a:lnTo>
                <a:lnTo>
                  <a:pt x="1210945" y="1275678"/>
                </a:lnTo>
                <a:lnTo>
                  <a:pt x="1210945" y="1278081"/>
                </a:lnTo>
                <a:lnTo>
                  <a:pt x="1209750" y="1280483"/>
                </a:lnTo>
                <a:lnTo>
                  <a:pt x="1207359" y="1286891"/>
                </a:lnTo>
                <a:lnTo>
                  <a:pt x="1203773" y="1293298"/>
                </a:lnTo>
                <a:lnTo>
                  <a:pt x="1199789" y="1298904"/>
                </a:lnTo>
                <a:lnTo>
                  <a:pt x="1197797" y="1300906"/>
                </a:lnTo>
                <a:lnTo>
                  <a:pt x="1195805" y="1302909"/>
                </a:lnTo>
                <a:lnTo>
                  <a:pt x="1194211" y="1304110"/>
                </a:lnTo>
                <a:lnTo>
                  <a:pt x="1192617" y="1304110"/>
                </a:lnTo>
                <a:lnTo>
                  <a:pt x="1191821" y="1303710"/>
                </a:lnTo>
                <a:lnTo>
                  <a:pt x="1191024" y="1302108"/>
                </a:lnTo>
                <a:lnTo>
                  <a:pt x="1190625" y="1298904"/>
                </a:lnTo>
                <a:lnTo>
                  <a:pt x="1191024" y="1294900"/>
                </a:lnTo>
                <a:lnTo>
                  <a:pt x="1193016" y="1274877"/>
                </a:lnTo>
                <a:lnTo>
                  <a:pt x="1194610" y="1264465"/>
                </a:lnTo>
                <a:lnTo>
                  <a:pt x="1197000" y="1254855"/>
                </a:lnTo>
                <a:lnTo>
                  <a:pt x="1198195" y="1250450"/>
                </a:lnTo>
                <a:lnTo>
                  <a:pt x="1199789" y="1246045"/>
                </a:lnTo>
                <a:lnTo>
                  <a:pt x="1200984" y="1242841"/>
                </a:lnTo>
                <a:lnTo>
                  <a:pt x="1202977" y="1239237"/>
                </a:lnTo>
                <a:lnTo>
                  <a:pt x="1204969" y="1236834"/>
                </a:lnTo>
                <a:lnTo>
                  <a:pt x="1206961" y="1234832"/>
                </a:lnTo>
                <a:lnTo>
                  <a:pt x="1209352" y="1233631"/>
                </a:lnTo>
                <a:lnTo>
                  <a:pt x="1212141" y="1232429"/>
                </a:lnTo>
                <a:lnTo>
                  <a:pt x="1292225" y="1217613"/>
                </a:lnTo>
                <a:close/>
                <a:moveTo>
                  <a:pt x="36513" y="1122363"/>
                </a:moveTo>
                <a:lnTo>
                  <a:pt x="98598" y="1134269"/>
                </a:lnTo>
                <a:lnTo>
                  <a:pt x="100956" y="1135063"/>
                </a:lnTo>
                <a:lnTo>
                  <a:pt x="102921" y="1135857"/>
                </a:lnTo>
                <a:lnTo>
                  <a:pt x="104492" y="1137444"/>
                </a:lnTo>
                <a:lnTo>
                  <a:pt x="105671" y="1139825"/>
                </a:lnTo>
                <a:lnTo>
                  <a:pt x="107636" y="1142207"/>
                </a:lnTo>
                <a:lnTo>
                  <a:pt x="108815" y="1145382"/>
                </a:lnTo>
                <a:lnTo>
                  <a:pt x="110779" y="1152128"/>
                </a:lnTo>
                <a:lnTo>
                  <a:pt x="112351" y="1159272"/>
                </a:lnTo>
                <a:lnTo>
                  <a:pt x="113923" y="1167210"/>
                </a:lnTo>
                <a:lnTo>
                  <a:pt x="115495" y="1183085"/>
                </a:lnTo>
                <a:lnTo>
                  <a:pt x="115888" y="1186260"/>
                </a:lnTo>
                <a:lnTo>
                  <a:pt x="115495" y="1188641"/>
                </a:lnTo>
                <a:lnTo>
                  <a:pt x="115102" y="1189832"/>
                </a:lnTo>
                <a:lnTo>
                  <a:pt x="114316" y="1190228"/>
                </a:lnTo>
                <a:lnTo>
                  <a:pt x="112744" y="1190228"/>
                </a:lnTo>
                <a:lnTo>
                  <a:pt x="111565" y="1189435"/>
                </a:lnTo>
                <a:lnTo>
                  <a:pt x="109994" y="1188244"/>
                </a:lnTo>
                <a:lnTo>
                  <a:pt x="108422" y="1186657"/>
                </a:lnTo>
                <a:lnTo>
                  <a:pt x="105278" y="1181894"/>
                </a:lnTo>
                <a:lnTo>
                  <a:pt x="102528" y="1177132"/>
                </a:lnTo>
                <a:lnTo>
                  <a:pt x="100563" y="1172369"/>
                </a:lnTo>
                <a:lnTo>
                  <a:pt x="100170" y="1169988"/>
                </a:lnTo>
                <a:lnTo>
                  <a:pt x="100170" y="1168003"/>
                </a:lnTo>
                <a:lnTo>
                  <a:pt x="99384" y="1164828"/>
                </a:lnTo>
                <a:lnTo>
                  <a:pt x="98598" y="1162447"/>
                </a:lnTo>
                <a:lnTo>
                  <a:pt x="97026" y="1161257"/>
                </a:lnTo>
                <a:lnTo>
                  <a:pt x="96633" y="1161257"/>
                </a:lnTo>
                <a:lnTo>
                  <a:pt x="95848" y="1161257"/>
                </a:lnTo>
                <a:lnTo>
                  <a:pt x="95062" y="1161257"/>
                </a:lnTo>
                <a:lnTo>
                  <a:pt x="94276" y="1161653"/>
                </a:lnTo>
                <a:lnTo>
                  <a:pt x="92704" y="1163638"/>
                </a:lnTo>
                <a:lnTo>
                  <a:pt x="91525" y="1167210"/>
                </a:lnTo>
                <a:lnTo>
                  <a:pt x="91525" y="1171178"/>
                </a:lnTo>
                <a:lnTo>
                  <a:pt x="91132" y="1176338"/>
                </a:lnTo>
                <a:lnTo>
                  <a:pt x="90346" y="1181100"/>
                </a:lnTo>
                <a:lnTo>
                  <a:pt x="89167" y="1184275"/>
                </a:lnTo>
                <a:lnTo>
                  <a:pt x="87989" y="1186260"/>
                </a:lnTo>
                <a:lnTo>
                  <a:pt x="86810" y="1187847"/>
                </a:lnTo>
                <a:lnTo>
                  <a:pt x="85238" y="1189038"/>
                </a:lnTo>
                <a:lnTo>
                  <a:pt x="83666" y="1189832"/>
                </a:lnTo>
                <a:lnTo>
                  <a:pt x="82094" y="1191022"/>
                </a:lnTo>
                <a:lnTo>
                  <a:pt x="80130" y="1191419"/>
                </a:lnTo>
                <a:lnTo>
                  <a:pt x="75414" y="1192213"/>
                </a:lnTo>
                <a:lnTo>
                  <a:pt x="69520" y="1192213"/>
                </a:lnTo>
                <a:lnTo>
                  <a:pt x="67163" y="1191816"/>
                </a:lnTo>
                <a:lnTo>
                  <a:pt x="64412" y="1191022"/>
                </a:lnTo>
                <a:lnTo>
                  <a:pt x="62447" y="1190228"/>
                </a:lnTo>
                <a:lnTo>
                  <a:pt x="60482" y="1188641"/>
                </a:lnTo>
                <a:lnTo>
                  <a:pt x="58125" y="1187053"/>
                </a:lnTo>
                <a:lnTo>
                  <a:pt x="56160" y="1185069"/>
                </a:lnTo>
                <a:lnTo>
                  <a:pt x="53016" y="1180703"/>
                </a:lnTo>
                <a:lnTo>
                  <a:pt x="49873" y="1175147"/>
                </a:lnTo>
                <a:lnTo>
                  <a:pt x="47122" y="1169194"/>
                </a:lnTo>
                <a:lnTo>
                  <a:pt x="44765" y="1162844"/>
                </a:lnTo>
                <a:lnTo>
                  <a:pt x="42800" y="1156494"/>
                </a:lnTo>
                <a:lnTo>
                  <a:pt x="41228" y="1150144"/>
                </a:lnTo>
                <a:lnTo>
                  <a:pt x="40049" y="1143794"/>
                </a:lnTo>
                <a:lnTo>
                  <a:pt x="37692" y="1133475"/>
                </a:lnTo>
                <a:lnTo>
                  <a:pt x="36513" y="1125538"/>
                </a:lnTo>
                <a:lnTo>
                  <a:pt x="36513" y="1122363"/>
                </a:lnTo>
                <a:close/>
                <a:moveTo>
                  <a:pt x="1779588" y="1120775"/>
                </a:moveTo>
                <a:lnTo>
                  <a:pt x="1779588" y="1123616"/>
                </a:lnTo>
                <a:lnTo>
                  <a:pt x="1778404" y="1131734"/>
                </a:lnTo>
                <a:lnTo>
                  <a:pt x="1776824" y="1142693"/>
                </a:lnTo>
                <a:lnTo>
                  <a:pt x="1775244" y="1149188"/>
                </a:lnTo>
                <a:lnTo>
                  <a:pt x="1773665" y="1155682"/>
                </a:lnTo>
                <a:lnTo>
                  <a:pt x="1771690" y="1162176"/>
                </a:lnTo>
                <a:lnTo>
                  <a:pt x="1769321" y="1168671"/>
                </a:lnTo>
                <a:lnTo>
                  <a:pt x="1766162" y="1174759"/>
                </a:lnTo>
                <a:lnTo>
                  <a:pt x="1763397" y="1180442"/>
                </a:lnTo>
                <a:lnTo>
                  <a:pt x="1760238" y="1184907"/>
                </a:lnTo>
                <a:lnTo>
                  <a:pt x="1757869" y="1186530"/>
                </a:lnTo>
                <a:lnTo>
                  <a:pt x="1755894" y="1188560"/>
                </a:lnTo>
                <a:lnTo>
                  <a:pt x="1753920" y="1189777"/>
                </a:lnTo>
                <a:lnTo>
                  <a:pt x="1751550" y="1190995"/>
                </a:lnTo>
                <a:lnTo>
                  <a:pt x="1749181" y="1191807"/>
                </a:lnTo>
                <a:lnTo>
                  <a:pt x="1746812" y="1192213"/>
                </a:lnTo>
                <a:lnTo>
                  <a:pt x="1740888" y="1192213"/>
                </a:lnTo>
                <a:lnTo>
                  <a:pt x="1736149" y="1191401"/>
                </a:lnTo>
                <a:lnTo>
                  <a:pt x="1734175" y="1190589"/>
                </a:lnTo>
                <a:lnTo>
                  <a:pt x="1732200" y="1189777"/>
                </a:lnTo>
                <a:lnTo>
                  <a:pt x="1730621" y="1188966"/>
                </a:lnTo>
                <a:lnTo>
                  <a:pt x="1729436" y="1187748"/>
                </a:lnTo>
                <a:lnTo>
                  <a:pt x="1728251" y="1185718"/>
                </a:lnTo>
                <a:lnTo>
                  <a:pt x="1727461" y="1184095"/>
                </a:lnTo>
                <a:lnTo>
                  <a:pt x="1725487" y="1180442"/>
                </a:lnTo>
                <a:lnTo>
                  <a:pt x="1724697" y="1175977"/>
                </a:lnTo>
                <a:lnTo>
                  <a:pt x="1724697" y="1170700"/>
                </a:lnTo>
                <a:lnTo>
                  <a:pt x="1724302" y="1166235"/>
                </a:lnTo>
                <a:lnTo>
                  <a:pt x="1723117" y="1162988"/>
                </a:lnTo>
                <a:lnTo>
                  <a:pt x="1721933" y="1160959"/>
                </a:lnTo>
                <a:lnTo>
                  <a:pt x="1721143" y="1160553"/>
                </a:lnTo>
                <a:lnTo>
                  <a:pt x="1720748" y="1160147"/>
                </a:lnTo>
                <a:lnTo>
                  <a:pt x="1719958" y="1160553"/>
                </a:lnTo>
                <a:lnTo>
                  <a:pt x="1718774" y="1160553"/>
                </a:lnTo>
                <a:lnTo>
                  <a:pt x="1717589" y="1161770"/>
                </a:lnTo>
                <a:lnTo>
                  <a:pt x="1716404" y="1164206"/>
                </a:lnTo>
                <a:lnTo>
                  <a:pt x="1716009" y="1167453"/>
                </a:lnTo>
                <a:lnTo>
                  <a:pt x="1716009" y="1169482"/>
                </a:lnTo>
                <a:lnTo>
                  <a:pt x="1715614" y="1171512"/>
                </a:lnTo>
                <a:lnTo>
                  <a:pt x="1713640" y="1176383"/>
                </a:lnTo>
                <a:lnTo>
                  <a:pt x="1710481" y="1181659"/>
                </a:lnTo>
                <a:lnTo>
                  <a:pt x="1707716" y="1186124"/>
                </a:lnTo>
                <a:lnTo>
                  <a:pt x="1706137" y="1188154"/>
                </a:lnTo>
                <a:lnTo>
                  <a:pt x="1704557" y="1189371"/>
                </a:lnTo>
                <a:lnTo>
                  <a:pt x="1702978" y="1190183"/>
                </a:lnTo>
                <a:lnTo>
                  <a:pt x="1702188" y="1190183"/>
                </a:lnTo>
                <a:lnTo>
                  <a:pt x="1701003" y="1189777"/>
                </a:lnTo>
                <a:lnTo>
                  <a:pt x="1700608" y="1188560"/>
                </a:lnTo>
                <a:lnTo>
                  <a:pt x="1700213" y="1185718"/>
                </a:lnTo>
                <a:lnTo>
                  <a:pt x="1700608" y="1182877"/>
                </a:lnTo>
                <a:lnTo>
                  <a:pt x="1702188" y="1166641"/>
                </a:lnTo>
                <a:lnTo>
                  <a:pt x="1703767" y="1158117"/>
                </a:lnTo>
                <a:lnTo>
                  <a:pt x="1704952" y="1150811"/>
                </a:lnTo>
                <a:lnTo>
                  <a:pt x="1707716" y="1143911"/>
                </a:lnTo>
                <a:lnTo>
                  <a:pt x="1708901" y="1141070"/>
                </a:lnTo>
                <a:lnTo>
                  <a:pt x="1710086" y="1138634"/>
                </a:lnTo>
                <a:lnTo>
                  <a:pt x="1711665" y="1136199"/>
                </a:lnTo>
                <a:lnTo>
                  <a:pt x="1713640" y="1134575"/>
                </a:lnTo>
                <a:lnTo>
                  <a:pt x="1715219" y="1133763"/>
                </a:lnTo>
                <a:lnTo>
                  <a:pt x="1717194" y="1132952"/>
                </a:lnTo>
                <a:lnTo>
                  <a:pt x="1779588" y="1120775"/>
                </a:lnTo>
                <a:close/>
                <a:moveTo>
                  <a:pt x="233586" y="538163"/>
                </a:moveTo>
                <a:lnTo>
                  <a:pt x="238336" y="538163"/>
                </a:lnTo>
                <a:lnTo>
                  <a:pt x="300494" y="768264"/>
                </a:lnTo>
                <a:lnTo>
                  <a:pt x="301682" y="758743"/>
                </a:lnTo>
                <a:lnTo>
                  <a:pt x="323061" y="601242"/>
                </a:lnTo>
                <a:lnTo>
                  <a:pt x="317122" y="585770"/>
                </a:lnTo>
                <a:lnTo>
                  <a:pt x="328999" y="565140"/>
                </a:lnTo>
                <a:lnTo>
                  <a:pt x="355921" y="565140"/>
                </a:lnTo>
                <a:lnTo>
                  <a:pt x="367403" y="585770"/>
                </a:lnTo>
                <a:lnTo>
                  <a:pt x="362256" y="604416"/>
                </a:lnTo>
                <a:lnTo>
                  <a:pt x="381259" y="770645"/>
                </a:lnTo>
                <a:lnTo>
                  <a:pt x="394720" y="710739"/>
                </a:lnTo>
                <a:lnTo>
                  <a:pt x="395908" y="741287"/>
                </a:lnTo>
                <a:lnTo>
                  <a:pt x="397096" y="773818"/>
                </a:lnTo>
                <a:lnTo>
                  <a:pt x="401055" y="844039"/>
                </a:lnTo>
                <a:lnTo>
                  <a:pt x="405806" y="918227"/>
                </a:lnTo>
                <a:lnTo>
                  <a:pt x="410952" y="992018"/>
                </a:lnTo>
                <a:lnTo>
                  <a:pt x="416891" y="1061048"/>
                </a:lnTo>
                <a:lnTo>
                  <a:pt x="423226" y="1122541"/>
                </a:lnTo>
                <a:lnTo>
                  <a:pt x="426393" y="1148725"/>
                </a:lnTo>
                <a:lnTo>
                  <a:pt x="428768" y="1171338"/>
                </a:lnTo>
                <a:lnTo>
                  <a:pt x="431936" y="1190381"/>
                </a:lnTo>
                <a:lnTo>
                  <a:pt x="434311" y="1204663"/>
                </a:lnTo>
                <a:lnTo>
                  <a:pt x="435499" y="1210218"/>
                </a:lnTo>
                <a:lnTo>
                  <a:pt x="436687" y="1215375"/>
                </a:lnTo>
                <a:lnTo>
                  <a:pt x="439062" y="1220532"/>
                </a:lnTo>
                <a:lnTo>
                  <a:pt x="440646" y="1225293"/>
                </a:lnTo>
                <a:lnTo>
                  <a:pt x="440646" y="1228467"/>
                </a:lnTo>
                <a:lnTo>
                  <a:pt x="441833" y="1238385"/>
                </a:lnTo>
                <a:lnTo>
                  <a:pt x="443021" y="1248700"/>
                </a:lnTo>
                <a:lnTo>
                  <a:pt x="444605" y="1258221"/>
                </a:lnTo>
                <a:lnTo>
                  <a:pt x="446584" y="1268140"/>
                </a:lnTo>
                <a:lnTo>
                  <a:pt x="448564" y="1277264"/>
                </a:lnTo>
                <a:lnTo>
                  <a:pt x="450939" y="1285992"/>
                </a:lnTo>
                <a:lnTo>
                  <a:pt x="453711" y="1295117"/>
                </a:lnTo>
                <a:lnTo>
                  <a:pt x="456086" y="1303448"/>
                </a:lnTo>
                <a:lnTo>
                  <a:pt x="459649" y="1311383"/>
                </a:lnTo>
                <a:lnTo>
                  <a:pt x="462816" y="1318921"/>
                </a:lnTo>
                <a:lnTo>
                  <a:pt x="466380" y="1326458"/>
                </a:lnTo>
                <a:lnTo>
                  <a:pt x="469943" y="1333599"/>
                </a:lnTo>
                <a:lnTo>
                  <a:pt x="473902" y="1340344"/>
                </a:lnTo>
                <a:lnTo>
                  <a:pt x="477861" y="1346691"/>
                </a:lnTo>
                <a:lnTo>
                  <a:pt x="482612" y="1353039"/>
                </a:lnTo>
                <a:lnTo>
                  <a:pt x="487363" y="1358990"/>
                </a:lnTo>
                <a:lnTo>
                  <a:pt x="469151" y="1598613"/>
                </a:lnTo>
                <a:lnTo>
                  <a:pt x="383239" y="1598613"/>
                </a:lnTo>
                <a:lnTo>
                  <a:pt x="340481" y="1260999"/>
                </a:lnTo>
                <a:lnTo>
                  <a:pt x="334938" y="1261395"/>
                </a:lnTo>
                <a:lnTo>
                  <a:pt x="329395" y="1261792"/>
                </a:lnTo>
                <a:lnTo>
                  <a:pt x="326228" y="1261792"/>
                </a:lnTo>
                <a:lnTo>
                  <a:pt x="322269" y="1261395"/>
                </a:lnTo>
                <a:lnTo>
                  <a:pt x="282282" y="1597423"/>
                </a:lnTo>
                <a:lnTo>
                  <a:pt x="193203" y="1598613"/>
                </a:lnTo>
                <a:lnTo>
                  <a:pt x="160738" y="1168165"/>
                </a:lnTo>
                <a:lnTo>
                  <a:pt x="154800" y="1158246"/>
                </a:lnTo>
                <a:lnTo>
                  <a:pt x="149257" y="1148725"/>
                </a:lnTo>
                <a:lnTo>
                  <a:pt x="144110" y="1139203"/>
                </a:lnTo>
                <a:lnTo>
                  <a:pt x="140151" y="1128889"/>
                </a:lnTo>
                <a:lnTo>
                  <a:pt x="139755" y="1124921"/>
                </a:lnTo>
                <a:lnTo>
                  <a:pt x="134609" y="1066999"/>
                </a:lnTo>
                <a:lnTo>
                  <a:pt x="128670" y="1003920"/>
                </a:lnTo>
                <a:lnTo>
                  <a:pt x="122335" y="924971"/>
                </a:lnTo>
                <a:lnTo>
                  <a:pt x="108875" y="730972"/>
                </a:lnTo>
                <a:lnTo>
                  <a:pt x="103728" y="726608"/>
                </a:lnTo>
                <a:lnTo>
                  <a:pt x="98185" y="721054"/>
                </a:lnTo>
                <a:lnTo>
                  <a:pt x="97789" y="721450"/>
                </a:lnTo>
                <a:lnTo>
                  <a:pt x="96997" y="723434"/>
                </a:lnTo>
                <a:lnTo>
                  <a:pt x="96601" y="727798"/>
                </a:lnTo>
                <a:lnTo>
                  <a:pt x="96601" y="733352"/>
                </a:lnTo>
                <a:lnTo>
                  <a:pt x="96205" y="749618"/>
                </a:lnTo>
                <a:lnTo>
                  <a:pt x="96601" y="771438"/>
                </a:lnTo>
                <a:lnTo>
                  <a:pt x="97789" y="826980"/>
                </a:lnTo>
                <a:lnTo>
                  <a:pt x="100165" y="893630"/>
                </a:lnTo>
                <a:lnTo>
                  <a:pt x="103332" y="962660"/>
                </a:lnTo>
                <a:lnTo>
                  <a:pt x="106499" y="1027327"/>
                </a:lnTo>
                <a:lnTo>
                  <a:pt x="109666" y="1079694"/>
                </a:lnTo>
                <a:lnTo>
                  <a:pt x="112042" y="1112226"/>
                </a:lnTo>
                <a:lnTo>
                  <a:pt x="97393" y="1112623"/>
                </a:lnTo>
                <a:lnTo>
                  <a:pt x="87891" y="1112623"/>
                </a:lnTo>
                <a:lnTo>
                  <a:pt x="76806" y="1111433"/>
                </a:lnTo>
                <a:lnTo>
                  <a:pt x="65325" y="1109449"/>
                </a:lnTo>
                <a:lnTo>
                  <a:pt x="59386" y="1108259"/>
                </a:lnTo>
                <a:lnTo>
                  <a:pt x="53843" y="1107069"/>
                </a:lnTo>
                <a:lnTo>
                  <a:pt x="47905" y="1104688"/>
                </a:lnTo>
                <a:lnTo>
                  <a:pt x="41966" y="1102308"/>
                </a:lnTo>
                <a:lnTo>
                  <a:pt x="36027" y="1099928"/>
                </a:lnTo>
                <a:lnTo>
                  <a:pt x="30485" y="1096357"/>
                </a:lnTo>
                <a:lnTo>
                  <a:pt x="27713" y="1079298"/>
                </a:lnTo>
                <a:lnTo>
                  <a:pt x="24546" y="1056684"/>
                </a:lnTo>
                <a:lnTo>
                  <a:pt x="21775" y="1030104"/>
                </a:lnTo>
                <a:lnTo>
                  <a:pt x="18607" y="1000349"/>
                </a:lnTo>
                <a:lnTo>
                  <a:pt x="15836" y="967024"/>
                </a:lnTo>
                <a:lnTo>
                  <a:pt x="13065" y="932509"/>
                </a:lnTo>
                <a:lnTo>
                  <a:pt x="7918" y="860305"/>
                </a:lnTo>
                <a:lnTo>
                  <a:pt x="3563" y="790084"/>
                </a:lnTo>
                <a:lnTo>
                  <a:pt x="2375" y="757949"/>
                </a:lnTo>
                <a:lnTo>
                  <a:pt x="1187" y="728591"/>
                </a:lnTo>
                <a:lnTo>
                  <a:pt x="396" y="702804"/>
                </a:lnTo>
                <a:lnTo>
                  <a:pt x="0" y="681778"/>
                </a:lnTo>
                <a:lnTo>
                  <a:pt x="396" y="666305"/>
                </a:lnTo>
                <a:lnTo>
                  <a:pt x="792" y="660751"/>
                </a:lnTo>
                <a:lnTo>
                  <a:pt x="1187" y="656784"/>
                </a:lnTo>
                <a:lnTo>
                  <a:pt x="1979" y="650436"/>
                </a:lnTo>
                <a:lnTo>
                  <a:pt x="3167" y="644089"/>
                </a:lnTo>
                <a:lnTo>
                  <a:pt x="5147" y="638535"/>
                </a:lnTo>
                <a:lnTo>
                  <a:pt x="7918" y="632584"/>
                </a:lnTo>
                <a:lnTo>
                  <a:pt x="11085" y="626633"/>
                </a:lnTo>
                <a:lnTo>
                  <a:pt x="15044" y="621475"/>
                </a:lnTo>
                <a:lnTo>
                  <a:pt x="19003" y="615921"/>
                </a:lnTo>
                <a:lnTo>
                  <a:pt x="24150" y="610764"/>
                </a:lnTo>
                <a:lnTo>
                  <a:pt x="29693" y="606003"/>
                </a:lnTo>
                <a:lnTo>
                  <a:pt x="35631" y="601242"/>
                </a:lnTo>
                <a:lnTo>
                  <a:pt x="41966" y="596482"/>
                </a:lnTo>
                <a:lnTo>
                  <a:pt x="48696" y="592514"/>
                </a:lnTo>
                <a:lnTo>
                  <a:pt x="55427" y="588150"/>
                </a:lnTo>
                <a:lnTo>
                  <a:pt x="62949" y="584580"/>
                </a:lnTo>
                <a:lnTo>
                  <a:pt x="70867" y="580612"/>
                </a:lnTo>
                <a:lnTo>
                  <a:pt x="78785" y="576645"/>
                </a:lnTo>
                <a:lnTo>
                  <a:pt x="96205" y="569504"/>
                </a:lnTo>
                <a:lnTo>
                  <a:pt x="114417" y="563950"/>
                </a:lnTo>
                <a:lnTo>
                  <a:pt x="132629" y="557999"/>
                </a:lnTo>
                <a:lnTo>
                  <a:pt x="152029" y="552842"/>
                </a:lnTo>
                <a:lnTo>
                  <a:pt x="171428" y="548478"/>
                </a:lnTo>
                <a:lnTo>
                  <a:pt x="190828" y="544510"/>
                </a:lnTo>
                <a:lnTo>
                  <a:pt x="210227" y="540940"/>
                </a:lnTo>
                <a:lnTo>
                  <a:pt x="229627" y="538559"/>
                </a:lnTo>
                <a:lnTo>
                  <a:pt x="233586" y="538163"/>
                </a:lnTo>
                <a:close/>
                <a:moveTo>
                  <a:pt x="1612045" y="536575"/>
                </a:moveTo>
                <a:lnTo>
                  <a:pt x="1621555" y="536972"/>
                </a:lnTo>
                <a:lnTo>
                  <a:pt x="1631461" y="537369"/>
                </a:lnTo>
                <a:lnTo>
                  <a:pt x="1640970" y="538559"/>
                </a:lnTo>
                <a:lnTo>
                  <a:pt x="1650480" y="540147"/>
                </a:lnTo>
                <a:lnTo>
                  <a:pt x="1660386" y="541734"/>
                </a:lnTo>
                <a:lnTo>
                  <a:pt x="1669896" y="544512"/>
                </a:lnTo>
                <a:lnTo>
                  <a:pt x="1679406" y="546894"/>
                </a:lnTo>
                <a:lnTo>
                  <a:pt x="1688916" y="550465"/>
                </a:lnTo>
                <a:lnTo>
                  <a:pt x="1698030" y="553640"/>
                </a:lnTo>
                <a:lnTo>
                  <a:pt x="1707539" y="557212"/>
                </a:lnTo>
                <a:lnTo>
                  <a:pt x="1716257" y="560784"/>
                </a:lnTo>
                <a:lnTo>
                  <a:pt x="1724974" y="565150"/>
                </a:lnTo>
                <a:lnTo>
                  <a:pt x="1742409" y="573484"/>
                </a:lnTo>
                <a:lnTo>
                  <a:pt x="1758259" y="582215"/>
                </a:lnTo>
                <a:lnTo>
                  <a:pt x="1772523" y="591344"/>
                </a:lnTo>
                <a:lnTo>
                  <a:pt x="1785600" y="600472"/>
                </a:lnTo>
                <a:lnTo>
                  <a:pt x="1797091" y="608806"/>
                </a:lnTo>
                <a:lnTo>
                  <a:pt x="1806997" y="616744"/>
                </a:lnTo>
                <a:lnTo>
                  <a:pt x="1814129" y="623887"/>
                </a:lnTo>
                <a:lnTo>
                  <a:pt x="1816903" y="627062"/>
                </a:lnTo>
                <a:lnTo>
                  <a:pt x="1818884" y="629840"/>
                </a:lnTo>
                <a:lnTo>
                  <a:pt x="1820865" y="632619"/>
                </a:lnTo>
                <a:lnTo>
                  <a:pt x="1821658" y="634603"/>
                </a:lnTo>
                <a:lnTo>
                  <a:pt x="1822054" y="638572"/>
                </a:lnTo>
                <a:lnTo>
                  <a:pt x="1822450" y="644128"/>
                </a:lnTo>
                <a:lnTo>
                  <a:pt x="1822450" y="660797"/>
                </a:lnTo>
                <a:lnTo>
                  <a:pt x="1821658" y="682625"/>
                </a:lnTo>
                <a:lnTo>
                  <a:pt x="1819677" y="710009"/>
                </a:lnTo>
                <a:lnTo>
                  <a:pt x="1818092" y="741362"/>
                </a:lnTo>
                <a:lnTo>
                  <a:pt x="1815714" y="775494"/>
                </a:lnTo>
                <a:lnTo>
                  <a:pt x="1809374" y="850106"/>
                </a:lnTo>
                <a:lnTo>
                  <a:pt x="1802242" y="926306"/>
                </a:lnTo>
                <a:lnTo>
                  <a:pt x="1794713" y="998141"/>
                </a:lnTo>
                <a:lnTo>
                  <a:pt x="1790751" y="1029494"/>
                </a:lnTo>
                <a:lnTo>
                  <a:pt x="1787581" y="1057672"/>
                </a:lnTo>
                <a:lnTo>
                  <a:pt x="1784015" y="1080691"/>
                </a:lnTo>
                <a:lnTo>
                  <a:pt x="1781241" y="1097756"/>
                </a:lnTo>
                <a:lnTo>
                  <a:pt x="1770146" y="1102122"/>
                </a:lnTo>
                <a:lnTo>
                  <a:pt x="1759844" y="1106091"/>
                </a:lnTo>
                <a:lnTo>
                  <a:pt x="1749938" y="1108472"/>
                </a:lnTo>
                <a:lnTo>
                  <a:pt x="1740824" y="1110456"/>
                </a:lnTo>
                <a:lnTo>
                  <a:pt x="1731710" y="1112044"/>
                </a:lnTo>
                <a:lnTo>
                  <a:pt x="1724182" y="1112441"/>
                </a:lnTo>
                <a:lnTo>
                  <a:pt x="1720616" y="1112044"/>
                </a:lnTo>
                <a:lnTo>
                  <a:pt x="1717446" y="1111250"/>
                </a:lnTo>
                <a:lnTo>
                  <a:pt x="1714276" y="1110853"/>
                </a:lnTo>
                <a:lnTo>
                  <a:pt x="1711502" y="1110059"/>
                </a:lnTo>
                <a:lnTo>
                  <a:pt x="1712691" y="1096566"/>
                </a:lnTo>
                <a:lnTo>
                  <a:pt x="1713879" y="1077119"/>
                </a:lnTo>
                <a:lnTo>
                  <a:pt x="1715464" y="1025128"/>
                </a:lnTo>
                <a:lnTo>
                  <a:pt x="1717049" y="960041"/>
                </a:lnTo>
                <a:lnTo>
                  <a:pt x="1718238" y="890587"/>
                </a:lnTo>
                <a:lnTo>
                  <a:pt x="1719031" y="823912"/>
                </a:lnTo>
                <a:lnTo>
                  <a:pt x="1718238" y="794544"/>
                </a:lnTo>
                <a:lnTo>
                  <a:pt x="1717842" y="768747"/>
                </a:lnTo>
                <a:lnTo>
                  <a:pt x="1717446" y="747315"/>
                </a:lnTo>
                <a:lnTo>
                  <a:pt x="1716257" y="731440"/>
                </a:lnTo>
                <a:lnTo>
                  <a:pt x="1715464" y="726281"/>
                </a:lnTo>
                <a:lnTo>
                  <a:pt x="1715068" y="722312"/>
                </a:lnTo>
                <a:lnTo>
                  <a:pt x="1713879" y="720725"/>
                </a:lnTo>
                <a:lnTo>
                  <a:pt x="1713483" y="720328"/>
                </a:lnTo>
                <a:lnTo>
                  <a:pt x="1713087" y="720725"/>
                </a:lnTo>
                <a:lnTo>
                  <a:pt x="1707539" y="727869"/>
                </a:lnTo>
                <a:lnTo>
                  <a:pt x="1702388" y="735409"/>
                </a:lnTo>
                <a:lnTo>
                  <a:pt x="1701200" y="737394"/>
                </a:lnTo>
                <a:lnTo>
                  <a:pt x="1683765" y="992584"/>
                </a:lnTo>
                <a:lnTo>
                  <a:pt x="1675047" y="1087438"/>
                </a:lnTo>
                <a:lnTo>
                  <a:pt x="1671877" y="1124744"/>
                </a:lnTo>
                <a:lnTo>
                  <a:pt x="1671085" y="1128316"/>
                </a:lnTo>
                <a:lnTo>
                  <a:pt x="1669104" y="1134269"/>
                </a:lnTo>
                <a:lnTo>
                  <a:pt x="1667123" y="1140222"/>
                </a:lnTo>
                <a:lnTo>
                  <a:pt x="1664349" y="1145778"/>
                </a:lnTo>
                <a:lnTo>
                  <a:pt x="1661971" y="1151334"/>
                </a:lnTo>
                <a:lnTo>
                  <a:pt x="1655631" y="1162447"/>
                </a:lnTo>
                <a:lnTo>
                  <a:pt x="1648499" y="1173956"/>
                </a:lnTo>
                <a:lnTo>
                  <a:pt x="1616403" y="1598613"/>
                </a:lnTo>
                <a:lnTo>
                  <a:pt x="1531211" y="1598613"/>
                </a:lnTo>
                <a:lnTo>
                  <a:pt x="1488020" y="1260872"/>
                </a:lnTo>
                <a:lnTo>
                  <a:pt x="1482869" y="1261269"/>
                </a:lnTo>
                <a:lnTo>
                  <a:pt x="1477322" y="1261666"/>
                </a:lnTo>
                <a:lnTo>
                  <a:pt x="1473359" y="1261666"/>
                </a:lnTo>
                <a:lnTo>
                  <a:pt x="1470189" y="1261269"/>
                </a:lnTo>
                <a:lnTo>
                  <a:pt x="1429772" y="1597422"/>
                </a:lnTo>
                <a:lnTo>
                  <a:pt x="1340617" y="1598613"/>
                </a:lnTo>
                <a:lnTo>
                  <a:pt x="1323975" y="1376760"/>
                </a:lnTo>
                <a:lnTo>
                  <a:pt x="1330315" y="1370806"/>
                </a:lnTo>
                <a:lnTo>
                  <a:pt x="1336655" y="1364456"/>
                </a:lnTo>
                <a:lnTo>
                  <a:pt x="1342995" y="1357710"/>
                </a:lnTo>
                <a:lnTo>
                  <a:pt x="1348542" y="1350566"/>
                </a:lnTo>
                <a:lnTo>
                  <a:pt x="1354090" y="1342628"/>
                </a:lnTo>
                <a:lnTo>
                  <a:pt x="1358845" y="1334294"/>
                </a:lnTo>
                <a:lnTo>
                  <a:pt x="1363600" y="1325563"/>
                </a:lnTo>
                <a:lnTo>
                  <a:pt x="1368355" y="1316435"/>
                </a:lnTo>
                <a:lnTo>
                  <a:pt x="1371921" y="1306513"/>
                </a:lnTo>
                <a:lnTo>
                  <a:pt x="1375883" y="1296591"/>
                </a:lnTo>
                <a:lnTo>
                  <a:pt x="1379053" y="1285875"/>
                </a:lnTo>
                <a:lnTo>
                  <a:pt x="1381827" y="1275160"/>
                </a:lnTo>
                <a:lnTo>
                  <a:pt x="1384204" y="1263650"/>
                </a:lnTo>
                <a:lnTo>
                  <a:pt x="1386186" y="1251347"/>
                </a:lnTo>
                <a:lnTo>
                  <a:pt x="1388563" y="1239044"/>
                </a:lnTo>
                <a:lnTo>
                  <a:pt x="1389752" y="1226344"/>
                </a:lnTo>
                <a:lnTo>
                  <a:pt x="1389752" y="1222375"/>
                </a:lnTo>
                <a:lnTo>
                  <a:pt x="1389752" y="1218009"/>
                </a:lnTo>
                <a:lnTo>
                  <a:pt x="1389356" y="1209675"/>
                </a:lnTo>
                <a:lnTo>
                  <a:pt x="1390148" y="1207294"/>
                </a:lnTo>
                <a:lnTo>
                  <a:pt x="1392129" y="1194594"/>
                </a:lnTo>
                <a:lnTo>
                  <a:pt x="1394903" y="1177925"/>
                </a:lnTo>
                <a:lnTo>
                  <a:pt x="1400450" y="1134269"/>
                </a:lnTo>
                <a:lnTo>
                  <a:pt x="1407186" y="1078309"/>
                </a:lnTo>
                <a:lnTo>
                  <a:pt x="1413923" y="1013619"/>
                </a:lnTo>
                <a:lnTo>
                  <a:pt x="1421055" y="943769"/>
                </a:lnTo>
                <a:lnTo>
                  <a:pt x="1427791" y="871537"/>
                </a:lnTo>
                <a:lnTo>
                  <a:pt x="1433735" y="800894"/>
                </a:lnTo>
                <a:lnTo>
                  <a:pt x="1438886" y="734219"/>
                </a:lnTo>
                <a:lnTo>
                  <a:pt x="1447603" y="767953"/>
                </a:lnTo>
                <a:lnTo>
                  <a:pt x="1449188" y="758428"/>
                </a:lnTo>
                <a:lnTo>
                  <a:pt x="1470586" y="600869"/>
                </a:lnTo>
                <a:lnTo>
                  <a:pt x="1464642" y="585390"/>
                </a:lnTo>
                <a:lnTo>
                  <a:pt x="1476529" y="564753"/>
                </a:lnTo>
                <a:lnTo>
                  <a:pt x="1503870" y="564753"/>
                </a:lnTo>
                <a:lnTo>
                  <a:pt x="1514569" y="585390"/>
                </a:lnTo>
                <a:lnTo>
                  <a:pt x="1509814" y="604044"/>
                </a:lnTo>
                <a:lnTo>
                  <a:pt x="1528833" y="770334"/>
                </a:lnTo>
                <a:lnTo>
                  <a:pt x="1579949" y="545306"/>
                </a:lnTo>
                <a:lnTo>
                  <a:pt x="1585893" y="542131"/>
                </a:lnTo>
                <a:lnTo>
                  <a:pt x="1589855" y="540147"/>
                </a:lnTo>
                <a:lnTo>
                  <a:pt x="1592629" y="538559"/>
                </a:lnTo>
                <a:lnTo>
                  <a:pt x="1593025" y="538162"/>
                </a:lnTo>
                <a:lnTo>
                  <a:pt x="1602535" y="536972"/>
                </a:lnTo>
                <a:lnTo>
                  <a:pt x="1612045" y="536575"/>
                </a:lnTo>
                <a:close/>
                <a:moveTo>
                  <a:pt x="1080417" y="477838"/>
                </a:moveTo>
                <a:lnTo>
                  <a:pt x="1092318" y="478235"/>
                </a:lnTo>
                <a:lnTo>
                  <a:pt x="1104616" y="478632"/>
                </a:lnTo>
                <a:lnTo>
                  <a:pt x="1116913" y="480219"/>
                </a:lnTo>
                <a:lnTo>
                  <a:pt x="1128814" y="482600"/>
                </a:lnTo>
                <a:lnTo>
                  <a:pt x="1141111" y="484982"/>
                </a:lnTo>
                <a:lnTo>
                  <a:pt x="1153409" y="487760"/>
                </a:lnTo>
                <a:lnTo>
                  <a:pt x="1165706" y="491332"/>
                </a:lnTo>
                <a:lnTo>
                  <a:pt x="1178003" y="494903"/>
                </a:lnTo>
                <a:lnTo>
                  <a:pt x="1189507" y="499269"/>
                </a:lnTo>
                <a:lnTo>
                  <a:pt x="1201011" y="504032"/>
                </a:lnTo>
                <a:lnTo>
                  <a:pt x="1212515" y="508397"/>
                </a:lnTo>
                <a:lnTo>
                  <a:pt x="1223623" y="513557"/>
                </a:lnTo>
                <a:lnTo>
                  <a:pt x="1234730" y="519113"/>
                </a:lnTo>
                <a:lnTo>
                  <a:pt x="1245441" y="524669"/>
                </a:lnTo>
                <a:lnTo>
                  <a:pt x="1255358" y="530225"/>
                </a:lnTo>
                <a:lnTo>
                  <a:pt x="1265672" y="536178"/>
                </a:lnTo>
                <a:lnTo>
                  <a:pt x="1283920" y="547291"/>
                </a:lnTo>
                <a:lnTo>
                  <a:pt x="1300581" y="558403"/>
                </a:lnTo>
                <a:lnTo>
                  <a:pt x="1314862" y="569119"/>
                </a:lnTo>
                <a:lnTo>
                  <a:pt x="1327159" y="579438"/>
                </a:lnTo>
                <a:lnTo>
                  <a:pt x="1331919" y="584200"/>
                </a:lnTo>
                <a:lnTo>
                  <a:pt x="1336283" y="588169"/>
                </a:lnTo>
                <a:lnTo>
                  <a:pt x="1339456" y="592535"/>
                </a:lnTo>
                <a:lnTo>
                  <a:pt x="1342630" y="595710"/>
                </a:lnTo>
                <a:lnTo>
                  <a:pt x="1344217" y="599282"/>
                </a:lnTo>
                <a:lnTo>
                  <a:pt x="1345407" y="601663"/>
                </a:lnTo>
                <a:lnTo>
                  <a:pt x="1346200" y="606822"/>
                </a:lnTo>
                <a:lnTo>
                  <a:pt x="1346200" y="613966"/>
                </a:lnTo>
                <a:lnTo>
                  <a:pt x="1346200" y="634603"/>
                </a:lnTo>
                <a:lnTo>
                  <a:pt x="1345407" y="662782"/>
                </a:lnTo>
                <a:lnTo>
                  <a:pt x="1343820" y="696913"/>
                </a:lnTo>
                <a:lnTo>
                  <a:pt x="1341043" y="736600"/>
                </a:lnTo>
                <a:lnTo>
                  <a:pt x="1337870" y="779860"/>
                </a:lnTo>
                <a:lnTo>
                  <a:pt x="1334299" y="825897"/>
                </a:lnTo>
                <a:lnTo>
                  <a:pt x="1330333" y="873919"/>
                </a:lnTo>
                <a:lnTo>
                  <a:pt x="1325572" y="922735"/>
                </a:lnTo>
                <a:lnTo>
                  <a:pt x="1321209" y="970757"/>
                </a:lnTo>
                <a:lnTo>
                  <a:pt x="1316448" y="1017588"/>
                </a:lnTo>
                <a:lnTo>
                  <a:pt x="1311291" y="1061244"/>
                </a:lnTo>
                <a:lnTo>
                  <a:pt x="1306928" y="1101328"/>
                </a:lnTo>
                <a:lnTo>
                  <a:pt x="1302564" y="1136253"/>
                </a:lnTo>
                <a:lnTo>
                  <a:pt x="1298201" y="1166019"/>
                </a:lnTo>
                <a:lnTo>
                  <a:pt x="1294630" y="1187847"/>
                </a:lnTo>
                <a:lnTo>
                  <a:pt x="1280746" y="1193403"/>
                </a:lnTo>
                <a:lnTo>
                  <a:pt x="1267655" y="1197372"/>
                </a:lnTo>
                <a:lnTo>
                  <a:pt x="1254961" y="1201341"/>
                </a:lnTo>
                <a:lnTo>
                  <a:pt x="1243061" y="1203722"/>
                </a:lnTo>
                <a:lnTo>
                  <a:pt x="1232350" y="1205310"/>
                </a:lnTo>
                <a:lnTo>
                  <a:pt x="1227193" y="1205310"/>
                </a:lnTo>
                <a:lnTo>
                  <a:pt x="1222433" y="1205707"/>
                </a:lnTo>
                <a:lnTo>
                  <a:pt x="1217672" y="1205310"/>
                </a:lnTo>
                <a:lnTo>
                  <a:pt x="1213706" y="1204913"/>
                </a:lnTo>
                <a:lnTo>
                  <a:pt x="1209739" y="1204119"/>
                </a:lnTo>
                <a:lnTo>
                  <a:pt x="1206565" y="1202928"/>
                </a:lnTo>
                <a:lnTo>
                  <a:pt x="1207755" y="1186260"/>
                </a:lnTo>
                <a:lnTo>
                  <a:pt x="1208945" y="1161653"/>
                </a:lnTo>
                <a:lnTo>
                  <a:pt x="1211722" y="1094978"/>
                </a:lnTo>
                <a:lnTo>
                  <a:pt x="1213706" y="1013222"/>
                </a:lnTo>
                <a:lnTo>
                  <a:pt x="1214896" y="925116"/>
                </a:lnTo>
                <a:lnTo>
                  <a:pt x="1215292" y="882253"/>
                </a:lnTo>
                <a:lnTo>
                  <a:pt x="1215292" y="841375"/>
                </a:lnTo>
                <a:lnTo>
                  <a:pt x="1215292" y="804069"/>
                </a:lnTo>
                <a:lnTo>
                  <a:pt x="1214499" y="771128"/>
                </a:lnTo>
                <a:lnTo>
                  <a:pt x="1213706" y="744141"/>
                </a:lnTo>
                <a:lnTo>
                  <a:pt x="1212515" y="724297"/>
                </a:lnTo>
                <a:lnTo>
                  <a:pt x="1211722" y="717153"/>
                </a:lnTo>
                <a:lnTo>
                  <a:pt x="1210532" y="712788"/>
                </a:lnTo>
                <a:lnTo>
                  <a:pt x="1209739" y="711200"/>
                </a:lnTo>
                <a:lnTo>
                  <a:pt x="1209342" y="710407"/>
                </a:lnTo>
                <a:lnTo>
                  <a:pt x="1208945" y="710010"/>
                </a:lnTo>
                <a:lnTo>
                  <a:pt x="1208152" y="710407"/>
                </a:lnTo>
                <a:lnTo>
                  <a:pt x="1201408" y="719932"/>
                </a:lnTo>
                <a:lnTo>
                  <a:pt x="1194664" y="729457"/>
                </a:lnTo>
                <a:lnTo>
                  <a:pt x="1193078" y="731838"/>
                </a:lnTo>
                <a:lnTo>
                  <a:pt x="1171260" y="1054497"/>
                </a:lnTo>
                <a:lnTo>
                  <a:pt x="1165309" y="1121966"/>
                </a:lnTo>
                <a:lnTo>
                  <a:pt x="1160549" y="1174750"/>
                </a:lnTo>
                <a:lnTo>
                  <a:pt x="1155789" y="1221582"/>
                </a:lnTo>
                <a:lnTo>
                  <a:pt x="1155392" y="1225947"/>
                </a:lnTo>
                <a:lnTo>
                  <a:pt x="1153012" y="1233488"/>
                </a:lnTo>
                <a:lnTo>
                  <a:pt x="1149838" y="1241028"/>
                </a:lnTo>
                <a:lnTo>
                  <a:pt x="1147062" y="1248172"/>
                </a:lnTo>
                <a:lnTo>
                  <a:pt x="1143888" y="1255316"/>
                </a:lnTo>
                <a:lnTo>
                  <a:pt x="1139921" y="1262460"/>
                </a:lnTo>
                <a:lnTo>
                  <a:pt x="1135557" y="1269603"/>
                </a:lnTo>
                <a:lnTo>
                  <a:pt x="1131591" y="1276350"/>
                </a:lnTo>
                <a:lnTo>
                  <a:pt x="1126830" y="1283494"/>
                </a:lnTo>
                <a:lnTo>
                  <a:pt x="1086368" y="1820863"/>
                </a:lnTo>
                <a:lnTo>
                  <a:pt x="977674" y="1820863"/>
                </a:lnTo>
                <a:lnTo>
                  <a:pt x="923328" y="1393428"/>
                </a:lnTo>
                <a:lnTo>
                  <a:pt x="916584" y="1394222"/>
                </a:lnTo>
                <a:lnTo>
                  <a:pt x="909840" y="1394619"/>
                </a:lnTo>
                <a:lnTo>
                  <a:pt x="905080" y="1394222"/>
                </a:lnTo>
                <a:lnTo>
                  <a:pt x="900716" y="1393825"/>
                </a:lnTo>
                <a:lnTo>
                  <a:pt x="849543" y="1819275"/>
                </a:lnTo>
                <a:lnTo>
                  <a:pt x="736486" y="1820863"/>
                </a:lnTo>
                <a:lnTo>
                  <a:pt x="695627" y="1276350"/>
                </a:lnTo>
                <a:lnTo>
                  <a:pt x="687693" y="1264047"/>
                </a:lnTo>
                <a:lnTo>
                  <a:pt x="680553" y="1251744"/>
                </a:lnTo>
                <a:lnTo>
                  <a:pt x="677776" y="1245394"/>
                </a:lnTo>
                <a:lnTo>
                  <a:pt x="674602" y="1239044"/>
                </a:lnTo>
                <a:lnTo>
                  <a:pt x="671826" y="1232694"/>
                </a:lnTo>
                <a:lnTo>
                  <a:pt x="669842" y="1226741"/>
                </a:lnTo>
                <a:lnTo>
                  <a:pt x="669049" y="1221582"/>
                </a:lnTo>
                <a:lnTo>
                  <a:pt x="661908" y="1148160"/>
                </a:lnTo>
                <a:lnTo>
                  <a:pt x="654768" y="1068388"/>
                </a:lnTo>
                <a:lnTo>
                  <a:pt x="646437" y="968375"/>
                </a:lnTo>
                <a:lnTo>
                  <a:pt x="630173" y="723503"/>
                </a:lnTo>
                <a:lnTo>
                  <a:pt x="626603" y="720725"/>
                </a:lnTo>
                <a:lnTo>
                  <a:pt x="623826" y="717550"/>
                </a:lnTo>
                <a:lnTo>
                  <a:pt x="616686" y="710407"/>
                </a:lnTo>
                <a:lnTo>
                  <a:pt x="616289" y="710407"/>
                </a:lnTo>
                <a:lnTo>
                  <a:pt x="615892" y="710803"/>
                </a:lnTo>
                <a:lnTo>
                  <a:pt x="614702" y="713978"/>
                </a:lnTo>
                <a:lnTo>
                  <a:pt x="614305" y="719138"/>
                </a:lnTo>
                <a:lnTo>
                  <a:pt x="613909" y="726678"/>
                </a:lnTo>
                <a:lnTo>
                  <a:pt x="613909" y="746919"/>
                </a:lnTo>
                <a:lnTo>
                  <a:pt x="613909" y="774303"/>
                </a:lnTo>
                <a:lnTo>
                  <a:pt x="614702" y="807641"/>
                </a:lnTo>
                <a:lnTo>
                  <a:pt x="615892" y="844947"/>
                </a:lnTo>
                <a:lnTo>
                  <a:pt x="619066" y="929085"/>
                </a:lnTo>
                <a:lnTo>
                  <a:pt x="623033" y="1016794"/>
                </a:lnTo>
                <a:lnTo>
                  <a:pt x="627000" y="1098550"/>
                </a:lnTo>
                <a:lnTo>
                  <a:pt x="630966" y="1164035"/>
                </a:lnTo>
                <a:lnTo>
                  <a:pt x="632553" y="1188641"/>
                </a:lnTo>
                <a:lnTo>
                  <a:pt x="634140" y="1205310"/>
                </a:lnTo>
                <a:lnTo>
                  <a:pt x="625810" y="1205310"/>
                </a:lnTo>
                <a:lnTo>
                  <a:pt x="615099" y="1205707"/>
                </a:lnTo>
                <a:lnTo>
                  <a:pt x="603198" y="1205310"/>
                </a:lnTo>
                <a:lnTo>
                  <a:pt x="589711" y="1204516"/>
                </a:lnTo>
                <a:lnTo>
                  <a:pt x="582570" y="1203325"/>
                </a:lnTo>
                <a:lnTo>
                  <a:pt x="575033" y="1202135"/>
                </a:lnTo>
                <a:lnTo>
                  <a:pt x="567496" y="1200944"/>
                </a:lnTo>
                <a:lnTo>
                  <a:pt x="559959" y="1198563"/>
                </a:lnTo>
                <a:lnTo>
                  <a:pt x="552422" y="1196182"/>
                </a:lnTo>
                <a:lnTo>
                  <a:pt x="544885" y="1193403"/>
                </a:lnTo>
                <a:lnTo>
                  <a:pt x="537744" y="1189435"/>
                </a:lnTo>
                <a:lnTo>
                  <a:pt x="530604" y="1185466"/>
                </a:lnTo>
                <a:lnTo>
                  <a:pt x="528620" y="1175544"/>
                </a:lnTo>
                <a:lnTo>
                  <a:pt x="526637" y="1163638"/>
                </a:lnTo>
                <a:lnTo>
                  <a:pt x="523067" y="1135460"/>
                </a:lnTo>
                <a:lnTo>
                  <a:pt x="519100" y="1101725"/>
                </a:lnTo>
                <a:lnTo>
                  <a:pt x="515530" y="1064022"/>
                </a:lnTo>
                <a:lnTo>
                  <a:pt x="511959" y="1021953"/>
                </a:lnTo>
                <a:lnTo>
                  <a:pt x="508389" y="978297"/>
                </a:lnTo>
                <a:lnTo>
                  <a:pt x="504819" y="932657"/>
                </a:lnTo>
                <a:lnTo>
                  <a:pt x="502042" y="886619"/>
                </a:lnTo>
                <a:lnTo>
                  <a:pt x="498868" y="841772"/>
                </a:lnTo>
                <a:lnTo>
                  <a:pt x="496885" y="798116"/>
                </a:lnTo>
                <a:lnTo>
                  <a:pt x="494902" y="757238"/>
                </a:lnTo>
                <a:lnTo>
                  <a:pt x="492918" y="720328"/>
                </a:lnTo>
                <a:lnTo>
                  <a:pt x="492125" y="687785"/>
                </a:lnTo>
                <a:lnTo>
                  <a:pt x="492125" y="661194"/>
                </a:lnTo>
                <a:lnTo>
                  <a:pt x="492125" y="641350"/>
                </a:lnTo>
                <a:lnTo>
                  <a:pt x="492521" y="634603"/>
                </a:lnTo>
                <a:lnTo>
                  <a:pt x="493315" y="629444"/>
                </a:lnTo>
                <a:lnTo>
                  <a:pt x="494505" y="621507"/>
                </a:lnTo>
                <a:lnTo>
                  <a:pt x="496092" y="613569"/>
                </a:lnTo>
                <a:lnTo>
                  <a:pt x="498472" y="606028"/>
                </a:lnTo>
                <a:lnTo>
                  <a:pt x="502042" y="598885"/>
                </a:lnTo>
                <a:lnTo>
                  <a:pt x="506009" y="591741"/>
                </a:lnTo>
                <a:lnTo>
                  <a:pt x="510769" y="584597"/>
                </a:lnTo>
                <a:lnTo>
                  <a:pt x="516323" y="578247"/>
                </a:lnTo>
                <a:lnTo>
                  <a:pt x="522670" y="571500"/>
                </a:lnTo>
                <a:lnTo>
                  <a:pt x="529414" y="565547"/>
                </a:lnTo>
                <a:lnTo>
                  <a:pt x="536951" y="559594"/>
                </a:lnTo>
                <a:lnTo>
                  <a:pt x="544885" y="553641"/>
                </a:lnTo>
                <a:lnTo>
                  <a:pt x="553215" y="548085"/>
                </a:lnTo>
                <a:lnTo>
                  <a:pt x="562339" y="542925"/>
                </a:lnTo>
                <a:lnTo>
                  <a:pt x="571860" y="537766"/>
                </a:lnTo>
                <a:lnTo>
                  <a:pt x="581777" y="533003"/>
                </a:lnTo>
                <a:lnTo>
                  <a:pt x="592091" y="528241"/>
                </a:lnTo>
                <a:lnTo>
                  <a:pt x="602801" y="523875"/>
                </a:lnTo>
                <a:lnTo>
                  <a:pt x="613512" y="519510"/>
                </a:lnTo>
                <a:lnTo>
                  <a:pt x="625016" y="515144"/>
                </a:lnTo>
                <a:lnTo>
                  <a:pt x="636520" y="511572"/>
                </a:lnTo>
                <a:lnTo>
                  <a:pt x="659925" y="504428"/>
                </a:lnTo>
                <a:lnTo>
                  <a:pt x="684520" y="498078"/>
                </a:lnTo>
                <a:lnTo>
                  <a:pt x="709115" y="492522"/>
                </a:lnTo>
                <a:lnTo>
                  <a:pt x="733709" y="487363"/>
                </a:lnTo>
                <a:lnTo>
                  <a:pt x="758701" y="483394"/>
                </a:lnTo>
                <a:lnTo>
                  <a:pt x="782502" y="479425"/>
                </a:lnTo>
                <a:lnTo>
                  <a:pt x="788056" y="479028"/>
                </a:lnTo>
                <a:lnTo>
                  <a:pt x="794006" y="479425"/>
                </a:lnTo>
                <a:lnTo>
                  <a:pt x="872948" y="770335"/>
                </a:lnTo>
                <a:lnTo>
                  <a:pt x="874138" y="758428"/>
                </a:lnTo>
                <a:lnTo>
                  <a:pt x="901510" y="559197"/>
                </a:lnTo>
                <a:lnTo>
                  <a:pt x="893576" y="539353"/>
                </a:lnTo>
                <a:lnTo>
                  <a:pt x="908650" y="513557"/>
                </a:lnTo>
                <a:lnTo>
                  <a:pt x="943162" y="513160"/>
                </a:lnTo>
                <a:lnTo>
                  <a:pt x="957443" y="539353"/>
                </a:lnTo>
                <a:lnTo>
                  <a:pt x="950699" y="563166"/>
                </a:lnTo>
                <a:lnTo>
                  <a:pt x="975294" y="773510"/>
                </a:lnTo>
                <a:lnTo>
                  <a:pt x="1039558" y="488950"/>
                </a:lnTo>
                <a:lnTo>
                  <a:pt x="1046699" y="485378"/>
                </a:lnTo>
                <a:lnTo>
                  <a:pt x="1052252" y="482600"/>
                </a:lnTo>
                <a:lnTo>
                  <a:pt x="1055823" y="480219"/>
                </a:lnTo>
                <a:lnTo>
                  <a:pt x="1056616" y="479822"/>
                </a:lnTo>
                <a:lnTo>
                  <a:pt x="1056616" y="479425"/>
                </a:lnTo>
                <a:lnTo>
                  <a:pt x="1068120" y="478235"/>
                </a:lnTo>
                <a:lnTo>
                  <a:pt x="1080417" y="477838"/>
                </a:lnTo>
                <a:close/>
                <a:moveTo>
                  <a:pt x="1485107" y="451247"/>
                </a:moveTo>
                <a:lnTo>
                  <a:pt x="1485107" y="475853"/>
                </a:lnTo>
                <a:lnTo>
                  <a:pt x="1508523" y="475853"/>
                </a:lnTo>
                <a:lnTo>
                  <a:pt x="1508523" y="451247"/>
                </a:lnTo>
                <a:lnTo>
                  <a:pt x="1485107" y="451247"/>
                </a:lnTo>
                <a:close/>
                <a:moveTo>
                  <a:pt x="328429" y="426244"/>
                </a:moveTo>
                <a:lnTo>
                  <a:pt x="328429" y="449263"/>
                </a:lnTo>
                <a:lnTo>
                  <a:pt x="350229" y="449263"/>
                </a:lnTo>
                <a:lnTo>
                  <a:pt x="350229" y="426244"/>
                </a:lnTo>
                <a:lnTo>
                  <a:pt x="328429" y="426244"/>
                </a:lnTo>
                <a:close/>
                <a:moveTo>
                  <a:pt x="904908" y="342106"/>
                </a:moveTo>
                <a:lnTo>
                  <a:pt x="904908" y="371872"/>
                </a:lnTo>
                <a:lnTo>
                  <a:pt x="933819" y="371872"/>
                </a:lnTo>
                <a:lnTo>
                  <a:pt x="933819" y="342106"/>
                </a:lnTo>
                <a:lnTo>
                  <a:pt x="904908" y="342106"/>
                </a:lnTo>
                <a:close/>
                <a:moveTo>
                  <a:pt x="1494632" y="300037"/>
                </a:moveTo>
                <a:lnTo>
                  <a:pt x="1489473" y="300434"/>
                </a:lnTo>
                <a:lnTo>
                  <a:pt x="1483123" y="301228"/>
                </a:lnTo>
                <a:lnTo>
                  <a:pt x="1477169" y="302419"/>
                </a:lnTo>
                <a:lnTo>
                  <a:pt x="1465660" y="304800"/>
                </a:lnTo>
                <a:lnTo>
                  <a:pt x="1460501" y="306784"/>
                </a:lnTo>
                <a:lnTo>
                  <a:pt x="1456532" y="307975"/>
                </a:lnTo>
                <a:lnTo>
                  <a:pt x="1456532" y="331391"/>
                </a:lnTo>
                <a:lnTo>
                  <a:pt x="1457723" y="331391"/>
                </a:lnTo>
                <a:lnTo>
                  <a:pt x="1460898" y="329406"/>
                </a:lnTo>
                <a:lnTo>
                  <a:pt x="1465263" y="327819"/>
                </a:lnTo>
                <a:lnTo>
                  <a:pt x="1475582" y="323453"/>
                </a:lnTo>
                <a:lnTo>
                  <a:pt x="1480741" y="321866"/>
                </a:lnTo>
                <a:lnTo>
                  <a:pt x="1486694" y="320675"/>
                </a:lnTo>
                <a:lnTo>
                  <a:pt x="1492648" y="319484"/>
                </a:lnTo>
                <a:lnTo>
                  <a:pt x="1498998" y="319484"/>
                </a:lnTo>
                <a:lnTo>
                  <a:pt x="1505744" y="320278"/>
                </a:lnTo>
                <a:lnTo>
                  <a:pt x="1511698" y="321469"/>
                </a:lnTo>
                <a:lnTo>
                  <a:pt x="1517254" y="323056"/>
                </a:lnTo>
                <a:lnTo>
                  <a:pt x="1519635" y="324644"/>
                </a:lnTo>
                <a:lnTo>
                  <a:pt x="1521619" y="325834"/>
                </a:lnTo>
                <a:lnTo>
                  <a:pt x="1524001" y="327819"/>
                </a:lnTo>
                <a:lnTo>
                  <a:pt x="1525588" y="329803"/>
                </a:lnTo>
                <a:lnTo>
                  <a:pt x="1527176" y="331787"/>
                </a:lnTo>
                <a:lnTo>
                  <a:pt x="1528366" y="334169"/>
                </a:lnTo>
                <a:lnTo>
                  <a:pt x="1529160" y="336550"/>
                </a:lnTo>
                <a:lnTo>
                  <a:pt x="1530351" y="339328"/>
                </a:lnTo>
                <a:lnTo>
                  <a:pt x="1530748" y="342503"/>
                </a:lnTo>
                <a:lnTo>
                  <a:pt x="1530748" y="345281"/>
                </a:lnTo>
                <a:lnTo>
                  <a:pt x="1530351" y="350441"/>
                </a:lnTo>
                <a:lnTo>
                  <a:pt x="1529954" y="354806"/>
                </a:lnTo>
                <a:lnTo>
                  <a:pt x="1528366" y="358378"/>
                </a:lnTo>
                <a:lnTo>
                  <a:pt x="1526779" y="361950"/>
                </a:lnTo>
                <a:lnTo>
                  <a:pt x="1524794" y="365125"/>
                </a:lnTo>
                <a:lnTo>
                  <a:pt x="1522413" y="368300"/>
                </a:lnTo>
                <a:lnTo>
                  <a:pt x="1519635" y="371475"/>
                </a:lnTo>
                <a:lnTo>
                  <a:pt x="1516857" y="374650"/>
                </a:lnTo>
                <a:lnTo>
                  <a:pt x="1513285" y="377031"/>
                </a:lnTo>
                <a:lnTo>
                  <a:pt x="1510110" y="379413"/>
                </a:lnTo>
                <a:lnTo>
                  <a:pt x="1502569" y="384572"/>
                </a:lnTo>
                <a:lnTo>
                  <a:pt x="1485901" y="393700"/>
                </a:lnTo>
                <a:lnTo>
                  <a:pt x="1485901" y="429419"/>
                </a:lnTo>
                <a:lnTo>
                  <a:pt x="1506538" y="429419"/>
                </a:lnTo>
                <a:lnTo>
                  <a:pt x="1506538" y="403225"/>
                </a:lnTo>
                <a:lnTo>
                  <a:pt x="1515666" y="397669"/>
                </a:lnTo>
                <a:lnTo>
                  <a:pt x="1524794" y="392113"/>
                </a:lnTo>
                <a:lnTo>
                  <a:pt x="1532732" y="386159"/>
                </a:lnTo>
                <a:lnTo>
                  <a:pt x="1539479" y="379413"/>
                </a:lnTo>
                <a:lnTo>
                  <a:pt x="1542654" y="376238"/>
                </a:lnTo>
                <a:lnTo>
                  <a:pt x="1545432" y="372269"/>
                </a:lnTo>
                <a:lnTo>
                  <a:pt x="1547813" y="368300"/>
                </a:lnTo>
                <a:lnTo>
                  <a:pt x="1550194" y="363934"/>
                </a:lnTo>
                <a:lnTo>
                  <a:pt x="1552179" y="359172"/>
                </a:lnTo>
                <a:lnTo>
                  <a:pt x="1553369" y="354806"/>
                </a:lnTo>
                <a:lnTo>
                  <a:pt x="1553766" y="349250"/>
                </a:lnTo>
                <a:lnTo>
                  <a:pt x="1554163" y="343694"/>
                </a:lnTo>
                <a:lnTo>
                  <a:pt x="1553766" y="338931"/>
                </a:lnTo>
                <a:lnTo>
                  <a:pt x="1553369" y="334566"/>
                </a:lnTo>
                <a:lnTo>
                  <a:pt x="1552179" y="330200"/>
                </a:lnTo>
                <a:lnTo>
                  <a:pt x="1550591" y="325834"/>
                </a:lnTo>
                <a:lnTo>
                  <a:pt x="1548607" y="322262"/>
                </a:lnTo>
                <a:lnTo>
                  <a:pt x="1546226" y="318294"/>
                </a:lnTo>
                <a:lnTo>
                  <a:pt x="1543448" y="315119"/>
                </a:lnTo>
                <a:lnTo>
                  <a:pt x="1539876" y="311944"/>
                </a:lnTo>
                <a:lnTo>
                  <a:pt x="1535907" y="309166"/>
                </a:lnTo>
                <a:lnTo>
                  <a:pt x="1531938" y="306784"/>
                </a:lnTo>
                <a:lnTo>
                  <a:pt x="1527573" y="304403"/>
                </a:lnTo>
                <a:lnTo>
                  <a:pt x="1522413" y="302816"/>
                </a:lnTo>
                <a:lnTo>
                  <a:pt x="1517651" y="301625"/>
                </a:lnTo>
                <a:lnTo>
                  <a:pt x="1512491" y="300831"/>
                </a:lnTo>
                <a:lnTo>
                  <a:pt x="1506538" y="300037"/>
                </a:lnTo>
                <a:lnTo>
                  <a:pt x="1500585" y="300037"/>
                </a:lnTo>
                <a:lnTo>
                  <a:pt x="1494632" y="300037"/>
                </a:lnTo>
                <a:close/>
                <a:moveTo>
                  <a:pt x="342698" y="286941"/>
                </a:moveTo>
                <a:lnTo>
                  <a:pt x="337545" y="287337"/>
                </a:lnTo>
                <a:lnTo>
                  <a:pt x="332393" y="287734"/>
                </a:lnTo>
                <a:lnTo>
                  <a:pt x="321295" y="289322"/>
                </a:lnTo>
                <a:lnTo>
                  <a:pt x="310593" y="291703"/>
                </a:lnTo>
                <a:lnTo>
                  <a:pt x="302270" y="294481"/>
                </a:lnTo>
                <a:lnTo>
                  <a:pt x="302270" y="316309"/>
                </a:lnTo>
                <a:lnTo>
                  <a:pt x="303063" y="316309"/>
                </a:lnTo>
                <a:lnTo>
                  <a:pt x="306630" y="314325"/>
                </a:lnTo>
                <a:lnTo>
                  <a:pt x="310197" y="312341"/>
                </a:lnTo>
                <a:lnTo>
                  <a:pt x="319709" y="308769"/>
                </a:lnTo>
                <a:lnTo>
                  <a:pt x="324862" y="307181"/>
                </a:lnTo>
                <a:lnTo>
                  <a:pt x="330015" y="305991"/>
                </a:lnTo>
                <a:lnTo>
                  <a:pt x="335564" y="305197"/>
                </a:lnTo>
                <a:lnTo>
                  <a:pt x="341509" y="305197"/>
                </a:lnTo>
                <a:lnTo>
                  <a:pt x="347454" y="305197"/>
                </a:lnTo>
                <a:lnTo>
                  <a:pt x="353003" y="306784"/>
                </a:lnTo>
                <a:lnTo>
                  <a:pt x="357759" y="308372"/>
                </a:lnTo>
                <a:lnTo>
                  <a:pt x="362516" y="311150"/>
                </a:lnTo>
                <a:lnTo>
                  <a:pt x="364101" y="312341"/>
                </a:lnTo>
                <a:lnTo>
                  <a:pt x="366083" y="314722"/>
                </a:lnTo>
                <a:lnTo>
                  <a:pt x="367272" y="316309"/>
                </a:lnTo>
                <a:lnTo>
                  <a:pt x="368461" y="318294"/>
                </a:lnTo>
                <a:lnTo>
                  <a:pt x="369254" y="321072"/>
                </a:lnTo>
                <a:lnTo>
                  <a:pt x="370046" y="323453"/>
                </a:lnTo>
                <a:lnTo>
                  <a:pt x="370443" y="325834"/>
                </a:lnTo>
                <a:lnTo>
                  <a:pt x="370443" y="329009"/>
                </a:lnTo>
                <a:lnTo>
                  <a:pt x="370046" y="333772"/>
                </a:lnTo>
                <a:lnTo>
                  <a:pt x="369650" y="337344"/>
                </a:lnTo>
                <a:lnTo>
                  <a:pt x="368461" y="341312"/>
                </a:lnTo>
                <a:lnTo>
                  <a:pt x="367272" y="344091"/>
                </a:lnTo>
                <a:lnTo>
                  <a:pt x="365290" y="347266"/>
                </a:lnTo>
                <a:lnTo>
                  <a:pt x="362912" y="350044"/>
                </a:lnTo>
                <a:lnTo>
                  <a:pt x="360534" y="352822"/>
                </a:lnTo>
                <a:lnTo>
                  <a:pt x="357363" y="355600"/>
                </a:lnTo>
                <a:lnTo>
                  <a:pt x="351814" y="360759"/>
                </a:lnTo>
                <a:lnTo>
                  <a:pt x="344283" y="365125"/>
                </a:lnTo>
                <a:lnTo>
                  <a:pt x="329222" y="373459"/>
                </a:lnTo>
                <a:lnTo>
                  <a:pt x="329222" y="406400"/>
                </a:lnTo>
                <a:lnTo>
                  <a:pt x="348643" y="406400"/>
                </a:lnTo>
                <a:lnTo>
                  <a:pt x="348643" y="382588"/>
                </a:lnTo>
                <a:lnTo>
                  <a:pt x="356967" y="377428"/>
                </a:lnTo>
                <a:lnTo>
                  <a:pt x="365290" y="371872"/>
                </a:lnTo>
                <a:lnTo>
                  <a:pt x="372424" y="366316"/>
                </a:lnTo>
                <a:lnTo>
                  <a:pt x="378370" y="360759"/>
                </a:lnTo>
                <a:lnTo>
                  <a:pt x="381541" y="357188"/>
                </a:lnTo>
                <a:lnTo>
                  <a:pt x="384315" y="354013"/>
                </a:lnTo>
                <a:lnTo>
                  <a:pt x="386693" y="350044"/>
                </a:lnTo>
                <a:lnTo>
                  <a:pt x="388675" y="346075"/>
                </a:lnTo>
                <a:lnTo>
                  <a:pt x="390260" y="342106"/>
                </a:lnTo>
                <a:lnTo>
                  <a:pt x="391053" y="337344"/>
                </a:lnTo>
                <a:lnTo>
                  <a:pt x="391846" y="332581"/>
                </a:lnTo>
                <a:lnTo>
                  <a:pt x="392638" y="327819"/>
                </a:lnTo>
                <a:lnTo>
                  <a:pt x="391846" y="323056"/>
                </a:lnTo>
                <a:lnTo>
                  <a:pt x="391449" y="318691"/>
                </a:lnTo>
                <a:lnTo>
                  <a:pt x="390260" y="314722"/>
                </a:lnTo>
                <a:lnTo>
                  <a:pt x="389071" y="310753"/>
                </a:lnTo>
                <a:lnTo>
                  <a:pt x="387089" y="307578"/>
                </a:lnTo>
                <a:lnTo>
                  <a:pt x="384711" y="304006"/>
                </a:lnTo>
                <a:lnTo>
                  <a:pt x="381937" y="301228"/>
                </a:lnTo>
                <a:lnTo>
                  <a:pt x="379162" y="298053"/>
                </a:lnTo>
                <a:lnTo>
                  <a:pt x="375595" y="295672"/>
                </a:lnTo>
                <a:lnTo>
                  <a:pt x="372028" y="293291"/>
                </a:lnTo>
                <a:lnTo>
                  <a:pt x="367668" y="291306"/>
                </a:lnTo>
                <a:lnTo>
                  <a:pt x="363308" y="289719"/>
                </a:lnTo>
                <a:lnTo>
                  <a:pt x="358948" y="288528"/>
                </a:lnTo>
                <a:lnTo>
                  <a:pt x="353796" y="287734"/>
                </a:lnTo>
                <a:lnTo>
                  <a:pt x="348247" y="287337"/>
                </a:lnTo>
                <a:lnTo>
                  <a:pt x="342698" y="286941"/>
                </a:lnTo>
                <a:close/>
                <a:moveTo>
                  <a:pt x="1500585" y="158750"/>
                </a:moveTo>
                <a:lnTo>
                  <a:pt x="1511301" y="159147"/>
                </a:lnTo>
                <a:lnTo>
                  <a:pt x="1521223" y="159940"/>
                </a:lnTo>
                <a:lnTo>
                  <a:pt x="1531541" y="161528"/>
                </a:lnTo>
                <a:lnTo>
                  <a:pt x="1540669" y="163115"/>
                </a:lnTo>
                <a:lnTo>
                  <a:pt x="1550194" y="165894"/>
                </a:lnTo>
                <a:lnTo>
                  <a:pt x="1558529" y="168275"/>
                </a:lnTo>
                <a:lnTo>
                  <a:pt x="1566863" y="171450"/>
                </a:lnTo>
                <a:lnTo>
                  <a:pt x="1574404" y="174228"/>
                </a:lnTo>
                <a:lnTo>
                  <a:pt x="1581548" y="177403"/>
                </a:lnTo>
                <a:lnTo>
                  <a:pt x="1588294" y="180975"/>
                </a:lnTo>
                <a:lnTo>
                  <a:pt x="1595041" y="184150"/>
                </a:lnTo>
                <a:lnTo>
                  <a:pt x="1606154" y="191690"/>
                </a:lnTo>
                <a:lnTo>
                  <a:pt x="1615679" y="198437"/>
                </a:lnTo>
                <a:lnTo>
                  <a:pt x="1622823" y="203994"/>
                </a:lnTo>
                <a:lnTo>
                  <a:pt x="1628379" y="208756"/>
                </a:lnTo>
                <a:lnTo>
                  <a:pt x="1632744" y="213122"/>
                </a:lnTo>
                <a:lnTo>
                  <a:pt x="1631554" y="216297"/>
                </a:lnTo>
                <a:lnTo>
                  <a:pt x="1629173" y="219869"/>
                </a:lnTo>
                <a:lnTo>
                  <a:pt x="1626791" y="224234"/>
                </a:lnTo>
                <a:lnTo>
                  <a:pt x="1623219" y="229394"/>
                </a:lnTo>
                <a:lnTo>
                  <a:pt x="1619251" y="234950"/>
                </a:lnTo>
                <a:lnTo>
                  <a:pt x="1614091" y="240903"/>
                </a:lnTo>
                <a:lnTo>
                  <a:pt x="1607741" y="246459"/>
                </a:lnTo>
                <a:lnTo>
                  <a:pt x="1604566" y="248840"/>
                </a:lnTo>
                <a:lnTo>
                  <a:pt x="1600994" y="251222"/>
                </a:lnTo>
                <a:lnTo>
                  <a:pt x="1597423" y="253603"/>
                </a:lnTo>
                <a:lnTo>
                  <a:pt x="1593057" y="255587"/>
                </a:lnTo>
                <a:lnTo>
                  <a:pt x="1588691" y="257175"/>
                </a:lnTo>
                <a:lnTo>
                  <a:pt x="1584723" y="258762"/>
                </a:lnTo>
                <a:lnTo>
                  <a:pt x="1579563" y="259953"/>
                </a:lnTo>
                <a:lnTo>
                  <a:pt x="1574801" y="260747"/>
                </a:lnTo>
                <a:lnTo>
                  <a:pt x="1569244" y="261144"/>
                </a:lnTo>
                <a:lnTo>
                  <a:pt x="1564085" y="261144"/>
                </a:lnTo>
                <a:lnTo>
                  <a:pt x="1558529" y="260747"/>
                </a:lnTo>
                <a:lnTo>
                  <a:pt x="1552179" y="259953"/>
                </a:lnTo>
                <a:lnTo>
                  <a:pt x="1545829" y="257969"/>
                </a:lnTo>
                <a:lnTo>
                  <a:pt x="1539479" y="255984"/>
                </a:lnTo>
                <a:lnTo>
                  <a:pt x="1532732" y="253603"/>
                </a:lnTo>
                <a:lnTo>
                  <a:pt x="1525588" y="250031"/>
                </a:lnTo>
                <a:lnTo>
                  <a:pt x="1517651" y="246062"/>
                </a:lnTo>
                <a:lnTo>
                  <a:pt x="1509316" y="242490"/>
                </a:lnTo>
                <a:lnTo>
                  <a:pt x="1542654" y="258762"/>
                </a:lnTo>
                <a:lnTo>
                  <a:pt x="1558926" y="266303"/>
                </a:lnTo>
                <a:lnTo>
                  <a:pt x="1566069" y="269081"/>
                </a:lnTo>
                <a:lnTo>
                  <a:pt x="1573610" y="271462"/>
                </a:lnTo>
                <a:lnTo>
                  <a:pt x="1580754" y="273844"/>
                </a:lnTo>
                <a:lnTo>
                  <a:pt x="1587501" y="275431"/>
                </a:lnTo>
                <a:lnTo>
                  <a:pt x="1593851" y="276622"/>
                </a:lnTo>
                <a:lnTo>
                  <a:pt x="1599804" y="277019"/>
                </a:lnTo>
                <a:lnTo>
                  <a:pt x="1605757" y="276622"/>
                </a:lnTo>
                <a:lnTo>
                  <a:pt x="1611313" y="275431"/>
                </a:lnTo>
                <a:lnTo>
                  <a:pt x="1615679" y="273844"/>
                </a:lnTo>
                <a:lnTo>
                  <a:pt x="1618457" y="271859"/>
                </a:lnTo>
                <a:lnTo>
                  <a:pt x="1620441" y="270669"/>
                </a:lnTo>
                <a:lnTo>
                  <a:pt x="1621632" y="282178"/>
                </a:lnTo>
                <a:lnTo>
                  <a:pt x="1622029" y="292497"/>
                </a:lnTo>
                <a:lnTo>
                  <a:pt x="1621632" y="302419"/>
                </a:lnTo>
                <a:lnTo>
                  <a:pt x="1621235" y="311944"/>
                </a:lnTo>
                <a:lnTo>
                  <a:pt x="1622823" y="310356"/>
                </a:lnTo>
                <a:lnTo>
                  <a:pt x="1623616" y="309959"/>
                </a:lnTo>
                <a:lnTo>
                  <a:pt x="1625204" y="309562"/>
                </a:lnTo>
                <a:lnTo>
                  <a:pt x="1626394" y="309959"/>
                </a:lnTo>
                <a:lnTo>
                  <a:pt x="1627188" y="310753"/>
                </a:lnTo>
                <a:lnTo>
                  <a:pt x="1628379" y="311944"/>
                </a:lnTo>
                <a:lnTo>
                  <a:pt x="1629569" y="313928"/>
                </a:lnTo>
                <a:lnTo>
                  <a:pt x="1631951" y="317897"/>
                </a:lnTo>
                <a:lnTo>
                  <a:pt x="1633538" y="323850"/>
                </a:lnTo>
                <a:lnTo>
                  <a:pt x="1634729" y="331391"/>
                </a:lnTo>
                <a:lnTo>
                  <a:pt x="1635919" y="339328"/>
                </a:lnTo>
                <a:lnTo>
                  <a:pt x="1636316" y="348853"/>
                </a:lnTo>
                <a:lnTo>
                  <a:pt x="1636713" y="358775"/>
                </a:lnTo>
                <a:lnTo>
                  <a:pt x="1636316" y="368697"/>
                </a:lnTo>
                <a:lnTo>
                  <a:pt x="1635919" y="377825"/>
                </a:lnTo>
                <a:lnTo>
                  <a:pt x="1634729" y="385763"/>
                </a:lnTo>
                <a:lnTo>
                  <a:pt x="1633538" y="393303"/>
                </a:lnTo>
                <a:lnTo>
                  <a:pt x="1631951" y="399256"/>
                </a:lnTo>
                <a:lnTo>
                  <a:pt x="1629569" y="404019"/>
                </a:lnTo>
                <a:lnTo>
                  <a:pt x="1628379" y="405209"/>
                </a:lnTo>
                <a:lnTo>
                  <a:pt x="1627188" y="406400"/>
                </a:lnTo>
                <a:lnTo>
                  <a:pt x="1626394" y="407194"/>
                </a:lnTo>
                <a:lnTo>
                  <a:pt x="1625204" y="407591"/>
                </a:lnTo>
                <a:lnTo>
                  <a:pt x="1623616" y="407194"/>
                </a:lnTo>
                <a:lnTo>
                  <a:pt x="1622426" y="406400"/>
                </a:lnTo>
                <a:lnTo>
                  <a:pt x="1621235" y="405209"/>
                </a:lnTo>
                <a:lnTo>
                  <a:pt x="1620044" y="403622"/>
                </a:lnTo>
                <a:lnTo>
                  <a:pt x="1618060" y="398463"/>
                </a:lnTo>
                <a:lnTo>
                  <a:pt x="1616076" y="392113"/>
                </a:lnTo>
                <a:lnTo>
                  <a:pt x="1614885" y="400447"/>
                </a:lnTo>
                <a:lnTo>
                  <a:pt x="1613694" y="409178"/>
                </a:lnTo>
                <a:lnTo>
                  <a:pt x="1612107" y="417116"/>
                </a:lnTo>
                <a:lnTo>
                  <a:pt x="1609726" y="425053"/>
                </a:lnTo>
                <a:lnTo>
                  <a:pt x="1607344" y="432594"/>
                </a:lnTo>
                <a:lnTo>
                  <a:pt x="1604963" y="440135"/>
                </a:lnTo>
                <a:lnTo>
                  <a:pt x="1601788" y="447278"/>
                </a:lnTo>
                <a:lnTo>
                  <a:pt x="1599010" y="454025"/>
                </a:lnTo>
                <a:lnTo>
                  <a:pt x="1595438" y="460772"/>
                </a:lnTo>
                <a:lnTo>
                  <a:pt x="1592263" y="467519"/>
                </a:lnTo>
                <a:lnTo>
                  <a:pt x="1588294" y="473869"/>
                </a:lnTo>
                <a:lnTo>
                  <a:pt x="1584326" y="479822"/>
                </a:lnTo>
                <a:lnTo>
                  <a:pt x="1579960" y="485775"/>
                </a:lnTo>
                <a:lnTo>
                  <a:pt x="1575594" y="491331"/>
                </a:lnTo>
                <a:lnTo>
                  <a:pt x="1571626" y="496491"/>
                </a:lnTo>
                <a:lnTo>
                  <a:pt x="1566863" y="501253"/>
                </a:lnTo>
                <a:lnTo>
                  <a:pt x="1562101" y="506016"/>
                </a:lnTo>
                <a:lnTo>
                  <a:pt x="1557735" y="510778"/>
                </a:lnTo>
                <a:lnTo>
                  <a:pt x="1552576" y="514747"/>
                </a:lnTo>
                <a:lnTo>
                  <a:pt x="1547416" y="518716"/>
                </a:lnTo>
                <a:lnTo>
                  <a:pt x="1542257" y="521891"/>
                </a:lnTo>
                <a:lnTo>
                  <a:pt x="1537494" y="525463"/>
                </a:lnTo>
                <a:lnTo>
                  <a:pt x="1532335" y="528241"/>
                </a:lnTo>
                <a:lnTo>
                  <a:pt x="1527176" y="531416"/>
                </a:lnTo>
                <a:lnTo>
                  <a:pt x="1522016" y="533400"/>
                </a:lnTo>
                <a:lnTo>
                  <a:pt x="1517254" y="535385"/>
                </a:lnTo>
                <a:lnTo>
                  <a:pt x="1512094" y="537766"/>
                </a:lnTo>
                <a:lnTo>
                  <a:pt x="1506935" y="538957"/>
                </a:lnTo>
                <a:lnTo>
                  <a:pt x="1502569" y="540147"/>
                </a:lnTo>
                <a:lnTo>
                  <a:pt x="1497410" y="540941"/>
                </a:lnTo>
                <a:lnTo>
                  <a:pt x="1492648" y="541338"/>
                </a:lnTo>
                <a:lnTo>
                  <a:pt x="1487488" y="541338"/>
                </a:lnTo>
                <a:lnTo>
                  <a:pt x="1483916" y="541338"/>
                </a:lnTo>
                <a:lnTo>
                  <a:pt x="1479948" y="540941"/>
                </a:lnTo>
                <a:lnTo>
                  <a:pt x="1475979" y="540147"/>
                </a:lnTo>
                <a:lnTo>
                  <a:pt x="1471613" y="538957"/>
                </a:lnTo>
                <a:lnTo>
                  <a:pt x="1466851" y="537369"/>
                </a:lnTo>
                <a:lnTo>
                  <a:pt x="1462485" y="535385"/>
                </a:lnTo>
                <a:lnTo>
                  <a:pt x="1452960" y="531019"/>
                </a:lnTo>
                <a:lnTo>
                  <a:pt x="1443435" y="525066"/>
                </a:lnTo>
                <a:lnTo>
                  <a:pt x="1433513" y="517922"/>
                </a:lnTo>
                <a:lnTo>
                  <a:pt x="1423988" y="509985"/>
                </a:lnTo>
                <a:lnTo>
                  <a:pt x="1414066" y="500460"/>
                </a:lnTo>
                <a:lnTo>
                  <a:pt x="1404938" y="490538"/>
                </a:lnTo>
                <a:lnTo>
                  <a:pt x="1395810" y="479425"/>
                </a:lnTo>
                <a:lnTo>
                  <a:pt x="1386682" y="467519"/>
                </a:lnTo>
                <a:lnTo>
                  <a:pt x="1378744" y="454819"/>
                </a:lnTo>
                <a:lnTo>
                  <a:pt x="1375173" y="448072"/>
                </a:lnTo>
                <a:lnTo>
                  <a:pt x="1371601" y="441325"/>
                </a:lnTo>
                <a:lnTo>
                  <a:pt x="1368426" y="434578"/>
                </a:lnTo>
                <a:lnTo>
                  <a:pt x="1364854" y="427434"/>
                </a:lnTo>
                <a:lnTo>
                  <a:pt x="1362076" y="420291"/>
                </a:lnTo>
                <a:lnTo>
                  <a:pt x="1359298" y="412750"/>
                </a:lnTo>
                <a:lnTo>
                  <a:pt x="1356916" y="405209"/>
                </a:lnTo>
                <a:lnTo>
                  <a:pt x="1354932" y="397669"/>
                </a:lnTo>
                <a:lnTo>
                  <a:pt x="1352948" y="402828"/>
                </a:lnTo>
                <a:lnTo>
                  <a:pt x="1350963" y="406400"/>
                </a:lnTo>
                <a:lnTo>
                  <a:pt x="1350169" y="408384"/>
                </a:lnTo>
                <a:lnTo>
                  <a:pt x="1349376" y="409178"/>
                </a:lnTo>
                <a:lnTo>
                  <a:pt x="1348185" y="409972"/>
                </a:lnTo>
                <a:lnTo>
                  <a:pt x="1346994" y="409972"/>
                </a:lnTo>
                <a:lnTo>
                  <a:pt x="1345407" y="409972"/>
                </a:lnTo>
                <a:lnTo>
                  <a:pt x="1344613" y="409178"/>
                </a:lnTo>
                <a:lnTo>
                  <a:pt x="1343423" y="407591"/>
                </a:lnTo>
                <a:lnTo>
                  <a:pt x="1342232" y="406003"/>
                </a:lnTo>
                <a:lnTo>
                  <a:pt x="1340248" y="401638"/>
                </a:lnTo>
                <a:lnTo>
                  <a:pt x="1338263" y="395684"/>
                </a:lnTo>
                <a:lnTo>
                  <a:pt x="1337073" y="388541"/>
                </a:lnTo>
                <a:lnTo>
                  <a:pt x="1335882" y="379809"/>
                </a:lnTo>
                <a:lnTo>
                  <a:pt x="1335088" y="371078"/>
                </a:lnTo>
                <a:lnTo>
                  <a:pt x="1335088" y="361156"/>
                </a:lnTo>
                <a:lnTo>
                  <a:pt x="1335088" y="351234"/>
                </a:lnTo>
                <a:lnTo>
                  <a:pt x="1335882" y="342106"/>
                </a:lnTo>
                <a:lnTo>
                  <a:pt x="1337073" y="333772"/>
                </a:lnTo>
                <a:lnTo>
                  <a:pt x="1338263" y="326231"/>
                </a:lnTo>
                <a:lnTo>
                  <a:pt x="1340248" y="320675"/>
                </a:lnTo>
                <a:lnTo>
                  <a:pt x="1342232" y="315912"/>
                </a:lnTo>
                <a:lnTo>
                  <a:pt x="1343423" y="314325"/>
                </a:lnTo>
                <a:lnTo>
                  <a:pt x="1344613" y="312737"/>
                </a:lnTo>
                <a:lnTo>
                  <a:pt x="1345407" y="312341"/>
                </a:lnTo>
                <a:lnTo>
                  <a:pt x="1346994" y="311944"/>
                </a:lnTo>
                <a:lnTo>
                  <a:pt x="1347788" y="311944"/>
                </a:lnTo>
                <a:lnTo>
                  <a:pt x="1348582" y="312341"/>
                </a:lnTo>
                <a:lnTo>
                  <a:pt x="1348979" y="300037"/>
                </a:lnTo>
                <a:lnTo>
                  <a:pt x="1349773" y="294084"/>
                </a:lnTo>
                <a:lnTo>
                  <a:pt x="1350566" y="288528"/>
                </a:lnTo>
                <a:lnTo>
                  <a:pt x="1350169" y="281781"/>
                </a:lnTo>
                <a:lnTo>
                  <a:pt x="1349773" y="275431"/>
                </a:lnTo>
                <a:lnTo>
                  <a:pt x="1349773" y="269081"/>
                </a:lnTo>
                <a:lnTo>
                  <a:pt x="1350169" y="263525"/>
                </a:lnTo>
                <a:lnTo>
                  <a:pt x="1350566" y="257969"/>
                </a:lnTo>
                <a:lnTo>
                  <a:pt x="1351360" y="253206"/>
                </a:lnTo>
                <a:lnTo>
                  <a:pt x="1352154" y="248444"/>
                </a:lnTo>
                <a:lnTo>
                  <a:pt x="1353741" y="243681"/>
                </a:lnTo>
                <a:lnTo>
                  <a:pt x="1355329" y="240109"/>
                </a:lnTo>
                <a:lnTo>
                  <a:pt x="1356916" y="236140"/>
                </a:lnTo>
                <a:lnTo>
                  <a:pt x="1358901" y="232569"/>
                </a:lnTo>
                <a:lnTo>
                  <a:pt x="1361282" y="229394"/>
                </a:lnTo>
                <a:lnTo>
                  <a:pt x="1363663" y="226615"/>
                </a:lnTo>
                <a:lnTo>
                  <a:pt x="1366044" y="223837"/>
                </a:lnTo>
                <a:lnTo>
                  <a:pt x="1369219" y="221456"/>
                </a:lnTo>
                <a:lnTo>
                  <a:pt x="1371998" y="219472"/>
                </a:lnTo>
                <a:lnTo>
                  <a:pt x="1358504" y="219869"/>
                </a:lnTo>
                <a:lnTo>
                  <a:pt x="1348582" y="219869"/>
                </a:lnTo>
                <a:lnTo>
                  <a:pt x="1339454" y="220662"/>
                </a:lnTo>
                <a:lnTo>
                  <a:pt x="1345407" y="217090"/>
                </a:lnTo>
                <a:lnTo>
                  <a:pt x="1351757" y="213122"/>
                </a:lnTo>
                <a:lnTo>
                  <a:pt x="1358107" y="208756"/>
                </a:lnTo>
                <a:lnTo>
                  <a:pt x="1364457" y="203597"/>
                </a:lnTo>
                <a:lnTo>
                  <a:pt x="1376760" y="194865"/>
                </a:lnTo>
                <a:lnTo>
                  <a:pt x="1382316" y="190897"/>
                </a:lnTo>
                <a:lnTo>
                  <a:pt x="1387476" y="187722"/>
                </a:lnTo>
                <a:lnTo>
                  <a:pt x="1401763" y="180975"/>
                </a:lnTo>
                <a:lnTo>
                  <a:pt x="1415257" y="175022"/>
                </a:lnTo>
                <a:lnTo>
                  <a:pt x="1428751" y="170259"/>
                </a:lnTo>
                <a:lnTo>
                  <a:pt x="1441054" y="166687"/>
                </a:lnTo>
                <a:lnTo>
                  <a:pt x="1453754" y="163115"/>
                </a:lnTo>
                <a:lnTo>
                  <a:pt x="1466057" y="161131"/>
                </a:lnTo>
                <a:lnTo>
                  <a:pt x="1477963" y="159544"/>
                </a:lnTo>
                <a:lnTo>
                  <a:pt x="1489473" y="159147"/>
                </a:lnTo>
                <a:lnTo>
                  <a:pt x="1500585" y="158750"/>
                </a:lnTo>
                <a:close/>
                <a:moveTo>
                  <a:pt x="354192" y="158750"/>
                </a:moveTo>
                <a:lnTo>
                  <a:pt x="365290" y="159147"/>
                </a:lnTo>
                <a:lnTo>
                  <a:pt x="375199" y="159940"/>
                </a:lnTo>
                <a:lnTo>
                  <a:pt x="385108" y="161528"/>
                </a:lnTo>
                <a:lnTo>
                  <a:pt x="394620" y="163115"/>
                </a:lnTo>
                <a:lnTo>
                  <a:pt x="403340" y="165894"/>
                </a:lnTo>
                <a:lnTo>
                  <a:pt x="412060" y="168275"/>
                </a:lnTo>
                <a:lnTo>
                  <a:pt x="420383" y="171450"/>
                </a:lnTo>
                <a:lnTo>
                  <a:pt x="428310" y="174228"/>
                </a:lnTo>
                <a:lnTo>
                  <a:pt x="435445" y="177403"/>
                </a:lnTo>
                <a:lnTo>
                  <a:pt x="442183" y="180975"/>
                </a:lnTo>
                <a:lnTo>
                  <a:pt x="448524" y="184150"/>
                </a:lnTo>
                <a:lnTo>
                  <a:pt x="460019" y="191690"/>
                </a:lnTo>
                <a:lnTo>
                  <a:pt x="469135" y="198437"/>
                </a:lnTo>
                <a:lnTo>
                  <a:pt x="476665" y="203994"/>
                </a:lnTo>
                <a:lnTo>
                  <a:pt x="482214" y="208756"/>
                </a:lnTo>
                <a:lnTo>
                  <a:pt x="486178" y="213122"/>
                </a:lnTo>
                <a:lnTo>
                  <a:pt x="484592" y="216297"/>
                </a:lnTo>
                <a:lnTo>
                  <a:pt x="483007" y="219869"/>
                </a:lnTo>
                <a:lnTo>
                  <a:pt x="480629" y="224234"/>
                </a:lnTo>
                <a:lnTo>
                  <a:pt x="477062" y="229394"/>
                </a:lnTo>
                <a:lnTo>
                  <a:pt x="472306" y="234950"/>
                </a:lnTo>
                <a:lnTo>
                  <a:pt x="467549" y="240903"/>
                </a:lnTo>
                <a:lnTo>
                  <a:pt x="461604" y="246459"/>
                </a:lnTo>
                <a:lnTo>
                  <a:pt x="458037" y="248840"/>
                </a:lnTo>
                <a:lnTo>
                  <a:pt x="454866" y="251222"/>
                </a:lnTo>
                <a:lnTo>
                  <a:pt x="450902" y="253603"/>
                </a:lnTo>
                <a:lnTo>
                  <a:pt x="446939" y="255587"/>
                </a:lnTo>
                <a:lnTo>
                  <a:pt x="442579" y="257175"/>
                </a:lnTo>
                <a:lnTo>
                  <a:pt x="437823" y="258762"/>
                </a:lnTo>
                <a:lnTo>
                  <a:pt x="433463" y="259953"/>
                </a:lnTo>
                <a:lnTo>
                  <a:pt x="428310" y="260747"/>
                </a:lnTo>
                <a:lnTo>
                  <a:pt x="423158" y="261144"/>
                </a:lnTo>
                <a:lnTo>
                  <a:pt x="417609" y="261144"/>
                </a:lnTo>
                <a:lnTo>
                  <a:pt x="411663" y="260747"/>
                </a:lnTo>
                <a:lnTo>
                  <a:pt x="406114" y="259953"/>
                </a:lnTo>
                <a:lnTo>
                  <a:pt x="399773" y="257969"/>
                </a:lnTo>
                <a:lnTo>
                  <a:pt x="393431" y="255984"/>
                </a:lnTo>
                <a:lnTo>
                  <a:pt x="386693" y="253603"/>
                </a:lnTo>
                <a:lnTo>
                  <a:pt x="379559" y="250031"/>
                </a:lnTo>
                <a:lnTo>
                  <a:pt x="371235" y="246062"/>
                </a:lnTo>
                <a:lnTo>
                  <a:pt x="362912" y="242490"/>
                </a:lnTo>
                <a:lnTo>
                  <a:pt x="396602" y="258762"/>
                </a:lnTo>
                <a:lnTo>
                  <a:pt x="412060" y="266303"/>
                </a:lnTo>
                <a:lnTo>
                  <a:pt x="419987" y="269081"/>
                </a:lnTo>
                <a:lnTo>
                  <a:pt x="427518" y="271462"/>
                </a:lnTo>
                <a:lnTo>
                  <a:pt x="434256" y="273844"/>
                </a:lnTo>
                <a:lnTo>
                  <a:pt x="440994" y="275431"/>
                </a:lnTo>
                <a:lnTo>
                  <a:pt x="447732" y="276622"/>
                </a:lnTo>
                <a:lnTo>
                  <a:pt x="453677" y="277019"/>
                </a:lnTo>
                <a:lnTo>
                  <a:pt x="459226" y="276622"/>
                </a:lnTo>
                <a:lnTo>
                  <a:pt x="464378" y="275431"/>
                </a:lnTo>
                <a:lnTo>
                  <a:pt x="469531" y="273844"/>
                </a:lnTo>
                <a:lnTo>
                  <a:pt x="471513" y="271859"/>
                </a:lnTo>
                <a:lnTo>
                  <a:pt x="473891" y="270669"/>
                </a:lnTo>
                <a:lnTo>
                  <a:pt x="475080" y="282178"/>
                </a:lnTo>
                <a:lnTo>
                  <a:pt x="475476" y="292497"/>
                </a:lnTo>
                <a:lnTo>
                  <a:pt x="475476" y="302419"/>
                </a:lnTo>
                <a:lnTo>
                  <a:pt x="475080" y="311944"/>
                </a:lnTo>
                <a:lnTo>
                  <a:pt x="476665" y="310356"/>
                </a:lnTo>
                <a:lnTo>
                  <a:pt x="477458" y="309959"/>
                </a:lnTo>
                <a:lnTo>
                  <a:pt x="478251" y="309562"/>
                </a:lnTo>
                <a:lnTo>
                  <a:pt x="479440" y="309959"/>
                </a:lnTo>
                <a:lnTo>
                  <a:pt x="481025" y="310753"/>
                </a:lnTo>
                <a:lnTo>
                  <a:pt x="482214" y="311944"/>
                </a:lnTo>
                <a:lnTo>
                  <a:pt x="483007" y="313928"/>
                </a:lnTo>
                <a:lnTo>
                  <a:pt x="484989" y="317897"/>
                </a:lnTo>
                <a:lnTo>
                  <a:pt x="486574" y="323850"/>
                </a:lnTo>
                <a:lnTo>
                  <a:pt x="488556" y="331391"/>
                </a:lnTo>
                <a:lnTo>
                  <a:pt x="489349" y="339328"/>
                </a:lnTo>
                <a:lnTo>
                  <a:pt x="490141" y="348853"/>
                </a:lnTo>
                <a:lnTo>
                  <a:pt x="490538" y="358775"/>
                </a:lnTo>
                <a:lnTo>
                  <a:pt x="490141" y="368697"/>
                </a:lnTo>
                <a:lnTo>
                  <a:pt x="489349" y="377825"/>
                </a:lnTo>
                <a:lnTo>
                  <a:pt x="488556" y="385763"/>
                </a:lnTo>
                <a:lnTo>
                  <a:pt x="486574" y="393303"/>
                </a:lnTo>
                <a:lnTo>
                  <a:pt x="484989" y="399256"/>
                </a:lnTo>
                <a:lnTo>
                  <a:pt x="483007" y="404019"/>
                </a:lnTo>
                <a:lnTo>
                  <a:pt x="482214" y="405209"/>
                </a:lnTo>
                <a:lnTo>
                  <a:pt x="481025" y="406400"/>
                </a:lnTo>
                <a:lnTo>
                  <a:pt x="479440" y="407194"/>
                </a:lnTo>
                <a:lnTo>
                  <a:pt x="478251" y="407591"/>
                </a:lnTo>
                <a:lnTo>
                  <a:pt x="477062" y="407194"/>
                </a:lnTo>
                <a:lnTo>
                  <a:pt x="475873" y="406400"/>
                </a:lnTo>
                <a:lnTo>
                  <a:pt x="475080" y="405209"/>
                </a:lnTo>
                <a:lnTo>
                  <a:pt x="473891" y="403622"/>
                </a:lnTo>
                <a:lnTo>
                  <a:pt x="471513" y="398463"/>
                </a:lnTo>
                <a:lnTo>
                  <a:pt x="469927" y="392113"/>
                </a:lnTo>
                <a:lnTo>
                  <a:pt x="468738" y="400447"/>
                </a:lnTo>
                <a:lnTo>
                  <a:pt x="467549" y="409178"/>
                </a:lnTo>
                <a:lnTo>
                  <a:pt x="465171" y="417116"/>
                </a:lnTo>
                <a:lnTo>
                  <a:pt x="463586" y="425053"/>
                </a:lnTo>
                <a:lnTo>
                  <a:pt x="461208" y="432594"/>
                </a:lnTo>
                <a:lnTo>
                  <a:pt x="458433" y="440135"/>
                </a:lnTo>
                <a:lnTo>
                  <a:pt x="455659" y="447278"/>
                </a:lnTo>
                <a:lnTo>
                  <a:pt x="452488" y="454025"/>
                </a:lnTo>
                <a:lnTo>
                  <a:pt x="449317" y="460772"/>
                </a:lnTo>
                <a:lnTo>
                  <a:pt x="445353" y="467519"/>
                </a:lnTo>
                <a:lnTo>
                  <a:pt x="441786" y="473869"/>
                </a:lnTo>
                <a:lnTo>
                  <a:pt x="437823" y="479822"/>
                </a:lnTo>
                <a:lnTo>
                  <a:pt x="433859" y="485775"/>
                </a:lnTo>
                <a:lnTo>
                  <a:pt x="429499" y="491331"/>
                </a:lnTo>
                <a:lnTo>
                  <a:pt x="424743" y="496491"/>
                </a:lnTo>
                <a:lnTo>
                  <a:pt x="420780" y="501253"/>
                </a:lnTo>
                <a:lnTo>
                  <a:pt x="416023" y="506016"/>
                </a:lnTo>
                <a:lnTo>
                  <a:pt x="410871" y="510778"/>
                </a:lnTo>
                <a:lnTo>
                  <a:pt x="406511" y="514747"/>
                </a:lnTo>
                <a:lnTo>
                  <a:pt x="401358" y="518716"/>
                </a:lnTo>
                <a:lnTo>
                  <a:pt x="396206" y="521891"/>
                </a:lnTo>
                <a:lnTo>
                  <a:pt x="391053" y="525463"/>
                </a:lnTo>
                <a:lnTo>
                  <a:pt x="386297" y="528241"/>
                </a:lnTo>
                <a:lnTo>
                  <a:pt x="381144" y="531416"/>
                </a:lnTo>
                <a:lnTo>
                  <a:pt x="375992" y="533400"/>
                </a:lnTo>
                <a:lnTo>
                  <a:pt x="370839" y="535385"/>
                </a:lnTo>
                <a:lnTo>
                  <a:pt x="366083" y="537766"/>
                </a:lnTo>
                <a:lnTo>
                  <a:pt x="360930" y="538957"/>
                </a:lnTo>
                <a:lnTo>
                  <a:pt x="355778" y="540147"/>
                </a:lnTo>
                <a:lnTo>
                  <a:pt x="351021" y="540941"/>
                </a:lnTo>
                <a:lnTo>
                  <a:pt x="346265" y="541338"/>
                </a:lnTo>
                <a:lnTo>
                  <a:pt x="341509" y="541338"/>
                </a:lnTo>
                <a:lnTo>
                  <a:pt x="337545" y="541338"/>
                </a:lnTo>
                <a:lnTo>
                  <a:pt x="333582" y="540941"/>
                </a:lnTo>
                <a:lnTo>
                  <a:pt x="329222" y="540147"/>
                </a:lnTo>
                <a:lnTo>
                  <a:pt x="325258" y="538957"/>
                </a:lnTo>
                <a:lnTo>
                  <a:pt x="320898" y="537369"/>
                </a:lnTo>
                <a:lnTo>
                  <a:pt x="316142" y="535385"/>
                </a:lnTo>
                <a:lnTo>
                  <a:pt x="307026" y="531019"/>
                </a:lnTo>
                <a:lnTo>
                  <a:pt x="297117" y="525066"/>
                </a:lnTo>
                <a:lnTo>
                  <a:pt x="287605" y="517922"/>
                </a:lnTo>
                <a:lnTo>
                  <a:pt x="278092" y="509985"/>
                </a:lnTo>
                <a:lnTo>
                  <a:pt x="268183" y="500460"/>
                </a:lnTo>
                <a:lnTo>
                  <a:pt x="258671" y="490538"/>
                </a:lnTo>
                <a:lnTo>
                  <a:pt x="249555" y="479425"/>
                </a:lnTo>
                <a:lnTo>
                  <a:pt x="240835" y="467519"/>
                </a:lnTo>
                <a:lnTo>
                  <a:pt x="232908" y="454819"/>
                </a:lnTo>
                <a:lnTo>
                  <a:pt x="228944" y="448072"/>
                </a:lnTo>
                <a:lnTo>
                  <a:pt x="225377" y="441325"/>
                </a:lnTo>
                <a:lnTo>
                  <a:pt x="221810" y="434578"/>
                </a:lnTo>
                <a:lnTo>
                  <a:pt x="219036" y="427434"/>
                </a:lnTo>
                <a:lnTo>
                  <a:pt x="215865" y="420291"/>
                </a:lnTo>
                <a:lnTo>
                  <a:pt x="213090" y="412750"/>
                </a:lnTo>
                <a:lnTo>
                  <a:pt x="211109" y="405209"/>
                </a:lnTo>
                <a:lnTo>
                  <a:pt x="208730" y="397669"/>
                </a:lnTo>
                <a:lnTo>
                  <a:pt x="207145" y="402828"/>
                </a:lnTo>
                <a:lnTo>
                  <a:pt x="205163" y="406400"/>
                </a:lnTo>
                <a:lnTo>
                  <a:pt x="204371" y="408384"/>
                </a:lnTo>
                <a:lnTo>
                  <a:pt x="203181" y="409178"/>
                </a:lnTo>
                <a:lnTo>
                  <a:pt x="201992" y="409972"/>
                </a:lnTo>
                <a:lnTo>
                  <a:pt x="200803" y="409972"/>
                </a:lnTo>
                <a:lnTo>
                  <a:pt x="199614" y="409972"/>
                </a:lnTo>
                <a:lnTo>
                  <a:pt x="198425" y="409178"/>
                </a:lnTo>
                <a:lnTo>
                  <a:pt x="197236" y="407591"/>
                </a:lnTo>
                <a:lnTo>
                  <a:pt x="196443" y="406003"/>
                </a:lnTo>
                <a:lnTo>
                  <a:pt x="194065" y="401638"/>
                </a:lnTo>
                <a:lnTo>
                  <a:pt x="192480" y="395684"/>
                </a:lnTo>
                <a:lnTo>
                  <a:pt x="190895" y="388541"/>
                </a:lnTo>
                <a:lnTo>
                  <a:pt x="190102" y="379809"/>
                </a:lnTo>
                <a:lnTo>
                  <a:pt x="188913" y="371078"/>
                </a:lnTo>
                <a:lnTo>
                  <a:pt x="188913" y="361156"/>
                </a:lnTo>
                <a:lnTo>
                  <a:pt x="188913" y="351234"/>
                </a:lnTo>
                <a:lnTo>
                  <a:pt x="190102" y="342106"/>
                </a:lnTo>
                <a:lnTo>
                  <a:pt x="190895" y="333772"/>
                </a:lnTo>
                <a:lnTo>
                  <a:pt x="192480" y="326231"/>
                </a:lnTo>
                <a:lnTo>
                  <a:pt x="194065" y="320675"/>
                </a:lnTo>
                <a:lnTo>
                  <a:pt x="196443" y="315912"/>
                </a:lnTo>
                <a:lnTo>
                  <a:pt x="197236" y="314325"/>
                </a:lnTo>
                <a:lnTo>
                  <a:pt x="198425" y="312737"/>
                </a:lnTo>
                <a:lnTo>
                  <a:pt x="199614" y="312341"/>
                </a:lnTo>
                <a:lnTo>
                  <a:pt x="200803" y="311944"/>
                </a:lnTo>
                <a:lnTo>
                  <a:pt x="201596" y="311944"/>
                </a:lnTo>
                <a:lnTo>
                  <a:pt x="201992" y="312341"/>
                </a:lnTo>
                <a:lnTo>
                  <a:pt x="203181" y="300037"/>
                </a:lnTo>
                <a:lnTo>
                  <a:pt x="203974" y="294084"/>
                </a:lnTo>
                <a:lnTo>
                  <a:pt x="204767" y="288528"/>
                </a:lnTo>
                <a:lnTo>
                  <a:pt x="204371" y="281781"/>
                </a:lnTo>
                <a:lnTo>
                  <a:pt x="203974" y="275431"/>
                </a:lnTo>
                <a:lnTo>
                  <a:pt x="203974" y="269081"/>
                </a:lnTo>
                <a:lnTo>
                  <a:pt x="203974" y="263525"/>
                </a:lnTo>
                <a:lnTo>
                  <a:pt x="204767" y="257969"/>
                </a:lnTo>
                <a:lnTo>
                  <a:pt x="205560" y="253206"/>
                </a:lnTo>
                <a:lnTo>
                  <a:pt x="206352" y="248444"/>
                </a:lnTo>
                <a:lnTo>
                  <a:pt x="207541" y="243681"/>
                </a:lnTo>
                <a:lnTo>
                  <a:pt x="209127" y="240109"/>
                </a:lnTo>
                <a:lnTo>
                  <a:pt x="211109" y="236140"/>
                </a:lnTo>
                <a:lnTo>
                  <a:pt x="213090" y="232569"/>
                </a:lnTo>
                <a:lnTo>
                  <a:pt x="215072" y="229394"/>
                </a:lnTo>
                <a:lnTo>
                  <a:pt x="217847" y="226615"/>
                </a:lnTo>
                <a:lnTo>
                  <a:pt x="220225" y="223837"/>
                </a:lnTo>
                <a:lnTo>
                  <a:pt x="222603" y="221456"/>
                </a:lnTo>
                <a:lnTo>
                  <a:pt x="225774" y="219472"/>
                </a:lnTo>
                <a:lnTo>
                  <a:pt x="212694" y="219869"/>
                </a:lnTo>
                <a:lnTo>
                  <a:pt x="201992" y="219869"/>
                </a:lnTo>
                <a:lnTo>
                  <a:pt x="193273" y="220662"/>
                </a:lnTo>
                <a:lnTo>
                  <a:pt x="199614" y="217090"/>
                </a:lnTo>
                <a:lnTo>
                  <a:pt x="205956" y="213122"/>
                </a:lnTo>
                <a:lnTo>
                  <a:pt x="212298" y="208756"/>
                </a:lnTo>
                <a:lnTo>
                  <a:pt x="218639" y="203597"/>
                </a:lnTo>
                <a:lnTo>
                  <a:pt x="230926" y="194865"/>
                </a:lnTo>
                <a:lnTo>
                  <a:pt x="236079" y="190897"/>
                </a:lnTo>
                <a:lnTo>
                  <a:pt x="241231" y="187722"/>
                </a:lnTo>
                <a:lnTo>
                  <a:pt x="255104" y="180975"/>
                </a:lnTo>
                <a:lnTo>
                  <a:pt x="268976" y="175022"/>
                </a:lnTo>
                <a:lnTo>
                  <a:pt x="282056" y="170259"/>
                </a:lnTo>
                <a:lnTo>
                  <a:pt x="295135" y="166687"/>
                </a:lnTo>
                <a:lnTo>
                  <a:pt x="307819" y="163115"/>
                </a:lnTo>
                <a:lnTo>
                  <a:pt x="320106" y="161131"/>
                </a:lnTo>
                <a:lnTo>
                  <a:pt x="331996" y="159544"/>
                </a:lnTo>
                <a:lnTo>
                  <a:pt x="343094" y="159147"/>
                </a:lnTo>
                <a:lnTo>
                  <a:pt x="354192" y="158750"/>
                </a:lnTo>
                <a:close/>
                <a:moveTo>
                  <a:pt x="923918" y="157956"/>
                </a:moveTo>
                <a:lnTo>
                  <a:pt x="917185" y="158353"/>
                </a:lnTo>
                <a:lnTo>
                  <a:pt x="910056" y="158750"/>
                </a:lnTo>
                <a:lnTo>
                  <a:pt x="902928" y="159544"/>
                </a:lnTo>
                <a:lnTo>
                  <a:pt x="895403" y="161131"/>
                </a:lnTo>
                <a:lnTo>
                  <a:pt x="881937" y="164306"/>
                </a:lnTo>
                <a:lnTo>
                  <a:pt x="875996" y="165894"/>
                </a:lnTo>
                <a:lnTo>
                  <a:pt x="870451" y="167878"/>
                </a:lnTo>
                <a:lnTo>
                  <a:pt x="870451" y="196453"/>
                </a:lnTo>
                <a:lnTo>
                  <a:pt x="871640" y="196453"/>
                </a:lnTo>
                <a:lnTo>
                  <a:pt x="876392" y="194072"/>
                </a:lnTo>
                <a:lnTo>
                  <a:pt x="881145" y="191691"/>
                </a:lnTo>
                <a:lnTo>
                  <a:pt x="887086" y="189309"/>
                </a:lnTo>
                <a:lnTo>
                  <a:pt x="893422" y="186928"/>
                </a:lnTo>
                <a:lnTo>
                  <a:pt x="900551" y="184944"/>
                </a:lnTo>
                <a:lnTo>
                  <a:pt x="907680" y="182959"/>
                </a:lnTo>
                <a:lnTo>
                  <a:pt x="914809" y="182166"/>
                </a:lnTo>
                <a:lnTo>
                  <a:pt x="922334" y="182166"/>
                </a:lnTo>
                <a:lnTo>
                  <a:pt x="926294" y="182166"/>
                </a:lnTo>
                <a:lnTo>
                  <a:pt x="930255" y="182562"/>
                </a:lnTo>
                <a:lnTo>
                  <a:pt x="934215" y="182959"/>
                </a:lnTo>
                <a:lnTo>
                  <a:pt x="937384" y="183753"/>
                </a:lnTo>
                <a:lnTo>
                  <a:pt x="940948" y="185341"/>
                </a:lnTo>
                <a:lnTo>
                  <a:pt x="944117" y="186531"/>
                </a:lnTo>
                <a:lnTo>
                  <a:pt x="947285" y="188119"/>
                </a:lnTo>
                <a:lnTo>
                  <a:pt x="950057" y="189706"/>
                </a:lnTo>
                <a:lnTo>
                  <a:pt x="952434" y="192087"/>
                </a:lnTo>
                <a:lnTo>
                  <a:pt x="954810" y="194072"/>
                </a:lnTo>
                <a:lnTo>
                  <a:pt x="956394" y="196850"/>
                </a:lnTo>
                <a:lnTo>
                  <a:pt x="957978" y="199628"/>
                </a:lnTo>
                <a:lnTo>
                  <a:pt x="959167" y="202803"/>
                </a:lnTo>
                <a:lnTo>
                  <a:pt x="959959" y="206375"/>
                </a:lnTo>
                <a:lnTo>
                  <a:pt x="960751" y="209550"/>
                </a:lnTo>
                <a:lnTo>
                  <a:pt x="960751" y="213519"/>
                </a:lnTo>
                <a:lnTo>
                  <a:pt x="959959" y="219472"/>
                </a:lnTo>
                <a:lnTo>
                  <a:pt x="959167" y="224234"/>
                </a:lnTo>
                <a:lnTo>
                  <a:pt x="957978" y="229394"/>
                </a:lnTo>
                <a:lnTo>
                  <a:pt x="955998" y="233759"/>
                </a:lnTo>
                <a:lnTo>
                  <a:pt x="954018" y="237331"/>
                </a:lnTo>
                <a:lnTo>
                  <a:pt x="950850" y="241300"/>
                </a:lnTo>
                <a:lnTo>
                  <a:pt x="947681" y="245269"/>
                </a:lnTo>
                <a:lnTo>
                  <a:pt x="943325" y="248444"/>
                </a:lnTo>
                <a:lnTo>
                  <a:pt x="939760" y="252016"/>
                </a:lnTo>
                <a:lnTo>
                  <a:pt x="935800" y="254794"/>
                </a:lnTo>
                <a:lnTo>
                  <a:pt x="931047" y="257969"/>
                </a:lnTo>
                <a:lnTo>
                  <a:pt x="925898" y="261144"/>
                </a:lnTo>
                <a:lnTo>
                  <a:pt x="906096" y="272653"/>
                </a:lnTo>
                <a:lnTo>
                  <a:pt x="906096" y="315516"/>
                </a:lnTo>
                <a:lnTo>
                  <a:pt x="931443" y="315516"/>
                </a:lnTo>
                <a:lnTo>
                  <a:pt x="931443" y="283766"/>
                </a:lnTo>
                <a:lnTo>
                  <a:pt x="942929" y="277019"/>
                </a:lnTo>
                <a:lnTo>
                  <a:pt x="953226" y="270272"/>
                </a:lnTo>
                <a:lnTo>
                  <a:pt x="958374" y="266700"/>
                </a:lnTo>
                <a:lnTo>
                  <a:pt x="963127" y="262731"/>
                </a:lnTo>
                <a:lnTo>
                  <a:pt x="967484" y="259159"/>
                </a:lnTo>
                <a:lnTo>
                  <a:pt x="971444" y="255191"/>
                </a:lnTo>
                <a:lnTo>
                  <a:pt x="975405" y="250825"/>
                </a:lnTo>
                <a:lnTo>
                  <a:pt x="978573" y="246459"/>
                </a:lnTo>
                <a:lnTo>
                  <a:pt x="981741" y="241300"/>
                </a:lnTo>
                <a:lnTo>
                  <a:pt x="984514" y="236141"/>
                </a:lnTo>
                <a:lnTo>
                  <a:pt x="986494" y="230187"/>
                </a:lnTo>
                <a:lnTo>
                  <a:pt x="988079" y="224234"/>
                </a:lnTo>
                <a:lnTo>
                  <a:pt x="989267" y="218281"/>
                </a:lnTo>
                <a:lnTo>
                  <a:pt x="989267" y="211534"/>
                </a:lnTo>
                <a:lnTo>
                  <a:pt x="989267" y="205581"/>
                </a:lnTo>
                <a:lnTo>
                  <a:pt x="988475" y="200025"/>
                </a:lnTo>
                <a:lnTo>
                  <a:pt x="986494" y="194866"/>
                </a:lnTo>
                <a:lnTo>
                  <a:pt x="984910" y="189706"/>
                </a:lnTo>
                <a:lnTo>
                  <a:pt x="982534" y="185341"/>
                </a:lnTo>
                <a:lnTo>
                  <a:pt x="979365" y="180578"/>
                </a:lnTo>
                <a:lnTo>
                  <a:pt x="975801" y="176212"/>
                </a:lnTo>
                <a:lnTo>
                  <a:pt x="971840" y="172641"/>
                </a:lnTo>
                <a:lnTo>
                  <a:pt x="967484" y="169069"/>
                </a:lnTo>
                <a:lnTo>
                  <a:pt x="962335" y="166291"/>
                </a:lnTo>
                <a:lnTo>
                  <a:pt x="956790" y="163512"/>
                </a:lnTo>
                <a:lnTo>
                  <a:pt x="951246" y="161528"/>
                </a:lnTo>
                <a:lnTo>
                  <a:pt x="944909" y="159941"/>
                </a:lnTo>
                <a:lnTo>
                  <a:pt x="938176" y="159147"/>
                </a:lnTo>
                <a:lnTo>
                  <a:pt x="931443" y="158353"/>
                </a:lnTo>
                <a:lnTo>
                  <a:pt x="923918" y="157956"/>
                </a:lnTo>
                <a:close/>
                <a:moveTo>
                  <a:pt x="925106" y="0"/>
                </a:moveTo>
                <a:lnTo>
                  <a:pt x="938968" y="0"/>
                </a:lnTo>
                <a:lnTo>
                  <a:pt x="952434" y="397"/>
                </a:lnTo>
                <a:lnTo>
                  <a:pt x="965503" y="1984"/>
                </a:lnTo>
                <a:lnTo>
                  <a:pt x="978177" y="3572"/>
                </a:lnTo>
                <a:lnTo>
                  <a:pt x="990059" y="5953"/>
                </a:lnTo>
                <a:lnTo>
                  <a:pt x="1001544" y="9128"/>
                </a:lnTo>
                <a:lnTo>
                  <a:pt x="1012238" y="12303"/>
                </a:lnTo>
                <a:lnTo>
                  <a:pt x="1022931" y="15875"/>
                </a:lnTo>
                <a:lnTo>
                  <a:pt x="1032436" y="19844"/>
                </a:lnTo>
                <a:lnTo>
                  <a:pt x="1041942" y="24209"/>
                </a:lnTo>
                <a:lnTo>
                  <a:pt x="1050259" y="28178"/>
                </a:lnTo>
                <a:lnTo>
                  <a:pt x="1058180" y="32544"/>
                </a:lnTo>
                <a:lnTo>
                  <a:pt x="1065704" y="37306"/>
                </a:lnTo>
                <a:lnTo>
                  <a:pt x="1072437" y="41275"/>
                </a:lnTo>
                <a:lnTo>
                  <a:pt x="1084715" y="50006"/>
                </a:lnTo>
                <a:lnTo>
                  <a:pt x="1093824" y="57547"/>
                </a:lnTo>
                <a:lnTo>
                  <a:pt x="1100557" y="63500"/>
                </a:lnTo>
                <a:lnTo>
                  <a:pt x="1106102" y="68659"/>
                </a:lnTo>
                <a:lnTo>
                  <a:pt x="1104121" y="73025"/>
                </a:lnTo>
                <a:lnTo>
                  <a:pt x="1101745" y="77390"/>
                </a:lnTo>
                <a:lnTo>
                  <a:pt x="1098577" y="83344"/>
                </a:lnTo>
                <a:lnTo>
                  <a:pt x="1094220" y="89694"/>
                </a:lnTo>
                <a:lnTo>
                  <a:pt x="1089071" y="96837"/>
                </a:lnTo>
                <a:lnTo>
                  <a:pt x="1082339" y="103981"/>
                </a:lnTo>
                <a:lnTo>
                  <a:pt x="1078774" y="107156"/>
                </a:lnTo>
                <a:lnTo>
                  <a:pt x="1074418" y="111125"/>
                </a:lnTo>
                <a:lnTo>
                  <a:pt x="1070457" y="113903"/>
                </a:lnTo>
                <a:lnTo>
                  <a:pt x="1066101" y="117475"/>
                </a:lnTo>
                <a:lnTo>
                  <a:pt x="1060952" y="119856"/>
                </a:lnTo>
                <a:lnTo>
                  <a:pt x="1056199" y="122237"/>
                </a:lnTo>
                <a:lnTo>
                  <a:pt x="1050655" y="125016"/>
                </a:lnTo>
                <a:lnTo>
                  <a:pt x="1045110" y="126603"/>
                </a:lnTo>
                <a:lnTo>
                  <a:pt x="1039169" y="128191"/>
                </a:lnTo>
                <a:lnTo>
                  <a:pt x="1032832" y="128984"/>
                </a:lnTo>
                <a:lnTo>
                  <a:pt x="1026100" y="129381"/>
                </a:lnTo>
                <a:lnTo>
                  <a:pt x="1018971" y="129381"/>
                </a:lnTo>
                <a:lnTo>
                  <a:pt x="1011842" y="128984"/>
                </a:lnTo>
                <a:lnTo>
                  <a:pt x="1004317" y="127794"/>
                </a:lnTo>
                <a:lnTo>
                  <a:pt x="996792" y="125809"/>
                </a:lnTo>
                <a:lnTo>
                  <a:pt x="988475" y="123428"/>
                </a:lnTo>
                <a:lnTo>
                  <a:pt x="979761" y="119856"/>
                </a:lnTo>
                <a:lnTo>
                  <a:pt x="971048" y="115490"/>
                </a:lnTo>
                <a:lnTo>
                  <a:pt x="960751" y="110728"/>
                </a:lnTo>
                <a:lnTo>
                  <a:pt x="950057" y="105965"/>
                </a:lnTo>
                <a:lnTo>
                  <a:pt x="992435" y="126603"/>
                </a:lnTo>
                <a:lnTo>
                  <a:pt x="1012634" y="135334"/>
                </a:lnTo>
                <a:lnTo>
                  <a:pt x="1022139" y="139700"/>
                </a:lnTo>
                <a:lnTo>
                  <a:pt x="1031248" y="142875"/>
                </a:lnTo>
                <a:lnTo>
                  <a:pt x="1039961" y="145653"/>
                </a:lnTo>
                <a:lnTo>
                  <a:pt x="1049070" y="147637"/>
                </a:lnTo>
                <a:lnTo>
                  <a:pt x="1056991" y="149225"/>
                </a:lnTo>
                <a:lnTo>
                  <a:pt x="1064516" y="149622"/>
                </a:lnTo>
                <a:lnTo>
                  <a:pt x="1068081" y="149622"/>
                </a:lnTo>
                <a:lnTo>
                  <a:pt x="1071645" y="149225"/>
                </a:lnTo>
                <a:lnTo>
                  <a:pt x="1075606" y="148431"/>
                </a:lnTo>
                <a:lnTo>
                  <a:pt x="1078378" y="147637"/>
                </a:lnTo>
                <a:lnTo>
                  <a:pt x="1081546" y="146844"/>
                </a:lnTo>
                <a:lnTo>
                  <a:pt x="1084715" y="145256"/>
                </a:lnTo>
                <a:lnTo>
                  <a:pt x="1087487" y="143272"/>
                </a:lnTo>
                <a:lnTo>
                  <a:pt x="1090260" y="141287"/>
                </a:lnTo>
                <a:lnTo>
                  <a:pt x="1091844" y="155972"/>
                </a:lnTo>
                <a:lnTo>
                  <a:pt x="1092240" y="169069"/>
                </a:lnTo>
                <a:lnTo>
                  <a:pt x="1092240" y="181769"/>
                </a:lnTo>
                <a:lnTo>
                  <a:pt x="1091448" y="194072"/>
                </a:lnTo>
                <a:lnTo>
                  <a:pt x="1093824" y="192087"/>
                </a:lnTo>
                <a:lnTo>
                  <a:pt x="1094616" y="191294"/>
                </a:lnTo>
                <a:lnTo>
                  <a:pt x="1096200" y="191294"/>
                </a:lnTo>
                <a:lnTo>
                  <a:pt x="1097785" y="191691"/>
                </a:lnTo>
                <a:lnTo>
                  <a:pt x="1098973" y="192484"/>
                </a:lnTo>
                <a:lnTo>
                  <a:pt x="1100557" y="194072"/>
                </a:lnTo>
                <a:lnTo>
                  <a:pt x="1101745" y="195659"/>
                </a:lnTo>
                <a:lnTo>
                  <a:pt x="1103329" y="198834"/>
                </a:lnTo>
                <a:lnTo>
                  <a:pt x="1104517" y="201612"/>
                </a:lnTo>
                <a:lnTo>
                  <a:pt x="1106894" y="209153"/>
                </a:lnTo>
                <a:lnTo>
                  <a:pt x="1108478" y="218678"/>
                </a:lnTo>
                <a:lnTo>
                  <a:pt x="1110062" y="228997"/>
                </a:lnTo>
                <a:lnTo>
                  <a:pt x="1110854" y="240506"/>
                </a:lnTo>
                <a:lnTo>
                  <a:pt x="1111250" y="253206"/>
                </a:lnTo>
                <a:lnTo>
                  <a:pt x="1110854" y="265113"/>
                </a:lnTo>
                <a:lnTo>
                  <a:pt x="1110062" y="277019"/>
                </a:lnTo>
                <a:lnTo>
                  <a:pt x="1108478" y="287734"/>
                </a:lnTo>
                <a:lnTo>
                  <a:pt x="1106894" y="296466"/>
                </a:lnTo>
                <a:lnTo>
                  <a:pt x="1104517" y="304006"/>
                </a:lnTo>
                <a:lnTo>
                  <a:pt x="1103329" y="307578"/>
                </a:lnTo>
                <a:lnTo>
                  <a:pt x="1101745" y="309959"/>
                </a:lnTo>
                <a:lnTo>
                  <a:pt x="1100557" y="311944"/>
                </a:lnTo>
                <a:lnTo>
                  <a:pt x="1098973" y="313531"/>
                </a:lnTo>
                <a:lnTo>
                  <a:pt x="1097785" y="314722"/>
                </a:lnTo>
                <a:lnTo>
                  <a:pt x="1096200" y="314722"/>
                </a:lnTo>
                <a:lnTo>
                  <a:pt x="1094220" y="314722"/>
                </a:lnTo>
                <a:lnTo>
                  <a:pt x="1093032" y="313531"/>
                </a:lnTo>
                <a:lnTo>
                  <a:pt x="1091448" y="311547"/>
                </a:lnTo>
                <a:lnTo>
                  <a:pt x="1090260" y="309563"/>
                </a:lnTo>
                <a:lnTo>
                  <a:pt x="1088279" y="306784"/>
                </a:lnTo>
                <a:lnTo>
                  <a:pt x="1087091" y="303213"/>
                </a:lnTo>
                <a:lnTo>
                  <a:pt x="1085111" y="295275"/>
                </a:lnTo>
                <a:lnTo>
                  <a:pt x="1083923" y="305594"/>
                </a:lnTo>
                <a:lnTo>
                  <a:pt x="1081546" y="316309"/>
                </a:lnTo>
                <a:lnTo>
                  <a:pt x="1079566" y="327025"/>
                </a:lnTo>
                <a:lnTo>
                  <a:pt x="1077190" y="336550"/>
                </a:lnTo>
                <a:lnTo>
                  <a:pt x="1074022" y="346075"/>
                </a:lnTo>
                <a:lnTo>
                  <a:pt x="1070853" y="355997"/>
                </a:lnTo>
                <a:lnTo>
                  <a:pt x="1067289" y="364728"/>
                </a:lnTo>
                <a:lnTo>
                  <a:pt x="1063328" y="373460"/>
                </a:lnTo>
                <a:lnTo>
                  <a:pt x="1058972" y="382588"/>
                </a:lnTo>
                <a:lnTo>
                  <a:pt x="1054219" y="390525"/>
                </a:lnTo>
                <a:lnTo>
                  <a:pt x="1049863" y="398463"/>
                </a:lnTo>
                <a:lnTo>
                  <a:pt x="1044714" y="406003"/>
                </a:lnTo>
                <a:lnTo>
                  <a:pt x="1039565" y="413147"/>
                </a:lnTo>
                <a:lnTo>
                  <a:pt x="1034021" y="420291"/>
                </a:lnTo>
                <a:lnTo>
                  <a:pt x="1028872" y="427038"/>
                </a:lnTo>
                <a:lnTo>
                  <a:pt x="1022931" y="433388"/>
                </a:lnTo>
                <a:lnTo>
                  <a:pt x="1016990" y="439341"/>
                </a:lnTo>
                <a:lnTo>
                  <a:pt x="1011050" y="444897"/>
                </a:lnTo>
                <a:lnTo>
                  <a:pt x="1004713" y="450453"/>
                </a:lnTo>
                <a:lnTo>
                  <a:pt x="998376" y="455216"/>
                </a:lnTo>
                <a:lnTo>
                  <a:pt x="992039" y="459581"/>
                </a:lnTo>
                <a:lnTo>
                  <a:pt x="985702" y="463947"/>
                </a:lnTo>
                <a:lnTo>
                  <a:pt x="979365" y="467519"/>
                </a:lnTo>
                <a:lnTo>
                  <a:pt x="973028" y="471091"/>
                </a:lnTo>
                <a:lnTo>
                  <a:pt x="966692" y="473869"/>
                </a:lnTo>
                <a:lnTo>
                  <a:pt x="959959" y="477044"/>
                </a:lnTo>
                <a:lnTo>
                  <a:pt x="954018" y="479028"/>
                </a:lnTo>
                <a:lnTo>
                  <a:pt x="947681" y="480616"/>
                </a:lnTo>
                <a:lnTo>
                  <a:pt x="941344" y="482600"/>
                </a:lnTo>
                <a:lnTo>
                  <a:pt x="935404" y="483394"/>
                </a:lnTo>
                <a:lnTo>
                  <a:pt x="929067" y="484188"/>
                </a:lnTo>
                <a:lnTo>
                  <a:pt x="923126" y="484188"/>
                </a:lnTo>
                <a:lnTo>
                  <a:pt x="917977" y="484188"/>
                </a:lnTo>
                <a:lnTo>
                  <a:pt x="912829" y="483394"/>
                </a:lnTo>
                <a:lnTo>
                  <a:pt x="908076" y="482203"/>
                </a:lnTo>
                <a:lnTo>
                  <a:pt x="902531" y="480616"/>
                </a:lnTo>
                <a:lnTo>
                  <a:pt x="896987" y="478632"/>
                </a:lnTo>
                <a:lnTo>
                  <a:pt x="891046" y="476647"/>
                </a:lnTo>
                <a:lnTo>
                  <a:pt x="885105" y="473472"/>
                </a:lnTo>
                <a:lnTo>
                  <a:pt x="879561" y="470694"/>
                </a:lnTo>
                <a:lnTo>
                  <a:pt x="873620" y="466725"/>
                </a:lnTo>
                <a:lnTo>
                  <a:pt x="867283" y="463153"/>
                </a:lnTo>
                <a:lnTo>
                  <a:pt x="861342" y="458788"/>
                </a:lnTo>
                <a:lnTo>
                  <a:pt x="855005" y="454025"/>
                </a:lnTo>
                <a:lnTo>
                  <a:pt x="848669" y="449263"/>
                </a:lnTo>
                <a:lnTo>
                  <a:pt x="842728" y="444103"/>
                </a:lnTo>
                <a:lnTo>
                  <a:pt x="836391" y="438150"/>
                </a:lnTo>
                <a:lnTo>
                  <a:pt x="830450" y="432197"/>
                </a:lnTo>
                <a:lnTo>
                  <a:pt x="824114" y="425847"/>
                </a:lnTo>
                <a:lnTo>
                  <a:pt x="818173" y="419497"/>
                </a:lnTo>
                <a:lnTo>
                  <a:pt x="812628" y="412750"/>
                </a:lnTo>
                <a:lnTo>
                  <a:pt x="807083" y="405606"/>
                </a:lnTo>
                <a:lnTo>
                  <a:pt x="801539" y="398463"/>
                </a:lnTo>
                <a:lnTo>
                  <a:pt x="795994" y="390525"/>
                </a:lnTo>
                <a:lnTo>
                  <a:pt x="790845" y="382985"/>
                </a:lnTo>
                <a:lnTo>
                  <a:pt x="786093" y="374650"/>
                </a:lnTo>
                <a:lnTo>
                  <a:pt x="780944" y="366316"/>
                </a:lnTo>
                <a:lnTo>
                  <a:pt x="776588" y="357585"/>
                </a:lnTo>
                <a:lnTo>
                  <a:pt x="772231" y="349250"/>
                </a:lnTo>
                <a:lnTo>
                  <a:pt x="768271" y="340122"/>
                </a:lnTo>
                <a:lnTo>
                  <a:pt x="764706" y="330597"/>
                </a:lnTo>
                <a:lnTo>
                  <a:pt x="761142" y="321469"/>
                </a:lnTo>
                <a:lnTo>
                  <a:pt x="758369" y="311944"/>
                </a:lnTo>
                <a:lnTo>
                  <a:pt x="755201" y="302419"/>
                </a:lnTo>
                <a:lnTo>
                  <a:pt x="753221" y="308769"/>
                </a:lnTo>
                <a:lnTo>
                  <a:pt x="750448" y="313531"/>
                </a:lnTo>
                <a:lnTo>
                  <a:pt x="749260" y="315516"/>
                </a:lnTo>
                <a:lnTo>
                  <a:pt x="748072" y="316706"/>
                </a:lnTo>
                <a:lnTo>
                  <a:pt x="746884" y="317500"/>
                </a:lnTo>
                <a:lnTo>
                  <a:pt x="745696" y="317500"/>
                </a:lnTo>
                <a:lnTo>
                  <a:pt x="743715" y="317500"/>
                </a:lnTo>
                <a:lnTo>
                  <a:pt x="742131" y="316309"/>
                </a:lnTo>
                <a:lnTo>
                  <a:pt x="740943" y="315119"/>
                </a:lnTo>
                <a:lnTo>
                  <a:pt x="739755" y="313134"/>
                </a:lnTo>
                <a:lnTo>
                  <a:pt x="738567" y="310356"/>
                </a:lnTo>
                <a:lnTo>
                  <a:pt x="736983" y="307181"/>
                </a:lnTo>
                <a:lnTo>
                  <a:pt x="734606" y="299641"/>
                </a:lnTo>
                <a:lnTo>
                  <a:pt x="733022" y="290513"/>
                </a:lnTo>
                <a:lnTo>
                  <a:pt x="731834" y="280194"/>
                </a:lnTo>
                <a:lnTo>
                  <a:pt x="730250" y="268288"/>
                </a:lnTo>
                <a:lnTo>
                  <a:pt x="730250" y="255984"/>
                </a:lnTo>
                <a:lnTo>
                  <a:pt x="730250" y="243284"/>
                </a:lnTo>
                <a:lnTo>
                  <a:pt x="731834" y="231775"/>
                </a:lnTo>
                <a:lnTo>
                  <a:pt x="733022" y="221456"/>
                </a:lnTo>
                <a:lnTo>
                  <a:pt x="734606" y="212328"/>
                </a:lnTo>
                <a:lnTo>
                  <a:pt x="736983" y="204787"/>
                </a:lnTo>
                <a:lnTo>
                  <a:pt x="738567" y="201612"/>
                </a:lnTo>
                <a:lnTo>
                  <a:pt x="739755" y="198834"/>
                </a:lnTo>
                <a:lnTo>
                  <a:pt x="740943" y="196453"/>
                </a:lnTo>
                <a:lnTo>
                  <a:pt x="742131" y="195262"/>
                </a:lnTo>
                <a:lnTo>
                  <a:pt x="743715" y="194469"/>
                </a:lnTo>
                <a:lnTo>
                  <a:pt x="745696" y="194072"/>
                </a:lnTo>
                <a:lnTo>
                  <a:pt x="746488" y="194072"/>
                </a:lnTo>
                <a:lnTo>
                  <a:pt x="747280" y="194866"/>
                </a:lnTo>
                <a:lnTo>
                  <a:pt x="747676" y="186531"/>
                </a:lnTo>
                <a:lnTo>
                  <a:pt x="748072" y="178594"/>
                </a:lnTo>
                <a:lnTo>
                  <a:pt x="748864" y="171450"/>
                </a:lnTo>
                <a:lnTo>
                  <a:pt x="750052" y="164306"/>
                </a:lnTo>
                <a:lnTo>
                  <a:pt x="749260" y="155575"/>
                </a:lnTo>
                <a:lnTo>
                  <a:pt x="748864" y="147637"/>
                </a:lnTo>
                <a:lnTo>
                  <a:pt x="748864" y="139700"/>
                </a:lnTo>
                <a:lnTo>
                  <a:pt x="749260" y="132556"/>
                </a:lnTo>
                <a:lnTo>
                  <a:pt x="750052" y="125809"/>
                </a:lnTo>
                <a:lnTo>
                  <a:pt x="751240" y="119459"/>
                </a:lnTo>
                <a:lnTo>
                  <a:pt x="752429" y="113506"/>
                </a:lnTo>
                <a:lnTo>
                  <a:pt x="754013" y="107553"/>
                </a:lnTo>
                <a:lnTo>
                  <a:pt x="755993" y="102394"/>
                </a:lnTo>
                <a:lnTo>
                  <a:pt x="758369" y="98028"/>
                </a:lnTo>
                <a:lnTo>
                  <a:pt x="760746" y="93265"/>
                </a:lnTo>
                <a:lnTo>
                  <a:pt x="763122" y="89694"/>
                </a:lnTo>
                <a:lnTo>
                  <a:pt x="766686" y="85725"/>
                </a:lnTo>
                <a:lnTo>
                  <a:pt x="769459" y="82153"/>
                </a:lnTo>
                <a:lnTo>
                  <a:pt x="773419" y="79375"/>
                </a:lnTo>
                <a:lnTo>
                  <a:pt x="776984" y="76994"/>
                </a:lnTo>
                <a:lnTo>
                  <a:pt x="760350" y="76994"/>
                </a:lnTo>
                <a:lnTo>
                  <a:pt x="747280" y="77390"/>
                </a:lnTo>
                <a:lnTo>
                  <a:pt x="735794" y="78184"/>
                </a:lnTo>
                <a:lnTo>
                  <a:pt x="743715" y="73819"/>
                </a:lnTo>
                <a:lnTo>
                  <a:pt x="752032" y="68659"/>
                </a:lnTo>
                <a:lnTo>
                  <a:pt x="759953" y="63500"/>
                </a:lnTo>
                <a:lnTo>
                  <a:pt x="767874" y="57150"/>
                </a:lnTo>
                <a:lnTo>
                  <a:pt x="782924" y="45640"/>
                </a:lnTo>
                <a:lnTo>
                  <a:pt x="790053" y="40878"/>
                </a:lnTo>
                <a:lnTo>
                  <a:pt x="796390" y="36909"/>
                </a:lnTo>
                <a:lnTo>
                  <a:pt x="814212" y="28178"/>
                </a:lnTo>
                <a:lnTo>
                  <a:pt x="831242" y="21034"/>
                </a:lnTo>
                <a:lnTo>
                  <a:pt x="848273" y="15081"/>
                </a:lnTo>
                <a:lnTo>
                  <a:pt x="864511" y="9922"/>
                </a:lnTo>
                <a:lnTo>
                  <a:pt x="880749" y="5953"/>
                </a:lnTo>
                <a:lnTo>
                  <a:pt x="895799" y="3175"/>
                </a:lnTo>
                <a:lnTo>
                  <a:pt x="910849" y="1587"/>
                </a:lnTo>
                <a:lnTo>
                  <a:pt x="925106" y="0"/>
                </a:lnTo>
                <a:close/>
              </a:path>
            </a:pathLst>
          </a:cu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2004060" y="76200"/>
            <a:ext cx="2961640" cy="877570"/>
            <a:chOff x="4868" y="154"/>
            <a:chExt cx="4664" cy="1382"/>
          </a:xfrm>
        </p:grpSpPr>
        <p:sp>
          <p:nvSpPr>
            <p:cNvPr id="28" name="椭圆 27"/>
            <p:cNvSpPr/>
            <p:nvPr/>
          </p:nvSpPr>
          <p:spPr>
            <a:xfrm>
              <a:off x="4868" y="154"/>
              <a:ext cx="4664" cy="138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5229" y="482"/>
              <a:ext cx="3648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zh-CN" altLang="en-US" sz="2400" dirty="0" smtClean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  <a:sym typeface="+mn-ea"/>
                </a:rPr>
                <a:t>表单与表单控件</a:t>
              </a:r>
              <a:endParaRPr lang="zh-CN" altLang="en-US" sz="240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 Black" panose="020B0A04020102020204" charset="0"/>
                <a:sym typeface="+mn-ea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179705" y="76200"/>
            <a:ext cx="1483360" cy="1352550"/>
            <a:chOff x="11606" y="292"/>
            <a:chExt cx="2336" cy="2130"/>
          </a:xfrm>
        </p:grpSpPr>
        <p:sp>
          <p:nvSpPr>
            <p:cNvPr id="213" name=" 213"/>
            <p:cNvSpPr/>
            <p:nvPr/>
          </p:nvSpPr>
          <p:spPr>
            <a:xfrm>
              <a:off x="11606" y="292"/>
              <a:ext cx="2337" cy="2130"/>
            </a:xfrm>
            <a:custGeom>
              <a:avLst/>
              <a:gdLst/>
              <a:ahLst/>
              <a:cxnLst/>
              <a:rect l="l" t="t" r="r" b="b"/>
              <a:pathLst>
                <a:path w="1160528" h="1137856">
                  <a:moveTo>
                    <a:pt x="301373" y="145324"/>
                  </a:moveTo>
                  <a:cubicBezTo>
                    <a:pt x="77474" y="176329"/>
                    <a:pt x="-76715" y="585266"/>
                    <a:pt x="580264" y="1067944"/>
                  </a:cubicBezTo>
                  <a:cubicBezTo>
                    <a:pt x="1535870" y="365866"/>
                    <a:pt x="775286" y="-180195"/>
                    <a:pt x="580264" y="365866"/>
                  </a:cubicBezTo>
                  <a:cubicBezTo>
                    <a:pt x="519320" y="195222"/>
                    <a:pt x="403145" y="131231"/>
                    <a:pt x="301373" y="145324"/>
                  </a:cubicBezTo>
                  <a:close/>
                  <a:moveTo>
                    <a:pt x="237013" y="2324"/>
                  </a:moveTo>
                  <a:cubicBezTo>
                    <a:pt x="362271" y="-15022"/>
                    <a:pt x="505256" y="63737"/>
                    <a:pt x="580264" y="273760"/>
                  </a:cubicBezTo>
                  <a:cubicBezTo>
                    <a:pt x="820291" y="-398315"/>
                    <a:pt x="1756395" y="273760"/>
                    <a:pt x="580264" y="1137856"/>
                  </a:cubicBezTo>
                  <a:cubicBezTo>
                    <a:pt x="-228326" y="543790"/>
                    <a:pt x="-38555" y="40484"/>
                    <a:pt x="237013" y="2324"/>
                  </a:cubicBezTo>
                  <a:close/>
                </a:path>
              </a:pathLst>
            </a:custGeom>
            <a:solidFill>
              <a:srgbClr val="00B05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12150" y="994"/>
              <a:ext cx="1248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400">
                  <a:ln w="6600">
                    <a:solidFill>
                      <a:schemeClr val="accent2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dist="38100" dir="2700000" algn="tl" rotWithShape="0">
                      <a:schemeClr val="accent2"/>
                    </a:outerShdw>
                  </a:effectLst>
                  <a:latin typeface="Arial Black" panose="020B0A04020102020204" charset="0"/>
                </a:rPr>
                <a:t>五组</a:t>
              </a:r>
              <a:endParaRPr lang="zh-CN" altLang="en-US" sz="240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Arial Black" panose="020B0A04020102020204" charset="0"/>
              </a:endParaRPr>
            </a:p>
          </p:txBody>
        </p:sp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ntr" presetSubtype="1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 fmla="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" name="圆角矩形 10"/>
          <p:cNvSpPr/>
          <p:nvPr/>
        </p:nvSpPr>
        <p:spPr>
          <a:xfrm>
            <a:off x="2033270" y="1355090"/>
            <a:ext cx="1398270" cy="7239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27" name="组合 26"/>
          <p:cNvGrpSpPr/>
          <p:nvPr/>
        </p:nvGrpSpPr>
        <p:grpSpPr>
          <a:xfrm>
            <a:off x="259715" y="1532890"/>
            <a:ext cx="7397115" cy="3458845"/>
            <a:chOff x="1104" y="2596"/>
            <a:chExt cx="11649" cy="5447"/>
          </a:xfrm>
        </p:grpSpPr>
        <p:sp>
          <p:nvSpPr>
            <p:cNvPr id="6" name="圆角矩形 5"/>
            <p:cNvSpPr/>
            <p:nvPr/>
          </p:nvSpPr>
          <p:spPr>
            <a:xfrm>
              <a:off x="1104" y="3835"/>
              <a:ext cx="2034" cy="81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1617" y="3950"/>
              <a:ext cx="1088" cy="6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zh-CN" altLang="en-US" sz="2000"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样式</a:t>
              </a:r>
              <a:endParaRPr lang="zh-CN" altLang="en-US" sz="2000"/>
            </a:p>
          </p:txBody>
        </p:sp>
        <p:sp>
          <p:nvSpPr>
            <p:cNvPr id="10" name="左大括号 9"/>
            <p:cNvSpPr/>
            <p:nvPr/>
          </p:nvSpPr>
          <p:spPr>
            <a:xfrm>
              <a:off x="3386" y="2811"/>
              <a:ext cx="511" cy="4912"/>
            </a:xfrm>
            <a:prstGeom prst="leftBrace">
              <a:avLst>
                <a:gd name="adj1" fmla="val 47265"/>
                <a:gd name="adj2" fmla="val 31311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3954" y="2596"/>
              <a:ext cx="228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en-US" altLang="zh-CN"/>
                <a:t>1</a:t>
              </a:r>
              <a:r>
                <a:rPr lang="zh-CN" altLang="en-US"/>
                <a:t>行内样式：</a:t>
              </a:r>
              <a:endParaRPr lang="zh-CN" altLang="en-US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6380" y="2596"/>
              <a:ext cx="352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zh-CN" altLang="en-US"/>
                <a:t>在标签内部添加属性</a:t>
              </a:r>
              <a:endParaRPr lang="zh-CN" altLang="en-US"/>
            </a:p>
          </p:txBody>
        </p:sp>
        <p:cxnSp>
          <p:nvCxnSpPr>
            <p:cNvPr id="14" name="直接连接符 13"/>
            <p:cNvCxnSpPr/>
            <p:nvPr/>
          </p:nvCxnSpPr>
          <p:spPr>
            <a:xfrm>
              <a:off x="6099" y="3176"/>
              <a:ext cx="6485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圆角矩形 15"/>
            <p:cNvSpPr/>
            <p:nvPr/>
          </p:nvSpPr>
          <p:spPr>
            <a:xfrm>
              <a:off x="3897" y="4578"/>
              <a:ext cx="2202" cy="114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3954" y="4858"/>
              <a:ext cx="228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en-US" altLang="zh-CN"/>
                <a:t>2</a:t>
              </a:r>
              <a:r>
                <a:rPr lang="zh-CN" altLang="en-US"/>
                <a:t>页内样式：</a:t>
              </a:r>
              <a:endParaRPr lang="zh-CN" altLang="en-US"/>
            </a:p>
          </p:txBody>
        </p:sp>
        <p:sp>
          <p:nvSpPr>
            <p:cNvPr id="19" name="圆角矩形 18"/>
            <p:cNvSpPr/>
            <p:nvPr/>
          </p:nvSpPr>
          <p:spPr>
            <a:xfrm>
              <a:off x="3897" y="6903"/>
              <a:ext cx="2202" cy="114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20" name="直接连接符 19"/>
            <p:cNvCxnSpPr/>
            <p:nvPr/>
          </p:nvCxnSpPr>
          <p:spPr>
            <a:xfrm>
              <a:off x="6099" y="5400"/>
              <a:ext cx="6485" cy="3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6099" y="7763"/>
              <a:ext cx="6485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文本框 21"/>
            <p:cNvSpPr txBox="1"/>
            <p:nvPr/>
          </p:nvSpPr>
          <p:spPr>
            <a:xfrm>
              <a:off x="6099" y="4301"/>
              <a:ext cx="6654" cy="10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zh-CN" altLang="en-US"/>
                <a:t>在(head)中间书写属性</a:t>
              </a:r>
              <a:endParaRPr lang="zh-CN" altLang="en-US"/>
            </a:p>
            <a:p>
              <a:pPr algn="l"/>
              <a:r>
                <a:rPr lang="zh-CN" altLang="en-US"/>
                <a:t>语法：&lt;style type="text/css"&gt;....&lt;/style&gt;</a:t>
              </a:r>
              <a:endParaRPr lang="zh-CN" altLang="en-US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3897" y="7183"/>
              <a:ext cx="228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en-US" altLang="zh-CN"/>
                <a:t>3</a:t>
              </a:r>
              <a:r>
                <a:rPr lang="zh-CN" altLang="en-US"/>
                <a:t>引用样式：</a:t>
              </a:r>
              <a:endParaRPr lang="zh-CN" altLang="en-US"/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6099" y="6707"/>
              <a:ext cx="5726" cy="10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zh-CN" altLang="en-US"/>
                <a:t>创建CSS文本 然后调用</a:t>
              </a:r>
              <a:endParaRPr lang="zh-CN" altLang="en-US"/>
            </a:p>
            <a:p>
              <a:pPr algn="l"/>
              <a:r>
                <a:rPr lang="zh-CN" altLang="en-US"/>
                <a:t>语法：&lt;link rel="" type="" href=""&gt;</a:t>
              </a:r>
              <a:endParaRPr lang="zh-CN" altLang="en-US"/>
            </a:p>
          </p:txBody>
        </p:sp>
      </p:grpSp>
      <p:sp>
        <p:nvSpPr>
          <p:cNvPr id="2050" name=" 2050"/>
          <p:cNvSpPr/>
          <p:nvPr/>
        </p:nvSpPr>
        <p:spPr bwMode="auto">
          <a:xfrm rot="300000">
            <a:off x="7433945" y="4856480"/>
            <a:ext cx="1647825" cy="1938655"/>
          </a:xfrm>
          <a:custGeom>
            <a:avLst/>
            <a:gdLst>
              <a:gd name="T0" fmla="*/ 1052180 w 1822450"/>
              <a:gd name="T1" fmla="*/ 1891814 h 1912938"/>
              <a:gd name="T2" fmla="*/ 834486 w 1822450"/>
              <a:gd name="T3" fmla="*/ 1843067 h 1912938"/>
              <a:gd name="T4" fmla="*/ 702457 w 1822450"/>
              <a:gd name="T5" fmla="*/ 1904601 h 1912938"/>
              <a:gd name="T6" fmla="*/ 1654740 w 1822450"/>
              <a:gd name="T7" fmla="*/ 1644404 h 1912938"/>
              <a:gd name="T8" fmla="*/ 1553494 w 1822450"/>
              <a:gd name="T9" fmla="*/ 1640423 h 1912938"/>
              <a:gd name="T10" fmla="*/ 1385313 w 1822450"/>
              <a:gd name="T11" fmla="*/ 1639229 h 1912938"/>
              <a:gd name="T12" fmla="*/ 1338497 w 1822450"/>
              <a:gd name="T13" fmla="*/ 1607788 h 1912938"/>
              <a:gd name="T14" fmla="*/ 436229 w 1822450"/>
              <a:gd name="T15" fmla="*/ 1649976 h 1912938"/>
              <a:gd name="T16" fmla="*/ 265376 w 1822450"/>
              <a:gd name="T17" fmla="*/ 1639229 h 1912938"/>
              <a:gd name="T18" fmla="*/ 148309 w 1822450"/>
              <a:gd name="T19" fmla="*/ 1649577 h 1912938"/>
              <a:gd name="T20" fmla="*/ 624432 w 1822450"/>
              <a:gd name="T21" fmla="*/ 1289910 h 1912938"/>
              <a:gd name="T22" fmla="*/ 583933 w 1822450"/>
              <a:gd name="T23" fmla="*/ 1302672 h 1912938"/>
              <a:gd name="T24" fmla="*/ 1245239 w 1822450"/>
              <a:gd name="T25" fmla="*/ 1301091 h 1912938"/>
              <a:gd name="T26" fmla="*/ 1203152 w 1822450"/>
              <a:gd name="T27" fmla="*/ 1281551 h 1912938"/>
              <a:gd name="T28" fmla="*/ 110393 w 1822450"/>
              <a:gd name="T29" fmla="*/ 1147347 h 1912938"/>
              <a:gd name="T30" fmla="*/ 86508 w 1822450"/>
              <a:gd name="T31" fmla="*/ 1182918 h 1912938"/>
              <a:gd name="T32" fmla="*/ 1760008 w 1822450"/>
              <a:gd name="T33" fmla="*/ 1169884 h 1912938"/>
              <a:gd name="T34" fmla="*/ 1709636 w 1822450"/>
              <a:gd name="T35" fmla="*/ 1166651 h 1912938"/>
              <a:gd name="T36" fmla="*/ 366123 w 1822450"/>
              <a:gd name="T37" fmla="*/ 583339 h 1912938"/>
              <a:gd name="T38" fmla="*/ 468306 w 1822450"/>
              <a:gd name="T39" fmla="*/ 1328065 h 1912938"/>
              <a:gd name="T40" fmla="*/ 96264 w 1822450"/>
              <a:gd name="T41" fmla="*/ 768237 h 1912938"/>
              <a:gd name="T42" fmla="*/ 1183 w 1822450"/>
              <a:gd name="T43" fmla="*/ 654059 h 1912938"/>
              <a:gd name="T44" fmla="*/ 1654601 w 1822450"/>
              <a:gd name="T45" fmla="*/ 539486 h 1912938"/>
              <a:gd name="T46" fmla="*/ 1777799 w 1822450"/>
              <a:gd name="T47" fmla="*/ 1076207 h 1912938"/>
              <a:gd name="T48" fmla="*/ 1669211 w 1822450"/>
              <a:gd name="T49" fmla="*/ 1082926 h 1912938"/>
              <a:gd name="T50" fmla="*/ 1379381 w 1822450"/>
              <a:gd name="T51" fmla="*/ 1258406 h 1912938"/>
              <a:gd name="T52" fmla="*/ 1596951 w 1822450"/>
              <a:gd name="T53" fmla="*/ 534744 h 1912938"/>
              <a:gd name="T54" fmla="*/ 1341509 w 1822450"/>
              <a:gd name="T55" fmla="*/ 631970 h 1912938"/>
              <a:gd name="T56" fmla="*/ 1211058 w 1822450"/>
              <a:gd name="T57" fmla="*/ 878592 h 1912938"/>
              <a:gd name="T58" fmla="*/ 913390 w 1822450"/>
              <a:gd name="T59" fmla="*/ 1388436 h 1912938"/>
              <a:gd name="T60" fmla="*/ 620862 w 1822450"/>
              <a:gd name="T61" fmla="*/ 1012575 h 1912938"/>
              <a:gd name="T62" fmla="*/ 490410 w 1822450"/>
              <a:gd name="T63" fmla="*/ 658450 h 1912938"/>
              <a:gd name="T64" fmla="*/ 791239 w 1822450"/>
              <a:gd name="T65" fmla="*/ 477436 h 1912938"/>
              <a:gd name="T66" fmla="*/ 930565 w 1822450"/>
              <a:gd name="T67" fmla="*/ 340686 h 1912938"/>
              <a:gd name="T68" fmla="*/ 1525019 w 1822450"/>
              <a:gd name="T69" fmla="*/ 348987 h 1912938"/>
              <a:gd name="T70" fmla="*/ 1543211 w 1822450"/>
              <a:gd name="T71" fmla="*/ 320925 h 1912938"/>
              <a:gd name="T72" fmla="*/ 361253 w 1822450"/>
              <a:gd name="T73" fmla="*/ 309859 h 1912938"/>
              <a:gd name="T74" fmla="*/ 388900 w 1822450"/>
              <a:gd name="T75" fmla="*/ 340686 h 1912938"/>
              <a:gd name="T76" fmla="*/ 1589483 w 1822450"/>
              <a:gd name="T77" fmla="*/ 183386 h 1912938"/>
              <a:gd name="T78" fmla="*/ 1537279 w 1822450"/>
              <a:gd name="T79" fmla="*/ 257688 h 1912938"/>
              <a:gd name="T80" fmla="*/ 1630219 w 1822450"/>
              <a:gd name="T81" fmla="*/ 376257 h 1912938"/>
              <a:gd name="T82" fmla="*/ 1556658 w 1822450"/>
              <a:gd name="T83" fmla="*/ 503916 h 1912938"/>
              <a:gd name="T84" fmla="*/ 1370381 w 1822450"/>
              <a:gd name="T85" fmla="*/ 446213 h 1912938"/>
              <a:gd name="T86" fmla="*/ 1339928 w 1822450"/>
              <a:gd name="T87" fmla="*/ 311439 h 1912938"/>
              <a:gd name="T88" fmla="*/ 1371963 w 1822450"/>
              <a:gd name="T89" fmla="*/ 194056 h 1912938"/>
              <a:gd name="T90" fmla="*/ 478954 w 1822450"/>
              <a:gd name="T91" fmla="*/ 223304 h 1912938"/>
              <a:gd name="T92" fmla="*/ 457626 w 1822450"/>
              <a:gd name="T93" fmla="*/ 275474 h 1912938"/>
              <a:gd name="T94" fmla="*/ 476585 w 1822450"/>
              <a:gd name="T95" fmla="*/ 405900 h 1912938"/>
              <a:gd name="T96" fmla="*/ 374682 w 1822450"/>
              <a:gd name="T97" fmla="*/ 531187 h 1912938"/>
              <a:gd name="T98" fmla="*/ 206423 w 1822450"/>
              <a:gd name="T99" fmla="*/ 401156 h 1912938"/>
              <a:gd name="T100" fmla="*/ 203659 w 1822450"/>
              <a:gd name="T101" fmla="*/ 280612 h 1912938"/>
              <a:gd name="T102" fmla="*/ 318991 w 1822450"/>
              <a:gd name="T103" fmla="*/ 160462 h 1912938"/>
              <a:gd name="T104" fmla="*/ 951483 w 1822450"/>
              <a:gd name="T105" fmla="*/ 193267 h 1912938"/>
              <a:gd name="T106" fmla="*/ 978320 w 1822450"/>
              <a:gd name="T107" fmla="*/ 240299 h 1912938"/>
              <a:gd name="T108" fmla="*/ 1028839 w 1822450"/>
              <a:gd name="T109" fmla="*/ 19762 h 1912938"/>
              <a:gd name="T110" fmla="*/ 985031 w 1822450"/>
              <a:gd name="T111" fmla="*/ 122916 h 1912938"/>
              <a:gd name="T112" fmla="*/ 1097906 w 1822450"/>
              <a:gd name="T113" fmla="*/ 194847 h 1912938"/>
              <a:gd name="T114" fmla="*/ 1067122 w 1822450"/>
              <a:gd name="T115" fmla="*/ 354520 h 1912938"/>
              <a:gd name="T116" fmla="*/ 893862 w 1822450"/>
              <a:gd name="T117" fmla="*/ 476646 h 1912938"/>
              <a:gd name="T118" fmla="*/ 745465 w 1822450"/>
              <a:gd name="T119" fmla="*/ 315392 h 1912938"/>
              <a:gd name="T120" fmla="*/ 746649 w 1822450"/>
              <a:gd name="T121" fmla="*/ 154929 h 1912938"/>
              <a:gd name="T122" fmla="*/ 892678 w 1822450"/>
              <a:gd name="T123" fmla="*/ 3162 h 1912938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822450" h="1912938">
                <a:moveTo>
                  <a:pt x="987425" y="1839913"/>
                </a:moveTo>
                <a:lnTo>
                  <a:pt x="1085699" y="1839913"/>
                </a:lnTo>
                <a:lnTo>
                  <a:pt x="1094850" y="1845932"/>
                </a:lnTo>
                <a:lnTo>
                  <a:pt x="1104399" y="1852753"/>
                </a:lnTo>
                <a:lnTo>
                  <a:pt x="1115141" y="1860778"/>
                </a:lnTo>
                <a:lnTo>
                  <a:pt x="1126282" y="1870407"/>
                </a:lnTo>
                <a:lnTo>
                  <a:pt x="1131454" y="1874821"/>
                </a:lnTo>
                <a:lnTo>
                  <a:pt x="1135831" y="1879636"/>
                </a:lnTo>
                <a:lnTo>
                  <a:pt x="1139809" y="1884450"/>
                </a:lnTo>
                <a:lnTo>
                  <a:pt x="1142594" y="1888864"/>
                </a:lnTo>
                <a:lnTo>
                  <a:pt x="1144982" y="1893679"/>
                </a:lnTo>
                <a:lnTo>
                  <a:pt x="1145777" y="1895685"/>
                </a:lnTo>
                <a:lnTo>
                  <a:pt x="1146175" y="1897691"/>
                </a:lnTo>
                <a:lnTo>
                  <a:pt x="1145777" y="1900500"/>
                </a:lnTo>
                <a:lnTo>
                  <a:pt x="1144982" y="1902907"/>
                </a:lnTo>
                <a:lnTo>
                  <a:pt x="1142992" y="1905315"/>
                </a:lnTo>
                <a:lnTo>
                  <a:pt x="1140605" y="1907321"/>
                </a:lnTo>
                <a:lnTo>
                  <a:pt x="1137422" y="1908926"/>
                </a:lnTo>
                <a:lnTo>
                  <a:pt x="1133046" y="1910531"/>
                </a:lnTo>
                <a:lnTo>
                  <a:pt x="1127475" y="1911735"/>
                </a:lnTo>
                <a:lnTo>
                  <a:pt x="1120712" y="1912537"/>
                </a:lnTo>
                <a:lnTo>
                  <a:pt x="1112754" y="1912938"/>
                </a:lnTo>
                <a:lnTo>
                  <a:pt x="1105195" y="1912938"/>
                </a:lnTo>
                <a:lnTo>
                  <a:pt x="1098033" y="1912537"/>
                </a:lnTo>
                <a:lnTo>
                  <a:pt x="1091269" y="1911735"/>
                </a:lnTo>
                <a:lnTo>
                  <a:pt x="1084903" y="1910130"/>
                </a:lnTo>
                <a:lnTo>
                  <a:pt x="1078537" y="1908525"/>
                </a:lnTo>
                <a:lnTo>
                  <a:pt x="1072569" y="1906920"/>
                </a:lnTo>
                <a:lnTo>
                  <a:pt x="1066601" y="1904914"/>
                </a:lnTo>
                <a:lnTo>
                  <a:pt x="1061031" y="1902105"/>
                </a:lnTo>
                <a:lnTo>
                  <a:pt x="1055859" y="1899697"/>
                </a:lnTo>
                <a:lnTo>
                  <a:pt x="1045514" y="1893679"/>
                </a:lnTo>
                <a:lnTo>
                  <a:pt x="1035965" y="1887259"/>
                </a:lnTo>
                <a:lnTo>
                  <a:pt x="1026416" y="1880438"/>
                </a:lnTo>
                <a:lnTo>
                  <a:pt x="1022438" y="1878031"/>
                </a:lnTo>
                <a:lnTo>
                  <a:pt x="1019255" y="1876827"/>
                </a:lnTo>
                <a:lnTo>
                  <a:pt x="1018459" y="1876827"/>
                </a:lnTo>
                <a:lnTo>
                  <a:pt x="1017663" y="1876827"/>
                </a:lnTo>
                <a:lnTo>
                  <a:pt x="1016470" y="1877629"/>
                </a:lnTo>
                <a:lnTo>
                  <a:pt x="1015674" y="1878833"/>
                </a:lnTo>
                <a:lnTo>
                  <a:pt x="1015276" y="1880037"/>
                </a:lnTo>
                <a:lnTo>
                  <a:pt x="1014083" y="1880839"/>
                </a:lnTo>
                <a:lnTo>
                  <a:pt x="1013685" y="1881241"/>
                </a:lnTo>
                <a:lnTo>
                  <a:pt x="1012889" y="1881241"/>
                </a:lnTo>
                <a:lnTo>
                  <a:pt x="1002146" y="1880839"/>
                </a:lnTo>
                <a:lnTo>
                  <a:pt x="995781" y="1880438"/>
                </a:lnTo>
                <a:lnTo>
                  <a:pt x="993393" y="1880037"/>
                </a:lnTo>
                <a:lnTo>
                  <a:pt x="991802" y="1879234"/>
                </a:lnTo>
                <a:lnTo>
                  <a:pt x="989812" y="1870006"/>
                </a:lnTo>
                <a:lnTo>
                  <a:pt x="988619" y="1861580"/>
                </a:lnTo>
                <a:lnTo>
                  <a:pt x="988221" y="1855160"/>
                </a:lnTo>
                <a:lnTo>
                  <a:pt x="988221" y="1850747"/>
                </a:lnTo>
                <a:lnTo>
                  <a:pt x="988221" y="1847136"/>
                </a:lnTo>
                <a:lnTo>
                  <a:pt x="988619" y="1844728"/>
                </a:lnTo>
                <a:lnTo>
                  <a:pt x="989017" y="1843123"/>
                </a:lnTo>
                <a:lnTo>
                  <a:pt x="987425" y="1839913"/>
                </a:lnTo>
                <a:close/>
                <a:moveTo>
                  <a:pt x="739926" y="1839913"/>
                </a:moveTo>
                <a:lnTo>
                  <a:pt x="838200" y="1839913"/>
                </a:lnTo>
                <a:lnTo>
                  <a:pt x="836608" y="1843123"/>
                </a:lnTo>
                <a:lnTo>
                  <a:pt x="837006" y="1844728"/>
                </a:lnTo>
                <a:lnTo>
                  <a:pt x="837404" y="1847136"/>
                </a:lnTo>
                <a:lnTo>
                  <a:pt x="837404" y="1850747"/>
                </a:lnTo>
                <a:lnTo>
                  <a:pt x="837404" y="1855160"/>
                </a:lnTo>
                <a:lnTo>
                  <a:pt x="837006" y="1861580"/>
                </a:lnTo>
                <a:lnTo>
                  <a:pt x="835813" y="1870006"/>
                </a:lnTo>
                <a:lnTo>
                  <a:pt x="833823" y="1879234"/>
                </a:lnTo>
                <a:lnTo>
                  <a:pt x="831834" y="1880037"/>
                </a:lnTo>
                <a:lnTo>
                  <a:pt x="829447" y="1880438"/>
                </a:lnTo>
                <a:lnTo>
                  <a:pt x="823479" y="1880839"/>
                </a:lnTo>
                <a:lnTo>
                  <a:pt x="812338" y="1881241"/>
                </a:lnTo>
                <a:lnTo>
                  <a:pt x="811542" y="1881241"/>
                </a:lnTo>
                <a:lnTo>
                  <a:pt x="810747" y="1880839"/>
                </a:lnTo>
                <a:lnTo>
                  <a:pt x="810349" y="1880037"/>
                </a:lnTo>
                <a:lnTo>
                  <a:pt x="809553" y="1878833"/>
                </a:lnTo>
                <a:lnTo>
                  <a:pt x="809155" y="1877629"/>
                </a:lnTo>
                <a:lnTo>
                  <a:pt x="807962" y="1876827"/>
                </a:lnTo>
                <a:lnTo>
                  <a:pt x="807166" y="1876827"/>
                </a:lnTo>
                <a:lnTo>
                  <a:pt x="806370" y="1876827"/>
                </a:lnTo>
                <a:lnTo>
                  <a:pt x="803187" y="1878031"/>
                </a:lnTo>
                <a:lnTo>
                  <a:pt x="799209" y="1880438"/>
                </a:lnTo>
                <a:lnTo>
                  <a:pt x="789660" y="1887259"/>
                </a:lnTo>
                <a:lnTo>
                  <a:pt x="780111" y="1893679"/>
                </a:lnTo>
                <a:lnTo>
                  <a:pt x="769368" y="1899697"/>
                </a:lnTo>
                <a:lnTo>
                  <a:pt x="764594" y="1902105"/>
                </a:lnTo>
                <a:lnTo>
                  <a:pt x="758626" y="1904914"/>
                </a:lnTo>
                <a:lnTo>
                  <a:pt x="753056" y="1906920"/>
                </a:lnTo>
                <a:lnTo>
                  <a:pt x="747088" y="1908525"/>
                </a:lnTo>
                <a:lnTo>
                  <a:pt x="740722" y="1910130"/>
                </a:lnTo>
                <a:lnTo>
                  <a:pt x="733958" y="1911735"/>
                </a:lnTo>
                <a:lnTo>
                  <a:pt x="727194" y="1912537"/>
                </a:lnTo>
                <a:lnTo>
                  <a:pt x="720032" y="1912938"/>
                </a:lnTo>
                <a:lnTo>
                  <a:pt x="712473" y="1912938"/>
                </a:lnTo>
                <a:lnTo>
                  <a:pt x="704913" y="1912537"/>
                </a:lnTo>
                <a:lnTo>
                  <a:pt x="700139" y="1912136"/>
                </a:lnTo>
                <a:lnTo>
                  <a:pt x="695365" y="1911333"/>
                </a:lnTo>
                <a:lnTo>
                  <a:pt x="691386" y="1909728"/>
                </a:lnTo>
                <a:lnTo>
                  <a:pt x="687805" y="1908926"/>
                </a:lnTo>
                <a:lnTo>
                  <a:pt x="685020" y="1907321"/>
                </a:lnTo>
                <a:lnTo>
                  <a:pt x="683031" y="1905716"/>
                </a:lnTo>
                <a:lnTo>
                  <a:pt x="681041" y="1903710"/>
                </a:lnTo>
                <a:lnTo>
                  <a:pt x="680245" y="1902105"/>
                </a:lnTo>
                <a:lnTo>
                  <a:pt x="679450" y="1900099"/>
                </a:lnTo>
                <a:lnTo>
                  <a:pt x="679450" y="1898093"/>
                </a:lnTo>
                <a:lnTo>
                  <a:pt x="679848" y="1895685"/>
                </a:lnTo>
                <a:lnTo>
                  <a:pt x="680245" y="1893679"/>
                </a:lnTo>
                <a:lnTo>
                  <a:pt x="681439" y="1891673"/>
                </a:lnTo>
                <a:lnTo>
                  <a:pt x="684224" y="1886457"/>
                </a:lnTo>
                <a:lnTo>
                  <a:pt x="687805" y="1881642"/>
                </a:lnTo>
                <a:lnTo>
                  <a:pt x="692182" y="1876827"/>
                </a:lnTo>
                <a:lnTo>
                  <a:pt x="697354" y="1872012"/>
                </a:lnTo>
                <a:lnTo>
                  <a:pt x="702526" y="1866796"/>
                </a:lnTo>
                <a:lnTo>
                  <a:pt x="708494" y="1861981"/>
                </a:lnTo>
                <a:lnTo>
                  <a:pt x="720032" y="1853555"/>
                </a:lnTo>
                <a:lnTo>
                  <a:pt x="729581" y="1846333"/>
                </a:lnTo>
                <a:lnTo>
                  <a:pt x="739926" y="1839913"/>
                </a:lnTo>
                <a:close/>
                <a:moveTo>
                  <a:pt x="1538288" y="1614488"/>
                </a:moveTo>
                <a:lnTo>
                  <a:pt x="1616076" y="1614488"/>
                </a:lnTo>
                <a:lnTo>
                  <a:pt x="1619648" y="1616486"/>
                </a:lnTo>
                <a:lnTo>
                  <a:pt x="1628379" y="1622880"/>
                </a:lnTo>
                <a:lnTo>
                  <a:pt x="1640286" y="1631273"/>
                </a:lnTo>
                <a:lnTo>
                  <a:pt x="1646239" y="1636069"/>
                </a:lnTo>
                <a:lnTo>
                  <a:pt x="1651795" y="1641264"/>
                </a:lnTo>
                <a:lnTo>
                  <a:pt x="1656557" y="1646060"/>
                </a:lnTo>
                <a:lnTo>
                  <a:pt x="1660526" y="1651256"/>
                </a:lnTo>
                <a:lnTo>
                  <a:pt x="1661717" y="1653653"/>
                </a:lnTo>
                <a:lnTo>
                  <a:pt x="1662907" y="1656451"/>
                </a:lnTo>
                <a:lnTo>
                  <a:pt x="1663701" y="1658449"/>
                </a:lnTo>
                <a:lnTo>
                  <a:pt x="1663701" y="1660448"/>
                </a:lnTo>
                <a:lnTo>
                  <a:pt x="1663304" y="1662845"/>
                </a:lnTo>
                <a:lnTo>
                  <a:pt x="1662511" y="1664444"/>
                </a:lnTo>
                <a:lnTo>
                  <a:pt x="1661320" y="1666043"/>
                </a:lnTo>
                <a:lnTo>
                  <a:pt x="1659336" y="1668041"/>
                </a:lnTo>
                <a:lnTo>
                  <a:pt x="1656161" y="1669240"/>
                </a:lnTo>
                <a:lnTo>
                  <a:pt x="1652986" y="1670039"/>
                </a:lnTo>
                <a:lnTo>
                  <a:pt x="1648620" y="1670838"/>
                </a:lnTo>
                <a:lnTo>
                  <a:pt x="1643461" y="1671238"/>
                </a:lnTo>
                <a:lnTo>
                  <a:pt x="1637904" y="1671638"/>
                </a:lnTo>
                <a:lnTo>
                  <a:pt x="1631951" y="1671638"/>
                </a:lnTo>
                <a:lnTo>
                  <a:pt x="1625998" y="1671238"/>
                </a:lnTo>
                <a:lnTo>
                  <a:pt x="1620442" y="1670838"/>
                </a:lnTo>
                <a:lnTo>
                  <a:pt x="1615282" y="1669640"/>
                </a:lnTo>
                <a:lnTo>
                  <a:pt x="1610520" y="1668441"/>
                </a:lnTo>
                <a:lnTo>
                  <a:pt x="1605757" y="1666842"/>
                </a:lnTo>
                <a:lnTo>
                  <a:pt x="1600995" y="1665243"/>
                </a:lnTo>
                <a:lnTo>
                  <a:pt x="1592660" y="1661646"/>
                </a:lnTo>
                <a:lnTo>
                  <a:pt x="1584723" y="1656851"/>
                </a:lnTo>
                <a:lnTo>
                  <a:pt x="1576785" y="1651655"/>
                </a:lnTo>
                <a:lnTo>
                  <a:pt x="1569245" y="1646060"/>
                </a:lnTo>
                <a:lnTo>
                  <a:pt x="1566070" y="1644062"/>
                </a:lnTo>
                <a:lnTo>
                  <a:pt x="1564085" y="1643263"/>
                </a:lnTo>
                <a:lnTo>
                  <a:pt x="1562101" y="1643263"/>
                </a:lnTo>
                <a:lnTo>
                  <a:pt x="1561307" y="1643662"/>
                </a:lnTo>
                <a:lnTo>
                  <a:pt x="1560513" y="1645660"/>
                </a:lnTo>
                <a:lnTo>
                  <a:pt x="1559720" y="1646460"/>
                </a:lnTo>
                <a:lnTo>
                  <a:pt x="1558926" y="1647259"/>
                </a:lnTo>
                <a:lnTo>
                  <a:pt x="1550195" y="1646460"/>
                </a:lnTo>
                <a:lnTo>
                  <a:pt x="1545035" y="1646060"/>
                </a:lnTo>
                <a:lnTo>
                  <a:pt x="1543448" y="1645660"/>
                </a:lnTo>
                <a:lnTo>
                  <a:pt x="1541860" y="1645261"/>
                </a:lnTo>
                <a:lnTo>
                  <a:pt x="1540273" y="1637667"/>
                </a:lnTo>
                <a:lnTo>
                  <a:pt x="1539479" y="1631273"/>
                </a:lnTo>
                <a:lnTo>
                  <a:pt x="1539082" y="1626877"/>
                </a:lnTo>
                <a:lnTo>
                  <a:pt x="1539082" y="1622880"/>
                </a:lnTo>
                <a:lnTo>
                  <a:pt x="1539082" y="1618085"/>
                </a:lnTo>
                <a:lnTo>
                  <a:pt x="1539479" y="1616486"/>
                </a:lnTo>
                <a:lnTo>
                  <a:pt x="1538288" y="1614488"/>
                </a:lnTo>
                <a:close/>
                <a:moveTo>
                  <a:pt x="1343177" y="1614488"/>
                </a:moveTo>
                <a:lnTo>
                  <a:pt x="1420813" y="1614488"/>
                </a:lnTo>
                <a:lnTo>
                  <a:pt x="1419619" y="1616486"/>
                </a:lnTo>
                <a:lnTo>
                  <a:pt x="1420017" y="1618085"/>
                </a:lnTo>
                <a:lnTo>
                  <a:pt x="1420415" y="1622880"/>
                </a:lnTo>
                <a:lnTo>
                  <a:pt x="1420415" y="1626877"/>
                </a:lnTo>
                <a:lnTo>
                  <a:pt x="1420017" y="1631273"/>
                </a:lnTo>
                <a:lnTo>
                  <a:pt x="1419221" y="1637667"/>
                </a:lnTo>
                <a:lnTo>
                  <a:pt x="1417628" y="1645261"/>
                </a:lnTo>
                <a:lnTo>
                  <a:pt x="1416434" y="1645660"/>
                </a:lnTo>
                <a:lnTo>
                  <a:pt x="1414045" y="1646060"/>
                </a:lnTo>
                <a:lnTo>
                  <a:pt x="1409665" y="1646460"/>
                </a:lnTo>
                <a:lnTo>
                  <a:pt x="1400508" y="1647259"/>
                </a:lnTo>
                <a:lnTo>
                  <a:pt x="1399712" y="1646460"/>
                </a:lnTo>
                <a:lnTo>
                  <a:pt x="1398916" y="1645660"/>
                </a:lnTo>
                <a:lnTo>
                  <a:pt x="1398119" y="1643662"/>
                </a:lnTo>
                <a:lnTo>
                  <a:pt x="1397323" y="1643263"/>
                </a:lnTo>
                <a:lnTo>
                  <a:pt x="1395731" y="1643263"/>
                </a:lnTo>
                <a:lnTo>
                  <a:pt x="1393342" y="1644062"/>
                </a:lnTo>
                <a:lnTo>
                  <a:pt x="1390157" y="1646060"/>
                </a:lnTo>
                <a:lnTo>
                  <a:pt x="1382592" y="1651655"/>
                </a:lnTo>
                <a:lnTo>
                  <a:pt x="1375028" y="1656851"/>
                </a:lnTo>
                <a:lnTo>
                  <a:pt x="1366667" y="1661646"/>
                </a:lnTo>
                <a:lnTo>
                  <a:pt x="1357908" y="1665243"/>
                </a:lnTo>
                <a:lnTo>
                  <a:pt x="1353528" y="1666842"/>
                </a:lnTo>
                <a:lnTo>
                  <a:pt x="1348751" y="1668441"/>
                </a:lnTo>
                <a:lnTo>
                  <a:pt x="1343973" y="1669640"/>
                </a:lnTo>
                <a:lnTo>
                  <a:pt x="1338399" y="1670838"/>
                </a:lnTo>
                <a:lnTo>
                  <a:pt x="1333223" y="1671238"/>
                </a:lnTo>
                <a:lnTo>
                  <a:pt x="1327649" y="1671638"/>
                </a:lnTo>
                <a:lnTo>
                  <a:pt x="1321677" y="1671638"/>
                </a:lnTo>
                <a:lnTo>
                  <a:pt x="1315307" y="1671238"/>
                </a:lnTo>
                <a:lnTo>
                  <a:pt x="1310131" y="1670838"/>
                </a:lnTo>
                <a:lnTo>
                  <a:pt x="1306548" y="1670039"/>
                </a:lnTo>
                <a:lnTo>
                  <a:pt x="1302567" y="1669240"/>
                </a:lnTo>
                <a:lnTo>
                  <a:pt x="1300178" y="1668041"/>
                </a:lnTo>
                <a:lnTo>
                  <a:pt x="1297789" y="1666043"/>
                </a:lnTo>
                <a:lnTo>
                  <a:pt x="1296595" y="1664444"/>
                </a:lnTo>
                <a:lnTo>
                  <a:pt x="1295798" y="1662845"/>
                </a:lnTo>
                <a:lnTo>
                  <a:pt x="1295400" y="1660448"/>
                </a:lnTo>
                <a:lnTo>
                  <a:pt x="1295400" y="1658449"/>
                </a:lnTo>
                <a:lnTo>
                  <a:pt x="1296197" y="1656451"/>
                </a:lnTo>
                <a:lnTo>
                  <a:pt x="1296993" y="1653653"/>
                </a:lnTo>
                <a:lnTo>
                  <a:pt x="1298585" y="1651256"/>
                </a:lnTo>
                <a:lnTo>
                  <a:pt x="1302567" y="1646060"/>
                </a:lnTo>
                <a:lnTo>
                  <a:pt x="1307742" y="1641264"/>
                </a:lnTo>
                <a:lnTo>
                  <a:pt x="1312918" y="1636069"/>
                </a:lnTo>
                <a:lnTo>
                  <a:pt x="1318890" y="1631273"/>
                </a:lnTo>
                <a:lnTo>
                  <a:pt x="1330436" y="1622880"/>
                </a:lnTo>
                <a:lnTo>
                  <a:pt x="1339195" y="1616486"/>
                </a:lnTo>
                <a:lnTo>
                  <a:pt x="1343177" y="1614488"/>
                </a:lnTo>
                <a:close/>
                <a:moveTo>
                  <a:pt x="392113" y="1614488"/>
                </a:moveTo>
                <a:lnTo>
                  <a:pt x="469901" y="1614488"/>
                </a:lnTo>
                <a:lnTo>
                  <a:pt x="473472" y="1616486"/>
                </a:lnTo>
                <a:lnTo>
                  <a:pt x="482204" y="1622880"/>
                </a:lnTo>
                <a:lnTo>
                  <a:pt x="493713" y="1631273"/>
                </a:lnTo>
                <a:lnTo>
                  <a:pt x="499269" y="1636069"/>
                </a:lnTo>
                <a:lnTo>
                  <a:pt x="505223" y="1641264"/>
                </a:lnTo>
                <a:lnTo>
                  <a:pt x="509985" y="1646060"/>
                </a:lnTo>
                <a:lnTo>
                  <a:pt x="514351" y="1651256"/>
                </a:lnTo>
                <a:lnTo>
                  <a:pt x="515541" y="1653653"/>
                </a:lnTo>
                <a:lnTo>
                  <a:pt x="516732" y="1656451"/>
                </a:lnTo>
                <a:lnTo>
                  <a:pt x="517129" y="1658449"/>
                </a:lnTo>
                <a:lnTo>
                  <a:pt x="517526" y="1660448"/>
                </a:lnTo>
                <a:lnTo>
                  <a:pt x="517129" y="1662845"/>
                </a:lnTo>
                <a:lnTo>
                  <a:pt x="516335" y="1664444"/>
                </a:lnTo>
                <a:lnTo>
                  <a:pt x="515144" y="1666043"/>
                </a:lnTo>
                <a:lnTo>
                  <a:pt x="512763" y="1668041"/>
                </a:lnTo>
                <a:lnTo>
                  <a:pt x="509985" y="1669240"/>
                </a:lnTo>
                <a:lnTo>
                  <a:pt x="506413" y="1670039"/>
                </a:lnTo>
                <a:lnTo>
                  <a:pt x="502444" y="1670838"/>
                </a:lnTo>
                <a:lnTo>
                  <a:pt x="497285" y="1671238"/>
                </a:lnTo>
                <a:lnTo>
                  <a:pt x="490935" y="1671638"/>
                </a:lnTo>
                <a:lnTo>
                  <a:pt x="484982" y="1671638"/>
                </a:lnTo>
                <a:lnTo>
                  <a:pt x="479426" y="1671238"/>
                </a:lnTo>
                <a:lnTo>
                  <a:pt x="474266" y="1670838"/>
                </a:lnTo>
                <a:lnTo>
                  <a:pt x="469107" y="1669640"/>
                </a:lnTo>
                <a:lnTo>
                  <a:pt x="463947" y="1668441"/>
                </a:lnTo>
                <a:lnTo>
                  <a:pt x="459582" y="1666842"/>
                </a:lnTo>
                <a:lnTo>
                  <a:pt x="454819" y="1665243"/>
                </a:lnTo>
                <a:lnTo>
                  <a:pt x="446088" y="1661646"/>
                </a:lnTo>
                <a:lnTo>
                  <a:pt x="437754" y="1656851"/>
                </a:lnTo>
                <a:lnTo>
                  <a:pt x="430213" y="1651655"/>
                </a:lnTo>
                <a:lnTo>
                  <a:pt x="422672" y="1646060"/>
                </a:lnTo>
                <a:lnTo>
                  <a:pt x="419497" y="1644062"/>
                </a:lnTo>
                <a:lnTo>
                  <a:pt x="417116" y="1643263"/>
                </a:lnTo>
                <a:lnTo>
                  <a:pt x="415925" y="1643263"/>
                </a:lnTo>
                <a:lnTo>
                  <a:pt x="415132" y="1643662"/>
                </a:lnTo>
                <a:lnTo>
                  <a:pt x="413941" y="1645660"/>
                </a:lnTo>
                <a:lnTo>
                  <a:pt x="413544" y="1646460"/>
                </a:lnTo>
                <a:lnTo>
                  <a:pt x="412750" y="1647259"/>
                </a:lnTo>
                <a:lnTo>
                  <a:pt x="403622" y="1646460"/>
                </a:lnTo>
                <a:lnTo>
                  <a:pt x="398860" y="1646060"/>
                </a:lnTo>
                <a:lnTo>
                  <a:pt x="396875" y="1645660"/>
                </a:lnTo>
                <a:lnTo>
                  <a:pt x="395685" y="1645261"/>
                </a:lnTo>
                <a:lnTo>
                  <a:pt x="394097" y="1637667"/>
                </a:lnTo>
                <a:lnTo>
                  <a:pt x="393303" y="1631273"/>
                </a:lnTo>
                <a:lnTo>
                  <a:pt x="392510" y="1626877"/>
                </a:lnTo>
                <a:lnTo>
                  <a:pt x="392510" y="1622880"/>
                </a:lnTo>
                <a:lnTo>
                  <a:pt x="392907" y="1618085"/>
                </a:lnTo>
                <a:lnTo>
                  <a:pt x="393303" y="1616486"/>
                </a:lnTo>
                <a:lnTo>
                  <a:pt x="392113" y="1614488"/>
                </a:lnTo>
                <a:close/>
                <a:moveTo>
                  <a:pt x="195660" y="1614488"/>
                </a:moveTo>
                <a:lnTo>
                  <a:pt x="273051" y="1614488"/>
                </a:lnTo>
                <a:lnTo>
                  <a:pt x="271860" y="1616486"/>
                </a:lnTo>
                <a:lnTo>
                  <a:pt x="272257" y="1618085"/>
                </a:lnTo>
                <a:lnTo>
                  <a:pt x="272654" y="1622880"/>
                </a:lnTo>
                <a:lnTo>
                  <a:pt x="272654" y="1626877"/>
                </a:lnTo>
                <a:lnTo>
                  <a:pt x="271860" y="1631273"/>
                </a:lnTo>
                <a:lnTo>
                  <a:pt x="271066" y="1637667"/>
                </a:lnTo>
                <a:lnTo>
                  <a:pt x="269479" y="1645261"/>
                </a:lnTo>
                <a:lnTo>
                  <a:pt x="267891" y="1645660"/>
                </a:lnTo>
                <a:lnTo>
                  <a:pt x="266304" y="1646060"/>
                </a:lnTo>
                <a:lnTo>
                  <a:pt x="261541" y="1646460"/>
                </a:lnTo>
                <a:lnTo>
                  <a:pt x="252810" y="1647259"/>
                </a:lnTo>
                <a:lnTo>
                  <a:pt x="251619" y="1646460"/>
                </a:lnTo>
                <a:lnTo>
                  <a:pt x="251223" y="1645660"/>
                </a:lnTo>
                <a:lnTo>
                  <a:pt x="250032" y="1643662"/>
                </a:lnTo>
                <a:lnTo>
                  <a:pt x="249238" y="1643263"/>
                </a:lnTo>
                <a:lnTo>
                  <a:pt x="247651" y="1643263"/>
                </a:lnTo>
                <a:lnTo>
                  <a:pt x="245666" y="1644062"/>
                </a:lnTo>
                <a:lnTo>
                  <a:pt x="242491" y="1646060"/>
                </a:lnTo>
                <a:lnTo>
                  <a:pt x="234554" y="1651655"/>
                </a:lnTo>
                <a:lnTo>
                  <a:pt x="227013" y="1656851"/>
                </a:lnTo>
                <a:lnTo>
                  <a:pt x="219076" y="1661646"/>
                </a:lnTo>
                <a:lnTo>
                  <a:pt x="210344" y="1665243"/>
                </a:lnTo>
                <a:lnTo>
                  <a:pt x="205582" y="1666842"/>
                </a:lnTo>
                <a:lnTo>
                  <a:pt x="200819" y="1668441"/>
                </a:lnTo>
                <a:lnTo>
                  <a:pt x="196057" y="1669640"/>
                </a:lnTo>
                <a:lnTo>
                  <a:pt x="190897" y="1670838"/>
                </a:lnTo>
                <a:lnTo>
                  <a:pt x="185341" y="1671238"/>
                </a:lnTo>
                <a:lnTo>
                  <a:pt x="179785" y="1671638"/>
                </a:lnTo>
                <a:lnTo>
                  <a:pt x="173832" y="1671638"/>
                </a:lnTo>
                <a:lnTo>
                  <a:pt x="167482" y="1671238"/>
                </a:lnTo>
                <a:lnTo>
                  <a:pt x="162719" y="1670838"/>
                </a:lnTo>
                <a:lnTo>
                  <a:pt x="158353" y="1670039"/>
                </a:lnTo>
                <a:lnTo>
                  <a:pt x="155178" y="1669240"/>
                </a:lnTo>
                <a:lnTo>
                  <a:pt x="152003" y="1668041"/>
                </a:lnTo>
                <a:lnTo>
                  <a:pt x="150416" y="1666043"/>
                </a:lnTo>
                <a:lnTo>
                  <a:pt x="148828" y="1664444"/>
                </a:lnTo>
                <a:lnTo>
                  <a:pt x="148035" y="1662845"/>
                </a:lnTo>
                <a:lnTo>
                  <a:pt x="147638" y="1660448"/>
                </a:lnTo>
                <a:lnTo>
                  <a:pt x="148035" y="1658449"/>
                </a:lnTo>
                <a:lnTo>
                  <a:pt x="148828" y="1656451"/>
                </a:lnTo>
                <a:lnTo>
                  <a:pt x="149622" y="1653653"/>
                </a:lnTo>
                <a:lnTo>
                  <a:pt x="151210" y="1651256"/>
                </a:lnTo>
                <a:lnTo>
                  <a:pt x="155178" y="1646060"/>
                </a:lnTo>
                <a:lnTo>
                  <a:pt x="159544" y="1641264"/>
                </a:lnTo>
                <a:lnTo>
                  <a:pt x="165497" y="1636069"/>
                </a:lnTo>
                <a:lnTo>
                  <a:pt x="171450" y="1631273"/>
                </a:lnTo>
                <a:lnTo>
                  <a:pt x="182960" y="1622880"/>
                </a:lnTo>
                <a:lnTo>
                  <a:pt x="191691" y="1616486"/>
                </a:lnTo>
                <a:lnTo>
                  <a:pt x="195660" y="1614488"/>
                </a:lnTo>
                <a:close/>
                <a:moveTo>
                  <a:pt x="538163" y="1219200"/>
                </a:moveTo>
                <a:lnTo>
                  <a:pt x="618247" y="1234417"/>
                </a:lnTo>
                <a:lnTo>
                  <a:pt x="620638" y="1235218"/>
                </a:lnTo>
                <a:lnTo>
                  <a:pt x="623427" y="1236419"/>
                </a:lnTo>
                <a:lnTo>
                  <a:pt x="625419" y="1238421"/>
                </a:lnTo>
                <a:lnTo>
                  <a:pt x="627013" y="1241225"/>
                </a:lnTo>
                <a:lnTo>
                  <a:pt x="629404" y="1244428"/>
                </a:lnTo>
                <a:lnTo>
                  <a:pt x="630599" y="1248032"/>
                </a:lnTo>
                <a:lnTo>
                  <a:pt x="632193" y="1252037"/>
                </a:lnTo>
                <a:lnTo>
                  <a:pt x="633388" y="1256442"/>
                </a:lnTo>
                <a:lnTo>
                  <a:pt x="635380" y="1266052"/>
                </a:lnTo>
                <a:lnTo>
                  <a:pt x="637372" y="1276464"/>
                </a:lnTo>
                <a:lnTo>
                  <a:pt x="639364" y="1296487"/>
                </a:lnTo>
                <a:lnTo>
                  <a:pt x="639763" y="1300491"/>
                </a:lnTo>
                <a:lnTo>
                  <a:pt x="639364" y="1303294"/>
                </a:lnTo>
                <a:lnTo>
                  <a:pt x="638567" y="1304896"/>
                </a:lnTo>
                <a:lnTo>
                  <a:pt x="637771" y="1305697"/>
                </a:lnTo>
                <a:lnTo>
                  <a:pt x="636177" y="1305697"/>
                </a:lnTo>
                <a:lnTo>
                  <a:pt x="634185" y="1304496"/>
                </a:lnTo>
                <a:lnTo>
                  <a:pt x="632591" y="1302894"/>
                </a:lnTo>
                <a:lnTo>
                  <a:pt x="630599" y="1300491"/>
                </a:lnTo>
                <a:lnTo>
                  <a:pt x="626615" y="1295285"/>
                </a:lnTo>
                <a:lnTo>
                  <a:pt x="623029" y="1288878"/>
                </a:lnTo>
                <a:lnTo>
                  <a:pt x="620240" y="1282471"/>
                </a:lnTo>
                <a:lnTo>
                  <a:pt x="619841" y="1279668"/>
                </a:lnTo>
                <a:lnTo>
                  <a:pt x="619443" y="1277265"/>
                </a:lnTo>
                <a:lnTo>
                  <a:pt x="619443" y="1275263"/>
                </a:lnTo>
                <a:lnTo>
                  <a:pt x="619044" y="1273261"/>
                </a:lnTo>
                <a:lnTo>
                  <a:pt x="618646" y="1271659"/>
                </a:lnTo>
                <a:lnTo>
                  <a:pt x="617849" y="1270457"/>
                </a:lnTo>
                <a:lnTo>
                  <a:pt x="617052" y="1269657"/>
                </a:lnTo>
                <a:lnTo>
                  <a:pt x="616255" y="1268856"/>
                </a:lnTo>
                <a:lnTo>
                  <a:pt x="615060" y="1268455"/>
                </a:lnTo>
                <a:lnTo>
                  <a:pt x="613865" y="1268455"/>
                </a:lnTo>
                <a:lnTo>
                  <a:pt x="613068" y="1268856"/>
                </a:lnTo>
                <a:lnTo>
                  <a:pt x="612271" y="1269256"/>
                </a:lnTo>
                <a:lnTo>
                  <a:pt x="611076" y="1270457"/>
                </a:lnTo>
                <a:lnTo>
                  <a:pt x="610677" y="1271659"/>
                </a:lnTo>
                <a:lnTo>
                  <a:pt x="609880" y="1273661"/>
                </a:lnTo>
                <a:lnTo>
                  <a:pt x="609482" y="1276064"/>
                </a:lnTo>
                <a:lnTo>
                  <a:pt x="609084" y="1278466"/>
                </a:lnTo>
                <a:lnTo>
                  <a:pt x="609084" y="1281670"/>
                </a:lnTo>
                <a:lnTo>
                  <a:pt x="608287" y="1285675"/>
                </a:lnTo>
                <a:lnTo>
                  <a:pt x="607888" y="1289279"/>
                </a:lnTo>
                <a:lnTo>
                  <a:pt x="607091" y="1292482"/>
                </a:lnTo>
                <a:lnTo>
                  <a:pt x="606295" y="1295686"/>
                </a:lnTo>
                <a:lnTo>
                  <a:pt x="604701" y="1298489"/>
                </a:lnTo>
                <a:lnTo>
                  <a:pt x="603107" y="1300892"/>
                </a:lnTo>
                <a:lnTo>
                  <a:pt x="600716" y="1302894"/>
                </a:lnTo>
                <a:lnTo>
                  <a:pt x="598724" y="1304896"/>
                </a:lnTo>
                <a:lnTo>
                  <a:pt x="594740" y="1306498"/>
                </a:lnTo>
                <a:lnTo>
                  <a:pt x="591154" y="1307699"/>
                </a:lnTo>
                <a:lnTo>
                  <a:pt x="585975" y="1308100"/>
                </a:lnTo>
                <a:lnTo>
                  <a:pt x="580396" y="1308100"/>
                </a:lnTo>
                <a:lnTo>
                  <a:pt x="578404" y="1307699"/>
                </a:lnTo>
                <a:lnTo>
                  <a:pt x="576014" y="1307299"/>
                </a:lnTo>
                <a:lnTo>
                  <a:pt x="571631" y="1305697"/>
                </a:lnTo>
                <a:lnTo>
                  <a:pt x="568045" y="1303294"/>
                </a:lnTo>
                <a:lnTo>
                  <a:pt x="564459" y="1299690"/>
                </a:lnTo>
                <a:lnTo>
                  <a:pt x="560475" y="1295285"/>
                </a:lnTo>
                <a:lnTo>
                  <a:pt x="557287" y="1290079"/>
                </a:lnTo>
                <a:lnTo>
                  <a:pt x="554498" y="1284073"/>
                </a:lnTo>
                <a:lnTo>
                  <a:pt x="551311" y="1277666"/>
                </a:lnTo>
                <a:lnTo>
                  <a:pt x="548920" y="1271258"/>
                </a:lnTo>
                <a:lnTo>
                  <a:pt x="546530" y="1264451"/>
                </a:lnTo>
                <a:lnTo>
                  <a:pt x="543342" y="1251236"/>
                </a:lnTo>
                <a:lnTo>
                  <a:pt x="540952" y="1238822"/>
                </a:lnTo>
                <a:lnTo>
                  <a:pt x="539358" y="1228811"/>
                </a:lnTo>
                <a:lnTo>
                  <a:pt x="538163" y="1219200"/>
                </a:lnTo>
                <a:close/>
                <a:moveTo>
                  <a:pt x="1292225" y="1217613"/>
                </a:moveTo>
                <a:lnTo>
                  <a:pt x="1290632" y="1227624"/>
                </a:lnTo>
                <a:lnTo>
                  <a:pt x="1289436" y="1237635"/>
                </a:lnTo>
                <a:lnTo>
                  <a:pt x="1287046" y="1250049"/>
                </a:lnTo>
                <a:lnTo>
                  <a:pt x="1283061" y="1263665"/>
                </a:lnTo>
                <a:lnTo>
                  <a:pt x="1281069" y="1270472"/>
                </a:lnTo>
                <a:lnTo>
                  <a:pt x="1278679" y="1276879"/>
                </a:lnTo>
                <a:lnTo>
                  <a:pt x="1275491" y="1283287"/>
                </a:lnTo>
                <a:lnTo>
                  <a:pt x="1272702" y="1289293"/>
                </a:lnTo>
                <a:lnTo>
                  <a:pt x="1269116" y="1294099"/>
                </a:lnTo>
                <a:lnTo>
                  <a:pt x="1265530" y="1298504"/>
                </a:lnTo>
                <a:lnTo>
                  <a:pt x="1261546" y="1302108"/>
                </a:lnTo>
                <a:lnTo>
                  <a:pt x="1258359" y="1304110"/>
                </a:lnTo>
                <a:lnTo>
                  <a:pt x="1253976" y="1305712"/>
                </a:lnTo>
                <a:lnTo>
                  <a:pt x="1249593" y="1306513"/>
                </a:lnTo>
                <a:lnTo>
                  <a:pt x="1244015" y="1306513"/>
                </a:lnTo>
                <a:lnTo>
                  <a:pt x="1239632" y="1306112"/>
                </a:lnTo>
                <a:lnTo>
                  <a:pt x="1235250" y="1304911"/>
                </a:lnTo>
                <a:lnTo>
                  <a:pt x="1232062" y="1303309"/>
                </a:lnTo>
                <a:lnTo>
                  <a:pt x="1229273" y="1301707"/>
                </a:lnTo>
                <a:lnTo>
                  <a:pt x="1227281" y="1299305"/>
                </a:lnTo>
                <a:lnTo>
                  <a:pt x="1225687" y="1296902"/>
                </a:lnTo>
                <a:lnTo>
                  <a:pt x="1223695" y="1294099"/>
                </a:lnTo>
                <a:lnTo>
                  <a:pt x="1222898" y="1291296"/>
                </a:lnTo>
                <a:lnTo>
                  <a:pt x="1222101" y="1288092"/>
                </a:lnTo>
                <a:lnTo>
                  <a:pt x="1221703" y="1284088"/>
                </a:lnTo>
                <a:lnTo>
                  <a:pt x="1221304" y="1280083"/>
                </a:lnTo>
                <a:lnTo>
                  <a:pt x="1221304" y="1276879"/>
                </a:lnTo>
                <a:lnTo>
                  <a:pt x="1220906" y="1274477"/>
                </a:lnTo>
                <a:lnTo>
                  <a:pt x="1220508" y="1272074"/>
                </a:lnTo>
                <a:lnTo>
                  <a:pt x="1219711" y="1270072"/>
                </a:lnTo>
                <a:lnTo>
                  <a:pt x="1219312" y="1268870"/>
                </a:lnTo>
                <a:lnTo>
                  <a:pt x="1218117" y="1267669"/>
                </a:lnTo>
                <a:lnTo>
                  <a:pt x="1216922" y="1266868"/>
                </a:lnTo>
                <a:lnTo>
                  <a:pt x="1216125" y="1266468"/>
                </a:lnTo>
                <a:lnTo>
                  <a:pt x="1214930" y="1266468"/>
                </a:lnTo>
                <a:lnTo>
                  <a:pt x="1214133" y="1266868"/>
                </a:lnTo>
                <a:lnTo>
                  <a:pt x="1213336" y="1268070"/>
                </a:lnTo>
                <a:lnTo>
                  <a:pt x="1212539" y="1268870"/>
                </a:lnTo>
                <a:lnTo>
                  <a:pt x="1211742" y="1270072"/>
                </a:lnTo>
                <a:lnTo>
                  <a:pt x="1211344" y="1271674"/>
                </a:lnTo>
                <a:lnTo>
                  <a:pt x="1210945" y="1273275"/>
                </a:lnTo>
                <a:lnTo>
                  <a:pt x="1210945" y="1275678"/>
                </a:lnTo>
                <a:lnTo>
                  <a:pt x="1210945" y="1278081"/>
                </a:lnTo>
                <a:lnTo>
                  <a:pt x="1209750" y="1280483"/>
                </a:lnTo>
                <a:lnTo>
                  <a:pt x="1207359" y="1286891"/>
                </a:lnTo>
                <a:lnTo>
                  <a:pt x="1203773" y="1293298"/>
                </a:lnTo>
                <a:lnTo>
                  <a:pt x="1199789" y="1298904"/>
                </a:lnTo>
                <a:lnTo>
                  <a:pt x="1197797" y="1300906"/>
                </a:lnTo>
                <a:lnTo>
                  <a:pt x="1195805" y="1302909"/>
                </a:lnTo>
                <a:lnTo>
                  <a:pt x="1194211" y="1304110"/>
                </a:lnTo>
                <a:lnTo>
                  <a:pt x="1192617" y="1304110"/>
                </a:lnTo>
                <a:lnTo>
                  <a:pt x="1191821" y="1303710"/>
                </a:lnTo>
                <a:lnTo>
                  <a:pt x="1191024" y="1302108"/>
                </a:lnTo>
                <a:lnTo>
                  <a:pt x="1190625" y="1298904"/>
                </a:lnTo>
                <a:lnTo>
                  <a:pt x="1191024" y="1294900"/>
                </a:lnTo>
                <a:lnTo>
                  <a:pt x="1193016" y="1274877"/>
                </a:lnTo>
                <a:lnTo>
                  <a:pt x="1194610" y="1264465"/>
                </a:lnTo>
                <a:lnTo>
                  <a:pt x="1197000" y="1254855"/>
                </a:lnTo>
                <a:lnTo>
                  <a:pt x="1198195" y="1250450"/>
                </a:lnTo>
                <a:lnTo>
                  <a:pt x="1199789" y="1246045"/>
                </a:lnTo>
                <a:lnTo>
                  <a:pt x="1200984" y="1242841"/>
                </a:lnTo>
                <a:lnTo>
                  <a:pt x="1202977" y="1239237"/>
                </a:lnTo>
                <a:lnTo>
                  <a:pt x="1204969" y="1236834"/>
                </a:lnTo>
                <a:lnTo>
                  <a:pt x="1206961" y="1234832"/>
                </a:lnTo>
                <a:lnTo>
                  <a:pt x="1209352" y="1233631"/>
                </a:lnTo>
                <a:lnTo>
                  <a:pt x="1212141" y="1232429"/>
                </a:lnTo>
                <a:lnTo>
                  <a:pt x="1292225" y="1217613"/>
                </a:lnTo>
                <a:close/>
                <a:moveTo>
                  <a:pt x="36513" y="1122363"/>
                </a:moveTo>
                <a:lnTo>
                  <a:pt x="98598" y="1134269"/>
                </a:lnTo>
                <a:lnTo>
                  <a:pt x="100956" y="1135063"/>
                </a:lnTo>
                <a:lnTo>
                  <a:pt x="102921" y="1135857"/>
                </a:lnTo>
                <a:lnTo>
                  <a:pt x="104492" y="1137444"/>
                </a:lnTo>
                <a:lnTo>
                  <a:pt x="105671" y="1139825"/>
                </a:lnTo>
                <a:lnTo>
                  <a:pt x="107636" y="1142207"/>
                </a:lnTo>
                <a:lnTo>
                  <a:pt x="108815" y="1145382"/>
                </a:lnTo>
                <a:lnTo>
                  <a:pt x="110779" y="1152128"/>
                </a:lnTo>
                <a:lnTo>
                  <a:pt x="112351" y="1159272"/>
                </a:lnTo>
                <a:lnTo>
                  <a:pt x="113923" y="1167210"/>
                </a:lnTo>
                <a:lnTo>
                  <a:pt x="115495" y="1183085"/>
                </a:lnTo>
                <a:lnTo>
                  <a:pt x="115888" y="1186260"/>
                </a:lnTo>
                <a:lnTo>
                  <a:pt x="115495" y="1188641"/>
                </a:lnTo>
                <a:lnTo>
                  <a:pt x="115102" y="1189832"/>
                </a:lnTo>
                <a:lnTo>
                  <a:pt x="114316" y="1190228"/>
                </a:lnTo>
                <a:lnTo>
                  <a:pt x="112744" y="1190228"/>
                </a:lnTo>
                <a:lnTo>
                  <a:pt x="111565" y="1189435"/>
                </a:lnTo>
                <a:lnTo>
                  <a:pt x="109994" y="1188244"/>
                </a:lnTo>
                <a:lnTo>
                  <a:pt x="108422" y="1186657"/>
                </a:lnTo>
                <a:lnTo>
                  <a:pt x="105278" y="1181894"/>
                </a:lnTo>
                <a:lnTo>
                  <a:pt x="102528" y="1177132"/>
                </a:lnTo>
                <a:lnTo>
                  <a:pt x="100563" y="1172369"/>
                </a:lnTo>
                <a:lnTo>
                  <a:pt x="100170" y="1169988"/>
                </a:lnTo>
                <a:lnTo>
                  <a:pt x="100170" y="1168003"/>
                </a:lnTo>
                <a:lnTo>
                  <a:pt x="99384" y="1164828"/>
                </a:lnTo>
                <a:lnTo>
                  <a:pt x="98598" y="1162447"/>
                </a:lnTo>
                <a:lnTo>
                  <a:pt x="97026" y="1161257"/>
                </a:lnTo>
                <a:lnTo>
                  <a:pt x="96633" y="1161257"/>
                </a:lnTo>
                <a:lnTo>
                  <a:pt x="95848" y="1161257"/>
                </a:lnTo>
                <a:lnTo>
                  <a:pt x="95062" y="1161257"/>
                </a:lnTo>
                <a:lnTo>
                  <a:pt x="94276" y="1161653"/>
                </a:lnTo>
                <a:lnTo>
                  <a:pt x="92704" y="1163638"/>
                </a:lnTo>
                <a:lnTo>
                  <a:pt x="91525" y="1167210"/>
                </a:lnTo>
                <a:lnTo>
                  <a:pt x="91525" y="1171178"/>
                </a:lnTo>
                <a:lnTo>
                  <a:pt x="91132" y="1176338"/>
                </a:lnTo>
                <a:lnTo>
                  <a:pt x="90346" y="1181100"/>
                </a:lnTo>
                <a:lnTo>
                  <a:pt x="89167" y="1184275"/>
                </a:lnTo>
                <a:lnTo>
                  <a:pt x="87989" y="1186260"/>
                </a:lnTo>
                <a:lnTo>
                  <a:pt x="86810" y="1187847"/>
                </a:lnTo>
                <a:lnTo>
                  <a:pt x="85238" y="1189038"/>
                </a:lnTo>
                <a:lnTo>
                  <a:pt x="83666" y="1189832"/>
                </a:lnTo>
                <a:lnTo>
                  <a:pt x="82094" y="1191022"/>
                </a:lnTo>
                <a:lnTo>
                  <a:pt x="80130" y="1191419"/>
                </a:lnTo>
                <a:lnTo>
                  <a:pt x="75414" y="1192213"/>
                </a:lnTo>
                <a:lnTo>
                  <a:pt x="69520" y="1192213"/>
                </a:lnTo>
                <a:lnTo>
                  <a:pt x="67163" y="1191816"/>
                </a:lnTo>
                <a:lnTo>
                  <a:pt x="64412" y="1191022"/>
                </a:lnTo>
                <a:lnTo>
                  <a:pt x="62447" y="1190228"/>
                </a:lnTo>
                <a:lnTo>
                  <a:pt x="60482" y="1188641"/>
                </a:lnTo>
                <a:lnTo>
                  <a:pt x="58125" y="1187053"/>
                </a:lnTo>
                <a:lnTo>
                  <a:pt x="56160" y="1185069"/>
                </a:lnTo>
                <a:lnTo>
                  <a:pt x="53016" y="1180703"/>
                </a:lnTo>
                <a:lnTo>
                  <a:pt x="49873" y="1175147"/>
                </a:lnTo>
                <a:lnTo>
                  <a:pt x="47122" y="1169194"/>
                </a:lnTo>
                <a:lnTo>
                  <a:pt x="44765" y="1162844"/>
                </a:lnTo>
                <a:lnTo>
                  <a:pt x="42800" y="1156494"/>
                </a:lnTo>
                <a:lnTo>
                  <a:pt x="41228" y="1150144"/>
                </a:lnTo>
                <a:lnTo>
                  <a:pt x="40049" y="1143794"/>
                </a:lnTo>
                <a:lnTo>
                  <a:pt x="37692" y="1133475"/>
                </a:lnTo>
                <a:lnTo>
                  <a:pt x="36513" y="1125538"/>
                </a:lnTo>
                <a:lnTo>
                  <a:pt x="36513" y="1122363"/>
                </a:lnTo>
                <a:close/>
                <a:moveTo>
                  <a:pt x="1779588" y="1120775"/>
                </a:moveTo>
                <a:lnTo>
                  <a:pt x="1779588" y="1123616"/>
                </a:lnTo>
                <a:lnTo>
                  <a:pt x="1778404" y="1131734"/>
                </a:lnTo>
                <a:lnTo>
                  <a:pt x="1776824" y="1142693"/>
                </a:lnTo>
                <a:lnTo>
                  <a:pt x="1775244" y="1149188"/>
                </a:lnTo>
                <a:lnTo>
                  <a:pt x="1773665" y="1155682"/>
                </a:lnTo>
                <a:lnTo>
                  <a:pt x="1771690" y="1162176"/>
                </a:lnTo>
                <a:lnTo>
                  <a:pt x="1769321" y="1168671"/>
                </a:lnTo>
                <a:lnTo>
                  <a:pt x="1766162" y="1174759"/>
                </a:lnTo>
                <a:lnTo>
                  <a:pt x="1763397" y="1180442"/>
                </a:lnTo>
                <a:lnTo>
                  <a:pt x="1760238" y="1184907"/>
                </a:lnTo>
                <a:lnTo>
                  <a:pt x="1757869" y="1186530"/>
                </a:lnTo>
                <a:lnTo>
                  <a:pt x="1755894" y="1188560"/>
                </a:lnTo>
                <a:lnTo>
                  <a:pt x="1753920" y="1189777"/>
                </a:lnTo>
                <a:lnTo>
                  <a:pt x="1751550" y="1190995"/>
                </a:lnTo>
                <a:lnTo>
                  <a:pt x="1749181" y="1191807"/>
                </a:lnTo>
                <a:lnTo>
                  <a:pt x="1746812" y="1192213"/>
                </a:lnTo>
                <a:lnTo>
                  <a:pt x="1740888" y="1192213"/>
                </a:lnTo>
                <a:lnTo>
                  <a:pt x="1736149" y="1191401"/>
                </a:lnTo>
                <a:lnTo>
                  <a:pt x="1734175" y="1190589"/>
                </a:lnTo>
                <a:lnTo>
                  <a:pt x="1732200" y="1189777"/>
                </a:lnTo>
                <a:lnTo>
                  <a:pt x="1730621" y="1188966"/>
                </a:lnTo>
                <a:lnTo>
                  <a:pt x="1729436" y="1187748"/>
                </a:lnTo>
                <a:lnTo>
                  <a:pt x="1728251" y="1185718"/>
                </a:lnTo>
                <a:lnTo>
                  <a:pt x="1727461" y="1184095"/>
                </a:lnTo>
                <a:lnTo>
                  <a:pt x="1725487" y="1180442"/>
                </a:lnTo>
                <a:lnTo>
                  <a:pt x="1724697" y="1175977"/>
                </a:lnTo>
                <a:lnTo>
                  <a:pt x="1724697" y="1170700"/>
                </a:lnTo>
                <a:lnTo>
                  <a:pt x="1724302" y="1166235"/>
                </a:lnTo>
                <a:lnTo>
                  <a:pt x="1723117" y="1162988"/>
                </a:lnTo>
                <a:lnTo>
                  <a:pt x="1721933" y="1160959"/>
                </a:lnTo>
                <a:lnTo>
                  <a:pt x="1721143" y="1160553"/>
                </a:lnTo>
                <a:lnTo>
                  <a:pt x="1720748" y="1160147"/>
                </a:lnTo>
                <a:lnTo>
                  <a:pt x="1719958" y="1160553"/>
                </a:lnTo>
                <a:lnTo>
                  <a:pt x="1718774" y="1160553"/>
                </a:lnTo>
                <a:lnTo>
                  <a:pt x="1717589" y="1161770"/>
                </a:lnTo>
                <a:lnTo>
                  <a:pt x="1716404" y="1164206"/>
                </a:lnTo>
                <a:lnTo>
                  <a:pt x="1716009" y="1167453"/>
                </a:lnTo>
                <a:lnTo>
                  <a:pt x="1716009" y="1169482"/>
                </a:lnTo>
                <a:lnTo>
                  <a:pt x="1715614" y="1171512"/>
                </a:lnTo>
                <a:lnTo>
                  <a:pt x="1713640" y="1176383"/>
                </a:lnTo>
                <a:lnTo>
                  <a:pt x="1710481" y="1181659"/>
                </a:lnTo>
                <a:lnTo>
                  <a:pt x="1707716" y="1186124"/>
                </a:lnTo>
                <a:lnTo>
                  <a:pt x="1706137" y="1188154"/>
                </a:lnTo>
                <a:lnTo>
                  <a:pt x="1704557" y="1189371"/>
                </a:lnTo>
                <a:lnTo>
                  <a:pt x="1702978" y="1190183"/>
                </a:lnTo>
                <a:lnTo>
                  <a:pt x="1702188" y="1190183"/>
                </a:lnTo>
                <a:lnTo>
                  <a:pt x="1701003" y="1189777"/>
                </a:lnTo>
                <a:lnTo>
                  <a:pt x="1700608" y="1188560"/>
                </a:lnTo>
                <a:lnTo>
                  <a:pt x="1700213" y="1185718"/>
                </a:lnTo>
                <a:lnTo>
                  <a:pt x="1700608" y="1182877"/>
                </a:lnTo>
                <a:lnTo>
                  <a:pt x="1702188" y="1166641"/>
                </a:lnTo>
                <a:lnTo>
                  <a:pt x="1703767" y="1158117"/>
                </a:lnTo>
                <a:lnTo>
                  <a:pt x="1704952" y="1150811"/>
                </a:lnTo>
                <a:lnTo>
                  <a:pt x="1707716" y="1143911"/>
                </a:lnTo>
                <a:lnTo>
                  <a:pt x="1708901" y="1141070"/>
                </a:lnTo>
                <a:lnTo>
                  <a:pt x="1710086" y="1138634"/>
                </a:lnTo>
                <a:lnTo>
                  <a:pt x="1711665" y="1136199"/>
                </a:lnTo>
                <a:lnTo>
                  <a:pt x="1713640" y="1134575"/>
                </a:lnTo>
                <a:lnTo>
                  <a:pt x="1715219" y="1133763"/>
                </a:lnTo>
                <a:lnTo>
                  <a:pt x="1717194" y="1132952"/>
                </a:lnTo>
                <a:lnTo>
                  <a:pt x="1779588" y="1120775"/>
                </a:lnTo>
                <a:close/>
                <a:moveTo>
                  <a:pt x="233586" y="538163"/>
                </a:moveTo>
                <a:lnTo>
                  <a:pt x="238336" y="538163"/>
                </a:lnTo>
                <a:lnTo>
                  <a:pt x="300494" y="768264"/>
                </a:lnTo>
                <a:lnTo>
                  <a:pt x="301682" y="758743"/>
                </a:lnTo>
                <a:lnTo>
                  <a:pt x="323061" y="601242"/>
                </a:lnTo>
                <a:lnTo>
                  <a:pt x="317122" y="585770"/>
                </a:lnTo>
                <a:lnTo>
                  <a:pt x="328999" y="565140"/>
                </a:lnTo>
                <a:lnTo>
                  <a:pt x="355921" y="565140"/>
                </a:lnTo>
                <a:lnTo>
                  <a:pt x="367403" y="585770"/>
                </a:lnTo>
                <a:lnTo>
                  <a:pt x="362256" y="604416"/>
                </a:lnTo>
                <a:lnTo>
                  <a:pt x="381259" y="770645"/>
                </a:lnTo>
                <a:lnTo>
                  <a:pt x="394720" y="710739"/>
                </a:lnTo>
                <a:lnTo>
                  <a:pt x="395908" y="741287"/>
                </a:lnTo>
                <a:lnTo>
                  <a:pt x="397096" y="773818"/>
                </a:lnTo>
                <a:lnTo>
                  <a:pt x="401055" y="844039"/>
                </a:lnTo>
                <a:lnTo>
                  <a:pt x="405806" y="918227"/>
                </a:lnTo>
                <a:lnTo>
                  <a:pt x="410952" y="992018"/>
                </a:lnTo>
                <a:lnTo>
                  <a:pt x="416891" y="1061048"/>
                </a:lnTo>
                <a:lnTo>
                  <a:pt x="423226" y="1122541"/>
                </a:lnTo>
                <a:lnTo>
                  <a:pt x="426393" y="1148725"/>
                </a:lnTo>
                <a:lnTo>
                  <a:pt x="428768" y="1171338"/>
                </a:lnTo>
                <a:lnTo>
                  <a:pt x="431936" y="1190381"/>
                </a:lnTo>
                <a:lnTo>
                  <a:pt x="434311" y="1204663"/>
                </a:lnTo>
                <a:lnTo>
                  <a:pt x="435499" y="1210218"/>
                </a:lnTo>
                <a:lnTo>
                  <a:pt x="436687" y="1215375"/>
                </a:lnTo>
                <a:lnTo>
                  <a:pt x="439062" y="1220532"/>
                </a:lnTo>
                <a:lnTo>
                  <a:pt x="440646" y="1225293"/>
                </a:lnTo>
                <a:lnTo>
                  <a:pt x="440646" y="1228467"/>
                </a:lnTo>
                <a:lnTo>
                  <a:pt x="441833" y="1238385"/>
                </a:lnTo>
                <a:lnTo>
                  <a:pt x="443021" y="1248700"/>
                </a:lnTo>
                <a:lnTo>
                  <a:pt x="444605" y="1258221"/>
                </a:lnTo>
                <a:lnTo>
                  <a:pt x="446584" y="1268140"/>
                </a:lnTo>
                <a:lnTo>
                  <a:pt x="448564" y="1277264"/>
                </a:lnTo>
                <a:lnTo>
                  <a:pt x="450939" y="1285992"/>
                </a:lnTo>
                <a:lnTo>
                  <a:pt x="453711" y="1295117"/>
                </a:lnTo>
                <a:lnTo>
                  <a:pt x="456086" y="1303448"/>
                </a:lnTo>
                <a:lnTo>
                  <a:pt x="459649" y="1311383"/>
                </a:lnTo>
                <a:lnTo>
                  <a:pt x="462816" y="1318921"/>
                </a:lnTo>
                <a:lnTo>
                  <a:pt x="466380" y="1326458"/>
                </a:lnTo>
                <a:lnTo>
                  <a:pt x="469943" y="1333599"/>
                </a:lnTo>
                <a:lnTo>
                  <a:pt x="473902" y="1340344"/>
                </a:lnTo>
                <a:lnTo>
                  <a:pt x="477861" y="1346691"/>
                </a:lnTo>
                <a:lnTo>
                  <a:pt x="482612" y="1353039"/>
                </a:lnTo>
                <a:lnTo>
                  <a:pt x="487363" y="1358990"/>
                </a:lnTo>
                <a:lnTo>
                  <a:pt x="469151" y="1598613"/>
                </a:lnTo>
                <a:lnTo>
                  <a:pt x="383239" y="1598613"/>
                </a:lnTo>
                <a:lnTo>
                  <a:pt x="340481" y="1260999"/>
                </a:lnTo>
                <a:lnTo>
                  <a:pt x="334938" y="1261395"/>
                </a:lnTo>
                <a:lnTo>
                  <a:pt x="329395" y="1261792"/>
                </a:lnTo>
                <a:lnTo>
                  <a:pt x="326228" y="1261792"/>
                </a:lnTo>
                <a:lnTo>
                  <a:pt x="322269" y="1261395"/>
                </a:lnTo>
                <a:lnTo>
                  <a:pt x="282282" y="1597423"/>
                </a:lnTo>
                <a:lnTo>
                  <a:pt x="193203" y="1598613"/>
                </a:lnTo>
                <a:lnTo>
                  <a:pt x="160738" y="1168165"/>
                </a:lnTo>
                <a:lnTo>
                  <a:pt x="154800" y="1158246"/>
                </a:lnTo>
                <a:lnTo>
                  <a:pt x="149257" y="1148725"/>
                </a:lnTo>
                <a:lnTo>
                  <a:pt x="144110" y="1139203"/>
                </a:lnTo>
                <a:lnTo>
                  <a:pt x="140151" y="1128889"/>
                </a:lnTo>
                <a:lnTo>
                  <a:pt x="139755" y="1124921"/>
                </a:lnTo>
                <a:lnTo>
                  <a:pt x="134609" y="1066999"/>
                </a:lnTo>
                <a:lnTo>
                  <a:pt x="128670" y="1003920"/>
                </a:lnTo>
                <a:lnTo>
                  <a:pt x="122335" y="924971"/>
                </a:lnTo>
                <a:lnTo>
                  <a:pt x="108875" y="730972"/>
                </a:lnTo>
                <a:lnTo>
                  <a:pt x="103728" y="726608"/>
                </a:lnTo>
                <a:lnTo>
                  <a:pt x="98185" y="721054"/>
                </a:lnTo>
                <a:lnTo>
                  <a:pt x="97789" y="721450"/>
                </a:lnTo>
                <a:lnTo>
                  <a:pt x="96997" y="723434"/>
                </a:lnTo>
                <a:lnTo>
                  <a:pt x="96601" y="727798"/>
                </a:lnTo>
                <a:lnTo>
                  <a:pt x="96601" y="733352"/>
                </a:lnTo>
                <a:lnTo>
                  <a:pt x="96205" y="749618"/>
                </a:lnTo>
                <a:lnTo>
                  <a:pt x="96601" y="771438"/>
                </a:lnTo>
                <a:lnTo>
                  <a:pt x="97789" y="826980"/>
                </a:lnTo>
                <a:lnTo>
                  <a:pt x="100165" y="893630"/>
                </a:lnTo>
                <a:lnTo>
                  <a:pt x="103332" y="962660"/>
                </a:lnTo>
                <a:lnTo>
                  <a:pt x="106499" y="1027327"/>
                </a:lnTo>
                <a:lnTo>
                  <a:pt x="109666" y="1079694"/>
                </a:lnTo>
                <a:lnTo>
                  <a:pt x="112042" y="1112226"/>
                </a:lnTo>
                <a:lnTo>
                  <a:pt x="97393" y="1112623"/>
                </a:lnTo>
                <a:lnTo>
                  <a:pt x="87891" y="1112623"/>
                </a:lnTo>
                <a:lnTo>
                  <a:pt x="76806" y="1111433"/>
                </a:lnTo>
                <a:lnTo>
                  <a:pt x="65325" y="1109449"/>
                </a:lnTo>
                <a:lnTo>
                  <a:pt x="59386" y="1108259"/>
                </a:lnTo>
                <a:lnTo>
                  <a:pt x="53843" y="1107069"/>
                </a:lnTo>
                <a:lnTo>
                  <a:pt x="47905" y="1104688"/>
                </a:lnTo>
                <a:lnTo>
                  <a:pt x="41966" y="1102308"/>
                </a:lnTo>
                <a:lnTo>
                  <a:pt x="36027" y="1099928"/>
                </a:lnTo>
                <a:lnTo>
                  <a:pt x="30485" y="1096357"/>
                </a:lnTo>
                <a:lnTo>
                  <a:pt x="27713" y="1079298"/>
                </a:lnTo>
                <a:lnTo>
                  <a:pt x="24546" y="1056684"/>
                </a:lnTo>
                <a:lnTo>
                  <a:pt x="21775" y="1030104"/>
                </a:lnTo>
                <a:lnTo>
                  <a:pt x="18607" y="1000349"/>
                </a:lnTo>
                <a:lnTo>
                  <a:pt x="15836" y="967024"/>
                </a:lnTo>
                <a:lnTo>
                  <a:pt x="13065" y="932509"/>
                </a:lnTo>
                <a:lnTo>
                  <a:pt x="7918" y="860305"/>
                </a:lnTo>
                <a:lnTo>
                  <a:pt x="3563" y="790084"/>
                </a:lnTo>
                <a:lnTo>
                  <a:pt x="2375" y="757949"/>
                </a:lnTo>
                <a:lnTo>
                  <a:pt x="1187" y="728591"/>
                </a:lnTo>
                <a:lnTo>
                  <a:pt x="396" y="702804"/>
                </a:lnTo>
                <a:lnTo>
                  <a:pt x="0" y="681778"/>
                </a:lnTo>
                <a:lnTo>
                  <a:pt x="396" y="666305"/>
                </a:lnTo>
                <a:lnTo>
                  <a:pt x="792" y="660751"/>
                </a:lnTo>
                <a:lnTo>
                  <a:pt x="1187" y="656784"/>
                </a:lnTo>
                <a:lnTo>
                  <a:pt x="1979" y="650436"/>
                </a:lnTo>
                <a:lnTo>
                  <a:pt x="3167" y="644089"/>
                </a:lnTo>
                <a:lnTo>
                  <a:pt x="5147" y="638535"/>
                </a:lnTo>
                <a:lnTo>
                  <a:pt x="7918" y="632584"/>
                </a:lnTo>
                <a:lnTo>
                  <a:pt x="11085" y="626633"/>
                </a:lnTo>
                <a:lnTo>
                  <a:pt x="15044" y="621475"/>
                </a:lnTo>
                <a:lnTo>
                  <a:pt x="19003" y="615921"/>
                </a:lnTo>
                <a:lnTo>
                  <a:pt x="24150" y="610764"/>
                </a:lnTo>
                <a:lnTo>
                  <a:pt x="29693" y="606003"/>
                </a:lnTo>
                <a:lnTo>
                  <a:pt x="35631" y="601242"/>
                </a:lnTo>
                <a:lnTo>
                  <a:pt x="41966" y="596482"/>
                </a:lnTo>
                <a:lnTo>
                  <a:pt x="48696" y="592514"/>
                </a:lnTo>
                <a:lnTo>
                  <a:pt x="55427" y="588150"/>
                </a:lnTo>
                <a:lnTo>
                  <a:pt x="62949" y="584580"/>
                </a:lnTo>
                <a:lnTo>
                  <a:pt x="70867" y="580612"/>
                </a:lnTo>
                <a:lnTo>
                  <a:pt x="78785" y="576645"/>
                </a:lnTo>
                <a:lnTo>
                  <a:pt x="96205" y="569504"/>
                </a:lnTo>
                <a:lnTo>
                  <a:pt x="114417" y="563950"/>
                </a:lnTo>
                <a:lnTo>
                  <a:pt x="132629" y="557999"/>
                </a:lnTo>
                <a:lnTo>
                  <a:pt x="152029" y="552842"/>
                </a:lnTo>
                <a:lnTo>
                  <a:pt x="171428" y="548478"/>
                </a:lnTo>
                <a:lnTo>
                  <a:pt x="190828" y="544510"/>
                </a:lnTo>
                <a:lnTo>
                  <a:pt x="210227" y="540940"/>
                </a:lnTo>
                <a:lnTo>
                  <a:pt x="229627" y="538559"/>
                </a:lnTo>
                <a:lnTo>
                  <a:pt x="233586" y="538163"/>
                </a:lnTo>
                <a:close/>
                <a:moveTo>
                  <a:pt x="1612045" y="536575"/>
                </a:moveTo>
                <a:lnTo>
                  <a:pt x="1621555" y="536972"/>
                </a:lnTo>
                <a:lnTo>
                  <a:pt x="1631461" y="537369"/>
                </a:lnTo>
                <a:lnTo>
                  <a:pt x="1640970" y="538559"/>
                </a:lnTo>
                <a:lnTo>
                  <a:pt x="1650480" y="540147"/>
                </a:lnTo>
                <a:lnTo>
                  <a:pt x="1660386" y="541734"/>
                </a:lnTo>
                <a:lnTo>
                  <a:pt x="1669896" y="544512"/>
                </a:lnTo>
                <a:lnTo>
                  <a:pt x="1679406" y="546894"/>
                </a:lnTo>
                <a:lnTo>
                  <a:pt x="1688916" y="550465"/>
                </a:lnTo>
                <a:lnTo>
                  <a:pt x="1698030" y="553640"/>
                </a:lnTo>
                <a:lnTo>
                  <a:pt x="1707539" y="557212"/>
                </a:lnTo>
                <a:lnTo>
                  <a:pt x="1716257" y="560784"/>
                </a:lnTo>
                <a:lnTo>
                  <a:pt x="1724974" y="565150"/>
                </a:lnTo>
                <a:lnTo>
                  <a:pt x="1742409" y="573484"/>
                </a:lnTo>
                <a:lnTo>
                  <a:pt x="1758259" y="582215"/>
                </a:lnTo>
                <a:lnTo>
                  <a:pt x="1772523" y="591344"/>
                </a:lnTo>
                <a:lnTo>
                  <a:pt x="1785600" y="600472"/>
                </a:lnTo>
                <a:lnTo>
                  <a:pt x="1797091" y="608806"/>
                </a:lnTo>
                <a:lnTo>
                  <a:pt x="1806997" y="616744"/>
                </a:lnTo>
                <a:lnTo>
                  <a:pt x="1814129" y="623887"/>
                </a:lnTo>
                <a:lnTo>
                  <a:pt x="1816903" y="627062"/>
                </a:lnTo>
                <a:lnTo>
                  <a:pt x="1818884" y="629840"/>
                </a:lnTo>
                <a:lnTo>
                  <a:pt x="1820865" y="632619"/>
                </a:lnTo>
                <a:lnTo>
                  <a:pt x="1821658" y="634603"/>
                </a:lnTo>
                <a:lnTo>
                  <a:pt x="1822054" y="638572"/>
                </a:lnTo>
                <a:lnTo>
                  <a:pt x="1822450" y="644128"/>
                </a:lnTo>
                <a:lnTo>
                  <a:pt x="1822450" y="660797"/>
                </a:lnTo>
                <a:lnTo>
                  <a:pt x="1821658" y="682625"/>
                </a:lnTo>
                <a:lnTo>
                  <a:pt x="1819677" y="710009"/>
                </a:lnTo>
                <a:lnTo>
                  <a:pt x="1818092" y="741362"/>
                </a:lnTo>
                <a:lnTo>
                  <a:pt x="1815714" y="775494"/>
                </a:lnTo>
                <a:lnTo>
                  <a:pt x="1809374" y="850106"/>
                </a:lnTo>
                <a:lnTo>
                  <a:pt x="1802242" y="926306"/>
                </a:lnTo>
                <a:lnTo>
                  <a:pt x="1794713" y="998141"/>
                </a:lnTo>
                <a:lnTo>
                  <a:pt x="1790751" y="1029494"/>
                </a:lnTo>
                <a:lnTo>
                  <a:pt x="1787581" y="1057672"/>
                </a:lnTo>
                <a:lnTo>
                  <a:pt x="1784015" y="1080691"/>
                </a:lnTo>
                <a:lnTo>
                  <a:pt x="1781241" y="1097756"/>
                </a:lnTo>
                <a:lnTo>
                  <a:pt x="1770146" y="1102122"/>
                </a:lnTo>
                <a:lnTo>
                  <a:pt x="1759844" y="1106091"/>
                </a:lnTo>
                <a:lnTo>
                  <a:pt x="1749938" y="1108472"/>
                </a:lnTo>
                <a:lnTo>
                  <a:pt x="1740824" y="1110456"/>
                </a:lnTo>
                <a:lnTo>
                  <a:pt x="1731710" y="1112044"/>
                </a:lnTo>
                <a:lnTo>
                  <a:pt x="1724182" y="1112441"/>
                </a:lnTo>
                <a:lnTo>
                  <a:pt x="1720616" y="1112044"/>
                </a:lnTo>
                <a:lnTo>
                  <a:pt x="1717446" y="1111250"/>
                </a:lnTo>
                <a:lnTo>
                  <a:pt x="1714276" y="1110853"/>
                </a:lnTo>
                <a:lnTo>
                  <a:pt x="1711502" y="1110059"/>
                </a:lnTo>
                <a:lnTo>
                  <a:pt x="1712691" y="1096566"/>
                </a:lnTo>
                <a:lnTo>
                  <a:pt x="1713879" y="1077119"/>
                </a:lnTo>
                <a:lnTo>
                  <a:pt x="1715464" y="1025128"/>
                </a:lnTo>
                <a:lnTo>
                  <a:pt x="1717049" y="960041"/>
                </a:lnTo>
                <a:lnTo>
                  <a:pt x="1718238" y="890587"/>
                </a:lnTo>
                <a:lnTo>
                  <a:pt x="1719031" y="823912"/>
                </a:lnTo>
                <a:lnTo>
                  <a:pt x="1718238" y="794544"/>
                </a:lnTo>
                <a:lnTo>
                  <a:pt x="1717842" y="768747"/>
                </a:lnTo>
                <a:lnTo>
                  <a:pt x="1717446" y="747315"/>
                </a:lnTo>
                <a:lnTo>
                  <a:pt x="1716257" y="731440"/>
                </a:lnTo>
                <a:lnTo>
                  <a:pt x="1715464" y="726281"/>
                </a:lnTo>
                <a:lnTo>
                  <a:pt x="1715068" y="722312"/>
                </a:lnTo>
                <a:lnTo>
                  <a:pt x="1713879" y="720725"/>
                </a:lnTo>
                <a:lnTo>
                  <a:pt x="1713483" y="720328"/>
                </a:lnTo>
                <a:lnTo>
                  <a:pt x="1713087" y="720725"/>
                </a:lnTo>
                <a:lnTo>
                  <a:pt x="1707539" y="727869"/>
                </a:lnTo>
                <a:lnTo>
                  <a:pt x="1702388" y="735409"/>
                </a:lnTo>
                <a:lnTo>
                  <a:pt x="1701200" y="737394"/>
                </a:lnTo>
                <a:lnTo>
                  <a:pt x="1683765" y="992584"/>
                </a:lnTo>
                <a:lnTo>
                  <a:pt x="1675047" y="1087438"/>
                </a:lnTo>
                <a:lnTo>
                  <a:pt x="1671877" y="1124744"/>
                </a:lnTo>
                <a:lnTo>
                  <a:pt x="1671085" y="1128316"/>
                </a:lnTo>
                <a:lnTo>
                  <a:pt x="1669104" y="1134269"/>
                </a:lnTo>
                <a:lnTo>
                  <a:pt x="1667123" y="1140222"/>
                </a:lnTo>
                <a:lnTo>
                  <a:pt x="1664349" y="1145778"/>
                </a:lnTo>
                <a:lnTo>
                  <a:pt x="1661971" y="1151334"/>
                </a:lnTo>
                <a:lnTo>
                  <a:pt x="1655631" y="1162447"/>
                </a:lnTo>
                <a:lnTo>
                  <a:pt x="1648499" y="1173956"/>
                </a:lnTo>
                <a:lnTo>
                  <a:pt x="1616403" y="1598613"/>
                </a:lnTo>
                <a:lnTo>
                  <a:pt x="1531211" y="1598613"/>
                </a:lnTo>
                <a:lnTo>
                  <a:pt x="1488020" y="1260872"/>
                </a:lnTo>
                <a:lnTo>
                  <a:pt x="1482869" y="1261269"/>
                </a:lnTo>
                <a:lnTo>
                  <a:pt x="1477322" y="1261666"/>
                </a:lnTo>
                <a:lnTo>
                  <a:pt x="1473359" y="1261666"/>
                </a:lnTo>
                <a:lnTo>
                  <a:pt x="1470189" y="1261269"/>
                </a:lnTo>
                <a:lnTo>
                  <a:pt x="1429772" y="1597422"/>
                </a:lnTo>
                <a:lnTo>
                  <a:pt x="1340617" y="1598613"/>
                </a:lnTo>
                <a:lnTo>
                  <a:pt x="1323975" y="1376760"/>
                </a:lnTo>
                <a:lnTo>
                  <a:pt x="1330315" y="1370806"/>
                </a:lnTo>
                <a:lnTo>
                  <a:pt x="1336655" y="1364456"/>
                </a:lnTo>
                <a:lnTo>
                  <a:pt x="1342995" y="1357710"/>
                </a:lnTo>
                <a:lnTo>
                  <a:pt x="1348542" y="1350566"/>
                </a:lnTo>
                <a:lnTo>
                  <a:pt x="1354090" y="1342628"/>
                </a:lnTo>
                <a:lnTo>
                  <a:pt x="1358845" y="1334294"/>
                </a:lnTo>
                <a:lnTo>
                  <a:pt x="1363600" y="1325563"/>
                </a:lnTo>
                <a:lnTo>
                  <a:pt x="1368355" y="1316435"/>
                </a:lnTo>
                <a:lnTo>
                  <a:pt x="1371921" y="1306513"/>
                </a:lnTo>
                <a:lnTo>
                  <a:pt x="1375883" y="1296591"/>
                </a:lnTo>
                <a:lnTo>
                  <a:pt x="1379053" y="1285875"/>
                </a:lnTo>
                <a:lnTo>
                  <a:pt x="1381827" y="1275160"/>
                </a:lnTo>
                <a:lnTo>
                  <a:pt x="1384204" y="1263650"/>
                </a:lnTo>
                <a:lnTo>
                  <a:pt x="1386186" y="1251347"/>
                </a:lnTo>
                <a:lnTo>
                  <a:pt x="1388563" y="1239044"/>
                </a:lnTo>
                <a:lnTo>
                  <a:pt x="1389752" y="1226344"/>
                </a:lnTo>
                <a:lnTo>
                  <a:pt x="1389752" y="1222375"/>
                </a:lnTo>
                <a:lnTo>
                  <a:pt x="1389752" y="1218009"/>
                </a:lnTo>
                <a:lnTo>
                  <a:pt x="1389356" y="1209675"/>
                </a:lnTo>
                <a:lnTo>
                  <a:pt x="1390148" y="1207294"/>
                </a:lnTo>
                <a:lnTo>
                  <a:pt x="1392129" y="1194594"/>
                </a:lnTo>
                <a:lnTo>
                  <a:pt x="1394903" y="1177925"/>
                </a:lnTo>
                <a:lnTo>
                  <a:pt x="1400450" y="1134269"/>
                </a:lnTo>
                <a:lnTo>
                  <a:pt x="1407186" y="1078309"/>
                </a:lnTo>
                <a:lnTo>
                  <a:pt x="1413923" y="1013619"/>
                </a:lnTo>
                <a:lnTo>
                  <a:pt x="1421055" y="943769"/>
                </a:lnTo>
                <a:lnTo>
                  <a:pt x="1427791" y="871537"/>
                </a:lnTo>
                <a:lnTo>
                  <a:pt x="1433735" y="800894"/>
                </a:lnTo>
                <a:lnTo>
                  <a:pt x="1438886" y="734219"/>
                </a:lnTo>
                <a:lnTo>
                  <a:pt x="1447603" y="767953"/>
                </a:lnTo>
                <a:lnTo>
                  <a:pt x="1449188" y="758428"/>
                </a:lnTo>
                <a:lnTo>
                  <a:pt x="1470586" y="600869"/>
                </a:lnTo>
                <a:lnTo>
                  <a:pt x="1464642" y="585390"/>
                </a:lnTo>
                <a:lnTo>
                  <a:pt x="1476529" y="564753"/>
                </a:lnTo>
                <a:lnTo>
                  <a:pt x="1503870" y="564753"/>
                </a:lnTo>
                <a:lnTo>
                  <a:pt x="1514569" y="585390"/>
                </a:lnTo>
                <a:lnTo>
                  <a:pt x="1509814" y="604044"/>
                </a:lnTo>
                <a:lnTo>
                  <a:pt x="1528833" y="770334"/>
                </a:lnTo>
                <a:lnTo>
                  <a:pt x="1579949" y="545306"/>
                </a:lnTo>
                <a:lnTo>
                  <a:pt x="1585893" y="542131"/>
                </a:lnTo>
                <a:lnTo>
                  <a:pt x="1589855" y="540147"/>
                </a:lnTo>
                <a:lnTo>
                  <a:pt x="1592629" y="538559"/>
                </a:lnTo>
                <a:lnTo>
                  <a:pt x="1593025" y="538162"/>
                </a:lnTo>
                <a:lnTo>
                  <a:pt x="1602535" y="536972"/>
                </a:lnTo>
                <a:lnTo>
                  <a:pt x="1612045" y="536575"/>
                </a:lnTo>
                <a:close/>
                <a:moveTo>
                  <a:pt x="1080417" y="477838"/>
                </a:moveTo>
                <a:lnTo>
                  <a:pt x="1092318" y="478235"/>
                </a:lnTo>
                <a:lnTo>
                  <a:pt x="1104616" y="478632"/>
                </a:lnTo>
                <a:lnTo>
                  <a:pt x="1116913" y="480219"/>
                </a:lnTo>
                <a:lnTo>
                  <a:pt x="1128814" y="482600"/>
                </a:lnTo>
                <a:lnTo>
                  <a:pt x="1141111" y="484982"/>
                </a:lnTo>
                <a:lnTo>
                  <a:pt x="1153409" y="487760"/>
                </a:lnTo>
                <a:lnTo>
                  <a:pt x="1165706" y="491332"/>
                </a:lnTo>
                <a:lnTo>
                  <a:pt x="1178003" y="494903"/>
                </a:lnTo>
                <a:lnTo>
                  <a:pt x="1189507" y="499269"/>
                </a:lnTo>
                <a:lnTo>
                  <a:pt x="1201011" y="504032"/>
                </a:lnTo>
                <a:lnTo>
                  <a:pt x="1212515" y="508397"/>
                </a:lnTo>
                <a:lnTo>
                  <a:pt x="1223623" y="513557"/>
                </a:lnTo>
                <a:lnTo>
                  <a:pt x="1234730" y="519113"/>
                </a:lnTo>
                <a:lnTo>
                  <a:pt x="1245441" y="524669"/>
                </a:lnTo>
                <a:lnTo>
                  <a:pt x="1255358" y="530225"/>
                </a:lnTo>
                <a:lnTo>
                  <a:pt x="1265672" y="536178"/>
                </a:lnTo>
                <a:lnTo>
                  <a:pt x="1283920" y="547291"/>
                </a:lnTo>
                <a:lnTo>
                  <a:pt x="1300581" y="558403"/>
                </a:lnTo>
                <a:lnTo>
                  <a:pt x="1314862" y="569119"/>
                </a:lnTo>
                <a:lnTo>
                  <a:pt x="1327159" y="579438"/>
                </a:lnTo>
                <a:lnTo>
                  <a:pt x="1331919" y="584200"/>
                </a:lnTo>
                <a:lnTo>
                  <a:pt x="1336283" y="588169"/>
                </a:lnTo>
                <a:lnTo>
                  <a:pt x="1339456" y="592535"/>
                </a:lnTo>
                <a:lnTo>
                  <a:pt x="1342630" y="595710"/>
                </a:lnTo>
                <a:lnTo>
                  <a:pt x="1344217" y="599282"/>
                </a:lnTo>
                <a:lnTo>
                  <a:pt x="1345407" y="601663"/>
                </a:lnTo>
                <a:lnTo>
                  <a:pt x="1346200" y="606822"/>
                </a:lnTo>
                <a:lnTo>
                  <a:pt x="1346200" y="613966"/>
                </a:lnTo>
                <a:lnTo>
                  <a:pt x="1346200" y="634603"/>
                </a:lnTo>
                <a:lnTo>
                  <a:pt x="1345407" y="662782"/>
                </a:lnTo>
                <a:lnTo>
                  <a:pt x="1343820" y="696913"/>
                </a:lnTo>
                <a:lnTo>
                  <a:pt x="1341043" y="736600"/>
                </a:lnTo>
                <a:lnTo>
                  <a:pt x="1337870" y="779860"/>
                </a:lnTo>
                <a:lnTo>
                  <a:pt x="1334299" y="825897"/>
                </a:lnTo>
                <a:lnTo>
                  <a:pt x="1330333" y="873919"/>
                </a:lnTo>
                <a:lnTo>
                  <a:pt x="1325572" y="922735"/>
                </a:lnTo>
                <a:lnTo>
                  <a:pt x="1321209" y="970757"/>
                </a:lnTo>
                <a:lnTo>
                  <a:pt x="1316448" y="1017588"/>
                </a:lnTo>
                <a:lnTo>
                  <a:pt x="1311291" y="1061244"/>
                </a:lnTo>
                <a:lnTo>
                  <a:pt x="1306928" y="1101328"/>
                </a:lnTo>
                <a:lnTo>
                  <a:pt x="1302564" y="1136253"/>
                </a:lnTo>
                <a:lnTo>
                  <a:pt x="1298201" y="1166019"/>
                </a:lnTo>
                <a:lnTo>
                  <a:pt x="1294630" y="1187847"/>
                </a:lnTo>
                <a:lnTo>
                  <a:pt x="1280746" y="1193403"/>
                </a:lnTo>
                <a:lnTo>
                  <a:pt x="1267655" y="1197372"/>
                </a:lnTo>
                <a:lnTo>
                  <a:pt x="1254961" y="1201341"/>
                </a:lnTo>
                <a:lnTo>
                  <a:pt x="1243061" y="1203722"/>
                </a:lnTo>
                <a:lnTo>
                  <a:pt x="1232350" y="1205310"/>
                </a:lnTo>
                <a:lnTo>
                  <a:pt x="1227193" y="1205310"/>
                </a:lnTo>
                <a:lnTo>
                  <a:pt x="1222433" y="1205707"/>
                </a:lnTo>
                <a:lnTo>
                  <a:pt x="1217672" y="1205310"/>
                </a:lnTo>
                <a:lnTo>
                  <a:pt x="1213706" y="1204913"/>
                </a:lnTo>
                <a:lnTo>
                  <a:pt x="1209739" y="1204119"/>
                </a:lnTo>
                <a:lnTo>
                  <a:pt x="1206565" y="1202928"/>
                </a:lnTo>
                <a:lnTo>
                  <a:pt x="1207755" y="1186260"/>
                </a:lnTo>
                <a:lnTo>
                  <a:pt x="1208945" y="1161653"/>
                </a:lnTo>
                <a:lnTo>
                  <a:pt x="1211722" y="1094978"/>
                </a:lnTo>
                <a:lnTo>
                  <a:pt x="1213706" y="1013222"/>
                </a:lnTo>
                <a:lnTo>
                  <a:pt x="1214896" y="925116"/>
                </a:lnTo>
                <a:lnTo>
                  <a:pt x="1215292" y="882253"/>
                </a:lnTo>
                <a:lnTo>
                  <a:pt x="1215292" y="841375"/>
                </a:lnTo>
                <a:lnTo>
                  <a:pt x="1215292" y="804069"/>
                </a:lnTo>
                <a:lnTo>
                  <a:pt x="1214499" y="771128"/>
                </a:lnTo>
                <a:lnTo>
                  <a:pt x="1213706" y="744141"/>
                </a:lnTo>
                <a:lnTo>
                  <a:pt x="1212515" y="724297"/>
                </a:lnTo>
                <a:lnTo>
                  <a:pt x="1211722" y="717153"/>
                </a:lnTo>
                <a:lnTo>
                  <a:pt x="1210532" y="712788"/>
                </a:lnTo>
                <a:lnTo>
                  <a:pt x="1209739" y="711200"/>
                </a:lnTo>
                <a:lnTo>
                  <a:pt x="1209342" y="710407"/>
                </a:lnTo>
                <a:lnTo>
                  <a:pt x="1208945" y="710010"/>
                </a:lnTo>
                <a:lnTo>
                  <a:pt x="1208152" y="710407"/>
                </a:lnTo>
                <a:lnTo>
                  <a:pt x="1201408" y="719932"/>
                </a:lnTo>
                <a:lnTo>
                  <a:pt x="1194664" y="729457"/>
                </a:lnTo>
                <a:lnTo>
                  <a:pt x="1193078" y="731838"/>
                </a:lnTo>
                <a:lnTo>
                  <a:pt x="1171260" y="1054497"/>
                </a:lnTo>
                <a:lnTo>
                  <a:pt x="1165309" y="1121966"/>
                </a:lnTo>
                <a:lnTo>
                  <a:pt x="1160549" y="1174750"/>
                </a:lnTo>
                <a:lnTo>
                  <a:pt x="1155789" y="1221582"/>
                </a:lnTo>
                <a:lnTo>
                  <a:pt x="1155392" y="1225947"/>
                </a:lnTo>
                <a:lnTo>
                  <a:pt x="1153012" y="1233488"/>
                </a:lnTo>
                <a:lnTo>
                  <a:pt x="1149838" y="1241028"/>
                </a:lnTo>
                <a:lnTo>
                  <a:pt x="1147062" y="1248172"/>
                </a:lnTo>
                <a:lnTo>
                  <a:pt x="1143888" y="1255316"/>
                </a:lnTo>
                <a:lnTo>
                  <a:pt x="1139921" y="1262460"/>
                </a:lnTo>
                <a:lnTo>
                  <a:pt x="1135557" y="1269603"/>
                </a:lnTo>
                <a:lnTo>
                  <a:pt x="1131591" y="1276350"/>
                </a:lnTo>
                <a:lnTo>
                  <a:pt x="1126830" y="1283494"/>
                </a:lnTo>
                <a:lnTo>
                  <a:pt x="1086368" y="1820863"/>
                </a:lnTo>
                <a:lnTo>
                  <a:pt x="977674" y="1820863"/>
                </a:lnTo>
                <a:lnTo>
                  <a:pt x="923328" y="1393428"/>
                </a:lnTo>
                <a:lnTo>
                  <a:pt x="916584" y="1394222"/>
                </a:lnTo>
                <a:lnTo>
                  <a:pt x="909840" y="1394619"/>
                </a:lnTo>
                <a:lnTo>
                  <a:pt x="905080" y="1394222"/>
                </a:lnTo>
                <a:lnTo>
                  <a:pt x="900716" y="1393825"/>
                </a:lnTo>
                <a:lnTo>
                  <a:pt x="849543" y="1819275"/>
                </a:lnTo>
                <a:lnTo>
                  <a:pt x="736486" y="1820863"/>
                </a:lnTo>
                <a:lnTo>
                  <a:pt x="695627" y="1276350"/>
                </a:lnTo>
                <a:lnTo>
                  <a:pt x="687693" y="1264047"/>
                </a:lnTo>
                <a:lnTo>
                  <a:pt x="680553" y="1251744"/>
                </a:lnTo>
                <a:lnTo>
                  <a:pt x="677776" y="1245394"/>
                </a:lnTo>
                <a:lnTo>
                  <a:pt x="674602" y="1239044"/>
                </a:lnTo>
                <a:lnTo>
                  <a:pt x="671826" y="1232694"/>
                </a:lnTo>
                <a:lnTo>
                  <a:pt x="669842" y="1226741"/>
                </a:lnTo>
                <a:lnTo>
                  <a:pt x="669049" y="1221582"/>
                </a:lnTo>
                <a:lnTo>
                  <a:pt x="661908" y="1148160"/>
                </a:lnTo>
                <a:lnTo>
                  <a:pt x="654768" y="1068388"/>
                </a:lnTo>
                <a:lnTo>
                  <a:pt x="646437" y="968375"/>
                </a:lnTo>
                <a:lnTo>
                  <a:pt x="630173" y="723503"/>
                </a:lnTo>
                <a:lnTo>
                  <a:pt x="626603" y="720725"/>
                </a:lnTo>
                <a:lnTo>
                  <a:pt x="623826" y="717550"/>
                </a:lnTo>
                <a:lnTo>
                  <a:pt x="616686" y="710407"/>
                </a:lnTo>
                <a:lnTo>
                  <a:pt x="616289" y="710407"/>
                </a:lnTo>
                <a:lnTo>
                  <a:pt x="615892" y="710803"/>
                </a:lnTo>
                <a:lnTo>
                  <a:pt x="614702" y="713978"/>
                </a:lnTo>
                <a:lnTo>
                  <a:pt x="614305" y="719138"/>
                </a:lnTo>
                <a:lnTo>
                  <a:pt x="613909" y="726678"/>
                </a:lnTo>
                <a:lnTo>
                  <a:pt x="613909" y="746919"/>
                </a:lnTo>
                <a:lnTo>
                  <a:pt x="613909" y="774303"/>
                </a:lnTo>
                <a:lnTo>
                  <a:pt x="614702" y="807641"/>
                </a:lnTo>
                <a:lnTo>
                  <a:pt x="615892" y="844947"/>
                </a:lnTo>
                <a:lnTo>
                  <a:pt x="619066" y="929085"/>
                </a:lnTo>
                <a:lnTo>
                  <a:pt x="623033" y="1016794"/>
                </a:lnTo>
                <a:lnTo>
                  <a:pt x="627000" y="1098550"/>
                </a:lnTo>
                <a:lnTo>
                  <a:pt x="630966" y="1164035"/>
                </a:lnTo>
                <a:lnTo>
                  <a:pt x="632553" y="1188641"/>
                </a:lnTo>
                <a:lnTo>
                  <a:pt x="634140" y="1205310"/>
                </a:lnTo>
                <a:lnTo>
                  <a:pt x="625810" y="1205310"/>
                </a:lnTo>
                <a:lnTo>
                  <a:pt x="615099" y="1205707"/>
                </a:lnTo>
                <a:lnTo>
                  <a:pt x="603198" y="1205310"/>
                </a:lnTo>
                <a:lnTo>
                  <a:pt x="589711" y="1204516"/>
                </a:lnTo>
                <a:lnTo>
                  <a:pt x="582570" y="1203325"/>
                </a:lnTo>
                <a:lnTo>
                  <a:pt x="575033" y="1202135"/>
                </a:lnTo>
                <a:lnTo>
                  <a:pt x="567496" y="1200944"/>
                </a:lnTo>
                <a:lnTo>
                  <a:pt x="559959" y="1198563"/>
                </a:lnTo>
                <a:lnTo>
                  <a:pt x="552422" y="1196182"/>
                </a:lnTo>
                <a:lnTo>
                  <a:pt x="544885" y="1193403"/>
                </a:lnTo>
                <a:lnTo>
                  <a:pt x="537744" y="1189435"/>
                </a:lnTo>
                <a:lnTo>
                  <a:pt x="530604" y="1185466"/>
                </a:lnTo>
                <a:lnTo>
                  <a:pt x="528620" y="1175544"/>
                </a:lnTo>
                <a:lnTo>
                  <a:pt x="526637" y="1163638"/>
                </a:lnTo>
                <a:lnTo>
                  <a:pt x="523067" y="1135460"/>
                </a:lnTo>
                <a:lnTo>
                  <a:pt x="519100" y="1101725"/>
                </a:lnTo>
                <a:lnTo>
                  <a:pt x="515530" y="1064022"/>
                </a:lnTo>
                <a:lnTo>
                  <a:pt x="511959" y="1021953"/>
                </a:lnTo>
                <a:lnTo>
                  <a:pt x="508389" y="978297"/>
                </a:lnTo>
                <a:lnTo>
                  <a:pt x="504819" y="932657"/>
                </a:lnTo>
                <a:lnTo>
                  <a:pt x="502042" y="886619"/>
                </a:lnTo>
                <a:lnTo>
                  <a:pt x="498868" y="841772"/>
                </a:lnTo>
                <a:lnTo>
                  <a:pt x="496885" y="798116"/>
                </a:lnTo>
                <a:lnTo>
                  <a:pt x="494902" y="757238"/>
                </a:lnTo>
                <a:lnTo>
                  <a:pt x="492918" y="720328"/>
                </a:lnTo>
                <a:lnTo>
                  <a:pt x="492125" y="687785"/>
                </a:lnTo>
                <a:lnTo>
                  <a:pt x="492125" y="661194"/>
                </a:lnTo>
                <a:lnTo>
                  <a:pt x="492125" y="641350"/>
                </a:lnTo>
                <a:lnTo>
                  <a:pt x="492521" y="634603"/>
                </a:lnTo>
                <a:lnTo>
                  <a:pt x="493315" y="629444"/>
                </a:lnTo>
                <a:lnTo>
                  <a:pt x="494505" y="621507"/>
                </a:lnTo>
                <a:lnTo>
                  <a:pt x="496092" y="613569"/>
                </a:lnTo>
                <a:lnTo>
                  <a:pt x="498472" y="606028"/>
                </a:lnTo>
                <a:lnTo>
                  <a:pt x="502042" y="598885"/>
                </a:lnTo>
                <a:lnTo>
                  <a:pt x="506009" y="591741"/>
                </a:lnTo>
                <a:lnTo>
                  <a:pt x="510769" y="584597"/>
                </a:lnTo>
                <a:lnTo>
                  <a:pt x="516323" y="578247"/>
                </a:lnTo>
                <a:lnTo>
                  <a:pt x="522670" y="571500"/>
                </a:lnTo>
                <a:lnTo>
                  <a:pt x="529414" y="565547"/>
                </a:lnTo>
                <a:lnTo>
                  <a:pt x="536951" y="559594"/>
                </a:lnTo>
                <a:lnTo>
                  <a:pt x="544885" y="553641"/>
                </a:lnTo>
                <a:lnTo>
                  <a:pt x="553215" y="548085"/>
                </a:lnTo>
                <a:lnTo>
                  <a:pt x="562339" y="542925"/>
                </a:lnTo>
                <a:lnTo>
                  <a:pt x="571860" y="537766"/>
                </a:lnTo>
                <a:lnTo>
                  <a:pt x="581777" y="533003"/>
                </a:lnTo>
                <a:lnTo>
                  <a:pt x="592091" y="528241"/>
                </a:lnTo>
                <a:lnTo>
                  <a:pt x="602801" y="523875"/>
                </a:lnTo>
                <a:lnTo>
                  <a:pt x="613512" y="519510"/>
                </a:lnTo>
                <a:lnTo>
                  <a:pt x="625016" y="515144"/>
                </a:lnTo>
                <a:lnTo>
                  <a:pt x="636520" y="511572"/>
                </a:lnTo>
                <a:lnTo>
                  <a:pt x="659925" y="504428"/>
                </a:lnTo>
                <a:lnTo>
                  <a:pt x="684520" y="498078"/>
                </a:lnTo>
                <a:lnTo>
                  <a:pt x="709115" y="492522"/>
                </a:lnTo>
                <a:lnTo>
                  <a:pt x="733709" y="487363"/>
                </a:lnTo>
                <a:lnTo>
                  <a:pt x="758701" y="483394"/>
                </a:lnTo>
                <a:lnTo>
                  <a:pt x="782502" y="479425"/>
                </a:lnTo>
                <a:lnTo>
                  <a:pt x="788056" y="479028"/>
                </a:lnTo>
                <a:lnTo>
                  <a:pt x="794006" y="479425"/>
                </a:lnTo>
                <a:lnTo>
                  <a:pt x="872948" y="770335"/>
                </a:lnTo>
                <a:lnTo>
                  <a:pt x="874138" y="758428"/>
                </a:lnTo>
                <a:lnTo>
                  <a:pt x="901510" y="559197"/>
                </a:lnTo>
                <a:lnTo>
                  <a:pt x="893576" y="539353"/>
                </a:lnTo>
                <a:lnTo>
                  <a:pt x="908650" y="513557"/>
                </a:lnTo>
                <a:lnTo>
                  <a:pt x="943162" y="513160"/>
                </a:lnTo>
                <a:lnTo>
                  <a:pt x="957443" y="539353"/>
                </a:lnTo>
                <a:lnTo>
                  <a:pt x="950699" y="563166"/>
                </a:lnTo>
                <a:lnTo>
                  <a:pt x="975294" y="773510"/>
                </a:lnTo>
                <a:lnTo>
                  <a:pt x="1039558" y="488950"/>
                </a:lnTo>
                <a:lnTo>
                  <a:pt x="1046699" y="485378"/>
                </a:lnTo>
                <a:lnTo>
                  <a:pt x="1052252" y="482600"/>
                </a:lnTo>
                <a:lnTo>
                  <a:pt x="1055823" y="480219"/>
                </a:lnTo>
                <a:lnTo>
                  <a:pt x="1056616" y="479822"/>
                </a:lnTo>
                <a:lnTo>
                  <a:pt x="1056616" y="479425"/>
                </a:lnTo>
                <a:lnTo>
                  <a:pt x="1068120" y="478235"/>
                </a:lnTo>
                <a:lnTo>
                  <a:pt x="1080417" y="477838"/>
                </a:lnTo>
                <a:close/>
                <a:moveTo>
                  <a:pt x="1485107" y="451247"/>
                </a:moveTo>
                <a:lnTo>
                  <a:pt x="1485107" y="475853"/>
                </a:lnTo>
                <a:lnTo>
                  <a:pt x="1508523" y="475853"/>
                </a:lnTo>
                <a:lnTo>
                  <a:pt x="1508523" y="451247"/>
                </a:lnTo>
                <a:lnTo>
                  <a:pt x="1485107" y="451247"/>
                </a:lnTo>
                <a:close/>
                <a:moveTo>
                  <a:pt x="328429" y="426244"/>
                </a:moveTo>
                <a:lnTo>
                  <a:pt x="328429" y="449263"/>
                </a:lnTo>
                <a:lnTo>
                  <a:pt x="350229" y="449263"/>
                </a:lnTo>
                <a:lnTo>
                  <a:pt x="350229" y="426244"/>
                </a:lnTo>
                <a:lnTo>
                  <a:pt x="328429" y="426244"/>
                </a:lnTo>
                <a:close/>
                <a:moveTo>
                  <a:pt x="904908" y="342106"/>
                </a:moveTo>
                <a:lnTo>
                  <a:pt x="904908" y="371872"/>
                </a:lnTo>
                <a:lnTo>
                  <a:pt x="933819" y="371872"/>
                </a:lnTo>
                <a:lnTo>
                  <a:pt x="933819" y="342106"/>
                </a:lnTo>
                <a:lnTo>
                  <a:pt x="904908" y="342106"/>
                </a:lnTo>
                <a:close/>
                <a:moveTo>
                  <a:pt x="1494632" y="300037"/>
                </a:moveTo>
                <a:lnTo>
                  <a:pt x="1489473" y="300434"/>
                </a:lnTo>
                <a:lnTo>
                  <a:pt x="1483123" y="301228"/>
                </a:lnTo>
                <a:lnTo>
                  <a:pt x="1477169" y="302419"/>
                </a:lnTo>
                <a:lnTo>
                  <a:pt x="1465660" y="304800"/>
                </a:lnTo>
                <a:lnTo>
                  <a:pt x="1460501" y="306784"/>
                </a:lnTo>
                <a:lnTo>
                  <a:pt x="1456532" y="307975"/>
                </a:lnTo>
                <a:lnTo>
                  <a:pt x="1456532" y="331391"/>
                </a:lnTo>
                <a:lnTo>
                  <a:pt x="1457723" y="331391"/>
                </a:lnTo>
                <a:lnTo>
                  <a:pt x="1460898" y="329406"/>
                </a:lnTo>
                <a:lnTo>
                  <a:pt x="1465263" y="327819"/>
                </a:lnTo>
                <a:lnTo>
                  <a:pt x="1475582" y="323453"/>
                </a:lnTo>
                <a:lnTo>
                  <a:pt x="1480741" y="321866"/>
                </a:lnTo>
                <a:lnTo>
                  <a:pt x="1486694" y="320675"/>
                </a:lnTo>
                <a:lnTo>
                  <a:pt x="1492648" y="319484"/>
                </a:lnTo>
                <a:lnTo>
                  <a:pt x="1498998" y="319484"/>
                </a:lnTo>
                <a:lnTo>
                  <a:pt x="1505744" y="320278"/>
                </a:lnTo>
                <a:lnTo>
                  <a:pt x="1511698" y="321469"/>
                </a:lnTo>
                <a:lnTo>
                  <a:pt x="1517254" y="323056"/>
                </a:lnTo>
                <a:lnTo>
                  <a:pt x="1519635" y="324644"/>
                </a:lnTo>
                <a:lnTo>
                  <a:pt x="1521619" y="325834"/>
                </a:lnTo>
                <a:lnTo>
                  <a:pt x="1524001" y="327819"/>
                </a:lnTo>
                <a:lnTo>
                  <a:pt x="1525588" y="329803"/>
                </a:lnTo>
                <a:lnTo>
                  <a:pt x="1527176" y="331787"/>
                </a:lnTo>
                <a:lnTo>
                  <a:pt x="1528366" y="334169"/>
                </a:lnTo>
                <a:lnTo>
                  <a:pt x="1529160" y="336550"/>
                </a:lnTo>
                <a:lnTo>
                  <a:pt x="1530351" y="339328"/>
                </a:lnTo>
                <a:lnTo>
                  <a:pt x="1530748" y="342503"/>
                </a:lnTo>
                <a:lnTo>
                  <a:pt x="1530748" y="345281"/>
                </a:lnTo>
                <a:lnTo>
                  <a:pt x="1530351" y="350441"/>
                </a:lnTo>
                <a:lnTo>
                  <a:pt x="1529954" y="354806"/>
                </a:lnTo>
                <a:lnTo>
                  <a:pt x="1528366" y="358378"/>
                </a:lnTo>
                <a:lnTo>
                  <a:pt x="1526779" y="361950"/>
                </a:lnTo>
                <a:lnTo>
                  <a:pt x="1524794" y="365125"/>
                </a:lnTo>
                <a:lnTo>
                  <a:pt x="1522413" y="368300"/>
                </a:lnTo>
                <a:lnTo>
                  <a:pt x="1519635" y="371475"/>
                </a:lnTo>
                <a:lnTo>
                  <a:pt x="1516857" y="374650"/>
                </a:lnTo>
                <a:lnTo>
                  <a:pt x="1513285" y="377031"/>
                </a:lnTo>
                <a:lnTo>
                  <a:pt x="1510110" y="379413"/>
                </a:lnTo>
                <a:lnTo>
                  <a:pt x="1502569" y="384572"/>
                </a:lnTo>
                <a:lnTo>
                  <a:pt x="1485901" y="393700"/>
                </a:lnTo>
                <a:lnTo>
                  <a:pt x="1485901" y="429419"/>
                </a:lnTo>
                <a:lnTo>
                  <a:pt x="1506538" y="429419"/>
                </a:lnTo>
                <a:lnTo>
                  <a:pt x="1506538" y="403225"/>
                </a:lnTo>
                <a:lnTo>
                  <a:pt x="1515666" y="397669"/>
                </a:lnTo>
                <a:lnTo>
                  <a:pt x="1524794" y="392113"/>
                </a:lnTo>
                <a:lnTo>
                  <a:pt x="1532732" y="386159"/>
                </a:lnTo>
                <a:lnTo>
                  <a:pt x="1539479" y="379413"/>
                </a:lnTo>
                <a:lnTo>
                  <a:pt x="1542654" y="376238"/>
                </a:lnTo>
                <a:lnTo>
                  <a:pt x="1545432" y="372269"/>
                </a:lnTo>
                <a:lnTo>
                  <a:pt x="1547813" y="368300"/>
                </a:lnTo>
                <a:lnTo>
                  <a:pt x="1550194" y="363934"/>
                </a:lnTo>
                <a:lnTo>
                  <a:pt x="1552179" y="359172"/>
                </a:lnTo>
                <a:lnTo>
                  <a:pt x="1553369" y="354806"/>
                </a:lnTo>
                <a:lnTo>
                  <a:pt x="1553766" y="349250"/>
                </a:lnTo>
                <a:lnTo>
                  <a:pt x="1554163" y="343694"/>
                </a:lnTo>
                <a:lnTo>
                  <a:pt x="1553766" y="338931"/>
                </a:lnTo>
                <a:lnTo>
                  <a:pt x="1553369" y="334566"/>
                </a:lnTo>
                <a:lnTo>
                  <a:pt x="1552179" y="330200"/>
                </a:lnTo>
                <a:lnTo>
                  <a:pt x="1550591" y="325834"/>
                </a:lnTo>
                <a:lnTo>
                  <a:pt x="1548607" y="322262"/>
                </a:lnTo>
                <a:lnTo>
                  <a:pt x="1546226" y="318294"/>
                </a:lnTo>
                <a:lnTo>
                  <a:pt x="1543448" y="315119"/>
                </a:lnTo>
                <a:lnTo>
                  <a:pt x="1539876" y="311944"/>
                </a:lnTo>
                <a:lnTo>
                  <a:pt x="1535907" y="309166"/>
                </a:lnTo>
                <a:lnTo>
                  <a:pt x="1531938" y="306784"/>
                </a:lnTo>
                <a:lnTo>
                  <a:pt x="1527573" y="304403"/>
                </a:lnTo>
                <a:lnTo>
                  <a:pt x="1522413" y="302816"/>
                </a:lnTo>
                <a:lnTo>
                  <a:pt x="1517651" y="301625"/>
                </a:lnTo>
                <a:lnTo>
                  <a:pt x="1512491" y="300831"/>
                </a:lnTo>
                <a:lnTo>
                  <a:pt x="1506538" y="300037"/>
                </a:lnTo>
                <a:lnTo>
                  <a:pt x="1500585" y="300037"/>
                </a:lnTo>
                <a:lnTo>
                  <a:pt x="1494632" y="300037"/>
                </a:lnTo>
                <a:close/>
                <a:moveTo>
                  <a:pt x="342698" y="286941"/>
                </a:moveTo>
                <a:lnTo>
                  <a:pt x="337545" y="287337"/>
                </a:lnTo>
                <a:lnTo>
                  <a:pt x="332393" y="287734"/>
                </a:lnTo>
                <a:lnTo>
                  <a:pt x="321295" y="289322"/>
                </a:lnTo>
                <a:lnTo>
                  <a:pt x="310593" y="291703"/>
                </a:lnTo>
                <a:lnTo>
                  <a:pt x="302270" y="294481"/>
                </a:lnTo>
                <a:lnTo>
                  <a:pt x="302270" y="316309"/>
                </a:lnTo>
                <a:lnTo>
                  <a:pt x="303063" y="316309"/>
                </a:lnTo>
                <a:lnTo>
                  <a:pt x="306630" y="314325"/>
                </a:lnTo>
                <a:lnTo>
                  <a:pt x="310197" y="312341"/>
                </a:lnTo>
                <a:lnTo>
                  <a:pt x="319709" y="308769"/>
                </a:lnTo>
                <a:lnTo>
                  <a:pt x="324862" y="307181"/>
                </a:lnTo>
                <a:lnTo>
                  <a:pt x="330015" y="305991"/>
                </a:lnTo>
                <a:lnTo>
                  <a:pt x="335564" y="305197"/>
                </a:lnTo>
                <a:lnTo>
                  <a:pt x="341509" y="305197"/>
                </a:lnTo>
                <a:lnTo>
                  <a:pt x="347454" y="305197"/>
                </a:lnTo>
                <a:lnTo>
                  <a:pt x="353003" y="306784"/>
                </a:lnTo>
                <a:lnTo>
                  <a:pt x="357759" y="308372"/>
                </a:lnTo>
                <a:lnTo>
                  <a:pt x="362516" y="311150"/>
                </a:lnTo>
                <a:lnTo>
                  <a:pt x="364101" y="312341"/>
                </a:lnTo>
                <a:lnTo>
                  <a:pt x="366083" y="314722"/>
                </a:lnTo>
                <a:lnTo>
                  <a:pt x="367272" y="316309"/>
                </a:lnTo>
                <a:lnTo>
                  <a:pt x="368461" y="318294"/>
                </a:lnTo>
                <a:lnTo>
                  <a:pt x="369254" y="321072"/>
                </a:lnTo>
                <a:lnTo>
                  <a:pt x="370046" y="323453"/>
                </a:lnTo>
                <a:lnTo>
                  <a:pt x="370443" y="325834"/>
                </a:lnTo>
                <a:lnTo>
                  <a:pt x="370443" y="329009"/>
                </a:lnTo>
                <a:lnTo>
                  <a:pt x="370046" y="333772"/>
                </a:lnTo>
                <a:lnTo>
                  <a:pt x="369650" y="337344"/>
                </a:lnTo>
                <a:lnTo>
                  <a:pt x="368461" y="341312"/>
                </a:lnTo>
                <a:lnTo>
                  <a:pt x="367272" y="344091"/>
                </a:lnTo>
                <a:lnTo>
                  <a:pt x="365290" y="347266"/>
                </a:lnTo>
                <a:lnTo>
                  <a:pt x="362912" y="350044"/>
                </a:lnTo>
                <a:lnTo>
                  <a:pt x="360534" y="352822"/>
                </a:lnTo>
                <a:lnTo>
                  <a:pt x="357363" y="355600"/>
                </a:lnTo>
                <a:lnTo>
                  <a:pt x="351814" y="360759"/>
                </a:lnTo>
                <a:lnTo>
                  <a:pt x="344283" y="365125"/>
                </a:lnTo>
                <a:lnTo>
                  <a:pt x="329222" y="373459"/>
                </a:lnTo>
                <a:lnTo>
                  <a:pt x="329222" y="406400"/>
                </a:lnTo>
                <a:lnTo>
                  <a:pt x="348643" y="406400"/>
                </a:lnTo>
                <a:lnTo>
                  <a:pt x="348643" y="382588"/>
                </a:lnTo>
                <a:lnTo>
                  <a:pt x="356967" y="377428"/>
                </a:lnTo>
                <a:lnTo>
                  <a:pt x="365290" y="371872"/>
                </a:lnTo>
                <a:lnTo>
                  <a:pt x="372424" y="366316"/>
                </a:lnTo>
                <a:lnTo>
                  <a:pt x="378370" y="360759"/>
                </a:lnTo>
                <a:lnTo>
                  <a:pt x="381541" y="357188"/>
                </a:lnTo>
                <a:lnTo>
                  <a:pt x="384315" y="354013"/>
                </a:lnTo>
                <a:lnTo>
                  <a:pt x="386693" y="350044"/>
                </a:lnTo>
                <a:lnTo>
                  <a:pt x="388675" y="346075"/>
                </a:lnTo>
                <a:lnTo>
                  <a:pt x="390260" y="342106"/>
                </a:lnTo>
                <a:lnTo>
                  <a:pt x="391053" y="337344"/>
                </a:lnTo>
                <a:lnTo>
                  <a:pt x="391846" y="332581"/>
                </a:lnTo>
                <a:lnTo>
                  <a:pt x="392638" y="327819"/>
                </a:lnTo>
                <a:lnTo>
                  <a:pt x="391846" y="323056"/>
                </a:lnTo>
                <a:lnTo>
                  <a:pt x="391449" y="318691"/>
                </a:lnTo>
                <a:lnTo>
                  <a:pt x="390260" y="314722"/>
                </a:lnTo>
                <a:lnTo>
                  <a:pt x="389071" y="310753"/>
                </a:lnTo>
                <a:lnTo>
                  <a:pt x="387089" y="307578"/>
                </a:lnTo>
                <a:lnTo>
                  <a:pt x="384711" y="304006"/>
                </a:lnTo>
                <a:lnTo>
                  <a:pt x="381937" y="301228"/>
                </a:lnTo>
                <a:lnTo>
                  <a:pt x="379162" y="298053"/>
                </a:lnTo>
                <a:lnTo>
                  <a:pt x="375595" y="295672"/>
                </a:lnTo>
                <a:lnTo>
                  <a:pt x="372028" y="293291"/>
                </a:lnTo>
                <a:lnTo>
                  <a:pt x="367668" y="291306"/>
                </a:lnTo>
                <a:lnTo>
                  <a:pt x="363308" y="289719"/>
                </a:lnTo>
                <a:lnTo>
                  <a:pt x="358948" y="288528"/>
                </a:lnTo>
                <a:lnTo>
                  <a:pt x="353796" y="287734"/>
                </a:lnTo>
                <a:lnTo>
                  <a:pt x="348247" y="287337"/>
                </a:lnTo>
                <a:lnTo>
                  <a:pt x="342698" y="286941"/>
                </a:lnTo>
                <a:close/>
                <a:moveTo>
                  <a:pt x="1500585" y="158750"/>
                </a:moveTo>
                <a:lnTo>
                  <a:pt x="1511301" y="159147"/>
                </a:lnTo>
                <a:lnTo>
                  <a:pt x="1521223" y="159940"/>
                </a:lnTo>
                <a:lnTo>
                  <a:pt x="1531541" y="161528"/>
                </a:lnTo>
                <a:lnTo>
                  <a:pt x="1540669" y="163115"/>
                </a:lnTo>
                <a:lnTo>
                  <a:pt x="1550194" y="165894"/>
                </a:lnTo>
                <a:lnTo>
                  <a:pt x="1558529" y="168275"/>
                </a:lnTo>
                <a:lnTo>
                  <a:pt x="1566863" y="171450"/>
                </a:lnTo>
                <a:lnTo>
                  <a:pt x="1574404" y="174228"/>
                </a:lnTo>
                <a:lnTo>
                  <a:pt x="1581548" y="177403"/>
                </a:lnTo>
                <a:lnTo>
                  <a:pt x="1588294" y="180975"/>
                </a:lnTo>
                <a:lnTo>
                  <a:pt x="1595041" y="184150"/>
                </a:lnTo>
                <a:lnTo>
                  <a:pt x="1606154" y="191690"/>
                </a:lnTo>
                <a:lnTo>
                  <a:pt x="1615679" y="198437"/>
                </a:lnTo>
                <a:lnTo>
                  <a:pt x="1622823" y="203994"/>
                </a:lnTo>
                <a:lnTo>
                  <a:pt x="1628379" y="208756"/>
                </a:lnTo>
                <a:lnTo>
                  <a:pt x="1632744" y="213122"/>
                </a:lnTo>
                <a:lnTo>
                  <a:pt x="1631554" y="216297"/>
                </a:lnTo>
                <a:lnTo>
                  <a:pt x="1629173" y="219869"/>
                </a:lnTo>
                <a:lnTo>
                  <a:pt x="1626791" y="224234"/>
                </a:lnTo>
                <a:lnTo>
                  <a:pt x="1623219" y="229394"/>
                </a:lnTo>
                <a:lnTo>
                  <a:pt x="1619251" y="234950"/>
                </a:lnTo>
                <a:lnTo>
                  <a:pt x="1614091" y="240903"/>
                </a:lnTo>
                <a:lnTo>
                  <a:pt x="1607741" y="246459"/>
                </a:lnTo>
                <a:lnTo>
                  <a:pt x="1604566" y="248840"/>
                </a:lnTo>
                <a:lnTo>
                  <a:pt x="1600994" y="251222"/>
                </a:lnTo>
                <a:lnTo>
                  <a:pt x="1597423" y="253603"/>
                </a:lnTo>
                <a:lnTo>
                  <a:pt x="1593057" y="255587"/>
                </a:lnTo>
                <a:lnTo>
                  <a:pt x="1588691" y="257175"/>
                </a:lnTo>
                <a:lnTo>
                  <a:pt x="1584723" y="258762"/>
                </a:lnTo>
                <a:lnTo>
                  <a:pt x="1579563" y="259953"/>
                </a:lnTo>
                <a:lnTo>
                  <a:pt x="1574801" y="260747"/>
                </a:lnTo>
                <a:lnTo>
                  <a:pt x="1569244" y="261144"/>
                </a:lnTo>
                <a:lnTo>
                  <a:pt x="1564085" y="261144"/>
                </a:lnTo>
                <a:lnTo>
                  <a:pt x="1558529" y="260747"/>
                </a:lnTo>
                <a:lnTo>
                  <a:pt x="1552179" y="259953"/>
                </a:lnTo>
                <a:lnTo>
                  <a:pt x="1545829" y="257969"/>
                </a:lnTo>
                <a:lnTo>
                  <a:pt x="1539479" y="255984"/>
                </a:lnTo>
                <a:lnTo>
                  <a:pt x="1532732" y="253603"/>
                </a:lnTo>
                <a:lnTo>
                  <a:pt x="1525588" y="250031"/>
                </a:lnTo>
                <a:lnTo>
                  <a:pt x="1517651" y="246062"/>
                </a:lnTo>
                <a:lnTo>
                  <a:pt x="1509316" y="242490"/>
                </a:lnTo>
                <a:lnTo>
                  <a:pt x="1542654" y="258762"/>
                </a:lnTo>
                <a:lnTo>
                  <a:pt x="1558926" y="266303"/>
                </a:lnTo>
                <a:lnTo>
                  <a:pt x="1566069" y="269081"/>
                </a:lnTo>
                <a:lnTo>
                  <a:pt x="1573610" y="271462"/>
                </a:lnTo>
                <a:lnTo>
                  <a:pt x="1580754" y="273844"/>
                </a:lnTo>
                <a:lnTo>
                  <a:pt x="1587501" y="275431"/>
                </a:lnTo>
                <a:lnTo>
                  <a:pt x="1593851" y="276622"/>
                </a:lnTo>
                <a:lnTo>
                  <a:pt x="1599804" y="277019"/>
                </a:lnTo>
                <a:lnTo>
                  <a:pt x="1605757" y="276622"/>
                </a:lnTo>
                <a:lnTo>
                  <a:pt x="1611313" y="275431"/>
                </a:lnTo>
                <a:lnTo>
                  <a:pt x="1615679" y="273844"/>
                </a:lnTo>
                <a:lnTo>
                  <a:pt x="1618457" y="271859"/>
                </a:lnTo>
                <a:lnTo>
                  <a:pt x="1620441" y="270669"/>
                </a:lnTo>
                <a:lnTo>
                  <a:pt x="1621632" y="282178"/>
                </a:lnTo>
                <a:lnTo>
                  <a:pt x="1622029" y="292497"/>
                </a:lnTo>
                <a:lnTo>
                  <a:pt x="1621632" y="302419"/>
                </a:lnTo>
                <a:lnTo>
                  <a:pt x="1621235" y="311944"/>
                </a:lnTo>
                <a:lnTo>
                  <a:pt x="1622823" y="310356"/>
                </a:lnTo>
                <a:lnTo>
                  <a:pt x="1623616" y="309959"/>
                </a:lnTo>
                <a:lnTo>
                  <a:pt x="1625204" y="309562"/>
                </a:lnTo>
                <a:lnTo>
                  <a:pt x="1626394" y="309959"/>
                </a:lnTo>
                <a:lnTo>
                  <a:pt x="1627188" y="310753"/>
                </a:lnTo>
                <a:lnTo>
                  <a:pt x="1628379" y="311944"/>
                </a:lnTo>
                <a:lnTo>
                  <a:pt x="1629569" y="313928"/>
                </a:lnTo>
                <a:lnTo>
                  <a:pt x="1631951" y="317897"/>
                </a:lnTo>
                <a:lnTo>
                  <a:pt x="1633538" y="323850"/>
                </a:lnTo>
                <a:lnTo>
                  <a:pt x="1634729" y="331391"/>
                </a:lnTo>
                <a:lnTo>
                  <a:pt x="1635919" y="339328"/>
                </a:lnTo>
                <a:lnTo>
                  <a:pt x="1636316" y="348853"/>
                </a:lnTo>
                <a:lnTo>
                  <a:pt x="1636713" y="358775"/>
                </a:lnTo>
                <a:lnTo>
                  <a:pt x="1636316" y="368697"/>
                </a:lnTo>
                <a:lnTo>
                  <a:pt x="1635919" y="377825"/>
                </a:lnTo>
                <a:lnTo>
                  <a:pt x="1634729" y="385763"/>
                </a:lnTo>
                <a:lnTo>
                  <a:pt x="1633538" y="393303"/>
                </a:lnTo>
                <a:lnTo>
                  <a:pt x="1631951" y="399256"/>
                </a:lnTo>
                <a:lnTo>
                  <a:pt x="1629569" y="404019"/>
                </a:lnTo>
                <a:lnTo>
                  <a:pt x="1628379" y="405209"/>
                </a:lnTo>
                <a:lnTo>
                  <a:pt x="1627188" y="406400"/>
                </a:lnTo>
                <a:lnTo>
                  <a:pt x="1626394" y="407194"/>
                </a:lnTo>
                <a:lnTo>
                  <a:pt x="1625204" y="407591"/>
                </a:lnTo>
                <a:lnTo>
                  <a:pt x="1623616" y="407194"/>
                </a:lnTo>
                <a:lnTo>
                  <a:pt x="1622426" y="406400"/>
                </a:lnTo>
                <a:lnTo>
                  <a:pt x="1621235" y="405209"/>
                </a:lnTo>
                <a:lnTo>
                  <a:pt x="1620044" y="403622"/>
                </a:lnTo>
                <a:lnTo>
                  <a:pt x="1618060" y="398463"/>
                </a:lnTo>
                <a:lnTo>
                  <a:pt x="1616076" y="392113"/>
                </a:lnTo>
                <a:lnTo>
                  <a:pt x="1614885" y="400447"/>
                </a:lnTo>
                <a:lnTo>
                  <a:pt x="1613694" y="409178"/>
                </a:lnTo>
                <a:lnTo>
                  <a:pt x="1612107" y="417116"/>
                </a:lnTo>
                <a:lnTo>
                  <a:pt x="1609726" y="425053"/>
                </a:lnTo>
                <a:lnTo>
                  <a:pt x="1607344" y="432594"/>
                </a:lnTo>
                <a:lnTo>
                  <a:pt x="1604963" y="440135"/>
                </a:lnTo>
                <a:lnTo>
                  <a:pt x="1601788" y="447278"/>
                </a:lnTo>
                <a:lnTo>
                  <a:pt x="1599010" y="454025"/>
                </a:lnTo>
                <a:lnTo>
                  <a:pt x="1595438" y="460772"/>
                </a:lnTo>
                <a:lnTo>
                  <a:pt x="1592263" y="467519"/>
                </a:lnTo>
                <a:lnTo>
                  <a:pt x="1588294" y="473869"/>
                </a:lnTo>
                <a:lnTo>
                  <a:pt x="1584326" y="479822"/>
                </a:lnTo>
                <a:lnTo>
                  <a:pt x="1579960" y="485775"/>
                </a:lnTo>
                <a:lnTo>
                  <a:pt x="1575594" y="491331"/>
                </a:lnTo>
                <a:lnTo>
                  <a:pt x="1571626" y="496491"/>
                </a:lnTo>
                <a:lnTo>
                  <a:pt x="1566863" y="501253"/>
                </a:lnTo>
                <a:lnTo>
                  <a:pt x="1562101" y="506016"/>
                </a:lnTo>
                <a:lnTo>
                  <a:pt x="1557735" y="510778"/>
                </a:lnTo>
                <a:lnTo>
                  <a:pt x="1552576" y="514747"/>
                </a:lnTo>
                <a:lnTo>
                  <a:pt x="1547416" y="518716"/>
                </a:lnTo>
                <a:lnTo>
                  <a:pt x="1542257" y="521891"/>
                </a:lnTo>
                <a:lnTo>
                  <a:pt x="1537494" y="525463"/>
                </a:lnTo>
                <a:lnTo>
                  <a:pt x="1532335" y="528241"/>
                </a:lnTo>
                <a:lnTo>
                  <a:pt x="1527176" y="531416"/>
                </a:lnTo>
                <a:lnTo>
                  <a:pt x="1522016" y="533400"/>
                </a:lnTo>
                <a:lnTo>
                  <a:pt x="1517254" y="535385"/>
                </a:lnTo>
                <a:lnTo>
                  <a:pt x="1512094" y="537766"/>
                </a:lnTo>
                <a:lnTo>
                  <a:pt x="1506935" y="538957"/>
                </a:lnTo>
                <a:lnTo>
                  <a:pt x="1502569" y="540147"/>
                </a:lnTo>
                <a:lnTo>
                  <a:pt x="1497410" y="540941"/>
                </a:lnTo>
                <a:lnTo>
                  <a:pt x="1492648" y="541338"/>
                </a:lnTo>
                <a:lnTo>
                  <a:pt x="1487488" y="541338"/>
                </a:lnTo>
                <a:lnTo>
                  <a:pt x="1483916" y="541338"/>
                </a:lnTo>
                <a:lnTo>
                  <a:pt x="1479948" y="540941"/>
                </a:lnTo>
                <a:lnTo>
                  <a:pt x="1475979" y="540147"/>
                </a:lnTo>
                <a:lnTo>
                  <a:pt x="1471613" y="538957"/>
                </a:lnTo>
                <a:lnTo>
                  <a:pt x="1466851" y="537369"/>
                </a:lnTo>
                <a:lnTo>
                  <a:pt x="1462485" y="535385"/>
                </a:lnTo>
                <a:lnTo>
                  <a:pt x="1452960" y="531019"/>
                </a:lnTo>
                <a:lnTo>
                  <a:pt x="1443435" y="525066"/>
                </a:lnTo>
                <a:lnTo>
                  <a:pt x="1433513" y="517922"/>
                </a:lnTo>
                <a:lnTo>
                  <a:pt x="1423988" y="509985"/>
                </a:lnTo>
                <a:lnTo>
                  <a:pt x="1414066" y="500460"/>
                </a:lnTo>
                <a:lnTo>
                  <a:pt x="1404938" y="490538"/>
                </a:lnTo>
                <a:lnTo>
                  <a:pt x="1395810" y="479425"/>
                </a:lnTo>
                <a:lnTo>
                  <a:pt x="1386682" y="467519"/>
                </a:lnTo>
                <a:lnTo>
                  <a:pt x="1378744" y="454819"/>
                </a:lnTo>
                <a:lnTo>
                  <a:pt x="1375173" y="448072"/>
                </a:lnTo>
                <a:lnTo>
                  <a:pt x="1371601" y="441325"/>
                </a:lnTo>
                <a:lnTo>
                  <a:pt x="1368426" y="434578"/>
                </a:lnTo>
                <a:lnTo>
                  <a:pt x="1364854" y="427434"/>
                </a:lnTo>
                <a:lnTo>
                  <a:pt x="1362076" y="420291"/>
                </a:lnTo>
                <a:lnTo>
                  <a:pt x="1359298" y="412750"/>
                </a:lnTo>
                <a:lnTo>
                  <a:pt x="1356916" y="405209"/>
                </a:lnTo>
                <a:lnTo>
                  <a:pt x="1354932" y="397669"/>
                </a:lnTo>
                <a:lnTo>
                  <a:pt x="1352948" y="402828"/>
                </a:lnTo>
                <a:lnTo>
                  <a:pt x="1350963" y="406400"/>
                </a:lnTo>
                <a:lnTo>
                  <a:pt x="1350169" y="408384"/>
                </a:lnTo>
                <a:lnTo>
                  <a:pt x="1349376" y="409178"/>
                </a:lnTo>
                <a:lnTo>
                  <a:pt x="1348185" y="409972"/>
                </a:lnTo>
                <a:lnTo>
                  <a:pt x="1346994" y="409972"/>
                </a:lnTo>
                <a:lnTo>
                  <a:pt x="1345407" y="409972"/>
                </a:lnTo>
                <a:lnTo>
                  <a:pt x="1344613" y="409178"/>
                </a:lnTo>
                <a:lnTo>
                  <a:pt x="1343423" y="407591"/>
                </a:lnTo>
                <a:lnTo>
                  <a:pt x="1342232" y="406003"/>
                </a:lnTo>
                <a:lnTo>
                  <a:pt x="1340248" y="401638"/>
                </a:lnTo>
                <a:lnTo>
                  <a:pt x="1338263" y="395684"/>
                </a:lnTo>
                <a:lnTo>
                  <a:pt x="1337073" y="388541"/>
                </a:lnTo>
                <a:lnTo>
                  <a:pt x="1335882" y="379809"/>
                </a:lnTo>
                <a:lnTo>
                  <a:pt x="1335088" y="371078"/>
                </a:lnTo>
                <a:lnTo>
                  <a:pt x="1335088" y="361156"/>
                </a:lnTo>
                <a:lnTo>
                  <a:pt x="1335088" y="351234"/>
                </a:lnTo>
                <a:lnTo>
                  <a:pt x="1335882" y="342106"/>
                </a:lnTo>
                <a:lnTo>
                  <a:pt x="1337073" y="333772"/>
                </a:lnTo>
                <a:lnTo>
                  <a:pt x="1338263" y="326231"/>
                </a:lnTo>
                <a:lnTo>
                  <a:pt x="1340248" y="320675"/>
                </a:lnTo>
                <a:lnTo>
                  <a:pt x="1342232" y="315912"/>
                </a:lnTo>
                <a:lnTo>
                  <a:pt x="1343423" y="314325"/>
                </a:lnTo>
                <a:lnTo>
                  <a:pt x="1344613" y="312737"/>
                </a:lnTo>
                <a:lnTo>
                  <a:pt x="1345407" y="312341"/>
                </a:lnTo>
                <a:lnTo>
                  <a:pt x="1346994" y="311944"/>
                </a:lnTo>
                <a:lnTo>
                  <a:pt x="1347788" y="311944"/>
                </a:lnTo>
                <a:lnTo>
                  <a:pt x="1348582" y="312341"/>
                </a:lnTo>
                <a:lnTo>
                  <a:pt x="1348979" y="300037"/>
                </a:lnTo>
                <a:lnTo>
                  <a:pt x="1349773" y="294084"/>
                </a:lnTo>
                <a:lnTo>
                  <a:pt x="1350566" y="288528"/>
                </a:lnTo>
                <a:lnTo>
                  <a:pt x="1350169" y="281781"/>
                </a:lnTo>
                <a:lnTo>
                  <a:pt x="1349773" y="275431"/>
                </a:lnTo>
                <a:lnTo>
                  <a:pt x="1349773" y="269081"/>
                </a:lnTo>
                <a:lnTo>
                  <a:pt x="1350169" y="263525"/>
                </a:lnTo>
                <a:lnTo>
                  <a:pt x="1350566" y="257969"/>
                </a:lnTo>
                <a:lnTo>
                  <a:pt x="1351360" y="253206"/>
                </a:lnTo>
                <a:lnTo>
                  <a:pt x="1352154" y="248444"/>
                </a:lnTo>
                <a:lnTo>
                  <a:pt x="1353741" y="243681"/>
                </a:lnTo>
                <a:lnTo>
                  <a:pt x="1355329" y="240109"/>
                </a:lnTo>
                <a:lnTo>
                  <a:pt x="1356916" y="236140"/>
                </a:lnTo>
                <a:lnTo>
                  <a:pt x="1358901" y="232569"/>
                </a:lnTo>
                <a:lnTo>
                  <a:pt x="1361282" y="229394"/>
                </a:lnTo>
                <a:lnTo>
                  <a:pt x="1363663" y="226615"/>
                </a:lnTo>
                <a:lnTo>
                  <a:pt x="1366044" y="223837"/>
                </a:lnTo>
                <a:lnTo>
                  <a:pt x="1369219" y="221456"/>
                </a:lnTo>
                <a:lnTo>
                  <a:pt x="1371998" y="219472"/>
                </a:lnTo>
                <a:lnTo>
                  <a:pt x="1358504" y="219869"/>
                </a:lnTo>
                <a:lnTo>
                  <a:pt x="1348582" y="219869"/>
                </a:lnTo>
                <a:lnTo>
                  <a:pt x="1339454" y="220662"/>
                </a:lnTo>
                <a:lnTo>
                  <a:pt x="1345407" y="217090"/>
                </a:lnTo>
                <a:lnTo>
                  <a:pt x="1351757" y="213122"/>
                </a:lnTo>
                <a:lnTo>
                  <a:pt x="1358107" y="208756"/>
                </a:lnTo>
                <a:lnTo>
                  <a:pt x="1364457" y="203597"/>
                </a:lnTo>
                <a:lnTo>
                  <a:pt x="1376760" y="194865"/>
                </a:lnTo>
                <a:lnTo>
                  <a:pt x="1382316" y="190897"/>
                </a:lnTo>
                <a:lnTo>
                  <a:pt x="1387476" y="187722"/>
                </a:lnTo>
                <a:lnTo>
                  <a:pt x="1401763" y="180975"/>
                </a:lnTo>
                <a:lnTo>
                  <a:pt x="1415257" y="175022"/>
                </a:lnTo>
                <a:lnTo>
                  <a:pt x="1428751" y="170259"/>
                </a:lnTo>
                <a:lnTo>
                  <a:pt x="1441054" y="166687"/>
                </a:lnTo>
                <a:lnTo>
                  <a:pt x="1453754" y="163115"/>
                </a:lnTo>
                <a:lnTo>
                  <a:pt x="1466057" y="161131"/>
                </a:lnTo>
                <a:lnTo>
                  <a:pt x="1477963" y="159544"/>
                </a:lnTo>
                <a:lnTo>
                  <a:pt x="1489473" y="159147"/>
                </a:lnTo>
                <a:lnTo>
                  <a:pt x="1500585" y="158750"/>
                </a:lnTo>
                <a:close/>
                <a:moveTo>
                  <a:pt x="354192" y="158750"/>
                </a:moveTo>
                <a:lnTo>
                  <a:pt x="365290" y="159147"/>
                </a:lnTo>
                <a:lnTo>
                  <a:pt x="375199" y="159940"/>
                </a:lnTo>
                <a:lnTo>
                  <a:pt x="385108" y="161528"/>
                </a:lnTo>
                <a:lnTo>
                  <a:pt x="394620" y="163115"/>
                </a:lnTo>
                <a:lnTo>
                  <a:pt x="403340" y="165894"/>
                </a:lnTo>
                <a:lnTo>
                  <a:pt x="412060" y="168275"/>
                </a:lnTo>
                <a:lnTo>
                  <a:pt x="420383" y="171450"/>
                </a:lnTo>
                <a:lnTo>
                  <a:pt x="428310" y="174228"/>
                </a:lnTo>
                <a:lnTo>
                  <a:pt x="435445" y="177403"/>
                </a:lnTo>
                <a:lnTo>
                  <a:pt x="442183" y="180975"/>
                </a:lnTo>
                <a:lnTo>
                  <a:pt x="448524" y="184150"/>
                </a:lnTo>
                <a:lnTo>
                  <a:pt x="460019" y="191690"/>
                </a:lnTo>
                <a:lnTo>
                  <a:pt x="469135" y="198437"/>
                </a:lnTo>
                <a:lnTo>
                  <a:pt x="476665" y="203994"/>
                </a:lnTo>
                <a:lnTo>
                  <a:pt x="482214" y="208756"/>
                </a:lnTo>
                <a:lnTo>
                  <a:pt x="486178" y="213122"/>
                </a:lnTo>
                <a:lnTo>
                  <a:pt x="484592" y="216297"/>
                </a:lnTo>
                <a:lnTo>
                  <a:pt x="483007" y="219869"/>
                </a:lnTo>
                <a:lnTo>
                  <a:pt x="480629" y="224234"/>
                </a:lnTo>
                <a:lnTo>
                  <a:pt x="477062" y="229394"/>
                </a:lnTo>
                <a:lnTo>
                  <a:pt x="472306" y="234950"/>
                </a:lnTo>
                <a:lnTo>
                  <a:pt x="467549" y="240903"/>
                </a:lnTo>
                <a:lnTo>
                  <a:pt x="461604" y="246459"/>
                </a:lnTo>
                <a:lnTo>
                  <a:pt x="458037" y="248840"/>
                </a:lnTo>
                <a:lnTo>
                  <a:pt x="454866" y="251222"/>
                </a:lnTo>
                <a:lnTo>
                  <a:pt x="450902" y="253603"/>
                </a:lnTo>
                <a:lnTo>
                  <a:pt x="446939" y="255587"/>
                </a:lnTo>
                <a:lnTo>
                  <a:pt x="442579" y="257175"/>
                </a:lnTo>
                <a:lnTo>
                  <a:pt x="437823" y="258762"/>
                </a:lnTo>
                <a:lnTo>
                  <a:pt x="433463" y="259953"/>
                </a:lnTo>
                <a:lnTo>
                  <a:pt x="428310" y="260747"/>
                </a:lnTo>
                <a:lnTo>
                  <a:pt x="423158" y="261144"/>
                </a:lnTo>
                <a:lnTo>
                  <a:pt x="417609" y="261144"/>
                </a:lnTo>
                <a:lnTo>
                  <a:pt x="411663" y="260747"/>
                </a:lnTo>
                <a:lnTo>
                  <a:pt x="406114" y="259953"/>
                </a:lnTo>
                <a:lnTo>
                  <a:pt x="399773" y="257969"/>
                </a:lnTo>
                <a:lnTo>
                  <a:pt x="393431" y="255984"/>
                </a:lnTo>
                <a:lnTo>
                  <a:pt x="386693" y="253603"/>
                </a:lnTo>
                <a:lnTo>
                  <a:pt x="379559" y="250031"/>
                </a:lnTo>
                <a:lnTo>
                  <a:pt x="371235" y="246062"/>
                </a:lnTo>
                <a:lnTo>
                  <a:pt x="362912" y="242490"/>
                </a:lnTo>
                <a:lnTo>
                  <a:pt x="396602" y="258762"/>
                </a:lnTo>
                <a:lnTo>
                  <a:pt x="412060" y="266303"/>
                </a:lnTo>
                <a:lnTo>
                  <a:pt x="419987" y="269081"/>
                </a:lnTo>
                <a:lnTo>
                  <a:pt x="427518" y="271462"/>
                </a:lnTo>
                <a:lnTo>
                  <a:pt x="434256" y="273844"/>
                </a:lnTo>
                <a:lnTo>
                  <a:pt x="440994" y="275431"/>
                </a:lnTo>
                <a:lnTo>
                  <a:pt x="447732" y="276622"/>
                </a:lnTo>
                <a:lnTo>
                  <a:pt x="453677" y="277019"/>
                </a:lnTo>
                <a:lnTo>
                  <a:pt x="459226" y="276622"/>
                </a:lnTo>
                <a:lnTo>
                  <a:pt x="464378" y="275431"/>
                </a:lnTo>
                <a:lnTo>
                  <a:pt x="469531" y="273844"/>
                </a:lnTo>
                <a:lnTo>
                  <a:pt x="471513" y="271859"/>
                </a:lnTo>
                <a:lnTo>
                  <a:pt x="473891" y="270669"/>
                </a:lnTo>
                <a:lnTo>
                  <a:pt x="475080" y="282178"/>
                </a:lnTo>
                <a:lnTo>
                  <a:pt x="475476" y="292497"/>
                </a:lnTo>
                <a:lnTo>
                  <a:pt x="475476" y="302419"/>
                </a:lnTo>
                <a:lnTo>
                  <a:pt x="475080" y="311944"/>
                </a:lnTo>
                <a:lnTo>
                  <a:pt x="476665" y="310356"/>
                </a:lnTo>
                <a:lnTo>
                  <a:pt x="477458" y="309959"/>
                </a:lnTo>
                <a:lnTo>
                  <a:pt x="478251" y="309562"/>
                </a:lnTo>
                <a:lnTo>
                  <a:pt x="479440" y="309959"/>
                </a:lnTo>
                <a:lnTo>
                  <a:pt x="481025" y="310753"/>
                </a:lnTo>
                <a:lnTo>
                  <a:pt x="482214" y="311944"/>
                </a:lnTo>
                <a:lnTo>
                  <a:pt x="483007" y="313928"/>
                </a:lnTo>
                <a:lnTo>
                  <a:pt x="484989" y="317897"/>
                </a:lnTo>
                <a:lnTo>
                  <a:pt x="486574" y="323850"/>
                </a:lnTo>
                <a:lnTo>
                  <a:pt x="488556" y="331391"/>
                </a:lnTo>
                <a:lnTo>
                  <a:pt x="489349" y="339328"/>
                </a:lnTo>
                <a:lnTo>
                  <a:pt x="490141" y="348853"/>
                </a:lnTo>
                <a:lnTo>
                  <a:pt x="490538" y="358775"/>
                </a:lnTo>
                <a:lnTo>
                  <a:pt x="490141" y="368697"/>
                </a:lnTo>
                <a:lnTo>
                  <a:pt x="489349" y="377825"/>
                </a:lnTo>
                <a:lnTo>
                  <a:pt x="488556" y="385763"/>
                </a:lnTo>
                <a:lnTo>
                  <a:pt x="486574" y="393303"/>
                </a:lnTo>
                <a:lnTo>
                  <a:pt x="484989" y="399256"/>
                </a:lnTo>
                <a:lnTo>
                  <a:pt x="483007" y="404019"/>
                </a:lnTo>
                <a:lnTo>
                  <a:pt x="482214" y="405209"/>
                </a:lnTo>
                <a:lnTo>
                  <a:pt x="481025" y="406400"/>
                </a:lnTo>
                <a:lnTo>
                  <a:pt x="479440" y="407194"/>
                </a:lnTo>
                <a:lnTo>
                  <a:pt x="478251" y="407591"/>
                </a:lnTo>
                <a:lnTo>
                  <a:pt x="477062" y="407194"/>
                </a:lnTo>
                <a:lnTo>
                  <a:pt x="475873" y="406400"/>
                </a:lnTo>
                <a:lnTo>
                  <a:pt x="475080" y="405209"/>
                </a:lnTo>
                <a:lnTo>
                  <a:pt x="473891" y="403622"/>
                </a:lnTo>
                <a:lnTo>
                  <a:pt x="471513" y="398463"/>
                </a:lnTo>
                <a:lnTo>
                  <a:pt x="469927" y="392113"/>
                </a:lnTo>
                <a:lnTo>
                  <a:pt x="468738" y="400447"/>
                </a:lnTo>
                <a:lnTo>
                  <a:pt x="467549" y="409178"/>
                </a:lnTo>
                <a:lnTo>
                  <a:pt x="465171" y="417116"/>
                </a:lnTo>
                <a:lnTo>
                  <a:pt x="463586" y="425053"/>
                </a:lnTo>
                <a:lnTo>
                  <a:pt x="461208" y="432594"/>
                </a:lnTo>
                <a:lnTo>
                  <a:pt x="458433" y="440135"/>
                </a:lnTo>
                <a:lnTo>
                  <a:pt x="455659" y="447278"/>
                </a:lnTo>
                <a:lnTo>
                  <a:pt x="452488" y="454025"/>
                </a:lnTo>
                <a:lnTo>
                  <a:pt x="449317" y="460772"/>
                </a:lnTo>
                <a:lnTo>
                  <a:pt x="445353" y="467519"/>
                </a:lnTo>
                <a:lnTo>
                  <a:pt x="441786" y="473869"/>
                </a:lnTo>
                <a:lnTo>
                  <a:pt x="437823" y="479822"/>
                </a:lnTo>
                <a:lnTo>
                  <a:pt x="433859" y="485775"/>
                </a:lnTo>
                <a:lnTo>
                  <a:pt x="429499" y="491331"/>
                </a:lnTo>
                <a:lnTo>
                  <a:pt x="424743" y="496491"/>
                </a:lnTo>
                <a:lnTo>
                  <a:pt x="420780" y="501253"/>
                </a:lnTo>
                <a:lnTo>
                  <a:pt x="416023" y="506016"/>
                </a:lnTo>
                <a:lnTo>
                  <a:pt x="410871" y="510778"/>
                </a:lnTo>
                <a:lnTo>
                  <a:pt x="406511" y="514747"/>
                </a:lnTo>
                <a:lnTo>
                  <a:pt x="401358" y="518716"/>
                </a:lnTo>
                <a:lnTo>
                  <a:pt x="396206" y="521891"/>
                </a:lnTo>
                <a:lnTo>
                  <a:pt x="391053" y="525463"/>
                </a:lnTo>
                <a:lnTo>
                  <a:pt x="386297" y="528241"/>
                </a:lnTo>
                <a:lnTo>
                  <a:pt x="381144" y="531416"/>
                </a:lnTo>
                <a:lnTo>
                  <a:pt x="375992" y="533400"/>
                </a:lnTo>
                <a:lnTo>
                  <a:pt x="370839" y="535385"/>
                </a:lnTo>
                <a:lnTo>
                  <a:pt x="366083" y="537766"/>
                </a:lnTo>
                <a:lnTo>
                  <a:pt x="360930" y="538957"/>
                </a:lnTo>
                <a:lnTo>
                  <a:pt x="355778" y="540147"/>
                </a:lnTo>
                <a:lnTo>
                  <a:pt x="351021" y="540941"/>
                </a:lnTo>
                <a:lnTo>
                  <a:pt x="346265" y="541338"/>
                </a:lnTo>
                <a:lnTo>
                  <a:pt x="341509" y="541338"/>
                </a:lnTo>
                <a:lnTo>
                  <a:pt x="337545" y="541338"/>
                </a:lnTo>
                <a:lnTo>
                  <a:pt x="333582" y="540941"/>
                </a:lnTo>
                <a:lnTo>
                  <a:pt x="329222" y="540147"/>
                </a:lnTo>
                <a:lnTo>
                  <a:pt x="325258" y="538957"/>
                </a:lnTo>
                <a:lnTo>
                  <a:pt x="320898" y="537369"/>
                </a:lnTo>
                <a:lnTo>
                  <a:pt x="316142" y="535385"/>
                </a:lnTo>
                <a:lnTo>
                  <a:pt x="307026" y="531019"/>
                </a:lnTo>
                <a:lnTo>
                  <a:pt x="297117" y="525066"/>
                </a:lnTo>
                <a:lnTo>
                  <a:pt x="287605" y="517922"/>
                </a:lnTo>
                <a:lnTo>
                  <a:pt x="278092" y="509985"/>
                </a:lnTo>
                <a:lnTo>
                  <a:pt x="268183" y="500460"/>
                </a:lnTo>
                <a:lnTo>
                  <a:pt x="258671" y="490538"/>
                </a:lnTo>
                <a:lnTo>
                  <a:pt x="249555" y="479425"/>
                </a:lnTo>
                <a:lnTo>
                  <a:pt x="240835" y="467519"/>
                </a:lnTo>
                <a:lnTo>
                  <a:pt x="232908" y="454819"/>
                </a:lnTo>
                <a:lnTo>
                  <a:pt x="228944" y="448072"/>
                </a:lnTo>
                <a:lnTo>
                  <a:pt x="225377" y="441325"/>
                </a:lnTo>
                <a:lnTo>
                  <a:pt x="221810" y="434578"/>
                </a:lnTo>
                <a:lnTo>
                  <a:pt x="219036" y="427434"/>
                </a:lnTo>
                <a:lnTo>
                  <a:pt x="215865" y="420291"/>
                </a:lnTo>
                <a:lnTo>
                  <a:pt x="213090" y="412750"/>
                </a:lnTo>
                <a:lnTo>
                  <a:pt x="211109" y="405209"/>
                </a:lnTo>
                <a:lnTo>
                  <a:pt x="208730" y="397669"/>
                </a:lnTo>
                <a:lnTo>
                  <a:pt x="207145" y="402828"/>
                </a:lnTo>
                <a:lnTo>
                  <a:pt x="205163" y="406400"/>
                </a:lnTo>
                <a:lnTo>
                  <a:pt x="204371" y="408384"/>
                </a:lnTo>
                <a:lnTo>
                  <a:pt x="203181" y="409178"/>
                </a:lnTo>
                <a:lnTo>
                  <a:pt x="201992" y="409972"/>
                </a:lnTo>
                <a:lnTo>
                  <a:pt x="200803" y="409972"/>
                </a:lnTo>
                <a:lnTo>
                  <a:pt x="199614" y="409972"/>
                </a:lnTo>
                <a:lnTo>
                  <a:pt x="198425" y="409178"/>
                </a:lnTo>
                <a:lnTo>
                  <a:pt x="197236" y="407591"/>
                </a:lnTo>
                <a:lnTo>
                  <a:pt x="196443" y="406003"/>
                </a:lnTo>
                <a:lnTo>
                  <a:pt x="194065" y="401638"/>
                </a:lnTo>
                <a:lnTo>
                  <a:pt x="192480" y="395684"/>
                </a:lnTo>
                <a:lnTo>
                  <a:pt x="190895" y="388541"/>
                </a:lnTo>
                <a:lnTo>
                  <a:pt x="190102" y="379809"/>
                </a:lnTo>
                <a:lnTo>
                  <a:pt x="188913" y="371078"/>
                </a:lnTo>
                <a:lnTo>
                  <a:pt x="188913" y="361156"/>
                </a:lnTo>
                <a:lnTo>
                  <a:pt x="188913" y="351234"/>
                </a:lnTo>
                <a:lnTo>
                  <a:pt x="190102" y="342106"/>
                </a:lnTo>
                <a:lnTo>
                  <a:pt x="190895" y="333772"/>
                </a:lnTo>
                <a:lnTo>
                  <a:pt x="192480" y="326231"/>
                </a:lnTo>
                <a:lnTo>
                  <a:pt x="194065" y="320675"/>
                </a:lnTo>
                <a:lnTo>
                  <a:pt x="196443" y="315912"/>
                </a:lnTo>
                <a:lnTo>
                  <a:pt x="197236" y="314325"/>
                </a:lnTo>
                <a:lnTo>
                  <a:pt x="198425" y="312737"/>
                </a:lnTo>
                <a:lnTo>
                  <a:pt x="199614" y="312341"/>
                </a:lnTo>
                <a:lnTo>
                  <a:pt x="200803" y="311944"/>
                </a:lnTo>
                <a:lnTo>
                  <a:pt x="201596" y="311944"/>
                </a:lnTo>
                <a:lnTo>
                  <a:pt x="201992" y="312341"/>
                </a:lnTo>
                <a:lnTo>
                  <a:pt x="203181" y="300037"/>
                </a:lnTo>
                <a:lnTo>
                  <a:pt x="203974" y="294084"/>
                </a:lnTo>
                <a:lnTo>
                  <a:pt x="204767" y="288528"/>
                </a:lnTo>
                <a:lnTo>
                  <a:pt x="204371" y="281781"/>
                </a:lnTo>
                <a:lnTo>
                  <a:pt x="203974" y="275431"/>
                </a:lnTo>
                <a:lnTo>
                  <a:pt x="203974" y="269081"/>
                </a:lnTo>
                <a:lnTo>
                  <a:pt x="203974" y="263525"/>
                </a:lnTo>
                <a:lnTo>
                  <a:pt x="204767" y="257969"/>
                </a:lnTo>
                <a:lnTo>
                  <a:pt x="205560" y="253206"/>
                </a:lnTo>
                <a:lnTo>
                  <a:pt x="206352" y="248444"/>
                </a:lnTo>
                <a:lnTo>
                  <a:pt x="207541" y="243681"/>
                </a:lnTo>
                <a:lnTo>
                  <a:pt x="209127" y="240109"/>
                </a:lnTo>
                <a:lnTo>
                  <a:pt x="211109" y="236140"/>
                </a:lnTo>
                <a:lnTo>
                  <a:pt x="213090" y="232569"/>
                </a:lnTo>
                <a:lnTo>
                  <a:pt x="215072" y="229394"/>
                </a:lnTo>
                <a:lnTo>
                  <a:pt x="217847" y="226615"/>
                </a:lnTo>
                <a:lnTo>
                  <a:pt x="220225" y="223837"/>
                </a:lnTo>
                <a:lnTo>
                  <a:pt x="222603" y="221456"/>
                </a:lnTo>
                <a:lnTo>
                  <a:pt x="225774" y="219472"/>
                </a:lnTo>
                <a:lnTo>
                  <a:pt x="212694" y="219869"/>
                </a:lnTo>
                <a:lnTo>
                  <a:pt x="201992" y="219869"/>
                </a:lnTo>
                <a:lnTo>
                  <a:pt x="193273" y="220662"/>
                </a:lnTo>
                <a:lnTo>
                  <a:pt x="199614" y="217090"/>
                </a:lnTo>
                <a:lnTo>
                  <a:pt x="205956" y="213122"/>
                </a:lnTo>
                <a:lnTo>
                  <a:pt x="212298" y="208756"/>
                </a:lnTo>
                <a:lnTo>
                  <a:pt x="218639" y="203597"/>
                </a:lnTo>
                <a:lnTo>
                  <a:pt x="230926" y="194865"/>
                </a:lnTo>
                <a:lnTo>
                  <a:pt x="236079" y="190897"/>
                </a:lnTo>
                <a:lnTo>
                  <a:pt x="241231" y="187722"/>
                </a:lnTo>
                <a:lnTo>
                  <a:pt x="255104" y="180975"/>
                </a:lnTo>
                <a:lnTo>
                  <a:pt x="268976" y="175022"/>
                </a:lnTo>
                <a:lnTo>
                  <a:pt x="282056" y="170259"/>
                </a:lnTo>
                <a:lnTo>
                  <a:pt x="295135" y="166687"/>
                </a:lnTo>
                <a:lnTo>
                  <a:pt x="307819" y="163115"/>
                </a:lnTo>
                <a:lnTo>
                  <a:pt x="320106" y="161131"/>
                </a:lnTo>
                <a:lnTo>
                  <a:pt x="331996" y="159544"/>
                </a:lnTo>
                <a:lnTo>
                  <a:pt x="343094" y="159147"/>
                </a:lnTo>
                <a:lnTo>
                  <a:pt x="354192" y="158750"/>
                </a:lnTo>
                <a:close/>
                <a:moveTo>
                  <a:pt x="923918" y="157956"/>
                </a:moveTo>
                <a:lnTo>
                  <a:pt x="917185" y="158353"/>
                </a:lnTo>
                <a:lnTo>
                  <a:pt x="910056" y="158750"/>
                </a:lnTo>
                <a:lnTo>
                  <a:pt x="902928" y="159544"/>
                </a:lnTo>
                <a:lnTo>
                  <a:pt x="895403" y="161131"/>
                </a:lnTo>
                <a:lnTo>
                  <a:pt x="881937" y="164306"/>
                </a:lnTo>
                <a:lnTo>
                  <a:pt x="875996" y="165894"/>
                </a:lnTo>
                <a:lnTo>
                  <a:pt x="870451" y="167878"/>
                </a:lnTo>
                <a:lnTo>
                  <a:pt x="870451" y="196453"/>
                </a:lnTo>
                <a:lnTo>
                  <a:pt x="871640" y="196453"/>
                </a:lnTo>
                <a:lnTo>
                  <a:pt x="876392" y="194072"/>
                </a:lnTo>
                <a:lnTo>
                  <a:pt x="881145" y="191691"/>
                </a:lnTo>
                <a:lnTo>
                  <a:pt x="887086" y="189309"/>
                </a:lnTo>
                <a:lnTo>
                  <a:pt x="893422" y="186928"/>
                </a:lnTo>
                <a:lnTo>
                  <a:pt x="900551" y="184944"/>
                </a:lnTo>
                <a:lnTo>
                  <a:pt x="907680" y="182959"/>
                </a:lnTo>
                <a:lnTo>
                  <a:pt x="914809" y="182166"/>
                </a:lnTo>
                <a:lnTo>
                  <a:pt x="922334" y="182166"/>
                </a:lnTo>
                <a:lnTo>
                  <a:pt x="926294" y="182166"/>
                </a:lnTo>
                <a:lnTo>
                  <a:pt x="930255" y="182562"/>
                </a:lnTo>
                <a:lnTo>
                  <a:pt x="934215" y="182959"/>
                </a:lnTo>
                <a:lnTo>
                  <a:pt x="937384" y="183753"/>
                </a:lnTo>
                <a:lnTo>
                  <a:pt x="940948" y="185341"/>
                </a:lnTo>
                <a:lnTo>
                  <a:pt x="944117" y="186531"/>
                </a:lnTo>
                <a:lnTo>
                  <a:pt x="947285" y="188119"/>
                </a:lnTo>
                <a:lnTo>
                  <a:pt x="950057" y="189706"/>
                </a:lnTo>
                <a:lnTo>
                  <a:pt x="952434" y="192087"/>
                </a:lnTo>
                <a:lnTo>
                  <a:pt x="954810" y="194072"/>
                </a:lnTo>
                <a:lnTo>
                  <a:pt x="956394" y="196850"/>
                </a:lnTo>
                <a:lnTo>
                  <a:pt x="957978" y="199628"/>
                </a:lnTo>
                <a:lnTo>
                  <a:pt x="959167" y="202803"/>
                </a:lnTo>
                <a:lnTo>
                  <a:pt x="959959" y="206375"/>
                </a:lnTo>
                <a:lnTo>
                  <a:pt x="960751" y="209550"/>
                </a:lnTo>
                <a:lnTo>
                  <a:pt x="960751" y="213519"/>
                </a:lnTo>
                <a:lnTo>
                  <a:pt x="959959" y="219472"/>
                </a:lnTo>
                <a:lnTo>
                  <a:pt x="959167" y="224234"/>
                </a:lnTo>
                <a:lnTo>
                  <a:pt x="957978" y="229394"/>
                </a:lnTo>
                <a:lnTo>
                  <a:pt x="955998" y="233759"/>
                </a:lnTo>
                <a:lnTo>
                  <a:pt x="954018" y="237331"/>
                </a:lnTo>
                <a:lnTo>
                  <a:pt x="950850" y="241300"/>
                </a:lnTo>
                <a:lnTo>
                  <a:pt x="947681" y="245269"/>
                </a:lnTo>
                <a:lnTo>
                  <a:pt x="943325" y="248444"/>
                </a:lnTo>
                <a:lnTo>
                  <a:pt x="939760" y="252016"/>
                </a:lnTo>
                <a:lnTo>
                  <a:pt x="935800" y="254794"/>
                </a:lnTo>
                <a:lnTo>
                  <a:pt x="931047" y="257969"/>
                </a:lnTo>
                <a:lnTo>
                  <a:pt x="925898" y="261144"/>
                </a:lnTo>
                <a:lnTo>
                  <a:pt x="906096" y="272653"/>
                </a:lnTo>
                <a:lnTo>
                  <a:pt x="906096" y="315516"/>
                </a:lnTo>
                <a:lnTo>
                  <a:pt x="931443" y="315516"/>
                </a:lnTo>
                <a:lnTo>
                  <a:pt x="931443" y="283766"/>
                </a:lnTo>
                <a:lnTo>
                  <a:pt x="942929" y="277019"/>
                </a:lnTo>
                <a:lnTo>
                  <a:pt x="953226" y="270272"/>
                </a:lnTo>
                <a:lnTo>
                  <a:pt x="958374" y="266700"/>
                </a:lnTo>
                <a:lnTo>
                  <a:pt x="963127" y="262731"/>
                </a:lnTo>
                <a:lnTo>
                  <a:pt x="967484" y="259159"/>
                </a:lnTo>
                <a:lnTo>
                  <a:pt x="971444" y="255191"/>
                </a:lnTo>
                <a:lnTo>
                  <a:pt x="975405" y="250825"/>
                </a:lnTo>
                <a:lnTo>
                  <a:pt x="978573" y="246459"/>
                </a:lnTo>
                <a:lnTo>
                  <a:pt x="981741" y="241300"/>
                </a:lnTo>
                <a:lnTo>
                  <a:pt x="984514" y="236141"/>
                </a:lnTo>
                <a:lnTo>
                  <a:pt x="986494" y="230187"/>
                </a:lnTo>
                <a:lnTo>
                  <a:pt x="988079" y="224234"/>
                </a:lnTo>
                <a:lnTo>
                  <a:pt x="989267" y="218281"/>
                </a:lnTo>
                <a:lnTo>
                  <a:pt x="989267" y="211534"/>
                </a:lnTo>
                <a:lnTo>
                  <a:pt x="989267" y="205581"/>
                </a:lnTo>
                <a:lnTo>
                  <a:pt x="988475" y="200025"/>
                </a:lnTo>
                <a:lnTo>
                  <a:pt x="986494" y="194866"/>
                </a:lnTo>
                <a:lnTo>
                  <a:pt x="984910" y="189706"/>
                </a:lnTo>
                <a:lnTo>
                  <a:pt x="982534" y="185341"/>
                </a:lnTo>
                <a:lnTo>
                  <a:pt x="979365" y="180578"/>
                </a:lnTo>
                <a:lnTo>
                  <a:pt x="975801" y="176212"/>
                </a:lnTo>
                <a:lnTo>
                  <a:pt x="971840" y="172641"/>
                </a:lnTo>
                <a:lnTo>
                  <a:pt x="967484" y="169069"/>
                </a:lnTo>
                <a:lnTo>
                  <a:pt x="962335" y="166291"/>
                </a:lnTo>
                <a:lnTo>
                  <a:pt x="956790" y="163512"/>
                </a:lnTo>
                <a:lnTo>
                  <a:pt x="951246" y="161528"/>
                </a:lnTo>
                <a:lnTo>
                  <a:pt x="944909" y="159941"/>
                </a:lnTo>
                <a:lnTo>
                  <a:pt x="938176" y="159147"/>
                </a:lnTo>
                <a:lnTo>
                  <a:pt x="931443" y="158353"/>
                </a:lnTo>
                <a:lnTo>
                  <a:pt x="923918" y="157956"/>
                </a:lnTo>
                <a:close/>
                <a:moveTo>
                  <a:pt x="925106" y="0"/>
                </a:moveTo>
                <a:lnTo>
                  <a:pt x="938968" y="0"/>
                </a:lnTo>
                <a:lnTo>
                  <a:pt x="952434" y="397"/>
                </a:lnTo>
                <a:lnTo>
                  <a:pt x="965503" y="1984"/>
                </a:lnTo>
                <a:lnTo>
                  <a:pt x="978177" y="3572"/>
                </a:lnTo>
                <a:lnTo>
                  <a:pt x="990059" y="5953"/>
                </a:lnTo>
                <a:lnTo>
                  <a:pt x="1001544" y="9128"/>
                </a:lnTo>
                <a:lnTo>
                  <a:pt x="1012238" y="12303"/>
                </a:lnTo>
                <a:lnTo>
                  <a:pt x="1022931" y="15875"/>
                </a:lnTo>
                <a:lnTo>
                  <a:pt x="1032436" y="19844"/>
                </a:lnTo>
                <a:lnTo>
                  <a:pt x="1041942" y="24209"/>
                </a:lnTo>
                <a:lnTo>
                  <a:pt x="1050259" y="28178"/>
                </a:lnTo>
                <a:lnTo>
                  <a:pt x="1058180" y="32544"/>
                </a:lnTo>
                <a:lnTo>
                  <a:pt x="1065704" y="37306"/>
                </a:lnTo>
                <a:lnTo>
                  <a:pt x="1072437" y="41275"/>
                </a:lnTo>
                <a:lnTo>
                  <a:pt x="1084715" y="50006"/>
                </a:lnTo>
                <a:lnTo>
                  <a:pt x="1093824" y="57547"/>
                </a:lnTo>
                <a:lnTo>
                  <a:pt x="1100557" y="63500"/>
                </a:lnTo>
                <a:lnTo>
                  <a:pt x="1106102" y="68659"/>
                </a:lnTo>
                <a:lnTo>
                  <a:pt x="1104121" y="73025"/>
                </a:lnTo>
                <a:lnTo>
                  <a:pt x="1101745" y="77390"/>
                </a:lnTo>
                <a:lnTo>
                  <a:pt x="1098577" y="83344"/>
                </a:lnTo>
                <a:lnTo>
                  <a:pt x="1094220" y="89694"/>
                </a:lnTo>
                <a:lnTo>
                  <a:pt x="1089071" y="96837"/>
                </a:lnTo>
                <a:lnTo>
                  <a:pt x="1082339" y="103981"/>
                </a:lnTo>
                <a:lnTo>
                  <a:pt x="1078774" y="107156"/>
                </a:lnTo>
                <a:lnTo>
                  <a:pt x="1074418" y="111125"/>
                </a:lnTo>
                <a:lnTo>
                  <a:pt x="1070457" y="113903"/>
                </a:lnTo>
                <a:lnTo>
                  <a:pt x="1066101" y="117475"/>
                </a:lnTo>
                <a:lnTo>
                  <a:pt x="1060952" y="119856"/>
                </a:lnTo>
                <a:lnTo>
                  <a:pt x="1056199" y="122237"/>
                </a:lnTo>
                <a:lnTo>
                  <a:pt x="1050655" y="125016"/>
                </a:lnTo>
                <a:lnTo>
                  <a:pt x="1045110" y="126603"/>
                </a:lnTo>
                <a:lnTo>
                  <a:pt x="1039169" y="128191"/>
                </a:lnTo>
                <a:lnTo>
                  <a:pt x="1032832" y="128984"/>
                </a:lnTo>
                <a:lnTo>
                  <a:pt x="1026100" y="129381"/>
                </a:lnTo>
                <a:lnTo>
                  <a:pt x="1018971" y="129381"/>
                </a:lnTo>
                <a:lnTo>
                  <a:pt x="1011842" y="128984"/>
                </a:lnTo>
                <a:lnTo>
                  <a:pt x="1004317" y="127794"/>
                </a:lnTo>
                <a:lnTo>
                  <a:pt x="996792" y="125809"/>
                </a:lnTo>
                <a:lnTo>
                  <a:pt x="988475" y="123428"/>
                </a:lnTo>
                <a:lnTo>
                  <a:pt x="979761" y="119856"/>
                </a:lnTo>
                <a:lnTo>
                  <a:pt x="971048" y="115490"/>
                </a:lnTo>
                <a:lnTo>
                  <a:pt x="960751" y="110728"/>
                </a:lnTo>
                <a:lnTo>
                  <a:pt x="950057" y="105965"/>
                </a:lnTo>
                <a:lnTo>
                  <a:pt x="992435" y="126603"/>
                </a:lnTo>
                <a:lnTo>
                  <a:pt x="1012634" y="135334"/>
                </a:lnTo>
                <a:lnTo>
                  <a:pt x="1022139" y="139700"/>
                </a:lnTo>
                <a:lnTo>
                  <a:pt x="1031248" y="142875"/>
                </a:lnTo>
                <a:lnTo>
                  <a:pt x="1039961" y="145653"/>
                </a:lnTo>
                <a:lnTo>
                  <a:pt x="1049070" y="147637"/>
                </a:lnTo>
                <a:lnTo>
                  <a:pt x="1056991" y="149225"/>
                </a:lnTo>
                <a:lnTo>
                  <a:pt x="1064516" y="149622"/>
                </a:lnTo>
                <a:lnTo>
                  <a:pt x="1068081" y="149622"/>
                </a:lnTo>
                <a:lnTo>
                  <a:pt x="1071645" y="149225"/>
                </a:lnTo>
                <a:lnTo>
                  <a:pt x="1075606" y="148431"/>
                </a:lnTo>
                <a:lnTo>
                  <a:pt x="1078378" y="147637"/>
                </a:lnTo>
                <a:lnTo>
                  <a:pt x="1081546" y="146844"/>
                </a:lnTo>
                <a:lnTo>
                  <a:pt x="1084715" y="145256"/>
                </a:lnTo>
                <a:lnTo>
                  <a:pt x="1087487" y="143272"/>
                </a:lnTo>
                <a:lnTo>
                  <a:pt x="1090260" y="141287"/>
                </a:lnTo>
                <a:lnTo>
                  <a:pt x="1091844" y="155972"/>
                </a:lnTo>
                <a:lnTo>
                  <a:pt x="1092240" y="169069"/>
                </a:lnTo>
                <a:lnTo>
                  <a:pt x="1092240" y="181769"/>
                </a:lnTo>
                <a:lnTo>
                  <a:pt x="1091448" y="194072"/>
                </a:lnTo>
                <a:lnTo>
                  <a:pt x="1093824" y="192087"/>
                </a:lnTo>
                <a:lnTo>
                  <a:pt x="1094616" y="191294"/>
                </a:lnTo>
                <a:lnTo>
                  <a:pt x="1096200" y="191294"/>
                </a:lnTo>
                <a:lnTo>
                  <a:pt x="1097785" y="191691"/>
                </a:lnTo>
                <a:lnTo>
                  <a:pt x="1098973" y="192484"/>
                </a:lnTo>
                <a:lnTo>
                  <a:pt x="1100557" y="194072"/>
                </a:lnTo>
                <a:lnTo>
                  <a:pt x="1101745" y="195659"/>
                </a:lnTo>
                <a:lnTo>
                  <a:pt x="1103329" y="198834"/>
                </a:lnTo>
                <a:lnTo>
                  <a:pt x="1104517" y="201612"/>
                </a:lnTo>
                <a:lnTo>
                  <a:pt x="1106894" y="209153"/>
                </a:lnTo>
                <a:lnTo>
                  <a:pt x="1108478" y="218678"/>
                </a:lnTo>
                <a:lnTo>
                  <a:pt x="1110062" y="228997"/>
                </a:lnTo>
                <a:lnTo>
                  <a:pt x="1110854" y="240506"/>
                </a:lnTo>
                <a:lnTo>
                  <a:pt x="1111250" y="253206"/>
                </a:lnTo>
                <a:lnTo>
                  <a:pt x="1110854" y="265113"/>
                </a:lnTo>
                <a:lnTo>
                  <a:pt x="1110062" y="277019"/>
                </a:lnTo>
                <a:lnTo>
                  <a:pt x="1108478" y="287734"/>
                </a:lnTo>
                <a:lnTo>
                  <a:pt x="1106894" y="296466"/>
                </a:lnTo>
                <a:lnTo>
                  <a:pt x="1104517" y="304006"/>
                </a:lnTo>
                <a:lnTo>
                  <a:pt x="1103329" y="307578"/>
                </a:lnTo>
                <a:lnTo>
                  <a:pt x="1101745" y="309959"/>
                </a:lnTo>
                <a:lnTo>
                  <a:pt x="1100557" y="311944"/>
                </a:lnTo>
                <a:lnTo>
                  <a:pt x="1098973" y="313531"/>
                </a:lnTo>
                <a:lnTo>
                  <a:pt x="1097785" y="314722"/>
                </a:lnTo>
                <a:lnTo>
                  <a:pt x="1096200" y="314722"/>
                </a:lnTo>
                <a:lnTo>
                  <a:pt x="1094220" y="314722"/>
                </a:lnTo>
                <a:lnTo>
                  <a:pt x="1093032" y="313531"/>
                </a:lnTo>
                <a:lnTo>
                  <a:pt x="1091448" y="311547"/>
                </a:lnTo>
                <a:lnTo>
                  <a:pt x="1090260" y="309563"/>
                </a:lnTo>
                <a:lnTo>
                  <a:pt x="1088279" y="306784"/>
                </a:lnTo>
                <a:lnTo>
                  <a:pt x="1087091" y="303213"/>
                </a:lnTo>
                <a:lnTo>
                  <a:pt x="1085111" y="295275"/>
                </a:lnTo>
                <a:lnTo>
                  <a:pt x="1083923" y="305594"/>
                </a:lnTo>
                <a:lnTo>
                  <a:pt x="1081546" y="316309"/>
                </a:lnTo>
                <a:lnTo>
                  <a:pt x="1079566" y="327025"/>
                </a:lnTo>
                <a:lnTo>
                  <a:pt x="1077190" y="336550"/>
                </a:lnTo>
                <a:lnTo>
                  <a:pt x="1074022" y="346075"/>
                </a:lnTo>
                <a:lnTo>
                  <a:pt x="1070853" y="355997"/>
                </a:lnTo>
                <a:lnTo>
                  <a:pt x="1067289" y="364728"/>
                </a:lnTo>
                <a:lnTo>
                  <a:pt x="1063328" y="373460"/>
                </a:lnTo>
                <a:lnTo>
                  <a:pt x="1058972" y="382588"/>
                </a:lnTo>
                <a:lnTo>
                  <a:pt x="1054219" y="390525"/>
                </a:lnTo>
                <a:lnTo>
                  <a:pt x="1049863" y="398463"/>
                </a:lnTo>
                <a:lnTo>
                  <a:pt x="1044714" y="406003"/>
                </a:lnTo>
                <a:lnTo>
                  <a:pt x="1039565" y="413147"/>
                </a:lnTo>
                <a:lnTo>
                  <a:pt x="1034021" y="420291"/>
                </a:lnTo>
                <a:lnTo>
                  <a:pt x="1028872" y="427038"/>
                </a:lnTo>
                <a:lnTo>
                  <a:pt x="1022931" y="433388"/>
                </a:lnTo>
                <a:lnTo>
                  <a:pt x="1016990" y="439341"/>
                </a:lnTo>
                <a:lnTo>
                  <a:pt x="1011050" y="444897"/>
                </a:lnTo>
                <a:lnTo>
                  <a:pt x="1004713" y="450453"/>
                </a:lnTo>
                <a:lnTo>
                  <a:pt x="998376" y="455216"/>
                </a:lnTo>
                <a:lnTo>
                  <a:pt x="992039" y="459581"/>
                </a:lnTo>
                <a:lnTo>
                  <a:pt x="985702" y="463947"/>
                </a:lnTo>
                <a:lnTo>
                  <a:pt x="979365" y="467519"/>
                </a:lnTo>
                <a:lnTo>
                  <a:pt x="973028" y="471091"/>
                </a:lnTo>
                <a:lnTo>
                  <a:pt x="966692" y="473869"/>
                </a:lnTo>
                <a:lnTo>
                  <a:pt x="959959" y="477044"/>
                </a:lnTo>
                <a:lnTo>
                  <a:pt x="954018" y="479028"/>
                </a:lnTo>
                <a:lnTo>
                  <a:pt x="947681" y="480616"/>
                </a:lnTo>
                <a:lnTo>
                  <a:pt x="941344" y="482600"/>
                </a:lnTo>
                <a:lnTo>
                  <a:pt x="935404" y="483394"/>
                </a:lnTo>
                <a:lnTo>
                  <a:pt x="929067" y="484188"/>
                </a:lnTo>
                <a:lnTo>
                  <a:pt x="923126" y="484188"/>
                </a:lnTo>
                <a:lnTo>
                  <a:pt x="917977" y="484188"/>
                </a:lnTo>
                <a:lnTo>
                  <a:pt x="912829" y="483394"/>
                </a:lnTo>
                <a:lnTo>
                  <a:pt x="908076" y="482203"/>
                </a:lnTo>
                <a:lnTo>
                  <a:pt x="902531" y="480616"/>
                </a:lnTo>
                <a:lnTo>
                  <a:pt x="896987" y="478632"/>
                </a:lnTo>
                <a:lnTo>
                  <a:pt x="891046" y="476647"/>
                </a:lnTo>
                <a:lnTo>
                  <a:pt x="885105" y="473472"/>
                </a:lnTo>
                <a:lnTo>
                  <a:pt x="879561" y="470694"/>
                </a:lnTo>
                <a:lnTo>
                  <a:pt x="873620" y="466725"/>
                </a:lnTo>
                <a:lnTo>
                  <a:pt x="867283" y="463153"/>
                </a:lnTo>
                <a:lnTo>
                  <a:pt x="861342" y="458788"/>
                </a:lnTo>
                <a:lnTo>
                  <a:pt x="855005" y="454025"/>
                </a:lnTo>
                <a:lnTo>
                  <a:pt x="848669" y="449263"/>
                </a:lnTo>
                <a:lnTo>
                  <a:pt x="842728" y="444103"/>
                </a:lnTo>
                <a:lnTo>
                  <a:pt x="836391" y="438150"/>
                </a:lnTo>
                <a:lnTo>
                  <a:pt x="830450" y="432197"/>
                </a:lnTo>
                <a:lnTo>
                  <a:pt x="824114" y="425847"/>
                </a:lnTo>
                <a:lnTo>
                  <a:pt x="818173" y="419497"/>
                </a:lnTo>
                <a:lnTo>
                  <a:pt x="812628" y="412750"/>
                </a:lnTo>
                <a:lnTo>
                  <a:pt x="807083" y="405606"/>
                </a:lnTo>
                <a:lnTo>
                  <a:pt x="801539" y="398463"/>
                </a:lnTo>
                <a:lnTo>
                  <a:pt x="795994" y="390525"/>
                </a:lnTo>
                <a:lnTo>
                  <a:pt x="790845" y="382985"/>
                </a:lnTo>
                <a:lnTo>
                  <a:pt x="786093" y="374650"/>
                </a:lnTo>
                <a:lnTo>
                  <a:pt x="780944" y="366316"/>
                </a:lnTo>
                <a:lnTo>
                  <a:pt x="776588" y="357585"/>
                </a:lnTo>
                <a:lnTo>
                  <a:pt x="772231" y="349250"/>
                </a:lnTo>
                <a:lnTo>
                  <a:pt x="768271" y="340122"/>
                </a:lnTo>
                <a:lnTo>
                  <a:pt x="764706" y="330597"/>
                </a:lnTo>
                <a:lnTo>
                  <a:pt x="761142" y="321469"/>
                </a:lnTo>
                <a:lnTo>
                  <a:pt x="758369" y="311944"/>
                </a:lnTo>
                <a:lnTo>
                  <a:pt x="755201" y="302419"/>
                </a:lnTo>
                <a:lnTo>
                  <a:pt x="753221" y="308769"/>
                </a:lnTo>
                <a:lnTo>
                  <a:pt x="750448" y="313531"/>
                </a:lnTo>
                <a:lnTo>
                  <a:pt x="749260" y="315516"/>
                </a:lnTo>
                <a:lnTo>
                  <a:pt x="748072" y="316706"/>
                </a:lnTo>
                <a:lnTo>
                  <a:pt x="746884" y="317500"/>
                </a:lnTo>
                <a:lnTo>
                  <a:pt x="745696" y="317500"/>
                </a:lnTo>
                <a:lnTo>
                  <a:pt x="743715" y="317500"/>
                </a:lnTo>
                <a:lnTo>
                  <a:pt x="742131" y="316309"/>
                </a:lnTo>
                <a:lnTo>
                  <a:pt x="740943" y="315119"/>
                </a:lnTo>
                <a:lnTo>
                  <a:pt x="739755" y="313134"/>
                </a:lnTo>
                <a:lnTo>
                  <a:pt x="738567" y="310356"/>
                </a:lnTo>
                <a:lnTo>
                  <a:pt x="736983" y="307181"/>
                </a:lnTo>
                <a:lnTo>
                  <a:pt x="734606" y="299641"/>
                </a:lnTo>
                <a:lnTo>
                  <a:pt x="733022" y="290513"/>
                </a:lnTo>
                <a:lnTo>
                  <a:pt x="731834" y="280194"/>
                </a:lnTo>
                <a:lnTo>
                  <a:pt x="730250" y="268288"/>
                </a:lnTo>
                <a:lnTo>
                  <a:pt x="730250" y="255984"/>
                </a:lnTo>
                <a:lnTo>
                  <a:pt x="730250" y="243284"/>
                </a:lnTo>
                <a:lnTo>
                  <a:pt x="731834" y="231775"/>
                </a:lnTo>
                <a:lnTo>
                  <a:pt x="733022" y="221456"/>
                </a:lnTo>
                <a:lnTo>
                  <a:pt x="734606" y="212328"/>
                </a:lnTo>
                <a:lnTo>
                  <a:pt x="736983" y="204787"/>
                </a:lnTo>
                <a:lnTo>
                  <a:pt x="738567" y="201612"/>
                </a:lnTo>
                <a:lnTo>
                  <a:pt x="739755" y="198834"/>
                </a:lnTo>
                <a:lnTo>
                  <a:pt x="740943" y="196453"/>
                </a:lnTo>
                <a:lnTo>
                  <a:pt x="742131" y="195262"/>
                </a:lnTo>
                <a:lnTo>
                  <a:pt x="743715" y="194469"/>
                </a:lnTo>
                <a:lnTo>
                  <a:pt x="745696" y="194072"/>
                </a:lnTo>
                <a:lnTo>
                  <a:pt x="746488" y="194072"/>
                </a:lnTo>
                <a:lnTo>
                  <a:pt x="747280" y="194866"/>
                </a:lnTo>
                <a:lnTo>
                  <a:pt x="747676" y="186531"/>
                </a:lnTo>
                <a:lnTo>
                  <a:pt x="748072" y="178594"/>
                </a:lnTo>
                <a:lnTo>
                  <a:pt x="748864" y="171450"/>
                </a:lnTo>
                <a:lnTo>
                  <a:pt x="750052" y="164306"/>
                </a:lnTo>
                <a:lnTo>
                  <a:pt x="749260" y="155575"/>
                </a:lnTo>
                <a:lnTo>
                  <a:pt x="748864" y="147637"/>
                </a:lnTo>
                <a:lnTo>
                  <a:pt x="748864" y="139700"/>
                </a:lnTo>
                <a:lnTo>
                  <a:pt x="749260" y="132556"/>
                </a:lnTo>
                <a:lnTo>
                  <a:pt x="750052" y="125809"/>
                </a:lnTo>
                <a:lnTo>
                  <a:pt x="751240" y="119459"/>
                </a:lnTo>
                <a:lnTo>
                  <a:pt x="752429" y="113506"/>
                </a:lnTo>
                <a:lnTo>
                  <a:pt x="754013" y="107553"/>
                </a:lnTo>
                <a:lnTo>
                  <a:pt x="755993" y="102394"/>
                </a:lnTo>
                <a:lnTo>
                  <a:pt x="758369" y="98028"/>
                </a:lnTo>
                <a:lnTo>
                  <a:pt x="760746" y="93265"/>
                </a:lnTo>
                <a:lnTo>
                  <a:pt x="763122" y="89694"/>
                </a:lnTo>
                <a:lnTo>
                  <a:pt x="766686" y="85725"/>
                </a:lnTo>
                <a:lnTo>
                  <a:pt x="769459" y="82153"/>
                </a:lnTo>
                <a:lnTo>
                  <a:pt x="773419" y="79375"/>
                </a:lnTo>
                <a:lnTo>
                  <a:pt x="776984" y="76994"/>
                </a:lnTo>
                <a:lnTo>
                  <a:pt x="760350" y="76994"/>
                </a:lnTo>
                <a:lnTo>
                  <a:pt x="747280" y="77390"/>
                </a:lnTo>
                <a:lnTo>
                  <a:pt x="735794" y="78184"/>
                </a:lnTo>
                <a:lnTo>
                  <a:pt x="743715" y="73819"/>
                </a:lnTo>
                <a:lnTo>
                  <a:pt x="752032" y="68659"/>
                </a:lnTo>
                <a:lnTo>
                  <a:pt x="759953" y="63500"/>
                </a:lnTo>
                <a:lnTo>
                  <a:pt x="767874" y="57150"/>
                </a:lnTo>
                <a:lnTo>
                  <a:pt x="782924" y="45640"/>
                </a:lnTo>
                <a:lnTo>
                  <a:pt x="790053" y="40878"/>
                </a:lnTo>
                <a:lnTo>
                  <a:pt x="796390" y="36909"/>
                </a:lnTo>
                <a:lnTo>
                  <a:pt x="814212" y="28178"/>
                </a:lnTo>
                <a:lnTo>
                  <a:pt x="831242" y="21034"/>
                </a:lnTo>
                <a:lnTo>
                  <a:pt x="848273" y="15081"/>
                </a:lnTo>
                <a:lnTo>
                  <a:pt x="864511" y="9922"/>
                </a:lnTo>
                <a:lnTo>
                  <a:pt x="880749" y="5953"/>
                </a:lnTo>
                <a:lnTo>
                  <a:pt x="895799" y="3175"/>
                </a:lnTo>
                <a:lnTo>
                  <a:pt x="910849" y="1587"/>
                </a:lnTo>
                <a:lnTo>
                  <a:pt x="925106" y="0"/>
                </a:lnTo>
                <a:close/>
              </a:path>
            </a:pathLst>
          </a:cu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 rot="1500000">
            <a:off x="54610" y="5375910"/>
            <a:ext cx="40468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>
                <a:latin typeface="Yu Gothic UI Semibold" panose="020B0700000000000000" charset="-128"/>
                <a:ea typeface="Yu Gothic UI Semibold" panose="020B0700000000000000" charset="-128"/>
              </a:rPr>
              <a:t>同时出现时优先实例的顺序为：1&gt;2&gt;3</a:t>
            </a:r>
            <a:endParaRPr lang="zh-CN" altLang="en-US">
              <a:latin typeface="Yu Gothic UI Semibold" panose="020B0700000000000000" charset="-128"/>
              <a:ea typeface="Yu Gothic UI Semibold" panose="020B0700000000000000" charset="-128"/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3249295" y="219075"/>
            <a:ext cx="2961640" cy="877570"/>
            <a:chOff x="4868" y="154"/>
            <a:chExt cx="4664" cy="1382"/>
          </a:xfrm>
        </p:grpSpPr>
        <p:sp>
          <p:nvSpPr>
            <p:cNvPr id="29" name="椭圆 28"/>
            <p:cNvSpPr/>
            <p:nvPr/>
          </p:nvSpPr>
          <p:spPr>
            <a:xfrm>
              <a:off x="4868" y="154"/>
              <a:ext cx="4664" cy="138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5992" y="483"/>
              <a:ext cx="2123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en-US" altLang="zh-CN" sz="240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CSS</a:t>
              </a:r>
              <a:r>
                <a:rPr lang="zh-CN" altLang="en-US" sz="240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样式</a:t>
              </a:r>
              <a:endParaRPr lang="zh-CN" altLang="en-US" sz="240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7515860" y="316865"/>
            <a:ext cx="1483360" cy="1352550"/>
            <a:chOff x="11606" y="292"/>
            <a:chExt cx="2336" cy="2130"/>
          </a:xfrm>
        </p:grpSpPr>
        <p:sp>
          <p:nvSpPr>
            <p:cNvPr id="213" name=" 213"/>
            <p:cNvSpPr/>
            <p:nvPr/>
          </p:nvSpPr>
          <p:spPr>
            <a:xfrm>
              <a:off x="11606" y="292"/>
              <a:ext cx="2337" cy="2130"/>
            </a:xfrm>
            <a:custGeom>
              <a:avLst/>
              <a:gdLst/>
              <a:ahLst/>
              <a:cxnLst/>
              <a:rect l="l" t="t" r="r" b="b"/>
              <a:pathLst>
                <a:path w="1160528" h="1137856">
                  <a:moveTo>
                    <a:pt x="301373" y="145324"/>
                  </a:moveTo>
                  <a:cubicBezTo>
                    <a:pt x="77474" y="176329"/>
                    <a:pt x="-76715" y="585266"/>
                    <a:pt x="580264" y="1067944"/>
                  </a:cubicBezTo>
                  <a:cubicBezTo>
                    <a:pt x="1535870" y="365866"/>
                    <a:pt x="775286" y="-180195"/>
                    <a:pt x="580264" y="365866"/>
                  </a:cubicBezTo>
                  <a:cubicBezTo>
                    <a:pt x="519320" y="195222"/>
                    <a:pt x="403145" y="131231"/>
                    <a:pt x="301373" y="145324"/>
                  </a:cubicBezTo>
                  <a:close/>
                  <a:moveTo>
                    <a:pt x="237013" y="2324"/>
                  </a:moveTo>
                  <a:cubicBezTo>
                    <a:pt x="362271" y="-15022"/>
                    <a:pt x="505256" y="63737"/>
                    <a:pt x="580264" y="273760"/>
                  </a:cubicBezTo>
                  <a:cubicBezTo>
                    <a:pt x="820291" y="-398315"/>
                    <a:pt x="1756395" y="273760"/>
                    <a:pt x="580264" y="1137856"/>
                  </a:cubicBezTo>
                  <a:cubicBezTo>
                    <a:pt x="-228326" y="543790"/>
                    <a:pt x="-38555" y="40484"/>
                    <a:pt x="237013" y="2324"/>
                  </a:cubicBezTo>
                  <a:close/>
                </a:path>
              </a:pathLst>
            </a:custGeom>
            <a:solidFill>
              <a:srgbClr val="00B05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12150" y="994"/>
              <a:ext cx="1248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400">
                  <a:ln w="6600">
                    <a:solidFill>
                      <a:schemeClr val="accent2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dist="38100" dir="2700000" algn="tl" rotWithShape="0">
                      <a:schemeClr val="accent2"/>
                    </a:outerShdw>
                  </a:effectLst>
                  <a:latin typeface="Arial Black" panose="020B0A04020102020204" charset="0"/>
                </a:rPr>
                <a:t>五组</a:t>
              </a:r>
              <a:endParaRPr lang="zh-CN" altLang="en-US" sz="240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Arial Black" panose="020B0A04020102020204" charset="0"/>
              </a:endParaRPr>
            </a:p>
          </p:txBody>
        </p:sp>
      </p:grpSp>
    </p:spTree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ntr" presetSubtype="1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 fmla="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 2050"/>
          <p:cNvSpPr/>
          <p:nvPr/>
        </p:nvSpPr>
        <p:spPr bwMode="auto">
          <a:xfrm rot="300000">
            <a:off x="7359650" y="4926330"/>
            <a:ext cx="1647825" cy="1938655"/>
          </a:xfrm>
          <a:custGeom>
            <a:avLst/>
            <a:gdLst>
              <a:gd name="T0" fmla="*/ 1052180 w 1822450"/>
              <a:gd name="T1" fmla="*/ 1891814 h 1912938"/>
              <a:gd name="T2" fmla="*/ 834486 w 1822450"/>
              <a:gd name="T3" fmla="*/ 1843067 h 1912938"/>
              <a:gd name="T4" fmla="*/ 702457 w 1822450"/>
              <a:gd name="T5" fmla="*/ 1904601 h 1912938"/>
              <a:gd name="T6" fmla="*/ 1654740 w 1822450"/>
              <a:gd name="T7" fmla="*/ 1644404 h 1912938"/>
              <a:gd name="T8" fmla="*/ 1553494 w 1822450"/>
              <a:gd name="T9" fmla="*/ 1640423 h 1912938"/>
              <a:gd name="T10" fmla="*/ 1385313 w 1822450"/>
              <a:gd name="T11" fmla="*/ 1639229 h 1912938"/>
              <a:gd name="T12" fmla="*/ 1338497 w 1822450"/>
              <a:gd name="T13" fmla="*/ 1607788 h 1912938"/>
              <a:gd name="T14" fmla="*/ 436229 w 1822450"/>
              <a:gd name="T15" fmla="*/ 1649976 h 1912938"/>
              <a:gd name="T16" fmla="*/ 265376 w 1822450"/>
              <a:gd name="T17" fmla="*/ 1639229 h 1912938"/>
              <a:gd name="T18" fmla="*/ 148309 w 1822450"/>
              <a:gd name="T19" fmla="*/ 1649577 h 1912938"/>
              <a:gd name="T20" fmla="*/ 624432 w 1822450"/>
              <a:gd name="T21" fmla="*/ 1289910 h 1912938"/>
              <a:gd name="T22" fmla="*/ 583933 w 1822450"/>
              <a:gd name="T23" fmla="*/ 1302672 h 1912938"/>
              <a:gd name="T24" fmla="*/ 1245239 w 1822450"/>
              <a:gd name="T25" fmla="*/ 1301091 h 1912938"/>
              <a:gd name="T26" fmla="*/ 1203152 w 1822450"/>
              <a:gd name="T27" fmla="*/ 1281551 h 1912938"/>
              <a:gd name="T28" fmla="*/ 110393 w 1822450"/>
              <a:gd name="T29" fmla="*/ 1147347 h 1912938"/>
              <a:gd name="T30" fmla="*/ 86508 w 1822450"/>
              <a:gd name="T31" fmla="*/ 1182918 h 1912938"/>
              <a:gd name="T32" fmla="*/ 1760008 w 1822450"/>
              <a:gd name="T33" fmla="*/ 1169884 h 1912938"/>
              <a:gd name="T34" fmla="*/ 1709636 w 1822450"/>
              <a:gd name="T35" fmla="*/ 1166651 h 1912938"/>
              <a:gd name="T36" fmla="*/ 366123 w 1822450"/>
              <a:gd name="T37" fmla="*/ 583339 h 1912938"/>
              <a:gd name="T38" fmla="*/ 468306 w 1822450"/>
              <a:gd name="T39" fmla="*/ 1328065 h 1912938"/>
              <a:gd name="T40" fmla="*/ 96264 w 1822450"/>
              <a:gd name="T41" fmla="*/ 768237 h 1912938"/>
              <a:gd name="T42" fmla="*/ 1183 w 1822450"/>
              <a:gd name="T43" fmla="*/ 654059 h 1912938"/>
              <a:gd name="T44" fmla="*/ 1654601 w 1822450"/>
              <a:gd name="T45" fmla="*/ 539486 h 1912938"/>
              <a:gd name="T46" fmla="*/ 1777799 w 1822450"/>
              <a:gd name="T47" fmla="*/ 1076207 h 1912938"/>
              <a:gd name="T48" fmla="*/ 1669211 w 1822450"/>
              <a:gd name="T49" fmla="*/ 1082926 h 1912938"/>
              <a:gd name="T50" fmla="*/ 1379381 w 1822450"/>
              <a:gd name="T51" fmla="*/ 1258406 h 1912938"/>
              <a:gd name="T52" fmla="*/ 1596951 w 1822450"/>
              <a:gd name="T53" fmla="*/ 534744 h 1912938"/>
              <a:gd name="T54" fmla="*/ 1341509 w 1822450"/>
              <a:gd name="T55" fmla="*/ 631970 h 1912938"/>
              <a:gd name="T56" fmla="*/ 1211058 w 1822450"/>
              <a:gd name="T57" fmla="*/ 878592 h 1912938"/>
              <a:gd name="T58" fmla="*/ 913390 w 1822450"/>
              <a:gd name="T59" fmla="*/ 1388436 h 1912938"/>
              <a:gd name="T60" fmla="*/ 620862 w 1822450"/>
              <a:gd name="T61" fmla="*/ 1012575 h 1912938"/>
              <a:gd name="T62" fmla="*/ 490410 w 1822450"/>
              <a:gd name="T63" fmla="*/ 658450 h 1912938"/>
              <a:gd name="T64" fmla="*/ 791239 w 1822450"/>
              <a:gd name="T65" fmla="*/ 477436 h 1912938"/>
              <a:gd name="T66" fmla="*/ 930565 w 1822450"/>
              <a:gd name="T67" fmla="*/ 340686 h 1912938"/>
              <a:gd name="T68" fmla="*/ 1525019 w 1822450"/>
              <a:gd name="T69" fmla="*/ 348987 h 1912938"/>
              <a:gd name="T70" fmla="*/ 1543211 w 1822450"/>
              <a:gd name="T71" fmla="*/ 320925 h 1912938"/>
              <a:gd name="T72" fmla="*/ 361253 w 1822450"/>
              <a:gd name="T73" fmla="*/ 309859 h 1912938"/>
              <a:gd name="T74" fmla="*/ 388900 w 1822450"/>
              <a:gd name="T75" fmla="*/ 340686 h 1912938"/>
              <a:gd name="T76" fmla="*/ 1589483 w 1822450"/>
              <a:gd name="T77" fmla="*/ 183386 h 1912938"/>
              <a:gd name="T78" fmla="*/ 1537279 w 1822450"/>
              <a:gd name="T79" fmla="*/ 257688 h 1912938"/>
              <a:gd name="T80" fmla="*/ 1630219 w 1822450"/>
              <a:gd name="T81" fmla="*/ 376257 h 1912938"/>
              <a:gd name="T82" fmla="*/ 1556658 w 1822450"/>
              <a:gd name="T83" fmla="*/ 503916 h 1912938"/>
              <a:gd name="T84" fmla="*/ 1370381 w 1822450"/>
              <a:gd name="T85" fmla="*/ 446213 h 1912938"/>
              <a:gd name="T86" fmla="*/ 1339928 w 1822450"/>
              <a:gd name="T87" fmla="*/ 311439 h 1912938"/>
              <a:gd name="T88" fmla="*/ 1371963 w 1822450"/>
              <a:gd name="T89" fmla="*/ 194056 h 1912938"/>
              <a:gd name="T90" fmla="*/ 478954 w 1822450"/>
              <a:gd name="T91" fmla="*/ 223304 h 1912938"/>
              <a:gd name="T92" fmla="*/ 457626 w 1822450"/>
              <a:gd name="T93" fmla="*/ 275474 h 1912938"/>
              <a:gd name="T94" fmla="*/ 476585 w 1822450"/>
              <a:gd name="T95" fmla="*/ 405900 h 1912938"/>
              <a:gd name="T96" fmla="*/ 374682 w 1822450"/>
              <a:gd name="T97" fmla="*/ 531187 h 1912938"/>
              <a:gd name="T98" fmla="*/ 206423 w 1822450"/>
              <a:gd name="T99" fmla="*/ 401156 h 1912938"/>
              <a:gd name="T100" fmla="*/ 203659 w 1822450"/>
              <a:gd name="T101" fmla="*/ 280612 h 1912938"/>
              <a:gd name="T102" fmla="*/ 318991 w 1822450"/>
              <a:gd name="T103" fmla="*/ 160462 h 1912938"/>
              <a:gd name="T104" fmla="*/ 951483 w 1822450"/>
              <a:gd name="T105" fmla="*/ 193267 h 1912938"/>
              <a:gd name="T106" fmla="*/ 978320 w 1822450"/>
              <a:gd name="T107" fmla="*/ 240299 h 1912938"/>
              <a:gd name="T108" fmla="*/ 1028839 w 1822450"/>
              <a:gd name="T109" fmla="*/ 19762 h 1912938"/>
              <a:gd name="T110" fmla="*/ 985031 w 1822450"/>
              <a:gd name="T111" fmla="*/ 122916 h 1912938"/>
              <a:gd name="T112" fmla="*/ 1097906 w 1822450"/>
              <a:gd name="T113" fmla="*/ 194847 h 1912938"/>
              <a:gd name="T114" fmla="*/ 1067122 w 1822450"/>
              <a:gd name="T115" fmla="*/ 354520 h 1912938"/>
              <a:gd name="T116" fmla="*/ 893862 w 1822450"/>
              <a:gd name="T117" fmla="*/ 476646 h 1912938"/>
              <a:gd name="T118" fmla="*/ 745465 w 1822450"/>
              <a:gd name="T119" fmla="*/ 315392 h 1912938"/>
              <a:gd name="T120" fmla="*/ 746649 w 1822450"/>
              <a:gd name="T121" fmla="*/ 154929 h 1912938"/>
              <a:gd name="T122" fmla="*/ 892678 w 1822450"/>
              <a:gd name="T123" fmla="*/ 3162 h 1912938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822450" h="1912938">
                <a:moveTo>
                  <a:pt x="987425" y="1839913"/>
                </a:moveTo>
                <a:lnTo>
                  <a:pt x="1085699" y="1839913"/>
                </a:lnTo>
                <a:lnTo>
                  <a:pt x="1094850" y="1845932"/>
                </a:lnTo>
                <a:lnTo>
                  <a:pt x="1104399" y="1852753"/>
                </a:lnTo>
                <a:lnTo>
                  <a:pt x="1115141" y="1860778"/>
                </a:lnTo>
                <a:lnTo>
                  <a:pt x="1126282" y="1870407"/>
                </a:lnTo>
                <a:lnTo>
                  <a:pt x="1131454" y="1874821"/>
                </a:lnTo>
                <a:lnTo>
                  <a:pt x="1135831" y="1879636"/>
                </a:lnTo>
                <a:lnTo>
                  <a:pt x="1139809" y="1884450"/>
                </a:lnTo>
                <a:lnTo>
                  <a:pt x="1142594" y="1888864"/>
                </a:lnTo>
                <a:lnTo>
                  <a:pt x="1144982" y="1893679"/>
                </a:lnTo>
                <a:lnTo>
                  <a:pt x="1145777" y="1895685"/>
                </a:lnTo>
                <a:lnTo>
                  <a:pt x="1146175" y="1897691"/>
                </a:lnTo>
                <a:lnTo>
                  <a:pt x="1145777" y="1900500"/>
                </a:lnTo>
                <a:lnTo>
                  <a:pt x="1144982" y="1902907"/>
                </a:lnTo>
                <a:lnTo>
                  <a:pt x="1142992" y="1905315"/>
                </a:lnTo>
                <a:lnTo>
                  <a:pt x="1140605" y="1907321"/>
                </a:lnTo>
                <a:lnTo>
                  <a:pt x="1137422" y="1908926"/>
                </a:lnTo>
                <a:lnTo>
                  <a:pt x="1133046" y="1910531"/>
                </a:lnTo>
                <a:lnTo>
                  <a:pt x="1127475" y="1911735"/>
                </a:lnTo>
                <a:lnTo>
                  <a:pt x="1120712" y="1912537"/>
                </a:lnTo>
                <a:lnTo>
                  <a:pt x="1112754" y="1912938"/>
                </a:lnTo>
                <a:lnTo>
                  <a:pt x="1105195" y="1912938"/>
                </a:lnTo>
                <a:lnTo>
                  <a:pt x="1098033" y="1912537"/>
                </a:lnTo>
                <a:lnTo>
                  <a:pt x="1091269" y="1911735"/>
                </a:lnTo>
                <a:lnTo>
                  <a:pt x="1084903" y="1910130"/>
                </a:lnTo>
                <a:lnTo>
                  <a:pt x="1078537" y="1908525"/>
                </a:lnTo>
                <a:lnTo>
                  <a:pt x="1072569" y="1906920"/>
                </a:lnTo>
                <a:lnTo>
                  <a:pt x="1066601" y="1904914"/>
                </a:lnTo>
                <a:lnTo>
                  <a:pt x="1061031" y="1902105"/>
                </a:lnTo>
                <a:lnTo>
                  <a:pt x="1055859" y="1899697"/>
                </a:lnTo>
                <a:lnTo>
                  <a:pt x="1045514" y="1893679"/>
                </a:lnTo>
                <a:lnTo>
                  <a:pt x="1035965" y="1887259"/>
                </a:lnTo>
                <a:lnTo>
                  <a:pt x="1026416" y="1880438"/>
                </a:lnTo>
                <a:lnTo>
                  <a:pt x="1022438" y="1878031"/>
                </a:lnTo>
                <a:lnTo>
                  <a:pt x="1019255" y="1876827"/>
                </a:lnTo>
                <a:lnTo>
                  <a:pt x="1018459" y="1876827"/>
                </a:lnTo>
                <a:lnTo>
                  <a:pt x="1017663" y="1876827"/>
                </a:lnTo>
                <a:lnTo>
                  <a:pt x="1016470" y="1877629"/>
                </a:lnTo>
                <a:lnTo>
                  <a:pt x="1015674" y="1878833"/>
                </a:lnTo>
                <a:lnTo>
                  <a:pt x="1015276" y="1880037"/>
                </a:lnTo>
                <a:lnTo>
                  <a:pt x="1014083" y="1880839"/>
                </a:lnTo>
                <a:lnTo>
                  <a:pt x="1013685" y="1881241"/>
                </a:lnTo>
                <a:lnTo>
                  <a:pt x="1012889" y="1881241"/>
                </a:lnTo>
                <a:lnTo>
                  <a:pt x="1002146" y="1880839"/>
                </a:lnTo>
                <a:lnTo>
                  <a:pt x="995781" y="1880438"/>
                </a:lnTo>
                <a:lnTo>
                  <a:pt x="993393" y="1880037"/>
                </a:lnTo>
                <a:lnTo>
                  <a:pt x="991802" y="1879234"/>
                </a:lnTo>
                <a:lnTo>
                  <a:pt x="989812" y="1870006"/>
                </a:lnTo>
                <a:lnTo>
                  <a:pt x="988619" y="1861580"/>
                </a:lnTo>
                <a:lnTo>
                  <a:pt x="988221" y="1855160"/>
                </a:lnTo>
                <a:lnTo>
                  <a:pt x="988221" y="1850747"/>
                </a:lnTo>
                <a:lnTo>
                  <a:pt x="988221" y="1847136"/>
                </a:lnTo>
                <a:lnTo>
                  <a:pt x="988619" y="1844728"/>
                </a:lnTo>
                <a:lnTo>
                  <a:pt x="989017" y="1843123"/>
                </a:lnTo>
                <a:lnTo>
                  <a:pt x="987425" y="1839913"/>
                </a:lnTo>
                <a:close/>
                <a:moveTo>
                  <a:pt x="739926" y="1839913"/>
                </a:moveTo>
                <a:lnTo>
                  <a:pt x="838200" y="1839913"/>
                </a:lnTo>
                <a:lnTo>
                  <a:pt x="836608" y="1843123"/>
                </a:lnTo>
                <a:lnTo>
                  <a:pt x="837006" y="1844728"/>
                </a:lnTo>
                <a:lnTo>
                  <a:pt x="837404" y="1847136"/>
                </a:lnTo>
                <a:lnTo>
                  <a:pt x="837404" y="1850747"/>
                </a:lnTo>
                <a:lnTo>
                  <a:pt x="837404" y="1855160"/>
                </a:lnTo>
                <a:lnTo>
                  <a:pt x="837006" y="1861580"/>
                </a:lnTo>
                <a:lnTo>
                  <a:pt x="835813" y="1870006"/>
                </a:lnTo>
                <a:lnTo>
                  <a:pt x="833823" y="1879234"/>
                </a:lnTo>
                <a:lnTo>
                  <a:pt x="831834" y="1880037"/>
                </a:lnTo>
                <a:lnTo>
                  <a:pt x="829447" y="1880438"/>
                </a:lnTo>
                <a:lnTo>
                  <a:pt x="823479" y="1880839"/>
                </a:lnTo>
                <a:lnTo>
                  <a:pt x="812338" y="1881241"/>
                </a:lnTo>
                <a:lnTo>
                  <a:pt x="811542" y="1881241"/>
                </a:lnTo>
                <a:lnTo>
                  <a:pt x="810747" y="1880839"/>
                </a:lnTo>
                <a:lnTo>
                  <a:pt x="810349" y="1880037"/>
                </a:lnTo>
                <a:lnTo>
                  <a:pt x="809553" y="1878833"/>
                </a:lnTo>
                <a:lnTo>
                  <a:pt x="809155" y="1877629"/>
                </a:lnTo>
                <a:lnTo>
                  <a:pt x="807962" y="1876827"/>
                </a:lnTo>
                <a:lnTo>
                  <a:pt x="807166" y="1876827"/>
                </a:lnTo>
                <a:lnTo>
                  <a:pt x="806370" y="1876827"/>
                </a:lnTo>
                <a:lnTo>
                  <a:pt x="803187" y="1878031"/>
                </a:lnTo>
                <a:lnTo>
                  <a:pt x="799209" y="1880438"/>
                </a:lnTo>
                <a:lnTo>
                  <a:pt x="789660" y="1887259"/>
                </a:lnTo>
                <a:lnTo>
                  <a:pt x="780111" y="1893679"/>
                </a:lnTo>
                <a:lnTo>
                  <a:pt x="769368" y="1899697"/>
                </a:lnTo>
                <a:lnTo>
                  <a:pt x="764594" y="1902105"/>
                </a:lnTo>
                <a:lnTo>
                  <a:pt x="758626" y="1904914"/>
                </a:lnTo>
                <a:lnTo>
                  <a:pt x="753056" y="1906920"/>
                </a:lnTo>
                <a:lnTo>
                  <a:pt x="747088" y="1908525"/>
                </a:lnTo>
                <a:lnTo>
                  <a:pt x="740722" y="1910130"/>
                </a:lnTo>
                <a:lnTo>
                  <a:pt x="733958" y="1911735"/>
                </a:lnTo>
                <a:lnTo>
                  <a:pt x="727194" y="1912537"/>
                </a:lnTo>
                <a:lnTo>
                  <a:pt x="720032" y="1912938"/>
                </a:lnTo>
                <a:lnTo>
                  <a:pt x="712473" y="1912938"/>
                </a:lnTo>
                <a:lnTo>
                  <a:pt x="704913" y="1912537"/>
                </a:lnTo>
                <a:lnTo>
                  <a:pt x="700139" y="1912136"/>
                </a:lnTo>
                <a:lnTo>
                  <a:pt x="695365" y="1911333"/>
                </a:lnTo>
                <a:lnTo>
                  <a:pt x="691386" y="1909728"/>
                </a:lnTo>
                <a:lnTo>
                  <a:pt x="687805" y="1908926"/>
                </a:lnTo>
                <a:lnTo>
                  <a:pt x="685020" y="1907321"/>
                </a:lnTo>
                <a:lnTo>
                  <a:pt x="683031" y="1905716"/>
                </a:lnTo>
                <a:lnTo>
                  <a:pt x="681041" y="1903710"/>
                </a:lnTo>
                <a:lnTo>
                  <a:pt x="680245" y="1902105"/>
                </a:lnTo>
                <a:lnTo>
                  <a:pt x="679450" y="1900099"/>
                </a:lnTo>
                <a:lnTo>
                  <a:pt x="679450" y="1898093"/>
                </a:lnTo>
                <a:lnTo>
                  <a:pt x="679848" y="1895685"/>
                </a:lnTo>
                <a:lnTo>
                  <a:pt x="680245" y="1893679"/>
                </a:lnTo>
                <a:lnTo>
                  <a:pt x="681439" y="1891673"/>
                </a:lnTo>
                <a:lnTo>
                  <a:pt x="684224" y="1886457"/>
                </a:lnTo>
                <a:lnTo>
                  <a:pt x="687805" y="1881642"/>
                </a:lnTo>
                <a:lnTo>
                  <a:pt x="692182" y="1876827"/>
                </a:lnTo>
                <a:lnTo>
                  <a:pt x="697354" y="1872012"/>
                </a:lnTo>
                <a:lnTo>
                  <a:pt x="702526" y="1866796"/>
                </a:lnTo>
                <a:lnTo>
                  <a:pt x="708494" y="1861981"/>
                </a:lnTo>
                <a:lnTo>
                  <a:pt x="720032" y="1853555"/>
                </a:lnTo>
                <a:lnTo>
                  <a:pt x="729581" y="1846333"/>
                </a:lnTo>
                <a:lnTo>
                  <a:pt x="739926" y="1839913"/>
                </a:lnTo>
                <a:close/>
                <a:moveTo>
                  <a:pt x="1538288" y="1614488"/>
                </a:moveTo>
                <a:lnTo>
                  <a:pt x="1616076" y="1614488"/>
                </a:lnTo>
                <a:lnTo>
                  <a:pt x="1619648" y="1616486"/>
                </a:lnTo>
                <a:lnTo>
                  <a:pt x="1628379" y="1622880"/>
                </a:lnTo>
                <a:lnTo>
                  <a:pt x="1640286" y="1631273"/>
                </a:lnTo>
                <a:lnTo>
                  <a:pt x="1646239" y="1636069"/>
                </a:lnTo>
                <a:lnTo>
                  <a:pt x="1651795" y="1641264"/>
                </a:lnTo>
                <a:lnTo>
                  <a:pt x="1656557" y="1646060"/>
                </a:lnTo>
                <a:lnTo>
                  <a:pt x="1660526" y="1651256"/>
                </a:lnTo>
                <a:lnTo>
                  <a:pt x="1661717" y="1653653"/>
                </a:lnTo>
                <a:lnTo>
                  <a:pt x="1662907" y="1656451"/>
                </a:lnTo>
                <a:lnTo>
                  <a:pt x="1663701" y="1658449"/>
                </a:lnTo>
                <a:lnTo>
                  <a:pt x="1663701" y="1660448"/>
                </a:lnTo>
                <a:lnTo>
                  <a:pt x="1663304" y="1662845"/>
                </a:lnTo>
                <a:lnTo>
                  <a:pt x="1662511" y="1664444"/>
                </a:lnTo>
                <a:lnTo>
                  <a:pt x="1661320" y="1666043"/>
                </a:lnTo>
                <a:lnTo>
                  <a:pt x="1659336" y="1668041"/>
                </a:lnTo>
                <a:lnTo>
                  <a:pt x="1656161" y="1669240"/>
                </a:lnTo>
                <a:lnTo>
                  <a:pt x="1652986" y="1670039"/>
                </a:lnTo>
                <a:lnTo>
                  <a:pt x="1648620" y="1670838"/>
                </a:lnTo>
                <a:lnTo>
                  <a:pt x="1643461" y="1671238"/>
                </a:lnTo>
                <a:lnTo>
                  <a:pt x="1637904" y="1671638"/>
                </a:lnTo>
                <a:lnTo>
                  <a:pt x="1631951" y="1671638"/>
                </a:lnTo>
                <a:lnTo>
                  <a:pt x="1625998" y="1671238"/>
                </a:lnTo>
                <a:lnTo>
                  <a:pt x="1620442" y="1670838"/>
                </a:lnTo>
                <a:lnTo>
                  <a:pt x="1615282" y="1669640"/>
                </a:lnTo>
                <a:lnTo>
                  <a:pt x="1610520" y="1668441"/>
                </a:lnTo>
                <a:lnTo>
                  <a:pt x="1605757" y="1666842"/>
                </a:lnTo>
                <a:lnTo>
                  <a:pt x="1600995" y="1665243"/>
                </a:lnTo>
                <a:lnTo>
                  <a:pt x="1592660" y="1661646"/>
                </a:lnTo>
                <a:lnTo>
                  <a:pt x="1584723" y="1656851"/>
                </a:lnTo>
                <a:lnTo>
                  <a:pt x="1576785" y="1651655"/>
                </a:lnTo>
                <a:lnTo>
                  <a:pt x="1569245" y="1646060"/>
                </a:lnTo>
                <a:lnTo>
                  <a:pt x="1566070" y="1644062"/>
                </a:lnTo>
                <a:lnTo>
                  <a:pt x="1564085" y="1643263"/>
                </a:lnTo>
                <a:lnTo>
                  <a:pt x="1562101" y="1643263"/>
                </a:lnTo>
                <a:lnTo>
                  <a:pt x="1561307" y="1643662"/>
                </a:lnTo>
                <a:lnTo>
                  <a:pt x="1560513" y="1645660"/>
                </a:lnTo>
                <a:lnTo>
                  <a:pt x="1559720" y="1646460"/>
                </a:lnTo>
                <a:lnTo>
                  <a:pt x="1558926" y="1647259"/>
                </a:lnTo>
                <a:lnTo>
                  <a:pt x="1550195" y="1646460"/>
                </a:lnTo>
                <a:lnTo>
                  <a:pt x="1545035" y="1646060"/>
                </a:lnTo>
                <a:lnTo>
                  <a:pt x="1543448" y="1645660"/>
                </a:lnTo>
                <a:lnTo>
                  <a:pt x="1541860" y="1645261"/>
                </a:lnTo>
                <a:lnTo>
                  <a:pt x="1540273" y="1637667"/>
                </a:lnTo>
                <a:lnTo>
                  <a:pt x="1539479" y="1631273"/>
                </a:lnTo>
                <a:lnTo>
                  <a:pt x="1539082" y="1626877"/>
                </a:lnTo>
                <a:lnTo>
                  <a:pt x="1539082" y="1622880"/>
                </a:lnTo>
                <a:lnTo>
                  <a:pt x="1539082" y="1618085"/>
                </a:lnTo>
                <a:lnTo>
                  <a:pt x="1539479" y="1616486"/>
                </a:lnTo>
                <a:lnTo>
                  <a:pt x="1538288" y="1614488"/>
                </a:lnTo>
                <a:close/>
                <a:moveTo>
                  <a:pt x="1343177" y="1614488"/>
                </a:moveTo>
                <a:lnTo>
                  <a:pt x="1420813" y="1614488"/>
                </a:lnTo>
                <a:lnTo>
                  <a:pt x="1419619" y="1616486"/>
                </a:lnTo>
                <a:lnTo>
                  <a:pt x="1420017" y="1618085"/>
                </a:lnTo>
                <a:lnTo>
                  <a:pt x="1420415" y="1622880"/>
                </a:lnTo>
                <a:lnTo>
                  <a:pt x="1420415" y="1626877"/>
                </a:lnTo>
                <a:lnTo>
                  <a:pt x="1420017" y="1631273"/>
                </a:lnTo>
                <a:lnTo>
                  <a:pt x="1419221" y="1637667"/>
                </a:lnTo>
                <a:lnTo>
                  <a:pt x="1417628" y="1645261"/>
                </a:lnTo>
                <a:lnTo>
                  <a:pt x="1416434" y="1645660"/>
                </a:lnTo>
                <a:lnTo>
                  <a:pt x="1414045" y="1646060"/>
                </a:lnTo>
                <a:lnTo>
                  <a:pt x="1409665" y="1646460"/>
                </a:lnTo>
                <a:lnTo>
                  <a:pt x="1400508" y="1647259"/>
                </a:lnTo>
                <a:lnTo>
                  <a:pt x="1399712" y="1646460"/>
                </a:lnTo>
                <a:lnTo>
                  <a:pt x="1398916" y="1645660"/>
                </a:lnTo>
                <a:lnTo>
                  <a:pt x="1398119" y="1643662"/>
                </a:lnTo>
                <a:lnTo>
                  <a:pt x="1397323" y="1643263"/>
                </a:lnTo>
                <a:lnTo>
                  <a:pt x="1395731" y="1643263"/>
                </a:lnTo>
                <a:lnTo>
                  <a:pt x="1393342" y="1644062"/>
                </a:lnTo>
                <a:lnTo>
                  <a:pt x="1390157" y="1646060"/>
                </a:lnTo>
                <a:lnTo>
                  <a:pt x="1382592" y="1651655"/>
                </a:lnTo>
                <a:lnTo>
                  <a:pt x="1375028" y="1656851"/>
                </a:lnTo>
                <a:lnTo>
                  <a:pt x="1366667" y="1661646"/>
                </a:lnTo>
                <a:lnTo>
                  <a:pt x="1357908" y="1665243"/>
                </a:lnTo>
                <a:lnTo>
                  <a:pt x="1353528" y="1666842"/>
                </a:lnTo>
                <a:lnTo>
                  <a:pt x="1348751" y="1668441"/>
                </a:lnTo>
                <a:lnTo>
                  <a:pt x="1343973" y="1669640"/>
                </a:lnTo>
                <a:lnTo>
                  <a:pt x="1338399" y="1670838"/>
                </a:lnTo>
                <a:lnTo>
                  <a:pt x="1333223" y="1671238"/>
                </a:lnTo>
                <a:lnTo>
                  <a:pt x="1327649" y="1671638"/>
                </a:lnTo>
                <a:lnTo>
                  <a:pt x="1321677" y="1671638"/>
                </a:lnTo>
                <a:lnTo>
                  <a:pt x="1315307" y="1671238"/>
                </a:lnTo>
                <a:lnTo>
                  <a:pt x="1310131" y="1670838"/>
                </a:lnTo>
                <a:lnTo>
                  <a:pt x="1306548" y="1670039"/>
                </a:lnTo>
                <a:lnTo>
                  <a:pt x="1302567" y="1669240"/>
                </a:lnTo>
                <a:lnTo>
                  <a:pt x="1300178" y="1668041"/>
                </a:lnTo>
                <a:lnTo>
                  <a:pt x="1297789" y="1666043"/>
                </a:lnTo>
                <a:lnTo>
                  <a:pt x="1296595" y="1664444"/>
                </a:lnTo>
                <a:lnTo>
                  <a:pt x="1295798" y="1662845"/>
                </a:lnTo>
                <a:lnTo>
                  <a:pt x="1295400" y="1660448"/>
                </a:lnTo>
                <a:lnTo>
                  <a:pt x="1295400" y="1658449"/>
                </a:lnTo>
                <a:lnTo>
                  <a:pt x="1296197" y="1656451"/>
                </a:lnTo>
                <a:lnTo>
                  <a:pt x="1296993" y="1653653"/>
                </a:lnTo>
                <a:lnTo>
                  <a:pt x="1298585" y="1651256"/>
                </a:lnTo>
                <a:lnTo>
                  <a:pt x="1302567" y="1646060"/>
                </a:lnTo>
                <a:lnTo>
                  <a:pt x="1307742" y="1641264"/>
                </a:lnTo>
                <a:lnTo>
                  <a:pt x="1312918" y="1636069"/>
                </a:lnTo>
                <a:lnTo>
                  <a:pt x="1318890" y="1631273"/>
                </a:lnTo>
                <a:lnTo>
                  <a:pt x="1330436" y="1622880"/>
                </a:lnTo>
                <a:lnTo>
                  <a:pt x="1339195" y="1616486"/>
                </a:lnTo>
                <a:lnTo>
                  <a:pt x="1343177" y="1614488"/>
                </a:lnTo>
                <a:close/>
                <a:moveTo>
                  <a:pt x="392113" y="1614488"/>
                </a:moveTo>
                <a:lnTo>
                  <a:pt x="469901" y="1614488"/>
                </a:lnTo>
                <a:lnTo>
                  <a:pt x="473472" y="1616486"/>
                </a:lnTo>
                <a:lnTo>
                  <a:pt x="482204" y="1622880"/>
                </a:lnTo>
                <a:lnTo>
                  <a:pt x="493713" y="1631273"/>
                </a:lnTo>
                <a:lnTo>
                  <a:pt x="499269" y="1636069"/>
                </a:lnTo>
                <a:lnTo>
                  <a:pt x="505223" y="1641264"/>
                </a:lnTo>
                <a:lnTo>
                  <a:pt x="509985" y="1646060"/>
                </a:lnTo>
                <a:lnTo>
                  <a:pt x="514351" y="1651256"/>
                </a:lnTo>
                <a:lnTo>
                  <a:pt x="515541" y="1653653"/>
                </a:lnTo>
                <a:lnTo>
                  <a:pt x="516732" y="1656451"/>
                </a:lnTo>
                <a:lnTo>
                  <a:pt x="517129" y="1658449"/>
                </a:lnTo>
                <a:lnTo>
                  <a:pt x="517526" y="1660448"/>
                </a:lnTo>
                <a:lnTo>
                  <a:pt x="517129" y="1662845"/>
                </a:lnTo>
                <a:lnTo>
                  <a:pt x="516335" y="1664444"/>
                </a:lnTo>
                <a:lnTo>
                  <a:pt x="515144" y="1666043"/>
                </a:lnTo>
                <a:lnTo>
                  <a:pt x="512763" y="1668041"/>
                </a:lnTo>
                <a:lnTo>
                  <a:pt x="509985" y="1669240"/>
                </a:lnTo>
                <a:lnTo>
                  <a:pt x="506413" y="1670039"/>
                </a:lnTo>
                <a:lnTo>
                  <a:pt x="502444" y="1670838"/>
                </a:lnTo>
                <a:lnTo>
                  <a:pt x="497285" y="1671238"/>
                </a:lnTo>
                <a:lnTo>
                  <a:pt x="490935" y="1671638"/>
                </a:lnTo>
                <a:lnTo>
                  <a:pt x="484982" y="1671638"/>
                </a:lnTo>
                <a:lnTo>
                  <a:pt x="479426" y="1671238"/>
                </a:lnTo>
                <a:lnTo>
                  <a:pt x="474266" y="1670838"/>
                </a:lnTo>
                <a:lnTo>
                  <a:pt x="469107" y="1669640"/>
                </a:lnTo>
                <a:lnTo>
                  <a:pt x="463947" y="1668441"/>
                </a:lnTo>
                <a:lnTo>
                  <a:pt x="459582" y="1666842"/>
                </a:lnTo>
                <a:lnTo>
                  <a:pt x="454819" y="1665243"/>
                </a:lnTo>
                <a:lnTo>
                  <a:pt x="446088" y="1661646"/>
                </a:lnTo>
                <a:lnTo>
                  <a:pt x="437754" y="1656851"/>
                </a:lnTo>
                <a:lnTo>
                  <a:pt x="430213" y="1651655"/>
                </a:lnTo>
                <a:lnTo>
                  <a:pt x="422672" y="1646060"/>
                </a:lnTo>
                <a:lnTo>
                  <a:pt x="419497" y="1644062"/>
                </a:lnTo>
                <a:lnTo>
                  <a:pt x="417116" y="1643263"/>
                </a:lnTo>
                <a:lnTo>
                  <a:pt x="415925" y="1643263"/>
                </a:lnTo>
                <a:lnTo>
                  <a:pt x="415132" y="1643662"/>
                </a:lnTo>
                <a:lnTo>
                  <a:pt x="413941" y="1645660"/>
                </a:lnTo>
                <a:lnTo>
                  <a:pt x="413544" y="1646460"/>
                </a:lnTo>
                <a:lnTo>
                  <a:pt x="412750" y="1647259"/>
                </a:lnTo>
                <a:lnTo>
                  <a:pt x="403622" y="1646460"/>
                </a:lnTo>
                <a:lnTo>
                  <a:pt x="398860" y="1646060"/>
                </a:lnTo>
                <a:lnTo>
                  <a:pt x="396875" y="1645660"/>
                </a:lnTo>
                <a:lnTo>
                  <a:pt x="395685" y="1645261"/>
                </a:lnTo>
                <a:lnTo>
                  <a:pt x="394097" y="1637667"/>
                </a:lnTo>
                <a:lnTo>
                  <a:pt x="393303" y="1631273"/>
                </a:lnTo>
                <a:lnTo>
                  <a:pt x="392510" y="1626877"/>
                </a:lnTo>
                <a:lnTo>
                  <a:pt x="392510" y="1622880"/>
                </a:lnTo>
                <a:lnTo>
                  <a:pt x="392907" y="1618085"/>
                </a:lnTo>
                <a:lnTo>
                  <a:pt x="393303" y="1616486"/>
                </a:lnTo>
                <a:lnTo>
                  <a:pt x="392113" y="1614488"/>
                </a:lnTo>
                <a:close/>
                <a:moveTo>
                  <a:pt x="195660" y="1614488"/>
                </a:moveTo>
                <a:lnTo>
                  <a:pt x="273051" y="1614488"/>
                </a:lnTo>
                <a:lnTo>
                  <a:pt x="271860" y="1616486"/>
                </a:lnTo>
                <a:lnTo>
                  <a:pt x="272257" y="1618085"/>
                </a:lnTo>
                <a:lnTo>
                  <a:pt x="272654" y="1622880"/>
                </a:lnTo>
                <a:lnTo>
                  <a:pt x="272654" y="1626877"/>
                </a:lnTo>
                <a:lnTo>
                  <a:pt x="271860" y="1631273"/>
                </a:lnTo>
                <a:lnTo>
                  <a:pt x="271066" y="1637667"/>
                </a:lnTo>
                <a:lnTo>
                  <a:pt x="269479" y="1645261"/>
                </a:lnTo>
                <a:lnTo>
                  <a:pt x="267891" y="1645660"/>
                </a:lnTo>
                <a:lnTo>
                  <a:pt x="266304" y="1646060"/>
                </a:lnTo>
                <a:lnTo>
                  <a:pt x="261541" y="1646460"/>
                </a:lnTo>
                <a:lnTo>
                  <a:pt x="252810" y="1647259"/>
                </a:lnTo>
                <a:lnTo>
                  <a:pt x="251619" y="1646460"/>
                </a:lnTo>
                <a:lnTo>
                  <a:pt x="251223" y="1645660"/>
                </a:lnTo>
                <a:lnTo>
                  <a:pt x="250032" y="1643662"/>
                </a:lnTo>
                <a:lnTo>
                  <a:pt x="249238" y="1643263"/>
                </a:lnTo>
                <a:lnTo>
                  <a:pt x="247651" y="1643263"/>
                </a:lnTo>
                <a:lnTo>
                  <a:pt x="245666" y="1644062"/>
                </a:lnTo>
                <a:lnTo>
                  <a:pt x="242491" y="1646060"/>
                </a:lnTo>
                <a:lnTo>
                  <a:pt x="234554" y="1651655"/>
                </a:lnTo>
                <a:lnTo>
                  <a:pt x="227013" y="1656851"/>
                </a:lnTo>
                <a:lnTo>
                  <a:pt x="219076" y="1661646"/>
                </a:lnTo>
                <a:lnTo>
                  <a:pt x="210344" y="1665243"/>
                </a:lnTo>
                <a:lnTo>
                  <a:pt x="205582" y="1666842"/>
                </a:lnTo>
                <a:lnTo>
                  <a:pt x="200819" y="1668441"/>
                </a:lnTo>
                <a:lnTo>
                  <a:pt x="196057" y="1669640"/>
                </a:lnTo>
                <a:lnTo>
                  <a:pt x="190897" y="1670838"/>
                </a:lnTo>
                <a:lnTo>
                  <a:pt x="185341" y="1671238"/>
                </a:lnTo>
                <a:lnTo>
                  <a:pt x="179785" y="1671638"/>
                </a:lnTo>
                <a:lnTo>
                  <a:pt x="173832" y="1671638"/>
                </a:lnTo>
                <a:lnTo>
                  <a:pt x="167482" y="1671238"/>
                </a:lnTo>
                <a:lnTo>
                  <a:pt x="162719" y="1670838"/>
                </a:lnTo>
                <a:lnTo>
                  <a:pt x="158353" y="1670039"/>
                </a:lnTo>
                <a:lnTo>
                  <a:pt x="155178" y="1669240"/>
                </a:lnTo>
                <a:lnTo>
                  <a:pt x="152003" y="1668041"/>
                </a:lnTo>
                <a:lnTo>
                  <a:pt x="150416" y="1666043"/>
                </a:lnTo>
                <a:lnTo>
                  <a:pt x="148828" y="1664444"/>
                </a:lnTo>
                <a:lnTo>
                  <a:pt x="148035" y="1662845"/>
                </a:lnTo>
                <a:lnTo>
                  <a:pt x="147638" y="1660448"/>
                </a:lnTo>
                <a:lnTo>
                  <a:pt x="148035" y="1658449"/>
                </a:lnTo>
                <a:lnTo>
                  <a:pt x="148828" y="1656451"/>
                </a:lnTo>
                <a:lnTo>
                  <a:pt x="149622" y="1653653"/>
                </a:lnTo>
                <a:lnTo>
                  <a:pt x="151210" y="1651256"/>
                </a:lnTo>
                <a:lnTo>
                  <a:pt x="155178" y="1646060"/>
                </a:lnTo>
                <a:lnTo>
                  <a:pt x="159544" y="1641264"/>
                </a:lnTo>
                <a:lnTo>
                  <a:pt x="165497" y="1636069"/>
                </a:lnTo>
                <a:lnTo>
                  <a:pt x="171450" y="1631273"/>
                </a:lnTo>
                <a:lnTo>
                  <a:pt x="182960" y="1622880"/>
                </a:lnTo>
                <a:lnTo>
                  <a:pt x="191691" y="1616486"/>
                </a:lnTo>
                <a:lnTo>
                  <a:pt x="195660" y="1614488"/>
                </a:lnTo>
                <a:close/>
                <a:moveTo>
                  <a:pt x="538163" y="1219200"/>
                </a:moveTo>
                <a:lnTo>
                  <a:pt x="618247" y="1234417"/>
                </a:lnTo>
                <a:lnTo>
                  <a:pt x="620638" y="1235218"/>
                </a:lnTo>
                <a:lnTo>
                  <a:pt x="623427" y="1236419"/>
                </a:lnTo>
                <a:lnTo>
                  <a:pt x="625419" y="1238421"/>
                </a:lnTo>
                <a:lnTo>
                  <a:pt x="627013" y="1241225"/>
                </a:lnTo>
                <a:lnTo>
                  <a:pt x="629404" y="1244428"/>
                </a:lnTo>
                <a:lnTo>
                  <a:pt x="630599" y="1248032"/>
                </a:lnTo>
                <a:lnTo>
                  <a:pt x="632193" y="1252037"/>
                </a:lnTo>
                <a:lnTo>
                  <a:pt x="633388" y="1256442"/>
                </a:lnTo>
                <a:lnTo>
                  <a:pt x="635380" y="1266052"/>
                </a:lnTo>
                <a:lnTo>
                  <a:pt x="637372" y="1276464"/>
                </a:lnTo>
                <a:lnTo>
                  <a:pt x="639364" y="1296487"/>
                </a:lnTo>
                <a:lnTo>
                  <a:pt x="639763" y="1300491"/>
                </a:lnTo>
                <a:lnTo>
                  <a:pt x="639364" y="1303294"/>
                </a:lnTo>
                <a:lnTo>
                  <a:pt x="638567" y="1304896"/>
                </a:lnTo>
                <a:lnTo>
                  <a:pt x="637771" y="1305697"/>
                </a:lnTo>
                <a:lnTo>
                  <a:pt x="636177" y="1305697"/>
                </a:lnTo>
                <a:lnTo>
                  <a:pt x="634185" y="1304496"/>
                </a:lnTo>
                <a:lnTo>
                  <a:pt x="632591" y="1302894"/>
                </a:lnTo>
                <a:lnTo>
                  <a:pt x="630599" y="1300491"/>
                </a:lnTo>
                <a:lnTo>
                  <a:pt x="626615" y="1295285"/>
                </a:lnTo>
                <a:lnTo>
                  <a:pt x="623029" y="1288878"/>
                </a:lnTo>
                <a:lnTo>
                  <a:pt x="620240" y="1282471"/>
                </a:lnTo>
                <a:lnTo>
                  <a:pt x="619841" y="1279668"/>
                </a:lnTo>
                <a:lnTo>
                  <a:pt x="619443" y="1277265"/>
                </a:lnTo>
                <a:lnTo>
                  <a:pt x="619443" y="1275263"/>
                </a:lnTo>
                <a:lnTo>
                  <a:pt x="619044" y="1273261"/>
                </a:lnTo>
                <a:lnTo>
                  <a:pt x="618646" y="1271659"/>
                </a:lnTo>
                <a:lnTo>
                  <a:pt x="617849" y="1270457"/>
                </a:lnTo>
                <a:lnTo>
                  <a:pt x="617052" y="1269657"/>
                </a:lnTo>
                <a:lnTo>
                  <a:pt x="616255" y="1268856"/>
                </a:lnTo>
                <a:lnTo>
                  <a:pt x="615060" y="1268455"/>
                </a:lnTo>
                <a:lnTo>
                  <a:pt x="613865" y="1268455"/>
                </a:lnTo>
                <a:lnTo>
                  <a:pt x="613068" y="1268856"/>
                </a:lnTo>
                <a:lnTo>
                  <a:pt x="612271" y="1269256"/>
                </a:lnTo>
                <a:lnTo>
                  <a:pt x="611076" y="1270457"/>
                </a:lnTo>
                <a:lnTo>
                  <a:pt x="610677" y="1271659"/>
                </a:lnTo>
                <a:lnTo>
                  <a:pt x="609880" y="1273661"/>
                </a:lnTo>
                <a:lnTo>
                  <a:pt x="609482" y="1276064"/>
                </a:lnTo>
                <a:lnTo>
                  <a:pt x="609084" y="1278466"/>
                </a:lnTo>
                <a:lnTo>
                  <a:pt x="609084" y="1281670"/>
                </a:lnTo>
                <a:lnTo>
                  <a:pt x="608287" y="1285675"/>
                </a:lnTo>
                <a:lnTo>
                  <a:pt x="607888" y="1289279"/>
                </a:lnTo>
                <a:lnTo>
                  <a:pt x="607091" y="1292482"/>
                </a:lnTo>
                <a:lnTo>
                  <a:pt x="606295" y="1295686"/>
                </a:lnTo>
                <a:lnTo>
                  <a:pt x="604701" y="1298489"/>
                </a:lnTo>
                <a:lnTo>
                  <a:pt x="603107" y="1300892"/>
                </a:lnTo>
                <a:lnTo>
                  <a:pt x="600716" y="1302894"/>
                </a:lnTo>
                <a:lnTo>
                  <a:pt x="598724" y="1304896"/>
                </a:lnTo>
                <a:lnTo>
                  <a:pt x="594740" y="1306498"/>
                </a:lnTo>
                <a:lnTo>
                  <a:pt x="591154" y="1307699"/>
                </a:lnTo>
                <a:lnTo>
                  <a:pt x="585975" y="1308100"/>
                </a:lnTo>
                <a:lnTo>
                  <a:pt x="580396" y="1308100"/>
                </a:lnTo>
                <a:lnTo>
                  <a:pt x="578404" y="1307699"/>
                </a:lnTo>
                <a:lnTo>
                  <a:pt x="576014" y="1307299"/>
                </a:lnTo>
                <a:lnTo>
                  <a:pt x="571631" y="1305697"/>
                </a:lnTo>
                <a:lnTo>
                  <a:pt x="568045" y="1303294"/>
                </a:lnTo>
                <a:lnTo>
                  <a:pt x="564459" y="1299690"/>
                </a:lnTo>
                <a:lnTo>
                  <a:pt x="560475" y="1295285"/>
                </a:lnTo>
                <a:lnTo>
                  <a:pt x="557287" y="1290079"/>
                </a:lnTo>
                <a:lnTo>
                  <a:pt x="554498" y="1284073"/>
                </a:lnTo>
                <a:lnTo>
                  <a:pt x="551311" y="1277666"/>
                </a:lnTo>
                <a:lnTo>
                  <a:pt x="548920" y="1271258"/>
                </a:lnTo>
                <a:lnTo>
                  <a:pt x="546530" y="1264451"/>
                </a:lnTo>
                <a:lnTo>
                  <a:pt x="543342" y="1251236"/>
                </a:lnTo>
                <a:lnTo>
                  <a:pt x="540952" y="1238822"/>
                </a:lnTo>
                <a:lnTo>
                  <a:pt x="539358" y="1228811"/>
                </a:lnTo>
                <a:lnTo>
                  <a:pt x="538163" y="1219200"/>
                </a:lnTo>
                <a:close/>
                <a:moveTo>
                  <a:pt x="1292225" y="1217613"/>
                </a:moveTo>
                <a:lnTo>
                  <a:pt x="1290632" y="1227624"/>
                </a:lnTo>
                <a:lnTo>
                  <a:pt x="1289436" y="1237635"/>
                </a:lnTo>
                <a:lnTo>
                  <a:pt x="1287046" y="1250049"/>
                </a:lnTo>
                <a:lnTo>
                  <a:pt x="1283061" y="1263665"/>
                </a:lnTo>
                <a:lnTo>
                  <a:pt x="1281069" y="1270472"/>
                </a:lnTo>
                <a:lnTo>
                  <a:pt x="1278679" y="1276879"/>
                </a:lnTo>
                <a:lnTo>
                  <a:pt x="1275491" y="1283287"/>
                </a:lnTo>
                <a:lnTo>
                  <a:pt x="1272702" y="1289293"/>
                </a:lnTo>
                <a:lnTo>
                  <a:pt x="1269116" y="1294099"/>
                </a:lnTo>
                <a:lnTo>
                  <a:pt x="1265530" y="1298504"/>
                </a:lnTo>
                <a:lnTo>
                  <a:pt x="1261546" y="1302108"/>
                </a:lnTo>
                <a:lnTo>
                  <a:pt x="1258359" y="1304110"/>
                </a:lnTo>
                <a:lnTo>
                  <a:pt x="1253976" y="1305712"/>
                </a:lnTo>
                <a:lnTo>
                  <a:pt x="1249593" y="1306513"/>
                </a:lnTo>
                <a:lnTo>
                  <a:pt x="1244015" y="1306513"/>
                </a:lnTo>
                <a:lnTo>
                  <a:pt x="1239632" y="1306112"/>
                </a:lnTo>
                <a:lnTo>
                  <a:pt x="1235250" y="1304911"/>
                </a:lnTo>
                <a:lnTo>
                  <a:pt x="1232062" y="1303309"/>
                </a:lnTo>
                <a:lnTo>
                  <a:pt x="1229273" y="1301707"/>
                </a:lnTo>
                <a:lnTo>
                  <a:pt x="1227281" y="1299305"/>
                </a:lnTo>
                <a:lnTo>
                  <a:pt x="1225687" y="1296902"/>
                </a:lnTo>
                <a:lnTo>
                  <a:pt x="1223695" y="1294099"/>
                </a:lnTo>
                <a:lnTo>
                  <a:pt x="1222898" y="1291296"/>
                </a:lnTo>
                <a:lnTo>
                  <a:pt x="1222101" y="1288092"/>
                </a:lnTo>
                <a:lnTo>
                  <a:pt x="1221703" y="1284088"/>
                </a:lnTo>
                <a:lnTo>
                  <a:pt x="1221304" y="1280083"/>
                </a:lnTo>
                <a:lnTo>
                  <a:pt x="1221304" y="1276879"/>
                </a:lnTo>
                <a:lnTo>
                  <a:pt x="1220906" y="1274477"/>
                </a:lnTo>
                <a:lnTo>
                  <a:pt x="1220508" y="1272074"/>
                </a:lnTo>
                <a:lnTo>
                  <a:pt x="1219711" y="1270072"/>
                </a:lnTo>
                <a:lnTo>
                  <a:pt x="1219312" y="1268870"/>
                </a:lnTo>
                <a:lnTo>
                  <a:pt x="1218117" y="1267669"/>
                </a:lnTo>
                <a:lnTo>
                  <a:pt x="1216922" y="1266868"/>
                </a:lnTo>
                <a:lnTo>
                  <a:pt x="1216125" y="1266468"/>
                </a:lnTo>
                <a:lnTo>
                  <a:pt x="1214930" y="1266468"/>
                </a:lnTo>
                <a:lnTo>
                  <a:pt x="1214133" y="1266868"/>
                </a:lnTo>
                <a:lnTo>
                  <a:pt x="1213336" y="1268070"/>
                </a:lnTo>
                <a:lnTo>
                  <a:pt x="1212539" y="1268870"/>
                </a:lnTo>
                <a:lnTo>
                  <a:pt x="1211742" y="1270072"/>
                </a:lnTo>
                <a:lnTo>
                  <a:pt x="1211344" y="1271674"/>
                </a:lnTo>
                <a:lnTo>
                  <a:pt x="1210945" y="1273275"/>
                </a:lnTo>
                <a:lnTo>
                  <a:pt x="1210945" y="1275678"/>
                </a:lnTo>
                <a:lnTo>
                  <a:pt x="1210945" y="1278081"/>
                </a:lnTo>
                <a:lnTo>
                  <a:pt x="1209750" y="1280483"/>
                </a:lnTo>
                <a:lnTo>
                  <a:pt x="1207359" y="1286891"/>
                </a:lnTo>
                <a:lnTo>
                  <a:pt x="1203773" y="1293298"/>
                </a:lnTo>
                <a:lnTo>
                  <a:pt x="1199789" y="1298904"/>
                </a:lnTo>
                <a:lnTo>
                  <a:pt x="1197797" y="1300906"/>
                </a:lnTo>
                <a:lnTo>
                  <a:pt x="1195805" y="1302909"/>
                </a:lnTo>
                <a:lnTo>
                  <a:pt x="1194211" y="1304110"/>
                </a:lnTo>
                <a:lnTo>
                  <a:pt x="1192617" y="1304110"/>
                </a:lnTo>
                <a:lnTo>
                  <a:pt x="1191821" y="1303710"/>
                </a:lnTo>
                <a:lnTo>
                  <a:pt x="1191024" y="1302108"/>
                </a:lnTo>
                <a:lnTo>
                  <a:pt x="1190625" y="1298904"/>
                </a:lnTo>
                <a:lnTo>
                  <a:pt x="1191024" y="1294900"/>
                </a:lnTo>
                <a:lnTo>
                  <a:pt x="1193016" y="1274877"/>
                </a:lnTo>
                <a:lnTo>
                  <a:pt x="1194610" y="1264465"/>
                </a:lnTo>
                <a:lnTo>
                  <a:pt x="1197000" y="1254855"/>
                </a:lnTo>
                <a:lnTo>
                  <a:pt x="1198195" y="1250450"/>
                </a:lnTo>
                <a:lnTo>
                  <a:pt x="1199789" y="1246045"/>
                </a:lnTo>
                <a:lnTo>
                  <a:pt x="1200984" y="1242841"/>
                </a:lnTo>
                <a:lnTo>
                  <a:pt x="1202977" y="1239237"/>
                </a:lnTo>
                <a:lnTo>
                  <a:pt x="1204969" y="1236834"/>
                </a:lnTo>
                <a:lnTo>
                  <a:pt x="1206961" y="1234832"/>
                </a:lnTo>
                <a:lnTo>
                  <a:pt x="1209352" y="1233631"/>
                </a:lnTo>
                <a:lnTo>
                  <a:pt x="1212141" y="1232429"/>
                </a:lnTo>
                <a:lnTo>
                  <a:pt x="1292225" y="1217613"/>
                </a:lnTo>
                <a:close/>
                <a:moveTo>
                  <a:pt x="36513" y="1122363"/>
                </a:moveTo>
                <a:lnTo>
                  <a:pt x="98598" y="1134269"/>
                </a:lnTo>
                <a:lnTo>
                  <a:pt x="100956" y="1135063"/>
                </a:lnTo>
                <a:lnTo>
                  <a:pt x="102921" y="1135857"/>
                </a:lnTo>
                <a:lnTo>
                  <a:pt x="104492" y="1137444"/>
                </a:lnTo>
                <a:lnTo>
                  <a:pt x="105671" y="1139825"/>
                </a:lnTo>
                <a:lnTo>
                  <a:pt x="107636" y="1142207"/>
                </a:lnTo>
                <a:lnTo>
                  <a:pt x="108815" y="1145382"/>
                </a:lnTo>
                <a:lnTo>
                  <a:pt x="110779" y="1152128"/>
                </a:lnTo>
                <a:lnTo>
                  <a:pt x="112351" y="1159272"/>
                </a:lnTo>
                <a:lnTo>
                  <a:pt x="113923" y="1167210"/>
                </a:lnTo>
                <a:lnTo>
                  <a:pt x="115495" y="1183085"/>
                </a:lnTo>
                <a:lnTo>
                  <a:pt x="115888" y="1186260"/>
                </a:lnTo>
                <a:lnTo>
                  <a:pt x="115495" y="1188641"/>
                </a:lnTo>
                <a:lnTo>
                  <a:pt x="115102" y="1189832"/>
                </a:lnTo>
                <a:lnTo>
                  <a:pt x="114316" y="1190228"/>
                </a:lnTo>
                <a:lnTo>
                  <a:pt x="112744" y="1190228"/>
                </a:lnTo>
                <a:lnTo>
                  <a:pt x="111565" y="1189435"/>
                </a:lnTo>
                <a:lnTo>
                  <a:pt x="109994" y="1188244"/>
                </a:lnTo>
                <a:lnTo>
                  <a:pt x="108422" y="1186657"/>
                </a:lnTo>
                <a:lnTo>
                  <a:pt x="105278" y="1181894"/>
                </a:lnTo>
                <a:lnTo>
                  <a:pt x="102528" y="1177132"/>
                </a:lnTo>
                <a:lnTo>
                  <a:pt x="100563" y="1172369"/>
                </a:lnTo>
                <a:lnTo>
                  <a:pt x="100170" y="1169988"/>
                </a:lnTo>
                <a:lnTo>
                  <a:pt x="100170" y="1168003"/>
                </a:lnTo>
                <a:lnTo>
                  <a:pt x="99384" y="1164828"/>
                </a:lnTo>
                <a:lnTo>
                  <a:pt x="98598" y="1162447"/>
                </a:lnTo>
                <a:lnTo>
                  <a:pt x="97026" y="1161257"/>
                </a:lnTo>
                <a:lnTo>
                  <a:pt x="96633" y="1161257"/>
                </a:lnTo>
                <a:lnTo>
                  <a:pt x="95848" y="1161257"/>
                </a:lnTo>
                <a:lnTo>
                  <a:pt x="95062" y="1161257"/>
                </a:lnTo>
                <a:lnTo>
                  <a:pt x="94276" y="1161653"/>
                </a:lnTo>
                <a:lnTo>
                  <a:pt x="92704" y="1163638"/>
                </a:lnTo>
                <a:lnTo>
                  <a:pt x="91525" y="1167210"/>
                </a:lnTo>
                <a:lnTo>
                  <a:pt x="91525" y="1171178"/>
                </a:lnTo>
                <a:lnTo>
                  <a:pt x="91132" y="1176338"/>
                </a:lnTo>
                <a:lnTo>
                  <a:pt x="90346" y="1181100"/>
                </a:lnTo>
                <a:lnTo>
                  <a:pt x="89167" y="1184275"/>
                </a:lnTo>
                <a:lnTo>
                  <a:pt x="87989" y="1186260"/>
                </a:lnTo>
                <a:lnTo>
                  <a:pt x="86810" y="1187847"/>
                </a:lnTo>
                <a:lnTo>
                  <a:pt x="85238" y="1189038"/>
                </a:lnTo>
                <a:lnTo>
                  <a:pt x="83666" y="1189832"/>
                </a:lnTo>
                <a:lnTo>
                  <a:pt x="82094" y="1191022"/>
                </a:lnTo>
                <a:lnTo>
                  <a:pt x="80130" y="1191419"/>
                </a:lnTo>
                <a:lnTo>
                  <a:pt x="75414" y="1192213"/>
                </a:lnTo>
                <a:lnTo>
                  <a:pt x="69520" y="1192213"/>
                </a:lnTo>
                <a:lnTo>
                  <a:pt x="67163" y="1191816"/>
                </a:lnTo>
                <a:lnTo>
                  <a:pt x="64412" y="1191022"/>
                </a:lnTo>
                <a:lnTo>
                  <a:pt x="62447" y="1190228"/>
                </a:lnTo>
                <a:lnTo>
                  <a:pt x="60482" y="1188641"/>
                </a:lnTo>
                <a:lnTo>
                  <a:pt x="58125" y="1187053"/>
                </a:lnTo>
                <a:lnTo>
                  <a:pt x="56160" y="1185069"/>
                </a:lnTo>
                <a:lnTo>
                  <a:pt x="53016" y="1180703"/>
                </a:lnTo>
                <a:lnTo>
                  <a:pt x="49873" y="1175147"/>
                </a:lnTo>
                <a:lnTo>
                  <a:pt x="47122" y="1169194"/>
                </a:lnTo>
                <a:lnTo>
                  <a:pt x="44765" y="1162844"/>
                </a:lnTo>
                <a:lnTo>
                  <a:pt x="42800" y="1156494"/>
                </a:lnTo>
                <a:lnTo>
                  <a:pt x="41228" y="1150144"/>
                </a:lnTo>
                <a:lnTo>
                  <a:pt x="40049" y="1143794"/>
                </a:lnTo>
                <a:lnTo>
                  <a:pt x="37692" y="1133475"/>
                </a:lnTo>
                <a:lnTo>
                  <a:pt x="36513" y="1125538"/>
                </a:lnTo>
                <a:lnTo>
                  <a:pt x="36513" y="1122363"/>
                </a:lnTo>
                <a:close/>
                <a:moveTo>
                  <a:pt x="1779588" y="1120775"/>
                </a:moveTo>
                <a:lnTo>
                  <a:pt x="1779588" y="1123616"/>
                </a:lnTo>
                <a:lnTo>
                  <a:pt x="1778404" y="1131734"/>
                </a:lnTo>
                <a:lnTo>
                  <a:pt x="1776824" y="1142693"/>
                </a:lnTo>
                <a:lnTo>
                  <a:pt x="1775244" y="1149188"/>
                </a:lnTo>
                <a:lnTo>
                  <a:pt x="1773665" y="1155682"/>
                </a:lnTo>
                <a:lnTo>
                  <a:pt x="1771690" y="1162176"/>
                </a:lnTo>
                <a:lnTo>
                  <a:pt x="1769321" y="1168671"/>
                </a:lnTo>
                <a:lnTo>
                  <a:pt x="1766162" y="1174759"/>
                </a:lnTo>
                <a:lnTo>
                  <a:pt x="1763397" y="1180442"/>
                </a:lnTo>
                <a:lnTo>
                  <a:pt x="1760238" y="1184907"/>
                </a:lnTo>
                <a:lnTo>
                  <a:pt x="1757869" y="1186530"/>
                </a:lnTo>
                <a:lnTo>
                  <a:pt x="1755894" y="1188560"/>
                </a:lnTo>
                <a:lnTo>
                  <a:pt x="1753920" y="1189777"/>
                </a:lnTo>
                <a:lnTo>
                  <a:pt x="1751550" y="1190995"/>
                </a:lnTo>
                <a:lnTo>
                  <a:pt x="1749181" y="1191807"/>
                </a:lnTo>
                <a:lnTo>
                  <a:pt x="1746812" y="1192213"/>
                </a:lnTo>
                <a:lnTo>
                  <a:pt x="1740888" y="1192213"/>
                </a:lnTo>
                <a:lnTo>
                  <a:pt x="1736149" y="1191401"/>
                </a:lnTo>
                <a:lnTo>
                  <a:pt x="1734175" y="1190589"/>
                </a:lnTo>
                <a:lnTo>
                  <a:pt x="1732200" y="1189777"/>
                </a:lnTo>
                <a:lnTo>
                  <a:pt x="1730621" y="1188966"/>
                </a:lnTo>
                <a:lnTo>
                  <a:pt x="1729436" y="1187748"/>
                </a:lnTo>
                <a:lnTo>
                  <a:pt x="1728251" y="1185718"/>
                </a:lnTo>
                <a:lnTo>
                  <a:pt x="1727461" y="1184095"/>
                </a:lnTo>
                <a:lnTo>
                  <a:pt x="1725487" y="1180442"/>
                </a:lnTo>
                <a:lnTo>
                  <a:pt x="1724697" y="1175977"/>
                </a:lnTo>
                <a:lnTo>
                  <a:pt x="1724697" y="1170700"/>
                </a:lnTo>
                <a:lnTo>
                  <a:pt x="1724302" y="1166235"/>
                </a:lnTo>
                <a:lnTo>
                  <a:pt x="1723117" y="1162988"/>
                </a:lnTo>
                <a:lnTo>
                  <a:pt x="1721933" y="1160959"/>
                </a:lnTo>
                <a:lnTo>
                  <a:pt x="1721143" y="1160553"/>
                </a:lnTo>
                <a:lnTo>
                  <a:pt x="1720748" y="1160147"/>
                </a:lnTo>
                <a:lnTo>
                  <a:pt x="1719958" y="1160553"/>
                </a:lnTo>
                <a:lnTo>
                  <a:pt x="1718774" y="1160553"/>
                </a:lnTo>
                <a:lnTo>
                  <a:pt x="1717589" y="1161770"/>
                </a:lnTo>
                <a:lnTo>
                  <a:pt x="1716404" y="1164206"/>
                </a:lnTo>
                <a:lnTo>
                  <a:pt x="1716009" y="1167453"/>
                </a:lnTo>
                <a:lnTo>
                  <a:pt x="1716009" y="1169482"/>
                </a:lnTo>
                <a:lnTo>
                  <a:pt x="1715614" y="1171512"/>
                </a:lnTo>
                <a:lnTo>
                  <a:pt x="1713640" y="1176383"/>
                </a:lnTo>
                <a:lnTo>
                  <a:pt x="1710481" y="1181659"/>
                </a:lnTo>
                <a:lnTo>
                  <a:pt x="1707716" y="1186124"/>
                </a:lnTo>
                <a:lnTo>
                  <a:pt x="1706137" y="1188154"/>
                </a:lnTo>
                <a:lnTo>
                  <a:pt x="1704557" y="1189371"/>
                </a:lnTo>
                <a:lnTo>
                  <a:pt x="1702978" y="1190183"/>
                </a:lnTo>
                <a:lnTo>
                  <a:pt x="1702188" y="1190183"/>
                </a:lnTo>
                <a:lnTo>
                  <a:pt x="1701003" y="1189777"/>
                </a:lnTo>
                <a:lnTo>
                  <a:pt x="1700608" y="1188560"/>
                </a:lnTo>
                <a:lnTo>
                  <a:pt x="1700213" y="1185718"/>
                </a:lnTo>
                <a:lnTo>
                  <a:pt x="1700608" y="1182877"/>
                </a:lnTo>
                <a:lnTo>
                  <a:pt x="1702188" y="1166641"/>
                </a:lnTo>
                <a:lnTo>
                  <a:pt x="1703767" y="1158117"/>
                </a:lnTo>
                <a:lnTo>
                  <a:pt x="1704952" y="1150811"/>
                </a:lnTo>
                <a:lnTo>
                  <a:pt x="1707716" y="1143911"/>
                </a:lnTo>
                <a:lnTo>
                  <a:pt x="1708901" y="1141070"/>
                </a:lnTo>
                <a:lnTo>
                  <a:pt x="1710086" y="1138634"/>
                </a:lnTo>
                <a:lnTo>
                  <a:pt x="1711665" y="1136199"/>
                </a:lnTo>
                <a:lnTo>
                  <a:pt x="1713640" y="1134575"/>
                </a:lnTo>
                <a:lnTo>
                  <a:pt x="1715219" y="1133763"/>
                </a:lnTo>
                <a:lnTo>
                  <a:pt x="1717194" y="1132952"/>
                </a:lnTo>
                <a:lnTo>
                  <a:pt x="1779588" y="1120775"/>
                </a:lnTo>
                <a:close/>
                <a:moveTo>
                  <a:pt x="233586" y="538163"/>
                </a:moveTo>
                <a:lnTo>
                  <a:pt x="238336" y="538163"/>
                </a:lnTo>
                <a:lnTo>
                  <a:pt x="300494" y="768264"/>
                </a:lnTo>
                <a:lnTo>
                  <a:pt x="301682" y="758743"/>
                </a:lnTo>
                <a:lnTo>
                  <a:pt x="323061" y="601242"/>
                </a:lnTo>
                <a:lnTo>
                  <a:pt x="317122" y="585770"/>
                </a:lnTo>
                <a:lnTo>
                  <a:pt x="328999" y="565140"/>
                </a:lnTo>
                <a:lnTo>
                  <a:pt x="355921" y="565140"/>
                </a:lnTo>
                <a:lnTo>
                  <a:pt x="367403" y="585770"/>
                </a:lnTo>
                <a:lnTo>
                  <a:pt x="362256" y="604416"/>
                </a:lnTo>
                <a:lnTo>
                  <a:pt x="381259" y="770645"/>
                </a:lnTo>
                <a:lnTo>
                  <a:pt x="394720" y="710739"/>
                </a:lnTo>
                <a:lnTo>
                  <a:pt x="395908" y="741287"/>
                </a:lnTo>
                <a:lnTo>
                  <a:pt x="397096" y="773818"/>
                </a:lnTo>
                <a:lnTo>
                  <a:pt x="401055" y="844039"/>
                </a:lnTo>
                <a:lnTo>
                  <a:pt x="405806" y="918227"/>
                </a:lnTo>
                <a:lnTo>
                  <a:pt x="410952" y="992018"/>
                </a:lnTo>
                <a:lnTo>
                  <a:pt x="416891" y="1061048"/>
                </a:lnTo>
                <a:lnTo>
                  <a:pt x="423226" y="1122541"/>
                </a:lnTo>
                <a:lnTo>
                  <a:pt x="426393" y="1148725"/>
                </a:lnTo>
                <a:lnTo>
                  <a:pt x="428768" y="1171338"/>
                </a:lnTo>
                <a:lnTo>
                  <a:pt x="431936" y="1190381"/>
                </a:lnTo>
                <a:lnTo>
                  <a:pt x="434311" y="1204663"/>
                </a:lnTo>
                <a:lnTo>
                  <a:pt x="435499" y="1210218"/>
                </a:lnTo>
                <a:lnTo>
                  <a:pt x="436687" y="1215375"/>
                </a:lnTo>
                <a:lnTo>
                  <a:pt x="439062" y="1220532"/>
                </a:lnTo>
                <a:lnTo>
                  <a:pt x="440646" y="1225293"/>
                </a:lnTo>
                <a:lnTo>
                  <a:pt x="440646" y="1228467"/>
                </a:lnTo>
                <a:lnTo>
                  <a:pt x="441833" y="1238385"/>
                </a:lnTo>
                <a:lnTo>
                  <a:pt x="443021" y="1248700"/>
                </a:lnTo>
                <a:lnTo>
                  <a:pt x="444605" y="1258221"/>
                </a:lnTo>
                <a:lnTo>
                  <a:pt x="446584" y="1268140"/>
                </a:lnTo>
                <a:lnTo>
                  <a:pt x="448564" y="1277264"/>
                </a:lnTo>
                <a:lnTo>
                  <a:pt x="450939" y="1285992"/>
                </a:lnTo>
                <a:lnTo>
                  <a:pt x="453711" y="1295117"/>
                </a:lnTo>
                <a:lnTo>
                  <a:pt x="456086" y="1303448"/>
                </a:lnTo>
                <a:lnTo>
                  <a:pt x="459649" y="1311383"/>
                </a:lnTo>
                <a:lnTo>
                  <a:pt x="462816" y="1318921"/>
                </a:lnTo>
                <a:lnTo>
                  <a:pt x="466380" y="1326458"/>
                </a:lnTo>
                <a:lnTo>
                  <a:pt x="469943" y="1333599"/>
                </a:lnTo>
                <a:lnTo>
                  <a:pt x="473902" y="1340344"/>
                </a:lnTo>
                <a:lnTo>
                  <a:pt x="477861" y="1346691"/>
                </a:lnTo>
                <a:lnTo>
                  <a:pt x="482612" y="1353039"/>
                </a:lnTo>
                <a:lnTo>
                  <a:pt x="487363" y="1358990"/>
                </a:lnTo>
                <a:lnTo>
                  <a:pt x="469151" y="1598613"/>
                </a:lnTo>
                <a:lnTo>
                  <a:pt x="383239" y="1598613"/>
                </a:lnTo>
                <a:lnTo>
                  <a:pt x="340481" y="1260999"/>
                </a:lnTo>
                <a:lnTo>
                  <a:pt x="334938" y="1261395"/>
                </a:lnTo>
                <a:lnTo>
                  <a:pt x="329395" y="1261792"/>
                </a:lnTo>
                <a:lnTo>
                  <a:pt x="326228" y="1261792"/>
                </a:lnTo>
                <a:lnTo>
                  <a:pt x="322269" y="1261395"/>
                </a:lnTo>
                <a:lnTo>
                  <a:pt x="282282" y="1597423"/>
                </a:lnTo>
                <a:lnTo>
                  <a:pt x="193203" y="1598613"/>
                </a:lnTo>
                <a:lnTo>
                  <a:pt x="160738" y="1168165"/>
                </a:lnTo>
                <a:lnTo>
                  <a:pt x="154800" y="1158246"/>
                </a:lnTo>
                <a:lnTo>
                  <a:pt x="149257" y="1148725"/>
                </a:lnTo>
                <a:lnTo>
                  <a:pt x="144110" y="1139203"/>
                </a:lnTo>
                <a:lnTo>
                  <a:pt x="140151" y="1128889"/>
                </a:lnTo>
                <a:lnTo>
                  <a:pt x="139755" y="1124921"/>
                </a:lnTo>
                <a:lnTo>
                  <a:pt x="134609" y="1066999"/>
                </a:lnTo>
                <a:lnTo>
                  <a:pt x="128670" y="1003920"/>
                </a:lnTo>
                <a:lnTo>
                  <a:pt x="122335" y="924971"/>
                </a:lnTo>
                <a:lnTo>
                  <a:pt x="108875" y="730972"/>
                </a:lnTo>
                <a:lnTo>
                  <a:pt x="103728" y="726608"/>
                </a:lnTo>
                <a:lnTo>
                  <a:pt x="98185" y="721054"/>
                </a:lnTo>
                <a:lnTo>
                  <a:pt x="97789" y="721450"/>
                </a:lnTo>
                <a:lnTo>
                  <a:pt x="96997" y="723434"/>
                </a:lnTo>
                <a:lnTo>
                  <a:pt x="96601" y="727798"/>
                </a:lnTo>
                <a:lnTo>
                  <a:pt x="96601" y="733352"/>
                </a:lnTo>
                <a:lnTo>
                  <a:pt x="96205" y="749618"/>
                </a:lnTo>
                <a:lnTo>
                  <a:pt x="96601" y="771438"/>
                </a:lnTo>
                <a:lnTo>
                  <a:pt x="97789" y="826980"/>
                </a:lnTo>
                <a:lnTo>
                  <a:pt x="100165" y="893630"/>
                </a:lnTo>
                <a:lnTo>
                  <a:pt x="103332" y="962660"/>
                </a:lnTo>
                <a:lnTo>
                  <a:pt x="106499" y="1027327"/>
                </a:lnTo>
                <a:lnTo>
                  <a:pt x="109666" y="1079694"/>
                </a:lnTo>
                <a:lnTo>
                  <a:pt x="112042" y="1112226"/>
                </a:lnTo>
                <a:lnTo>
                  <a:pt x="97393" y="1112623"/>
                </a:lnTo>
                <a:lnTo>
                  <a:pt x="87891" y="1112623"/>
                </a:lnTo>
                <a:lnTo>
                  <a:pt x="76806" y="1111433"/>
                </a:lnTo>
                <a:lnTo>
                  <a:pt x="65325" y="1109449"/>
                </a:lnTo>
                <a:lnTo>
                  <a:pt x="59386" y="1108259"/>
                </a:lnTo>
                <a:lnTo>
                  <a:pt x="53843" y="1107069"/>
                </a:lnTo>
                <a:lnTo>
                  <a:pt x="47905" y="1104688"/>
                </a:lnTo>
                <a:lnTo>
                  <a:pt x="41966" y="1102308"/>
                </a:lnTo>
                <a:lnTo>
                  <a:pt x="36027" y="1099928"/>
                </a:lnTo>
                <a:lnTo>
                  <a:pt x="30485" y="1096357"/>
                </a:lnTo>
                <a:lnTo>
                  <a:pt x="27713" y="1079298"/>
                </a:lnTo>
                <a:lnTo>
                  <a:pt x="24546" y="1056684"/>
                </a:lnTo>
                <a:lnTo>
                  <a:pt x="21775" y="1030104"/>
                </a:lnTo>
                <a:lnTo>
                  <a:pt x="18607" y="1000349"/>
                </a:lnTo>
                <a:lnTo>
                  <a:pt x="15836" y="967024"/>
                </a:lnTo>
                <a:lnTo>
                  <a:pt x="13065" y="932509"/>
                </a:lnTo>
                <a:lnTo>
                  <a:pt x="7918" y="860305"/>
                </a:lnTo>
                <a:lnTo>
                  <a:pt x="3563" y="790084"/>
                </a:lnTo>
                <a:lnTo>
                  <a:pt x="2375" y="757949"/>
                </a:lnTo>
                <a:lnTo>
                  <a:pt x="1187" y="728591"/>
                </a:lnTo>
                <a:lnTo>
                  <a:pt x="396" y="702804"/>
                </a:lnTo>
                <a:lnTo>
                  <a:pt x="0" y="681778"/>
                </a:lnTo>
                <a:lnTo>
                  <a:pt x="396" y="666305"/>
                </a:lnTo>
                <a:lnTo>
                  <a:pt x="792" y="660751"/>
                </a:lnTo>
                <a:lnTo>
                  <a:pt x="1187" y="656784"/>
                </a:lnTo>
                <a:lnTo>
                  <a:pt x="1979" y="650436"/>
                </a:lnTo>
                <a:lnTo>
                  <a:pt x="3167" y="644089"/>
                </a:lnTo>
                <a:lnTo>
                  <a:pt x="5147" y="638535"/>
                </a:lnTo>
                <a:lnTo>
                  <a:pt x="7918" y="632584"/>
                </a:lnTo>
                <a:lnTo>
                  <a:pt x="11085" y="626633"/>
                </a:lnTo>
                <a:lnTo>
                  <a:pt x="15044" y="621475"/>
                </a:lnTo>
                <a:lnTo>
                  <a:pt x="19003" y="615921"/>
                </a:lnTo>
                <a:lnTo>
                  <a:pt x="24150" y="610764"/>
                </a:lnTo>
                <a:lnTo>
                  <a:pt x="29693" y="606003"/>
                </a:lnTo>
                <a:lnTo>
                  <a:pt x="35631" y="601242"/>
                </a:lnTo>
                <a:lnTo>
                  <a:pt x="41966" y="596482"/>
                </a:lnTo>
                <a:lnTo>
                  <a:pt x="48696" y="592514"/>
                </a:lnTo>
                <a:lnTo>
                  <a:pt x="55427" y="588150"/>
                </a:lnTo>
                <a:lnTo>
                  <a:pt x="62949" y="584580"/>
                </a:lnTo>
                <a:lnTo>
                  <a:pt x="70867" y="580612"/>
                </a:lnTo>
                <a:lnTo>
                  <a:pt x="78785" y="576645"/>
                </a:lnTo>
                <a:lnTo>
                  <a:pt x="96205" y="569504"/>
                </a:lnTo>
                <a:lnTo>
                  <a:pt x="114417" y="563950"/>
                </a:lnTo>
                <a:lnTo>
                  <a:pt x="132629" y="557999"/>
                </a:lnTo>
                <a:lnTo>
                  <a:pt x="152029" y="552842"/>
                </a:lnTo>
                <a:lnTo>
                  <a:pt x="171428" y="548478"/>
                </a:lnTo>
                <a:lnTo>
                  <a:pt x="190828" y="544510"/>
                </a:lnTo>
                <a:lnTo>
                  <a:pt x="210227" y="540940"/>
                </a:lnTo>
                <a:lnTo>
                  <a:pt x="229627" y="538559"/>
                </a:lnTo>
                <a:lnTo>
                  <a:pt x="233586" y="538163"/>
                </a:lnTo>
                <a:close/>
                <a:moveTo>
                  <a:pt x="1612045" y="536575"/>
                </a:moveTo>
                <a:lnTo>
                  <a:pt x="1621555" y="536972"/>
                </a:lnTo>
                <a:lnTo>
                  <a:pt x="1631461" y="537369"/>
                </a:lnTo>
                <a:lnTo>
                  <a:pt x="1640970" y="538559"/>
                </a:lnTo>
                <a:lnTo>
                  <a:pt x="1650480" y="540147"/>
                </a:lnTo>
                <a:lnTo>
                  <a:pt x="1660386" y="541734"/>
                </a:lnTo>
                <a:lnTo>
                  <a:pt x="1669896" y="544512"/>
                </a:lnTo>
                <a:lnTo>
                  <a:pt x="1679406" y="546894"/>
                </a:lnTo>
                <a:lnTo>
                  <a:pt x="1688916" y="550465"/>
                </a:lnTo>
                <a:lnTo>
                  <a:pt x="1698030" y="553640"/>
                </a:lnTo>
                <a:lnTo>
                  <a:pt x="1707539" y="557212"/>
                </a:lnTo>
                <a:lnTo>
                  <a:pt x="1716257" y="560784"/>
                </a:lnTo>
                <a:lnTo>
                  <a:pt x="1724974" y="565150"/>
                </a:lnTo>
                <a:lnTo>
                  <a:pt x="1742409" y="573484"/>
                </a:lnTo>
                <a:lnTo>
                  <a:pt x="1758259" y="582215"/>
                </a:lnTo>
                <a:lnTo>
                  <a:pt x="1772523" y="591344"/>
                </a:lnTo>
                <a:lnTo>
                  <a:pt x="1785600" y="600472"/>
                </a:lnTo>
                <a:lnTo>
                  <a:pt x="1797091" y="608806"/>
                </a:lnTo>
                <a:lnTo>
                  <a:pt x="1806997" y="616744"/>
                </a:lnTo>
                <a:lnTo>
                  <a:pt x="1814129" y="623887"/>
                </a:lnTo>
                <a:lnTo>
                  <a:pt x="1816903" y="627062"/>
                </a:lnTo>
                <a:lnTo>
                  <a:pt x="1818884" y="629840"/>
                </a:lnTo>
                <a:lnTo>
                  <a:pt x="1820865" y="632619"/>
                </a:lnTo>
                <a:lnTo>
                  <a:pt x="1821658" y="634603"/>
                </a:lnTo>
                <a:lnTo>
                  <a:pt x="1822054" y="638572"/>
                </a:lnTo>
                <a:lnTo>
                  <a:pt x="1822450" y="644128"/>
                </a:lnTo>
                <a:lnTo>
                  <a:pt x="1822450" y="660797"/>
                </a:lnTo>
                <a:lnTo>
                  <a:pt x="1821658" y="682625"/>
                </a:lnTo>
                <a:lnTo>
                  <a:pt x="1819677" y="710009"/>
                </a:lnTo>
                <a:lnTo>
                  <a:pt x="1818092" y="741362"/>
                </a:lnTo>
                <a:lnTo>
                  <a:pt x="1815714" y="775494"/>
                </a:lnTo>
                <a:lnTo>
                  <a:pt x="1809374" y="850106"/>
                </a:lnTo>
                <a:lnTo>
                  <a:pt x="1802242" y="926306"/>
                </a:lnTo>
                <a:lnTo>
                  <a:pt x="1794713" y="998141"/>
                </a:lnTo>
                <a:lnTo>
                  <a:pt x="1790751" y="1029494"/>
                </a:lnTo>
                <a:lnTo>
                  <a:pt x="1787581" y="1057672"/>
                </a:lnTo>
                <a:lnTo>
                  <a:pt x="1784015" y="1080691"/>
                </a:lnTo>
                <a:lnTo>
                  <a:pt x="1781241" y="1097756"/>
                </a:lnTo>
                <a:lnTo>
                  <a:pt x="1770146" y="1102122"/>
                </a:lnTo>
                <a:lnTo>
                  <a:pt x="1759844" y="1106091"/>
                </a:lnTo>
                <a:lnTo>
                  <a:pt x="1749938" y="1108472"/>
                </a:lnTo>
                <a:lnTo>
                  <a:pt x="1740824" y="1110456"/>
                </a:lnTo>
                <a:lnTo>
                  <a:pt x="1731710" y="1112044"/>
                </a:lnTo>
                <a:lnTo>
                  <a:pt x="1724182" y="1112441"/>
                </a:lnTo>
                <a:lnTo>
                  <a:pt x="1720616" y="1112044"/>
                </a:lnTo>
                <a:lnTo>
                  <a:pt x="1717446" y="1111250"/>
                </a:lnTo>
                <a:lnTo>
                  <a:pt x="1714276" y="1110853"/>
                </a:lnTo>
                <a:lnTo>
                  <a:pt x="1711502" y="1110059"/>
                </a:lnTo>
                <a:lnTo>
                  <a:pt x="1712691" y="1096566"/>
                </a:lnTo>
                <a:lnTo>
                  <a:pt x="1713879" y="1077119"/>
                </a:lnTo>
                <a:lnTo>
                  <a:pt x="1715464" y="1025128"/>
                </a:lnTo>
                <a:lnTo>
                  <a:pt x="1717049" y="960041"/>
                </a:lnTo>
                <a:lnTo>
                  <a:pt x="1718238" y="890587"/>
                </a:lnTo>
                <a:lnTo>
                  <a:pt x="1719031" y="823912"/>
                </a:lnTo>
                <a:lnTo>
                  <a:pt x="1718238" y="794544"/>
                </a:lnTo>
                <a:lnTo>
                  <a:pt x="1717842" y="768747"/>
                </a:lnTo>
                <a:lnTo>
                  <a:pt x="1717446" y="747315"/>
                </a:lnTo>
                <a:lnTo>
                  <a:pt x="1716257" y="731440"/>
                </a:lnTo>
                <a:lnTo>
                  <a:pt x="1715464" y="726281"/>
                </a:lnTo>
                <a:lnTo>
                  <a:pt x="1715068" y="722312"/>
                </a:lnTo>
                <a:lnTo>
                  <a:pt x="1713879" y="720725"/>
                </a:lnTo>
                <a:lnTo>
                  <a:pt x="1713483" y="720328"/>
                </a:lnTo>
                <a:lnTo>
                  <a:pt x="1713087" y="720725"/>
                </a:lnTo>
                <a:lnTo>
                  <a:pt x="1707539" y="727869"/>
                </a:lnTo>
                <a:lnTo>
                  <a:pt x="1702388" y="735409"/>
                </a:lnTo>
                <a:lnTo>
                  <a:pt x="1701200" y="737394"/>
                </a:lnTo>
                <a:lnTo>
                  <a:pt x="1683765" y="992584"/>
                </a:lnTo>
                <a:lnTo>
                  <a:pt x="1675047" y="1087438"/>
                </a:lnTo>
                <a:lnTo>
                  <a:pt x="1671877" y="1124744"/>
                </a:lnTo>
                <a:lnTo>
                  <a:pt x="1671085" y="1128316"/>
                </a:lnTo>
                <a:lnTo>
                  <a:pt x="1669104" y="1134269"/>
                </a:lnTo>
                <a:lnTo>
                  <a:pt x="1667123" y="1140222"/>
                </a:lnTo>
                <a:lnTo>
                  <a:pt x="1664349" y="1145778"/>
                </a:lnTo>
                <a:lnTo>
                  <a:pt x="1661971" y="1151334"/>
                </a:lnTo>
                <a:lnTo>
                  <a:pt x="1655631" y="1162447"/>
                </a:lnTo>
                <a:lnTo>
                  <a:pt x="1648499" y="1173956"/>
                </a:lnTo>
                <a:lnTo>
                  <a:pt x="1616403" y="1598613"/>
                </a:lnTo>
                <a:lnTo>
                  <a:pt x="1531211" y="1598613"/>
                </a:lnTo>
                <a:lnTo>
                  <a:pt x="1488020" y="1260872"/>
                </a:lnTo>
                <a:lnTo>
                  <a:pt x="1482869" y="1261269"/>
                </a:lnTo>
                <a:lnTo>
                  <a:pt x="1477322" y="1261666"/>
                </a:lnTo>
                <a:lnTo>
                  <a:pt x="1473359" y="1261666"/>
                </a:lnTo>
                <a:lnTo>
                  <a:pt x="1470189" y="1261269"/>
                </a:lnTo>
                <a:lnTo>
                  <a:pt x="1429772" y="1597422"/>
                </a:lnTo>
                <a:lnTo>
                  <a:pt x="1340617" y="1598613"/>
                </a:lnTo>
                <a:lnTo>
                  <a:pt x="1323975" y="1376760"/>
                </a:lnTo>
                <a:lnTo>
                  <a:pt x="1330315" y="1370806"/>
                </a:lnTo>
                <a:lnTo>
                  <a:pt x="1336655" y="1364456"/>
                </a:lnTo>
                <a:lnTo>
                  <a:pt x="1342995" y="1357710"/>
                </a:lnTo>
                <a:lnTo>
                  <a:pt x="1348542" y="1350566"/>
                </a:lnTo>
                <a:lnTo>
                  <a:pt x="1354090" y="1342628"/>
                </a:lnTo>
                <a:lnTo>
                  <a:pt x="1358845" y="1334294"/>
                </a:lnTo>
                <a:lnTo>
                  <a:pt x="1363600" y="1325563"/>
                </a:lnTo>
                <a:lnTo>
                  <a:pt x="1368355" y="1316435"/>
                </a:lnTo>
                <a:lnTo>
                  <a:pt x="1371921" y="1306513"/>
                </a:lnTo>
                <a:lnTo>
                  <a:pt x="1375883" y="1296591"/>
                </a:lnTo>
                <a:lnTo>
                  <a:pt x="1379053" y="1285875"/>
                </a:lnTo>
                <a:lnTo>
                  <a:pt x="1381827" y="1275160"/>
                </a:lnTo>
                <a:lnTo>
                  <a:pt x="1384204" y="1263650"/>
                </a:lnTo>
                <a:lnTo>
                  <a:pt x="1386186" y="1251347"/>
                </a:lnTo>
                <a:lnTo>
                  <a:pt x="1388563" y="1239044"/>
                </a:lnTo>
                <a:lnTo>
                  <a:pt x="1389752" y="1226344"/>
                </a:lnTo>
                <a:lnTo>
                  <a:pt x="1389752" y="1222375"/>
                </a:lnTo>
                <a:lnTo>
                  <a:pt x="1389752" y="1218009"/>
                </a:lnTo>
                <a:lnTo>
                  <a:pt x="1389356" y="1209675"/>
                </a:lnTo>
                <a:lnTo>
                  <a:pt x="1390148" y="1207294"/>
                </a:lnTo>
                <a:lnTo>
                  <a:pt x="1392129" y="1194594"/>
                </a:lnTo>
                <a:lnTo>
                  <a:pt x="1394903" y="1177925"/>
                </a:lnTo>
                <a:lnTo>
                  <a:pt x="1400450" y="1134269"/>
                </a:lnTo>
                <a:lnTo>
                  <a:pt x="1407186" y="1078309"/>
                </a:lnTo>
                <a:lnTo>
                  <a:pt x="1413923" y="1013619"/>
                </a:lnTo>
                <a:lnTo>
                  <a:pt x="1421055" y="943769"/>
                </a:lnTo>
                <a:lnTo>
                  <a:pt x="1427791" y="871537"/>
                </a:lnTo>
                <a:lnTo>
                  <a:pt x="1433735" y="800894"/>
                </a:lnTo>
                <a:lnTo>
                  <a:pt x="1438886" y="734219"/>
                </a:lnTo>
                <a:lnTo>
                  <a:pt x="1447603" y="767953"/>
                </a:lnTo>
                <a:lnTo>
                  <a:pt x="1449188" y="758428"/>
                </a:lnTo>
                <a:lnTo>
                  <a:pt x="1470586" y="600869"/>
                </a:lnTo>
                <a:lnTo>
                  <a:pt x="1464642" y="585390"/>
                </a:lnTo>
                <a:lnTo>
                  <a:pt x="1476529" y="564753"/>
                </a:lnTo>
                <a:lnTo>
                  <a:pt x="1503870" y="564753"/>
                </a:lnTo>
                <a:lnTo>
                  <a:pt x="1514569" y="585390"/>
                </a:lnTo>
                <a:lnTo>
                  <a:pt x="1509814" y="604044"/>
                </a:lnTo>
                <a:lnTo>
                  <a:pt x="1528833" y="770334"/>
                </a:lnTo>
                <a:lnTo>
                  <a:pt x="1579949" y="545306"/>
                </a:lnTo>
                <a:lnTo>
                  <a:pt x="1585893" y="542131"/>
                </a:lnTo>
                <a:lnTo>
                  <a:pt x="1589855" y="540147"/>
                </a:lnTo>
                <a:lnTo>
                  <a:pt x="1592629" y="538559"/>
                </a:lnTo>
                <a:lnTo>
                  <a:pt x="1593025" y="538162"/>
                </a:lnTo>
                <a:lnTo>
                  <a:pt x="1602535" y="536972"/>
                </a:lnTo>
                <a:lnTo>
                  <a:pt x="1612045" y="536575"/>
                </a:lnTo>
                <a:close/>
                <a:moveTo>
                  <a:pt x="1080417" y="477838"/>
                </a:moveTo>
                <a:lnTo>
                  <a:pt x="1092318" y="478235"/>
                </a:lnTo>
                <a:lnTo>
                  <a:pt x="1104616" y="478632"/>
                </a:lnTo>
                <a:lnTo>
                  <a:pt x="1116913" y="480219"/>
                </a:lnTo>
                <a:lnTo>
                  <a:pt x="1128814" y="482600"/>
                </a:lnTo>
                <a:lnTo>
                  <a:pt x="1141111" y="484982"/>
                </a:lnTo>
                <a:lnTo>
                  <a:pt x="1153409" y="487760"/>
                </a:lnTo>
                <a:lnTo>
                  <a:pt x="1165706" y="491332"/>
                </a:lnTo>
                <a:lnTo>
                  <a:pt x="1178003" y="494903"/>
                </a:lnTo>
                <a:lnTo>
                  <a:pt x="1189507" y="499269"/>
                </a:lnTo>
                <a:lnTo>
                  <a:pt x="1201011" y="504032"/>
                </a:lnTo>
                <a:lnTo>
                  <a:pt x="1212515" y="508397"/>
                </a:lnTo>
                <a:lnTo>
                  <a:pt x="1223623" y="513557"/>
                </a:lnTo>
                <a:lnTo>
                  <a:pt x="1234730" y="519113"/>
                </a:lnTo>
                <a:lnTo>
                  <a:pt x="1245441" y="524669"/>
                </a:lnTo>
                <a:lnTo>
                  <a:pt x="1255358" y="530225"/>
                </a:lnTo>
                <a:lnTo>
                  <a:pt x="1265672" y="536178"/>
                </a:lnTo>
                <a:lnTo>
                  <a:pt x="1283920" y="547291"/>
                </a:lnTo>
                <a:lnTo>
                  <a:pt x="1300581" y="558403"/>
                </a:lnTo>
                <a:lnTo>
                  <a:pt x="1314862" y="569119"/>
                </a:lnTo>
                <a:lnTo>
                  <a:pt x="1327159" y="579438"/>
                </a:lnTo>
                <a:lnTo>
                  <a:pt x="1331919" y="584200"/>
                </a:lnTo>
                <a:lnTo>
                  <a:pt x="1336283" y="588169"/>
                </a:lnTo>
                <a:lnTo>
                  <a:pt x="1339456" y="592535"/>
                </a:lnTo>
                <a:lnTo>
                  <a:pt x="1342630" y="595710"/>
                </a:lnTo>
                <a:lnTo>
                  <a:pt x="1344217" y="599282"/>
                </a:lnTo>
                <a:lnTo>
                  <a:pt x="1345407" y="601663"/>
                </a:lnTo>
                <a:lnTo>
                  <a:pt x="1346200" y="606822"/>
                </a:lnTo>
                <a:lnTo>
                  <a:pt x="1346200" y="613966"/>
                </a:lnTo>
                <a:lnTo>
                  <a:pt x="1346200" y="634603"/>
                </a:lnTo>
                <a:lnTo>
                  <a:pt x="1345407" y="662782"/>
                </a:lnTo>
                <a:lnTo>
                  <a:pt x="1343820" y="696913"/>
                </a:lnTo>
                <a:lnTo>
                  <a:pt x="1341043" y="736600"/>
                </a:lnTo>
                <a:lnTo>
                  <a:pt x="1337870" y="779860"/>
                </a:lnTo>
                <a:lnTo>
                  <a:pt x="1334299" y="825897"/>
                </a:lnTo>
                <a:lnTo>
                  <a:pt x="1330333" y="873919"/>
                </a:lnTo>
                <a:lnTo>
                  <a:pt x="1325572" y="922735"/>
                </a:lnTo>
                <a:lnTo>
                  <a:pt x="1321209" y="970757"/>
                </a:lnTo>
                <a:lnTo>
                  <a:pt x="1316448" y="1017588"/>
                </a:lnTo>
                <a:lnTo>
                  <a:pt x="1311291" y="1061244"/>
                </a:lnTo>
                <a:lnTo>
                  <a:pt x="1306928" y="1101328"/>
                </a:lnTo>
                <a:lnTo>
                  <a:pt x="1302564" y="1136253"/>
                </a:lnTo>
                <a:lnTo>
                  <a:pt x="1298201" y="1166019"/>
                </a:lnTo>
                <a:lnTo>
                  <a:pt x="1294630" y="1187847"/>
                </a:lnTo>
                <a:lnTo>
                  <a:pt x="1280746" y="1193403"/>
                </a:lnTo>
                <a:lnTo>
                  <a:pt x="1267655" y="1197372"/>
                </a:lnTo>
                <a:lnTo>
                  <a:pt x="1254961" y="1201341"/>
                </a:lnTo>
                <a:lnTo>
                  <a:pt x="1243061" y="1203722"/>
                </a:lnTo>
                <a:lnTo>
                  <a:pt x="1232350" y="1205310"/>
                </a:lnTo>
                <a:lnTo>
                  <a:pt x="1227193" y="1205310"/>
                </a:lnTo>
                <a:lnTo>
                  <a:pt x="1222433" y="1205707"/>
                </a:lnTo>
                <a:lnTo>
                  <a:pt x="1217672" y="1205310"/>
                </a:lnTo>
                <a:lnTo>
                  <a:pt x="1213706" y="1204913"/>
                </a:lnTo>
                <a:lnTo>
                  <a:pt x="1209739" y="1204119"/>
                </a:lnTo>
                <a:lnTo>
                  <a:pt x="1206565" y="1202928"/>
                </a:lnTo>
                <a:lnTo>
                  <a:pt x="1207755" y="1186260"/>
                </a:lnTo>
                <a:lnTo>
                  <a:pt x="1208945" y="1161653"/>
                </a:lnTo>
                <a:lnTo>
                  <a:pt x="1211722" y="1094978"/>
                </a:lnTo>
                <a:lnTo>
                  <a:pt x="1213706" y="1013222"/>
                </a:lnTo>
                <a:lnTo>
                  <a:pt x="1214896" y="925116"/>
                </a:lnTo>
                <a:lnTo>
                  <a:pt x="1215292" y="882253"/>
                </a:lnTo>
                <a:lnTo>
                  <a:pt x="1215292" y="841375"/>
                </a:lnTo>
                <a:lnTo>
                  <a:pt x="1215292" y="804069"/>
                </a:lnTo>
                <a:lnTo>
                  <a:pt x="1214499" y="771128"/>
                </a:lnTo>
                <a:lnTo>
                  <a:pt x="1213706" y="744141"/>
                </a:lnTo>
                <a:lnTo>
                  <a:pt x="1212515" y="724297"/>
                </a:lnTo>
                <a:lnTo>
                  <a:pt x="1211722" y="717153"/>
                </a:lnTo>
                <a:lnTo>
                  <a:pt x="1210532" y="712788"/>
                </a:lnTo>
                <a:lnTo>
                  <a:pt x="1209739" y="711200"/>
                </a:lnTo>
                <a:lnTo>
                  <a:pt x="1209342" y="710407"/>
                </a:lnTo>
                <a:lnTo>
                  <a:pt x="1208945" y="710010"/>
                </a:lnTo>
                <a:lnTo>
                  <a:pt x="1208152" y="710407"/>
                </a:lnTo>
                <a:lnTo>
                  <a:pt x="1201408" y="719932"/>
                </a:lnTo>
                <a:lnTo>
                  <a:pt x="1194664" y="729457"/>
                </a:lnTo>
                <a:lnTo>
                  <a:pt x="1193078" y="731838"/>
                </a:lnTo>
                <a:lnTo>
                  <a:pt x="1171260" y="1054497"/>
                </a:lnTo>
                <a:lnTo>
                  <a:pt x="1165309" y="1121966"/>
                </a:lnTo>
                <a:lnTo>
                  <a:pt x="1160549" y="1174750"/>
                </a:lnTo>
                <a:lnTo>
                  <a:pt x="1155789" y="1221582"/>
                </a:lnTo>
                <a:lnTo>
                  <a:pt x="1155392" y="1225947"/>
                </a:lnTo>
                <a:lnTo>
                  <a:pt x="1153012" y="1233488"/>
                </a:lnTo>
                <a:lnTo>
                  <a:pt x="1149838" y="1241028"/>
                </a:lnTo>
                <a:lnTo>
                  <a:pt x="1147062" y="1248172"/>
                </a:lnTo>
                <a:lnTo>
                  <a:pt x="1143888" y="1255316"/>
                </a:lnTo>
                <a:lnTo>
                  <a:pt x="1139921" y="1262460"/>
                </a:lnTo>
                <a:lnTo>
                  <a:pt x="1135557" y="1269603"/>
                </a:lnTo>
                <a:lnTo>
                  <a:pt x="1131591" y="1276350"/>
                </a:lnTo>
                <a:lnTo>
                  <a:pt x="1126830" y="1283494"/>
                </a:lnTo>
                <a:lnTo>
                  <a:pt x="1086368" y="1820863"/>
                </a:lnTo>
                <a:lnTo>
                  <a:pt x="977674" y="1820863"/>
                </a:lnTo>
                <a:lnTo>
                  <a:pt x="923328" y="1393428"/>
                </a:lnTo>
                <a:lnTo>
                  <a:pt x="916584" y="1394222"/>
                </a:lnTo>
                <a:lnTo>
                  <a:pt x="909840" y="1394619"/>
                </a:lnTo>
                <a:lnTo>
                  <a:pt x="905080" y="1394222"/>
                </a:lnTo>
                <a:lnTo>
                  <a:pt x="900716" y="1393825"/>
                </a:lnTo>
                <a:lnTo>
                  <a:pt x="849543" y="1819275"/>
                </a:lnTo>
                <a:lnTo>
                  <a:pt x="736486" y="1820863"/>
                </a:lnTo>
                <a:lnTo>
                  <a:pt x="695627" y="1276350"/>
                </a:lnTo>
                <a:lnTo>
                  <a:pt x="687693" y="1264047"/>
                </a:lnTo>
                <a:lnTo>
                  <a:pt x="680553" y="1251744"/>
                </a:lnTo>
                <a:lnTo>
                  <a:pt x="677776" y="1245394"/>
                </a:lnTo>
                <a:lnTo>
                  <a:pt x="674602" y="1239044"/>
                </a:lnTo>
                <a:lnTo>
                  <a:pt x="671826" y="1232694"/>
                </a:lnTo>
                <a:lnTo>
                  <a:pt x="669842" y="1226741"/>
                </a:lnTo>
                <a:lnTo>
                  <a:pt x="669049" y="1221582"/>
                </a:lnTo>
                <a:lnTo>
                  <a:pt x="661908" y="1148160"/>
                </a:lnTo>
                <a:lnTo>
                  <a:pt x="654768" y="1068388"/>
                </a:lnTo>
                <a:lnTo>
                  <a:pt x="646437" y="968375"/>
                </a:lnTo>
                <a:lnTo>
                  <a:pt x="630173" y="723503"/>
                </a:lnTo>
                <a:lnTo>
                  <a:pt x="626603" y="720725"/>
                </a:lnTo>
                <a:lnTo>
                  <a:pt x="623826" y="717550"/>
                </a:lnTo>
                <a:lnTo>
                  <a:pt x="616686" y="710407"/>
                </a:lnTo>
                <a:lnTo>
                  <a:pt x="616289" y="710407"/>
                </a:lnTo>
                <a:lnTo>
                  <a:pt x="615892" y="710803"/>
                </a:lnTo>
                <a:lnTo>
                  <a:pt x="614702" y="713978"/>
                </a:lnTo>
                <a:lnTo>
                  <a:pt x="614305" y="719138"/>
                </a:lnTo>
                <a:lnTo>
                  <a:pt x="613909" y="726678"/>
                </a:lnTo>
                <a:lnTo>
                  <a:pt x="613909" y="746919"/>
                </a:lnTo>
                <a:lnTo>
                  <a:pt x="613909" y="774303"/>
                </a:lnTo>
                <a:lnTo>
                  <a:pt x="614702" y="807641"/>
                </a:lnTo>
                <a:lnTo>
                  <a:pt x="615892" y="844947"/>
                </a:lnTo>
                <a:lnTo>
                  <a:pt x="619066" y="929085"/>
                </a:lnTo>
                <a:lnTo>
                  <a:pt x="623033" y="1016794"/>
                </a:lnTo>
                <a:lnTo>
                  <a:pt x="627000" y="1098550"/>
                </a:lnTo>
                <a:lnTo>
                  <a:pt x="630966" y="1164035"/>
                </a:lnTo>
                <a:lnTo>
                  <a:pt x="632553" y="1188641"/>
                </a:lnTo>
                <a:lnTo>
                  <a:pt x="634140" y="1205310"/>
                </a:lnTo>
                <a:lnTo>
                  <a:pt x="625810" y="1205310"/>
                </a:lnTo>
                <a:lnTo>
                  <a:pt x="615099" y="1205707"/>
                </a:lnTo>
                <a:lnTo>
                  <a:pt x="603198" y="1205310"/>
                </a:lnTo>
                <a:lnTo>
                  <a:pt x="589711" y="1204516"/>
                </a:lnTo>
                <a:lnTo>
                  <a:pt x="582570" y="1203325"/>
                </a:lnTo>
                <a:lnTo>
                  <a:pt x="575033" y="1202135"/>
                </a:lnTo>
                <a:lnTo>
                  <a:pt x="567496" y="1200944"/>
                </a:lnTo>
                <a:lnTo>
                  <a:pt x="559959" y="1198563"/>
                </a:lnTo>
                <a:lnTo>
                  <a:pt x="552422" y="1196182"/>
                </a:lnTo>
                <a:lnTo>
                  <a:pt x="544885" y="1193403"/>
                </a:lnTo>
                <a:lnTo>
                  <a:pt x="537744" y="1189435"/>
                </a:lnTo>
                <a:lnTo>
                  <a:pt x="530604" y="1185466"/>
                </a:lnTo>
                <a:lnTo>
                  <a:pt x="528620" y="1175544"/>
                </a:lnTo>
                <a:lnTo>
                  <a:pt x="526637" y="1163638"/>
                </a:lnTo>
                <a:lnTo>
                  <a:pt x="523067" y="1135460"/>
                </a:lnTo>
                <a:lnTo>
                  <a:pt x="519100" y="1101725"/>
                </a:lnTo>
                <a:lnTo>
                  <a:pt x="515530" y="1064022"/>
                </a:lnTo>
                <a:lnTo>
                  <a:pt x="511959" y="1021953"/>
                </a:lnTo>
                <a:lnTo>
                  <a:pt x="508389" y="978297"/>
                </a:lnTo>
                <a:lnTo>
                  <a:pt x="504819" y="932657"/>
                </a:lnTo>
                <a:lnTo>
                  <a:pt x="502042" y="886619"/>
                </a:lnTo>
                <a:lnTo>
                  <a:pt x="498868" y="841772"/>
                </a:lnTo>
                <a:lnTo>
                  <a:pt x="496885" y="798116"/>
                </a:lnTo>
                <a:lnTo>
                  <a:pt x="494902" y="757238"/>
                </a:lnTo>
                <a:lnTo>
                  <a:pt x="492918" y="720328"/>
                </a:lnTo>
                <a:lnTo>
                  <a:pt x="492125" y="687785"/>
                </a:lnTo>
                <a:lnTo>
                  <a:pt x="492125" y="661194"/>
                </a:lnTo>
                <a:lnTo>
                  <a:pt x="492125" y="641350"/>
                </a:lnTo>
                <a:lnTo>
                  <a:pt x="492521" y="634603"/>
                </a:lnTo>
                <a:lnTo>
                  <a:pt x="493315" y="629444"/>
                </a:lnTo>
                <a:lnTo>
                  <a:pt x="494505" y="621507"/>
                </a:lnTo>
                <a:lnTo>
                  <a:pt x="496092" y="613569"/>
                </a:lnTo>
                <a:lnTo>
                  <a:pt x="498472" y="606028"/>
                </a:lnTo>
                <a:lnTo>
                  <a:pt x="502042" y="598885"/>
                </a:lnTo>
                <a:lnTo>
                  <a:pt x="506009" y="591741"/>
                </a:lnTo>
                <a:lnTo>
                  <a:pt x="510769" y="584597"/>
                </a:lnTo>
                <a:lnTo>
                  <a:pt x="516323" y="578247"/>
                </a:lnTo>
                <a:lnTo>
                  <a:pt x="522670" y="571500"/>
                </a:lnTo>
                <a:lnTo>
                  <a:pt x="529414" y="565547"/>
                </a:lnTo>
                <a:lnTo>
                  <a:pt x="536951" y="559594"/>
                </a:lnTo>
                <a:lnTo>
                  <a:pt x="544885" y="553641"/>
                </a:lnTo>
                <a:lnTo>
                  <a:pt x="553215" y="548085"/>
                </a:lnTo>
                <a:lnTo>
                  <a:pt x="562339" y="542925"/>
                </a:lnTo>
                <a:lnTo>
                  <a:pt x="571860" y="537766"/>
                </a:lnTo>
                <a:lnTo>
                  <a:pt x="581777" y="533003"/>
                </a:lnTo>
                <a:lnTo>
                  <a:pt x="592091" y="528241"/>
                </a:lnTo>
                <a:lnTo>
                  <a:pt x="602801" y="523875"/>
                </a:lnTo>
                <a:lnTo>
                  <a:pt x="613512" y="519510"/>
                </a:lnTo>
                <a:lnTo>
                  <a:pt x="625016" y="515144"/>
                </a:lnTo>
                <a:lnTo>
                  <a:pt x="636520" y="511572"/>
                </a:lnTo>
                <a:lnTo>
                  <a:pt x="659925" y="504428"/>
                </a:lnTo>
                <a:lnTo>
                  <a:pt x="684520" y="498078"/>
                </a:lnTo>
                <a:lnTo>
                  <a:pt x="709115" y="492522"/>
                </a:lnTo>
                <a:lnTo>
                  <a:pt x="733709" y="487363"/>
                </a:lnTo>
                <a:lnTo>
                  <a:pt x="758701" y="483394"/>
                </a:lnTo>
                <a:lnTo>
                  <a:pt x="782502" y="479425"/>
                </a:lnTo>
                <a:lnTo>
                  <a:pt x="788056" y="479028"/>
                </a:lnTo>
                <a:lnTo>
                  <a:pt x="794006" y="479425"/>
                </a:lnTo>
                <a:lnTo>
                  <a:pt x="872948" y="770335"/>
                </a:lnTo>
                <a:lnTo>
                  <a:pt x="874138" y="758428"/>
                </a:lnTo>
                <a:lnTo>
                  <a:pt x="901510" y="559197"/>
                </a:lnTo>
                <a:lnTo>
                  <a:pt x="893576" y="539353"/>
                </a:lnTo>
                <a:lnTo>
                  <a:pt x="908650" y="513557"/>
                </a:lnTo>
                <a:lnTo>
                  <a:pt x="943162" y="513160"/>
                </a:lnTo>
                <a:lnTo>
                  <a:pt x="957443" y="539353"/>
                </a:lnTo>
                <a:lnTo>
                  <a:pt x="950699" y="563166"/>
                </a:lnTo>
                <a:lnTo>
                  <a:pt x="975294" y="773510"/>
                </a:lnTo>
                <a:lnTo>
                  <a:pt x="1039558" y="488950"/>
                </a:lnTo>
                <a:lnTo>
                  <a:pt x="1046699" y="485378"/>
                </a:lnTo>
                <a:lnTo>
                  <a:pt x="1052252" y="482600"/>
                </a:lnTo>
                <a:lnTo>
                  <a:pt x="1055823" y="480219"/>
                </a:lnTo>
                <a:lnTo>
                  <a:pt x="1056616" y="479822"/>
                </a:lnTo>
                <a:lnTo>
                  <a:pt x="1056616" y="479425"/>
                </a:lnTo>
                <a:lnTo>
                  <a:pt x="1068120" y="478235"/>
                </a:lnTo>
                <a:lnTo>
                  <a:pt x="1080417" y="477838"/>
                </a:lnTo>
                <a:close/>
                <a:moveTo>
                  <a:pt x="1485107" y="451247"/>
                </a:moveTo>
                <a:lnTo>
                  <a:pt x="1485107" y="475853"/>
                </a:lnTo>
                <a:lnTo>
                  <a:pt x="1508523" y="475853"/>
                </a:lnTo>
                <a:lnTo>
                  <a:pt x="1508523" y="451247"/>
                </a:lnTo>
                <a:lnTo>
                  <a:pt x="1485107" y="451247"/>
                </a:lnTo>
                <a:close/>
                <a:moveTo>
                  <a:pt x="328429" y="426244"/>
                </a:moveTo>
                <a:lnTo>
                  <a:pt x="328429" y="449263"/>
                </a:lnTo>
                <a:lnTo>
                  <a:pt x="350229" y="449263"/>
                </a:lnTo>
                <a:lnTo>
                  <a:pt x="350229" y="426244"/>
                </a:lnTo>
                <a:lnTo>
                  <a:pt x="328429" y="426244"/>
                </a:lnTo>
                <a:close/>
                <a:moveTo>
                  <a:pt x="904908" y="342106"/>
                </a:moveTo>
                <a:lnTo>
                  <a:pt x="904908" y="371872"/>
                </a:lnTo>
                <a:lnTo>
                  <a:pt x="933819" y="371872"/>
                </a:lnTo>
                <a:lnTo>
                  <a:pt x="933819" y="342106"/>
                </a:lnTo>
                <a:lnTo>
                  <a:pt x="904908" y="342106"/>
                </a:lnTo>
                <a:close/>
                <a:moveTo>
                  <a:pt x="1494632" y="300037"/>
                </a:moveTo>
                <a:lnTo>
                  <a:pt x="1489473" y="300434"/>
                </a:lnTo>
                <a:lnTo>
                  <a:pt x="1483123" y="301228"/>
                </a:lnTo>
                <a:lnTo>
                  <a:pt x="1477169" y="302419"/>
                </a:lnTo>
                <a:lnTo>
                  <a:pt x="1465660" y="304800"/>
                </a:lnTo>
                <a:lnTo>
                  <a:pt x="1460501" y="306784"/>
                </a:lnTo>
                <a:lnTo>
                  <a:pt x="1456532" y="307975"/>
                </a:lnTo>
                <a:lnTo>
                  <a:pt x="1456532" y="331391"/>
                </a:lnTo>
                <a:lnTo>
                  <a:pt x="1457723" y="331391"/>
                </a:lnTo>
                <a:lnTo>
                  <a:pt x="1460898" y="329406"/>
                </a:lnTo>
                <a:lnTo>
                  <a:pt x="1465263" y="327819"/>
                </a:lnTo>
                <a:lnTo>
                  <a:pt x="1475582" y="323453"/>
                </a:lnTo>
                <a:lnTo>
                  <a:pt x="1480741" y="321866"/>
                </a:lnTo>
                <a:lnTo>
                  <a:pt x="1486694" y="320675"/>
                </a:lnTo>
                <a:lnTo>
                  <a:pt x="1492648" y="319484"/>
                </a:lnTo>
                <a:lnTo>
                  <a:pt x="1498998" y="319484"/>
                </a:lnTo>
                <a:lnTo>
                  <a:pt x="1505744" y="320278"/>
                </a:lnTo>
                <a:lnTo>
                  <a:pt x="1511698" y="321469"/>
                </a:lnTo>
                <a:lnTo>
                  <a:pt x="1517254" y="323056"/>
                </a:lnTo>
                <a:lnTo>
                  <a:pt x="1519635" y="324644"/>
                </a:lnTo>
                <a:lnTo>
                  <a:pt x="1521619" y="325834"/>
                </a:lnTo>
                <a:lnTo>
                  <a:pt x="1524001" y="327819"/>
                </a:lnTo>
                <a:lnTo>
                  <a:pt x="1525588" y="329803"/>
                </a:lnTo>
                <a:lnTo>
                  <a:pt x="1527176" y="331787"/>
                </a:lnTo>
                <a:lnTo>
                  <a:pt x="1528366" y="334169"/>
                </a:lnTo>
                <a:lnTo>
                  <a:pt x="1529160" y="336550"/>
                </a:lnTo>
                <a:lnTo>
                  <a:pt x="1530351" y="339328"/>
                </a:lnTo>
                <a:lnTo>
                  <a:pt x="1530748" y="342503"/>
                </a:lnTo>
                <a:lnTo>
                  <a:pt x="1530748" y="345281"/>
                </a:lnTo>
                <a:lnTo>
                  <a:pt x="1530351" y="350441"/>
                </a:lnTo>
                <a:lnTo>
                  <a:pt x="1529954" y="354806"/>
                </a:lnTo>
                <a:lnTo>
                  <a:pt x="1528366" y="358378"/>
                </a:lnTo>
                <a:lnTo>
                  <a:pt x="1526779" y="361950"/>
                </a:lnTo>
                <a:lnTo>
                  <a:pt x="1524794" y="365125"/>
                </a:lnTo>
                <a:lnTo>
                  <a:pt x="1522413" y="368300"/>
                </a:lnTo>
                <a:lnTo>
                  <a:pt x="1519635" y="371475"/>
                </a:lnTo>
                <a:lnTo>
                  <a:pt x="1516857" y="374650"/>
                </a:lnTo>
                <a:lnTo>
                  <a:pt x="1513285" y="377031"/>
                </a:lnTo>
                <a:lnTo>
                  <a:pt x="1510110" y="379413"/>
                </a:lnTo>
                <a:lnTo>
                  <a:pt x="1502569" y="384572"/>
                </a:lnTo>
                <a:lnTo>
                  <a:pt x="1485901" y="393700"/>
                </a:lnTo>
                <a:lnTo>
                  <a:pt x="1485901" y="429419"/>
                </a:lnTo>
                <a:lnTo>
                  <a:pt x="1506538" y="429419"/>
                </a:lnTo>
                <a:lnTo>
                  <a:pt x="1506538" y="403225"/>
                </a:lnTo>
                <a:lnTo>
                  <a:pt x="1515666" y="397669"/>
                </a:lnTo>
                <a:lnTo>
                  <a:pt x="1524794" y="392113"/>
                </a:lnTo>
                <a:lnTo>
                  <a:pt x="1532732" y="386159"/>
                </a:lnTo>
                <a:lnTo>
                  <a:pt x="1539479" y="379413"/>
                </a:lnTo>
                <a:lnTo>
                  <a:pt x="1542654" y="376238"/>
                </a:lnTo>
                <a:lnTo>
                  <a:pt x="1545432" y="372269"/>
                </a:lnTo>
                <a:lnTo>
                  <a:pt x="1547813" y="368300"/>
                </a:lnTo>
                <a:lnTo>
                  <a:pt x="1550194" y="363934"/>
                </a:lnTo>
                <a:lnTo>
                  <a:pt x="1552179" y="359172"/>
                </a:lnTo>
                <a:lnTo>
                  <a:pt x="1553369" y="354806"/>
                </a:lnTo>
                <a:lnTo>
                  <a:pt x="1553766" y="349250"/>
                </a:lnTo>
                <a:lnTo>
                  <a:pt x="1554163" y="343694"/>
                </a:lnTo>
                <a:lnTo>
                  <a:pt x="1553766" y="338931"/>
                </a:lnTo>
                <a:lnTo>
                  <a:pt x="1553369" y="334566"/>
                </a:lnTo>
                <a:lnTo>
                  <a:pt x="1552179" y="330200"/>
                </a:lnTo>
                <a:lnTo>
                  <a:pt x="1550591" y="325834"/>
                </a:lnTo>
                <a:lnTo>
                  <a:pt x="1548607" y="322262"/>
                </a:lnTo>
                <a:lnTo>
                  <a:pt x="1546226" y="318294"/>
                </a:lnTo>
                <a:lnTo>
                  <a:pt x="1543448" y="315119"/>
                </a:lnTo>
                <a:lnTo>
                  <a:pt x="1539876" y="311944"/>
                </a:lnTo>
                <a:lnTo>
                  <a:pt x="1535907" y="309166"/>
                </a:lnTo>
                <a:lnTo>
                  <a:pt x="1531938" y="306784"/>
                </a:lnTo>
                <a:lnTo>
                  <a:pt x="1527573" y="304403"/>
                </a:lnTo>
                <a:lnTo>
                  <a:pt x="1522413" y="302816"/>
                </a:lnTo>
                <a:lnTo>
                  <a:pt x="1517651" y="301625"/>
                </a:lnTo>
                <a:lnTo>
                  <a:pt x="1512491" y="300831"/>
                </a:lnTo>
                <a:lnTo>
                  <a:pt x="1506538" y="300037"/>
                </a:lnTo>
                <a:lnTo>
                  <a:pt x="1500585" y="300037"/>
                </a:lnTo>
                <a:lnTo>
                  <a:pt x="1494632" y="300037"/>
                </a:lnTo>
                <a:close/>
                <a:moveTo>
                  <a:pt x="342698" y="286941"/>
                </a:moveTo>
                <a:lnTo>
                  <a:pt x="337545" y="287337"/>
                </a:lnTo>
                <a:lnTo>
                  <a:pt x="332393" y="287734"/>
                </a:lnTo>
                <a:lnTo>
                  <a:pt x="321295" y="289322"/>
                </a:lnTo>
                <a:lnTo>
                  <a:pt x="310593" y="291703"/>
                </a:lnTo>
                <a:lnTo>
                  <a:pt x="302270" y="294481"/>
                </a:lnTo>
                <a:lnTo>
                  <a:pt x="302270" y="316309"/>
                </a:lnTo>
                <a:lnTo>
                  <a:pt x="303063" y="316309"/>
                </a:lnTo>
                <a:lnTo>
                  <a:pt x="306630" y="314325"/>
                </a:lnTo>
                <a:lnTo>
                  <a:pt x="310197" y="312341"/>
                </a:lnTo>
                <a:lnTo>
                  <a:pt x="319709" y="308769"/>
                </a:lnTo>
                <a:lnTo>
                  <a:pt x="324862" y="307181"/>
                </a:lnTo>
                <a:lnTo>
                  <a:pt x="330015" y="305991"/>
                </a:lnTo>
                <a:lnTo>
                  <a:pt x="335564" y="305197"/>
                </a:lnTo>
                <a:lnTo>
                  <a:pt x="341509" y="305197"/>
                </a:lnTo>
                <a:lnTo>
                  <a:pt x="347454" y="305197"/>
                </a:lnTo>
                <a:lnTo>
                  <a:pt x="353003" y="306784"/>
                </a:lnTo>
                <a:lnTo>
                  <a:pt x="357759" y="308372"/>
                </a:lnTo>
                <a:lnTo>
                  <a:pt x="362516" y="311150"/>
                </a:lnTo>
                <a:lnTo>
                  <a:pt x="364101" y="312341"/>
                </a:lnTo>
                <a:lnTo>
                  <a:pt x="366083" y="314722"/>
                </a:lnTo>
                <a:lnTo>
                  <a:pt x="367272" y="316309"/>
                </a:lnTo>
                <a:lnTo>
                  <a:pt x="368461" y="318294"/>
                </a:lnTo>
                <a:lnTo>
                  <a:pt x="369254" y="321072"/>
                </a:lnTo>
                <a:lnTo>
                  <a:pt x="370046" y="323453"/>
                </a:lnTo>
                <a:lnTo>
                  <a:pt x="370443" y="325834"/>
                </a:lnTo>
                <a:lnTo>
                  <a:pt x="370443" y="329009"/>
                </a:lnTo>
                <a:lnTo>
                  <a:pt x="370046" y="333772"/>
                </a:lnTo>
                <a:lnTo>
                  <a:pt x="369650" y="337344"/>
                </a:lnTo>
                <a:lnTo>
                  <a:pt x="368461" y="341312"/>
                </a:lnTo>
                <a:lnTo>
                  <a:pt x="367272" y="344091"/>
                </a:lnTo>
                <a:lnTo>
                  <a:pt x="365290" y="347266"/>
                </a:lnTo>
                <a:lnTo>
                  <a:pt x="362912" y="350044"/>
                </a:lnTo>
                <a:lnTo>
                  <a:pt x="360534" y="352822"/>
                </a:lnTo>
                <a:lnTo>
                  <a:pt x="357363" y="355600"/>
                </a:lnTo>
                <a:lnTo>
                  <a:pt x="351814" y="360759"/>
                </a:lnTo>
                <a:lnTo>
                  <a:pt x="344283" y="365125"/>
                </a:lnTo>
                <a:lnTo>
                  <a:pt x="329222" y="373459"/>
                </a:lnTo>
                <a:lnTo>
                  <a:pt x="329222" y="406400"/>
                </a:lnTo>
                <a:lnTo>
                  <a:pt x="348643" y="406400"/>
                </a:lnTo>
                <a:lnTo>
                  <a:pt x="348643" y="382588"/>
                </a:lnTo>
                <a:lnTo>
                  <a:pt x="356967" y="377428"/>
                </a:lnTo>
                <a:lnTo>
                  <a:pt x="365290" y="371872"/>
                </a:lnTo>
                <a:lnTo>
                  <a:pt x="372424" y="366316"/>
                </a:lnTo>
                <a:lnTo>
                  <a:pt x="378370" y="360759"/>
                </a:lnTo>
                <a:lnTo>
                  <a:pt x="381541" y="357188"/>
                </a:lnTo>
                <a:lnTo>
                  <a:pt x="384315" y="354013"/>
                </a:lnTo>
                <a:lnTo>
                  <a:pt x="386693" y="350044"/>
                </a:lnTo>
                <a:lnTo>
                  <a:pt x="388675" y="346075"/>
                </a:lnTo>
                <a:lnTo>
                  <a:pt x="390260" y="342106"/>
                </a:lnTo>
                <a:lnTo>
                  <a:pt x="391053" y="337344"/>
                </a:lnTo>
                <a:lnTo>
                  <a:pt x="391846" y="332581"/>
                </a:lnTo>
                <a:lnTo>
                  <a:pt x="392638" y="327819"/>
                </a:lnTo>
                <a:lnTo>
                  <a:pt x="391846" y="323056"/>
                </a:lnTo>
                <a:lnTo>
                  <a:pt x="391449" y="318691"/>
                </a:lnTo>
                <a:lnTo>
                  <a:pt x="390260" y="314722"/>
                </a:lnTo>
                <a:lnTo>
                  <a:pt x="389071" y="310753"/>
                </a:lnTo>
                <a:lnTo>
                  <a:pt x="387089" y="307578"/>
                </a:lnTo>
                <a:lnTo>
                  <a:pt x="384711" y="304006"/>
                </a:lnTo>
                <a:lnTo>
                  <a:pt x="381937" y="301228"/>
                </a:lnTo>
                <a:lnTo>
                  <a:pt x="379162" y="298053"/>
                </a:lnTo>
                <a:lnTo>
                  <a:pt x="375595" y="295672"/>
                </a:lnTo>
                <a:lnTo>
                  <a:pt x="372028" y="293291"/>
                </a:lnTo>
                <a:lnTo>
                  <a:pt x="367668" y="291306"/>
                </a:lnTo>
                <a:lnTo>
                  <a:pt x="363308" y="289719"/>
                </a:lnTo>
                <a:lnTo>
                  <a:pt x="358948" y="288528"/>
                </a:lnTo>
                <a:lnTo>
                  <a:pt x="353796" y="287734"/>
                </a:lnTo>
                <a:lnTo>
                  <a:pt x="348247" y="287337"/>
                </a:lnTo>
                <a:lnTo>
                  <a:pt x="342698" y="286941"/>
                </a:lnTo>
                <a:close/>
                <a:moveTo>
                  <a:pt x="1500585" y="158750"/>
                </a:moveTo>
                <a:lnTo>
                  <a:pt x="1511301" y="159147"/>
                </a:lnTo>
                <a:lnTo>
                  <a:pt x="1521223" y="159940"/>
                </a:lnTo>
                <a:lnTo>
                  <a:pt x="1531541" y="161528"/>
                </a:lnTo>
                <a:lnTo>
                  <a:pt x="1540669" y="163115"/>
                </a:lnTo>
                <a:lnTo>
                  <a:pt x="1550194" y="165894"/>
                </a:lnTo>
                <a:lnTo>
                  <a:pt x="1558529" y="168275"/>
                </a:lnTo>
                <a:lnTo>
                  <a:pt x="1566863" y="171450"/>
                </a:lnTo>
                <a:lnTo>
                  <a:pt x="1574404" y="174228"/>
                </a:lnTo>
                <a:lnTo>
                  <a:pt x="1581548" y="177403"/>
                </a:lnTo>
                <a:lnTo>
                  <a:pt x="1588294" y="180975"/>
                </a:lnTo>
                <a:lnTo>
                  <a:pt x="1595041" y="184150"/>
                </a:lnTo>
                <a:lnTo>
                  <a:pt x="1606154" y="191690"/>
                </a:lnTo>
                <a:lnTo>
                  <a:pt x="1615679" y="198437"/>
                </a:lnTo>
                <a:lnTo>
                  <a:pt x="1622823" y="203994"/>
                </a:lnTo>
                <a:lnTo>
                  <a:pt x="1628379" y="208756"/>
                </a:lnTo>
                <a:lnTo>
                  <a:pt x="1632744" y="213122"/>
                </a:lnTo>
                <a:lnTo>
                  <a:pt x="1631554" y="216297"/>
                </a:lnTo>
                <a:lnTo>
                  <a:pt x="1629173" y="219869"/>
                </a:lnTo>
                <a:lnTo>
                  <a:pt x="1626791" y="224234"/>
                </a:lnTo>
                <a:lnTo>
                  <a:pt x="1623219" y="229394"/>
                </a:lnTo>
                <a:lnTo>
                  <a:pt x="1619251" y="234950"/>
                </a:lnTo>
                <a:lnTo>
                  <a:pt x="1614091" y="240903"/>
                </a:lnTo>
                <a:lnTo>
                  <a:pt x="1607741" y="246459"/>
                </a:lnTo>
                <a:lnTo>
                  <a:pt x="1604566" y="248840"/>
                </a:lnTo>
                <a:lnTo>
                  <a:pt x="1600994" y="251222"/>
                </a:lnTo>
                <a:lnTo>
                  <a:pt x="1597423" y="253603"/>
                </a:lnTo>
                <a:lnTo>
                  <a:pt x="1593057" y="255587"/>
                </a:lnTo>
                <a:lnTo>
                  <a:pt x="1588691" y="257175"/>
                </a:lnTo>
                <a:lnTo>
                  <a:pt x="1584723" y="258762"/>
                </a:lnTo>
                <a:lnTo>
                  <a:pt x="1579563" y="259953"/>
                </a:lnTo>
                <a:lnTo>
                  <a:pt x="1574801" y="260747"/>
                </a:lnTo>
                <a:lnTo>
                  <a:pt x="1569244" y="261144"/>
                </a:lnTo>
                <a:lnTo>
                  <a:pt x="1564085" y="261144"/>
                </a:lnTo>
                <a:lnTo>
                  <a:pt x="1558529" y="260747"/>
                </a:lnTo>
                <a:lnTo>
                  <a:pt x="1552179" y="259953"/>
                </a:lnTo>
                <a:lnTo>
                  <a:pt x="1545829" y="257969"/>
                </a:lnTo>
                <a:lnTo>
                  <a:pt x="1539479" y="255984"/>
                </a:lnTo>
                <a:lnTo>
                  <a:pt x="1532732" y="253603"/>
                </a:lnTo>
                <a:lnTo>
                  <a:pt x="1525588" y="250031"/>
                </a:lnTo>
                <a:lnTo>
                  <a:pt x="1517651" y="246062"/>
                </a:lnTo>
                <a:lnTo>
                  <a:pt x="1509316" y="242490"/>
                </a:lnTo>
                <a:lnTo>
                  <a:pt x="1542654" y="258762"/>
                </a:lnTo>
                <a:lnTo>
                  <a:pt x="1558926" y="266303"/>
                </a:lnTo>
                <a:lnTo>
                  <a:pt x="1566069" y="269081"/>
                </a:lnTo>
                <a:lnTo>
                  <a:pt x="1573610" y="271462"/>
                </a:lnTo>
                <a:lnTo>
                  <a:pt x="1580754" y="273844"/>
                </a:lnTo>
                <a:lnTo>
                  <a:pt x="1587501" y="275431"/>
                </a:lnTo>
                <a:lnTo>
                  <a:pt x="1593851" y="276622"/>
                </a:lnTo>
                <a:lnTo>
                  <a:pt x="1599804" y="277019"/>
                </a:lnTo>
                <a:lnTo>
                  <a:pt x="1605757" y="276622"/>
                </a:lnTo>
                <a:lnTo>
                  <a:pt x="1611313" y="275431"/>
                </a:lnTo>
                <a:lnTo>
                  <a:pt x="1615679" y="273844"/>
                </a:lnTo>
                <a:lnTo>
                  <a:pt x="1618457" y="271859"/>
                </a:lnTo>
                <a:lnTo>
                  <a:pt x="1620441" y="270669"/>
                </a:lnTo>
                <a:lnTo>
                  <a:pt x="1621632" y="282178"/>
                </a:lnTo>
                <a:lnTo>
                  <a:pt x="1622029" y="292497"/>
                </a:lnTo>
                <a:lnTo>
                  <a:pt x="1621632" y="302419"/>
                </a:lnTo>
                <a:lnTo>
                  <a:pt x="1621235" y="311944"/>
                </a:lnTo>
                <a:lnTo>
                  <a:pt x="1622823" y="310356"/>
                </a:lnTo>
                <a:lnTo>
                  <a:pt x="1623616" y="309959"/>
                </a:lnTo>
                <a:lnTo>
                  <a:pt x="1625204" y="309562"/>
                </a:lnTo>
                <a:lnTo>
                  <a:pt x="1626394" y="309959"/>
                </a:lnTo>
                <a:lnTo>
                  <a:pt x="1627188" y="310753"/>
                </a:lnTo>
                <a:lnTo>
                  <a:pt x="1628379" y="311944"/>
                </a:lnTo>
                <a:lnTo>
                  <a:pt x="1629569" y="313928"/>
                </a:lnTo>
                <a:lnTo>
                  <a:pt x="1631951" y="317897"/>
                </a:lnTo>
                <a:lnTo>
                  <a:pt x="1633538" y="323850"/>
                </a:lnTo>
                <a:lnTo>
                  <a:pt x="1634729" y="331391"/>
                </a:lnTo>
                <a:lnTo>
                  <a:pt x="1635919" y="339328"/>
                </a:lnTo>
                <a:lnTo>
                  <a:pt x="1636316" y="348853"/>
                </a:lnTo>
                <a:lnTo>
                  <a:pt x="1636713" y="358775"/>
                </a:lnTo>
                <a:lnTo>
                  <a:pt x="1636316" y="368697"/>
                </a:lnTo>
                <a:lnTo>
                  <a:pt x="1635919" y="377825"/>
                </a:lnTo>
                <a:lnTo>
                  <a:pt x="1634729" y="385763"/>
                </a:lnTo>
                <a:lnTo>
                  <a:pt x="1633538" y="393303"/>
                </a:lnTo>
                <a:lnTo>
                  <a:pt x="1631951" y="399256"/>
                </a:lnTo>
                <a:lnTo>
                  <a:pt x="1629569" y="404019"/>
                </a:lnTo>
                <a:lnTo>
                  <a:pt x="1628379" y="405209"/>
                </a:lnTo>
                <a:lnTo>
                  <a:pt x="1627188" y="406400"/>
                </a:lnTo>
                <a:lnTo>
                  <a:pt x="1626394" y="407194"/>
                </a:lnTo>
                <a:lnTo>
                  <a:pt x="1625204" y="407591"/>
                </a:lnTo>
                <a:lnTo>
                  <a:pt x="1623616" y="407194"/>
                </a:lnTo>
                <a:lnTo>
                  <a:pt x="1622426" y="406400"/>
                </a:lnTo>
                <a:lnTo>
                  <a:pt x="1621235" y="405209"/>
                </a:lnTo>
                <a:lnTo>
                  <a:pt x="1620044" y="403622"/>
                </a:lnTo>
                <a:lnTo>
                  <a:pt x="1618060" y="398463"/>
                </a:lnTo>
                <a:lnTo>
                  <a:pt x="1616076" y="392113"/>
                </a:lnTo>
                <a:lnTo>
                  <a:pt x="1614885" y="400447"/>
                </a:lnTo>
                <a:lnTo>
                  <a:pt x="1613694" y="409178"/>
                </a:lnTo>
                <a:lnTo>
                  <a:pt x="1612107" y="417116"/>
                </a:lnTo>
                <a:lnTo>
                  <a:pt x="1609726" y="425053"/>
                </a:lnTo>
                <a:lnTo>
                  <a:pt x="1607344" y="432594"/>
                </a:lnTo>
                <a:lnTo>
                  <a:pt x="1604963" y="440135"/>
                </a:lnTo>
                <a:lnTo>
                  <a:pt x="1601788" y="447278"/>
                </a:lnTo>
                <a:lnTo>
                  <a:pt x="1599010" y="454025"/>
                </a:lnTo>
                <a:lnTo>
                  <a:pt x="1595438" y="460772"/>
                </a:lnTo>
                <a:lnTo>
                  <a:pt x="1592263" y="467519"/>
                </a:lnTo>
                <a:lnTo>
                  <a:pt x="1588294" y="473869"/>
                </a:lnTo>
                <a:lnTo>
                  <a:pt x="1584326" y="479822"/>
                </a:lnTo>
                <a:lnTo>
                  <a:pt x="1579960" y="485775"/>
                </a:lnTo>
                <a:lnTo>
                  <a:pt x="1575594" y="491331"/>
                </a:lnTo>
                <a:lnTo>
                  <a:pt x="1571626" y="496491"/>
                </a:lnTo>
                <a:lnTo>
                  <a:pt x="1566863" y="501253"/>
                </a:lnTo>
                <a:lnTo>
                  <a:pt x="1562101" y="506016"/>
                </a:lnTo>
                <a:lnTo>
                  <a:pt x="1557735" y="510778"/>
                </a:lnTo>
                <a:lnTo>
                  <a:pt x="1552576" y="514747"/>
                </a:lnTo>
                <a:lnTo>
                  <a:pt x="1547416" y="518716"/>
                </a:lnTo>
                <a:lnTo>
                  <a:pt x="1542257" y="521891"/>
                </a:lnTo>
                <a:lnTo>
                  <a:pt x="1537494" y="525463"/>
                </a:lnTo>
                <a:lnTo>
                  <a:pt x="1532335" y="528241"/>
                </a:lnTo>
                <a:lnTo>
                  <a:pt x="1527176" y="531416"/>
                </a:lnTo>
                <a:lnTo>
                  <a:pt x="1522016" y="533400"/>
                </a:lnTo>
                <a:lnTo>
                  <a:pt x="1517254" y="535385"/>
                </a:lnTo>
                <a:lnTo>
                  <a:pt x="1512094" y="537766"/>
                </a:lnTo>
                <a:lnTo>
                  <a:pt x="1506935" y="538957"/>
                </a:lnTo>
                <a:lnTo>
                  <a:pt x="1502569" y="540147"/>
                </a:lnTo>
                <a:lnTo>
                  <a:pt x="1497410" y="540941"/>
                </a:lnTo>
                <a:lnTo>
                  <a:pt x="1492648" y="541338"/>
                </a:lnTo>
                <a:lnTo>
                  <a:pt x="1487488" y="541338"/>
                </a:lnTo>
                <a:lnTo>
                  <a:pt x="1483916" y="541338"/>
                </a:lnTo>
                <a:lnTo>
                  <a:pt x="1479948" y="540941"/>
                </a:lnTo>
                <a:lnTo>
                  <a:pt x="1475979" y="540147"/>
                </a:lnTo>
                <a:lnTo>
                  <a:pt x="1471613" y="538957"/>
                </a:lnTo>
                <a:lnTo>
                  <a:pt x="1466851" y="537369"/>
                </a:lnTo>
                <a:lnTo>
                  <a:pt x="1462485" y="535385"/>
                </a:lnTo>
                <a:lnTo>
                  <a:pt x="1452960" y="531019"/>
                </a:lnTo>
                <a:lnTo>
                  <a:pt x="1443435" y="525066"/>
                </a:lnTo>
                <a:lnTo>
                  <a:pt x="1433513" y="517922"/>
                </a:lnTo>
                <a:lnTo>
                  <a:pt x="1423988" y="509985"/>
                </a:lnTo>
                <a:lnTo>
                  <a:pt x="1414066" y="500460"/>
                </a:lnTo>
                <a:lnTo>
                  <a:pt x="1404938" y="490538"/>
                </a:lnTo>
                <a:lnTo>
                  <a:pt x="1395810" y="479425"/>
                </a:lnTo>
                <a:lnTo>
                  <a:pt x="1386682" y="467519"/>
                </a:lnTo>
                <a:lnTo>
                  <a:pt x="1378744" y="454819"/>
                </a:lnTo>
                <a:lnTo>
                  <a:pt x="1375173" y="448072"/>
                </a:lnTo>
                <a:lnTo>
                  <a:pt x="1371601" y="441325"/>
                </a:lnTo>
                <a:lnTo>
                  <a:pt x="1368426" y="434578"/>
                </a:lnTo>
                <a:lnTo>
                  <a:pt x="1364854" y="427434"/>
                </a:lnTo>
                <a:lnTo>
                  <a:pt x="1362076" y="420291"/>
                </a:lnTo>
                <a:lnTo>
                  <a:pt x="1359298" y="412750"/>
                </a:lnTo>
                <a:lnTo>
                  <a:pt x="1356916" y="405209"/>
                </a:lnTo>
                <a:lnTo>
                  <a:pt x="1354932" y="397669"/>
                </a:lnTo>
                <a:lnTo>
                  <a:pt x="1352948" y="402828"/>
                </a:lnTo>
                <a:lnTo>
                  <a:pt x="1350963" y="406400"/>
                </a:lnTo>
                <a:lnTo>
                  <a:pt x="1350169" y="408384"/>
                </a:lnTo>
                <a:lnTo>
                  <a:pt x="1349376" y="409178"/>
                </a:lnTo>
                <a:lnTo>
                  <a:pt x="1348185" y="409972"/>
                </a:lnTo>
                <a:lnTo>
                  <a:pt x="1346994" y="409972"/>
                </a:lnTo>
                <a:lnTo>
                  <a:pt x="1345407" y="409972"/>
                </a:lnTo>
                <a:lnTo>
                  <a:pt x="1344613" y="409178"/>
                </a:lnTo>
                <a:lnTo>
                  <a:pt x="1343423" y="407591"/>
                </a:lnTo>
                <a:lnTo>
                  <a:pt x="1342232" y="406003"/>
                </a:lnTo>
                <a:lnTo>
                  <a:pt x="1340248" y="401638"/>
                </a:lnTo>
                <a:lnTo>
                  <a:pt x="1338263" y="395684"/>
                </a:lnTo>
                <a:lnTo>
                  <a:pt x="1337073" y="388541"/>
                </a:lnTo>
                <a:lnTo>
                  <a:pt x="1335882" y="379809"/>
                </a:lnTo>
                <a:lnTo>
                  <a:pt x="1335088" y="371078"/>
                </a:lnTo>
                <a:lnTo>
                  <a:pt x="1335088" y="361156"/>
                </a:lnTo>
                <a:lnTo>
                  <a:pt x="1335088" y="351234"/>
                </a:lnTo>
                <a:lnTo>
                  <a:pt x="1335882" y="342106"/>
                </a:lnTo>
                <a:lnTo>
                  <a:pt x="1337073" y="333772"/>
                </a:lnTo>
                <a:lnTo>
                  <a:pt x="1338263" y="326231"/>
                </a:lnTo>
                <a:lnTo>
                  <a:pt x="1340248" y="320675"/>
                </a:lnTo>
                <a:lnTo>
                  <a:pt x="1342232" y="315912"/>
                </a:lnTo>
                <a:lnTo>
                  <a:pt x="1343423" y="314325"/>
                </a:lnTo>
                <a:lnTo>
                  <a:pt x="1344613" y="312737"/>
                </a:lnTo>
                <a:lnTo>
                  <a:pt x="1345407" y="312341"/>
                </a:lnTo>
                <a:lnTo>
                  <a:pt x="1346994" y="311944"/>
                </a:lnTo>
                <a:lnTo>
                  <a:pt x="1347788" y="311944"/>
                </a:lnTo>
                <a:lnTo>
                  <a:pt x="1348582" y="312341"/>
                </a:lnTo>
                <a:lnTo>
                  <a:pt x="1348979" y="300037"/>
                </a:lnTo>
                <a:lnTo>
                  <a:pt x="1349773" y="294084"/>
                </a:lnTo>
                <a:lnTo>
                  <a:pt x="1350566" y="288528"/>
                </a:lnTo>
                <a:lnTo>
                  <a:pt x="1350169" y="281781"/>
                </a:lnTo>
                <a:lnTo>
                  <a:pt x="1349773" y="275431"/>
                </a:lnTo>
                <a:lnTo>
                  <a:pt x="1349773" y="269081"/>
                </a:lnTo>
                <a:lnTo>
                  <a:pt x="1350169" y="263525"/>
                </a:lnTo>
                <a:lnTo>
                  <a:pt x="1350566" y="257969"/>
                </a:lnTo>
                <a:lnTo>
                  <a:pt x="1351360" y="253206"/>
                </a:lnTo>
                <a:lnTo>
                  <a:pt x="1352154" y="248444"/>
                </a:lnTo>
                <a:lnTo>
                  <a:pt x="1353741" y="243681"/>
                </a:lnTo>
                <a:lnTo>
                  <a:pt x="1355329" y="240109"/>
                </a:lnTo>
                <a:lnTo>
                  <a:pt x="1356916" y="236140"/>
                </a:lnTo>
                <a:lnTo>
                  <a:pt x="1358901" y="232569"/>
                </a:lnTo>
                <a:lnTo>
                  <a:pt x="1361282" y="229394"/>
                </a:lnTo>
                <a:lnTo>
                  <a:pt x="1363663" y="226615"/>
                </a:lnTo>
                <a:lnTo>
                  <a:pt x="1366044" y="223837"/>
                </a:lnTo>
                <a:lnTo>
                  <a:pt x="1369219" y="221456"/>
                </a:lnTo>
                <a:lnTo>
                  <a:pt x="1371998" y="219472"/>
                </a:lnTo>
                <a:lnTo>
                  <a:pt x="1358504" y="219869"/>
                </a:lnTo>
                <a:lnTo>
                  <a:pt x="1348582" y="219869"/>
                </a:lnTo>
                <a:lnTo>
                  <a:pt x="1339454" y="220662"/>
                </a:lnTo>
                <a:lnTo>
                  <a:pt x="1345407" y="217090"/>
                </a:lnTo>
                <a:lnTo>
                  <a:pt x="1351757" y="213122"/>
                </a:lnTo>
                <a:lnTo>
                  <a:pt x="1358107" y="208756"/>
                </a:lnTo>
                <a:lnTo>
                  <a:pt x="1364457" y="203597"/>
                </a:lnTo>
                <a:lnTo>
                  <a:pt x="1376760" y="194865"/>
                </a:lnTo>
                <a:lnTo>
                  <a:pt x="1382316" y="190897"/>
                </a:lnTo>
                <a:lnTo>
                  <a:pt x="1387476" y="187722"/>
                </a:lnTo>
                <a:lnTo>
                  <a:pt x="1401763" y="180975"/>
                </a:lnTo>
                <a:lnTo>
                  <a:pt x="1415257" y="175022"/>
                </a:lnTo>
                <a:lnTo>
                  <a:pt x="1428751" y="170259"/>
                </a:lnTo>
                <a:lnTo>
                  <a:pt x="1441054" y="166687"/>
                </a:lnTo>
                <a:lnTo>
                  <a:pt x="1453754" y="163115"/>
                </a:lnTo>
                <a:lnTo>
                  <a:pt x="1466057" y="161131"/>
                </a:lnTo>
                <a:lnTo>
                  <a:pt x="1477963" y="159544"/>
                </a:lnTo>
                <a:lnTo>
                  <a:pt x="1489473" y="159147"/>
                </a:lnTo>
                <a:lnTo>
                  <a:pt x="1500585" y="158750"/>
                </a:lnTo>
                <a:close/>
                <a:moveTo>
                  <a:pt x="354192" y="158750"/>
                </a:moveTo>
                <a:lnTo>
                  <a:pt x="365290" y="159147"/>
                </a:lnTo>
                <a:lnTo>
                  <a:pt x="375199" y="159940"/>
                </a:lnTo>
                <a:lnTo>
                  <a:pt x="385108" y="161528"/>
                </a:lnTo>
                <a:lnTo>
                  <a:pt x="394620" y="163115"/>
                </a:lnTo>
                <a:lnTo>
                  <a:pt x="403340" y="165894"/>
                </a:lnTo>
                <a:lnTo>
                  <a:pt x="412060" y="168275"/>
                </a:lnTo>
                <a:lnTo>
                  <a:pt x="420383" y="171450"/>
                </a:lnTo>
                <a:lnTo>
                  <a:pt x="428310" y="174228"/>
                </a:lnTo>
                <a:lnTo>
                  <a:pt x="435445" y="177403"/>
                </a:lnTo>
                <a:lnTo>
                  <a:pt x="442183" y="180975"/>
                </a:lnTo>
                <a:lnTo>
                  <a:pt x="448524" y="184150"/>
                </a:lnTo>
                <a:lnTo>
                  <a:pt x="460019" y="191690"/>
                </a:lnTo>
                <a:lnTo>
                  <a:pt x="469135" y="198437"/>
                </a:lnTo>
                <a:lnTo>
                  <a:pt x="476665" y="203994"/>
                </a:lnTo>
                <a:lnTo>
                  <a:pt x="482214" y="208756"/>
                </a:lnTo>
                <a:lnTo>
                  <a:pt x="486178" y="213122"/>
                </a:lnTo>
                <a:lnTo>
                  <a:pt x="484592" y="216297"/>
                </a:lnTo>
                <a:lnTo>
                  <a:pt x="483007" y="219869"/>
                </a:lnTo>
                <a:lnTo>
                  <a:pt x="480629" y="224234"/>
                </a:lnTo>
                <a:lnTo>
                  <a:pt x="477062" y="229394"/>
                </a:lnTo>
                <a:lnTo>
                  <a:pt x="472306" y="234950"/>
                </a:lnTo>
                <a:lnTo>
                  <a:pt x="467549" y="240903"/>
                </a:lnTo>
                <a:lnTo>
                  <a:pt x="461604" y="246459"/>
                </a:lnTo>
                <a:lnTo>
                  <a:pt x="458037" y="248840"/>
                </a:lnTo>
                <a:lnTo>
                  <a:pt x="454866" y="251222"/>
                </a:lnTo>
                <a:lnTo>
                  <a:pt x="450902" y="253603"/>
                </a:lnTo>
                <a:lnTo>
                  <a:pt x="446939" y="255587"/>
                </a:lnTo>
                <a:lnTo>
                  <a:pt x="442579" y="257175"/>
                </a:lnTo>
                <a:lnTo>
                  <a:pt x="437823" y="258762"/>
                </a:lnTo>
                <a:lnTo>
                  <a:pt x="433463" y="259953"/>
                </a:lnTo>
                <a:lnTo>
                  <a:pt x="428310" y="260747"/>
                </a:lnTo>
                <a:lnTo>
                  <a:pt x="423158" y="261144"/>
                </a:lnTo>
                <a:lnTo>
                  <a:pt x="417609" y="261144"/>
                </a:lnTo>
                <a:lnTo>
                  <a:pt x="411663" y="260747"/>
                </a:lnTo>
                <a:lnTo>
                  <a:pt x="406114" y="259953"/>
                </a:lnTo>
                <a:lnTo>
                  <a:pt x="399773" y="257969"/>
                </a:lnTo>
                <a:lnTo>
                  <a:pt x="393431" y="255984"/>
                </a:lnTo>
                <a:lnTo>
                  <a:pt x="386693" y="253603"/>
                </a:lnTo>
                <a:lnTo>
                  <a:pt x="379559" y="250031"/>
                </a:lnTo>
                <a:lnTo>
                  <a:pt x="371235" y="246062"/>
                </a:lnTo>
                <a:lnTo>
                  <a:pt x="362912" y="242490"/>
                </a:lnTo>
                <a:lnTo>
                  <a:pt x="396602" y="258762"/>
                </a:lnTo>
                <a:lnTo>
                  <a:pt x="412060" y="266303"/>
                </a:lnTo>
                <a:lnTo>
                  <a:pt x="419987" y="269081"/>
                </a:lnTo>
                <a:lnTo>
                  <a:pt x="427518" y="271462"/>
                </a:lnTo>
                <a:lnTo>
                  <a:pt x="434256" y="273844"/>
                </a:lnTo>
                <a:lnTo>
                  <a:pt x="440994" y="275431"/>
                </a:lnTo>
                <a:lnTo>
                  <a:pt x="447732" y="276622"/>
                </a:lnTo>
                <a:lnTo>
                  <a:pt x="453677" y="277019"/>
                </a:lnTo>
                <a:lnTo>
                  <a:pt x="459226" y="276622"/>
                </a:lnTo>
                <a:lnTo>
                  <a:pt x="464378" y="275431"/>
                </a:lnTo>
                <a:lnTo>
                  <a:pt x="469531" y="273844"/>
                </a:lnTo>
                <a:lnTo>
                  <a:pt x="471513" y="271859"/>
                </a:lnTo>
                <a:lnTo>
                  <a:pt x="473891" y="270669"/>
                </a:lnTo>
                <a:lnTo>
                  <a:pt x="475080" y="282178"/>
                </a:lnTo>
                <a:lnTo>
                  <a:pt x="475476" y="292497"/>
                </a:lnTo>
                <a:lnTo>
                  <a:pt x="475476" y="302419"/>
                </a:lnTo>
                <a:lnTo>
                  <a:pt x="475080" y="311944"/>
                </a:lnTo>
                <a:lnTo>
                  <a:pt x="476665" y="310356"/>
                </a:lnTo>
                <a:lnTo>
                  <a:pt x="477458" y="309959"/>
                </a:lnTo>
                <a:lnTo>
                  <a:pt x="478251" y="309562"/>
                </a:lnTo>
                <a:lnTo>
                  <a:pt x="479440" y="309959"/>
                </a:lnTo>
                <a:lnTo>
                  <a:pt x="481025" y="310753"/>
                </a:lnTo>
                <a:lnTo>
                  <a:pt x="482214" y="311944"/>
                </a:lnTo>
                <a:lnTo>
                  <a:pt x="483007" y="313928"/>
                </a:lnTo>
                <a:lnTo>
                  <a:pt x="484989" y="317897"/>
                </a:lnTo>
                <a:lnTo>
                  <a:pt x="486574" y="323850"/>
                </a:lnTo>
                <a:lnTo>
                  <a:pt x="488556" y="331391"/>
                </a:lnTo>
                <a:lnTo>
                  <a:pt x="489349" y="339328"/>
                </a:lnTo>
                <a:lnTo>
                  <a:pt x="490141" y="348853"/>
                </a:lnTo>
                <a:lnTo>
                  <a:pt x="490538" y="358775"/>
                </a:lnTo>
                <a:lnTo>
                  <a:pt x="490141" y="368697"/>
                </a:lnTo>
                <a:lnTo>
                  <a:pt x="489349" y="377825"/>
                </a:lnTo>
                <a:lnTo>
                  <a:pt x="488556" y="385763"/>
                </a:lnTo>
                <a:lnTo>
                  <a:pt x="486574" y="393303"/>
                </a:lnTo>
                <a:lnTo>
                  <a:pt x="484989" y="399256"/>
                </a:lnTo>
                <a:lnTo>
                  <a:pt x="483007" y="404019"/>
                </a:lnTo>
                <a:lnTo>
                  <a:pt x="482214" y="405209"/>
                </a:lnTo>
                <a:lnTo>
                  <a:pt x="481025" y="406400"/>
                </a:lnTo>
                <a:lnTo>
                  <a:pt x="479440" y="407194"/>
                </a:lnTo>
                <a:lnTo>
                  <a:pt x="478251" y="407591"/>
                </a:lnTo>
                <a:lnTo>
                  <a:pt x="477062" y="407194"/>
                </a:lnTo>
                <a:lnTo>
                  <a:pt x="475873" y="406400"/>
                </a:lnTo>
                <a:lnTo>
                  <a:pt x="475080" y="405209"/>
                </a:lnTo>
                <a:lnTo>
                  <a:pt x="473891" y="403622"/>
                </a:lnTo>
                <a:lnTo>
                  <a:pt x="471513" y="398463"/>
                </a:lnTo>
                <a:lnTo>
                  <a:pt x="469927" y="392113"/>
                </a:lnTo>
                <a:lnTo>
                  <a:pt x="468738" y="400447"/>
                </a:lnTo>
                <a:lnTo>
                  <a:pt x="467549" y="409178"/>
                </a:lnTo>
                <a:lnTo>
                  <a:pt x="465171" y="417116"/>
                </a:lnTo>
                <a:lnTo>
                  <a:pt x="463586" y="425053"/>
                </a:lnTo>
                <a:lnTo>
                  <a:pt x="461208" y="432594"/>
                </a:lnTo>
                <a:lnTo>
                  <a:pt x="458433" y="440135"/>
                </a:lnTo>
                <a:lnTo>
                  <a:pt x="455659" y="447278"/>
                </a:lnTo>
                <a:lnTo>
                  <a:pt x="452488" y="454025"/>
                </a:lnTo>
                <a:lnTo>
                  <a:pt x="449317" y="460772"/>
                </a:lnTo>
                <a:lnTo>
                  <a:pt x="445353" y="467519"/>
                </a:lnTo>
                <a:lnTo>
                  <a:pt x="441786" y="473869"/>
                </a:lnTo>
                <a:lnTo>
                  <a:pt x="437823" y="479822"/>
                </a:lnTo>
                <a:lnTo>
                  <a:pt x="433859" y="485775"/>
                </a:lnTo>
                <a:lnTo>
                  <a:pt x="429499" y="491331"/>
                </a:lnTo>
                <a:lnTo>
                  <a:pt x="424743" y="496491"/>
                </a:lnTo>
                <a:lnTo>
                  <a:pt x="420780" y="501253"/>
                </a:lnTo>
                <a:lnTo>
                  <a:pt x="416023" y="506016"/>
                </a:lnTo>
                <a:lnTo>
                  <a:pt x="410871" y="510778"/>
                </a:lnTo>
                <a:lnTo>
                  <a:pt x="406511" y="514747"/>
                </a:lnTo>
                <a:lnTo>
                  <a:pt x="401358" y="518716"/>
                </a:lnTo>
                <a:lnTo>
                  <a:pt x="396206" y="521891"/>
                </a:lnTo>
                <a:lnTo>
                  <a:pt x="391053" y="525463"/>
                </a:lnTo>
                <a:lnTo>
                  <a:pt x="386297" y="528241"/>
                </a:lnTo>
                <a:lnTo>
                  <a:pt x="381144" y="531416"/>
                </a:lnTo>
                <a:lnTo>
                  <a:pt x="375992" y="533400"/>
                </a:lnTo>
                <a:lnTo>
                  <a:pt x="370839" y="535385"/>
                </a:lnTo>
                <a:lnTo>
                  <a:pt x="366083" y="537766"/>
                </a:lnTo>
                <a:lnTo>
                  <a:pt x="360930" y="538957"/>
                </a:lnTo>
                <a:lnTo>
                  <a:pt x="355778" y="540147"/>
                </a:lnTo>
                <a:lnTo>
                  <a:pt x="351021" y="540941"/>
                </a:lnTo>
                <a:lnTo>
                  <a:pt x="346265" y="541338"/>
                </a:lnTo>
                <a:lnTo>
                  <a:pt x="341509" y="541338"/>
                </a:lnTo>
                <a:lnTo>
                  <a:pt x="337545" y="541338"/>
                </a:lnTo>
                <a:lnTo>
                  <a:pt x="333582" y="540941"/>
                </a:lnTo>
                <a:lnTo>
                  <a:pt x="329222" y="540147"/>
                </a:lnTo>
                <a:lnTo>
                  <a:pt x="325258" y="538957"/>
                </a:lnTo>
                <a:lnTo>
                  <a:pt x="320898" y="537369"/>
                </a:lnTo>
                <a:lnTo>
                  <a:pt x="316142" y="535385"/>
                </a:lnTo>
                <a:lnTo>
                  <a:pt x="307026" y="531019"/>
                </a:lnTo>
                <a:lnTo>
                  <a:pt x="297117" y="525066"/>
                </a:lnTo>
                <a:lnTo>
                  <a:pt x="287605" y="517922"/>
                </a:lnTo>
                <a:lnTo>
                  <a:pt x="278092" y="509985"/>
                </a:lnTo>
                <a:lnTo>
                  <a:pt x="268183" y="500460"/>
                </a:lnTo>
                <a:lnTo>
                  <a:pt x="258671" y="490538"/>
                </a:lnTo>
                <a:lnTo>
                  <a:pt x="249555" y="479425"/>
                </a:lnTo>
                <a:lnTo>
                  <a:pt x="240835" y="467519"/>
                </a:lnTo>
                <a:lnTo>
                  <a:pt x="232908" y="454819"/>
                </a:lnTo>
                <a:lnTo>
                  <a:pt x="228944" y="448072"/>
                </a:lnTo>
                <a:lnTo>
                  <a:pt x="225377" y="441325"/>
                </a:lnTo>
                <a:lnTo>
                  <a:pt x="221810" y="434578"/>
                </a:lnTo>
                <a:lnTo>
                  <a:pt x="219036" y="427434"/>
                </a:lnTo>
                <a:lnTo>
                  <a:pt x="215865" y="420291"/>
                </a:lnTo>
                <a:lnTo>
                  <a:pt x="213090" y="412750"/>
                </a:lnTo>
                <a:lnTo>
                  <a:pt x="211109" y="405209"/>
                </a:lnTo>
                <a:lnTo>
                  <a:pt x="208730" y="397669"/>
                </a:lnTo>
                <a:lnTo>
                  <a:pt x="207145" y="402828"/>
                </a:lnTo>
                <a:lnTo>
                  <a:pt x="205163" y="406400"/>
                </a:lnTo>
                <a:lnTo>
                  <a:pt x="204371" y="408384"/>
                </a:lnTo>
                <a:lnTo>
                  <a:pt x="203181" y="409178"/>
                </a:lnTo>
                <a:lnTo>
                  <a:pt x="201992" y="409972"/>
                </a:lnTo>
                <a:lnTo>
                  <a:pt x="200803" y="409972"/>
                </a:lnTo>
                <a:lnTo>
                  <a:pt x="199614" y="409972"/>
                </a:lnTo>
                <a:lnTo>
                  <a:pt x="198425" y="409178"/>
                </a:lnTo>
                <a:lnTo>
                  <a:pt x="197236" y="407591"/>
                </a:lnTo>
                <a:lnTo>
                  <a:pt x="196443" y="406003"/>
                </a:lnTo>
                <a:lnTo>
                  <a:pt x="194065" y="401638"/>
                </a:lnTo>
                <a:lnTo>
                  <a:pt x="192480" y="395684"/>
                </a:lnTo>
                <a:lnTo>
                  <a:pt x="190895" y="388541"/>
                </a:lnTo>
                <a:lnTo>
                  <a:pt x="190102" y="379809"/>
                </a:lnTo>
                <a:lnTo>
                  <a:pt x="188913" y="371078"/>
                </a:lnTo>
                <a:lnTo>
                  <a:pt x="188913" y="361156"/>
                </a:lnTo>
                <a:lnTo>
                  <a:pt x="188913" y="351234"/>
                </a:lnTo>
                <a:lnTo>
                  <a:pt x="190102" y="342106"/>
                </a:lnTo>
                <a:lnTo>
                  <a:pt x="190895" y="333772"/>
                </a:lnTo>
                <a:lnTo>
                  <a:pt x="192480" y="326231"/>
                </a:lnTo>
                <a:lnTo>
                  <a:pt x="194065" y="320675"/>
                </a:lnTo>
                <a:lnTo>
                  <a:pt x="196443" y="315912"/>
                </a:lnTo>
                <a:lnTo>
                  <a:pt x="197236" y="314325"/>
                </a:lnTo>
                <a:lnTo>
                  <a:pt x="198425" y="312737"/>
                </a:lnTo>
                <a:lnTo>
                  <a:pt x="199614" y="312341"/>
                </a:lnTo>
                <a:lnTo>
                  <a:pt x="200803" y="311944"/>
                </a:lnTo>
                <a:lnTo>
                  <a:pt x="201596" y="311944"/>
                </a:lnTo>
                <a:lnTo>
                  <a:pt x="201992" y="312341"/>
                </a:lnTo>
                <a:lnTo>
                  <a:pt x="203181" y="300037"/>
                </a:lnTo>
                <a:lnTo>
                  <a:pt x="203974" y="294084"/>
                </a:lnTo>
                <a:lnTo>
                  <a:pt x="204767" y="288528"/>
                </a:lnTo>
                <a:lnTo>
                  <a:pt x="204371" y="281781"/>
                </a:lnTo>
                <a:lnTo>
                  <a:pt x="203974" y="275431"/>
                </a:lnTo>
                <a:lnTo>
                  <a:pt x="203974" y="269081"/>
                </a:lnTo>
                <a:lnTo>
                  <a:pt x="203974" y="263525"/>
                </a:lnTo>
                <a:lnTo>
                  <a:pt x="204767" y="257969"/>
                </a:lnTo>
                <a:lnTo>
                  <a:pt x="205560" y="253206"/>
                </a:lnTo>
                <a:lnTo>
                  <a:pt x="206352" y="248444"/>
                </a:lnTo>
                <a:lnTo>
                  <a:pt x="207541" y="243681"/>
                </a:lnTo>
                <a:lnTo>
                  <a:pt x="209127" y="240109"/>
                </a:lnTo>
                <a:lnTo>
                  <a:pt x="211109" y="236140"/>
                </a:lnTo>
                <a:lnTo>
                  <a:pt x="213090" y="232569"/>
                </a:lnTo>
                <a:lnTo>
                  <a:pt x="215072" y="229394"/>
                </a:lnTo>
                <a:lnTo>
                  <a:pt x="217847" y="226615"/>
                </a:lnTo>
                <a:lnTo>
                  <a:pt x="220225" y="223837"/>
                </a:lnTo>
                <a:lnTo>
                  <a:pt x="222603" y="221456"/>
                </a:lnTo>
                <a:lnTo>
                  <a:pt x="225774" y="219472"/>
                </a:lnTo>
                <a:lnTo>
                  <a:pt x="212694" y="219869"/>
                </a:lnTo>
                <a:lnTo>
                  <a:pt x="201992" y="219869"/>
                </a:lnTo>
                <a:lnTo>
                  <a:pt x="193273" y="220662"/>
                </a:lnTo>
                <a:lnTo>
                  <a:pt x="199614" y="217090"/>
                </a:lnTo>
                <a:lnTo>
                  <a:pt x="205956" y="213122"/>
                </a:lnTo>
                <a:lnTo>
                  <a:pt x="212298" y="208756"/>
                </a:lnTo>
                <a:lnTo>
                  <a:pt x="218639" y="203597"/>
                </a:lnTo>
                <a:lnTo>
                  <a:pt x="230926" y="194865"/>
                </a:lnTo>
                <a:lnTo>
                  <a:pt x="236079" y="190897"/>
                </a:lnTo>
                <a:lnTo>
                  <a:pt x="241231" y="187722"/>
                </a:lnTo>
                <a:lnTo>
                  <a:pt x="255104" y="180975"/>
                </a:lnTo>
                <a:lnTo>
                  <a:pt x="268976" y="175022"/>
                </a:lnTo>
                <a:lnTo>
                  <a:pt x="282056" y="170259"/>
                </a:lnTo>
                <a:lnTo>
                  <a:pt x="295135" y="166687"/>
                </a:lnTo>
                <a:lnTo>
                  <a:pt x="307819" y="163115"/>
                </a:lnTo>
                <a:lnTo>
                  <a:pt x="320106" y="161131"/>
                </a:lnTo>
                <a:lnTo>
                  <a:pt x="331996" y="159544"/>
                </a:lnTo>
                <a:lnTo>
                  <a:pt x="343094" y="159147"/>
                </a:lnTo>
                <a:lnTo>
                  <a:pt x="354192" y="158750"/>
                </a:lnTo>
                <a:close/>
                <a:moveTo>
                  <a:pt x="923918" y="157956"/>
                </a:moveTo>
                <a:lnTo>
                  <a:pt x="917185" y="158353"/>
                </a:lnTo>
                <a:lnTo>
                  <a:pt x="910056" y="158750"/>
                </a:lnTo>
                <a:lnTo>
                  <a:pt x="902928" y="159544"/>
                </a:lnTo>
                <a:lnTo>
                  <a:pt x="895403" y="161131"/>
                </a:lnTo>
                <a:lnTo>
                  <a:pt x="881937" y="164306"/>
                </a:lnTo>
                <a:lnTo>
                  <a:pt x="875996" y="165894"/>
                </a:lnTo>
                <a:lnTo>
                  <a:pt x="870451" y="167878"/>
                </a:lnTo>
                <a:lnTo>
                  <a:pt x="870451" y="196453"/>
                </a:lnTo>
                <a:lnTo>
                  <a:pt x="871640" y="196453"/>
                </a:lnTo>
                <a:lnTo>
                  <a:pt x="876392" y="194072"/>
                </a:lnTo>
                <a:lnTo>
                  <a:pt x="881145" y="191691"/>
                </a:lnTo>
                <a:lnTo>
                  <a:pt x="887086" y="189309"/>
                </a:lnTo>
                <a:lnTo>
                  <a:pt x="893422" y="186928"/>
                </a:lnTo>
                <a:lnTo>
                  <a:pt x="900551" y="184944"/>
                </a:lnTo>
                <a:lnTo>
                  <a:pt x="907680" y="182959"/>
                </a:lnTo>
                <a:lnTo>
                  <a:pt x="914809" y="182166"/>
                </a:lnTo>
                <a:lnTo>
                  <a:pt x="922334" y="182166"/>
                </a:lnTo>
                <a:lnTo>
                  <a:pt x="926294" y="182166"/>
                </a:lnTo>
                <a:lnTo>
                  <a:pt x="930255" y="182562"/>
                </a:lnTo>
                <a:lnTo>
                  <a:pt x="934215" y="182959"/>
                </a:lnTo>
                <a:lnTo>
                  <a:pt x="937384" y="183753"/>
                </a:lnTo>
                <a:lnTo>
                  <a:pt x="940948" y="185341"/>
                </a:lnTo>
                <a:lnTo>
                  <a:pt x="944117" y="186531"/>
                </a:lnTo>
                <a:lnTo>
                  <a:pt x="947285" y="188119"/>
                </a:lnTo>
                <a:lnTo>
                  <a:pt x="950057" y="189706"/>
                </a:lnTo>
                <a:lnTo>
                  <a:pt x="952434" y="192087"/>
                </a:lnTo>
                <a:lnTo>
                  <a:pt x="954810" y="194072"/>
                </a:lnTo>
                <a:lnTo>
                  <a:pt x="956394" y="196850"/>
                </a:lnTo>
                <a:lnTo>
                  <a:pt x="957978" y="199628"/>
                </a:lnTo>
                <a:lnTo>
                  <a:pt x="959167" y="202803"/>
                </a:lnTo>
                <a:lnTo>
                  <a:pt x="959959" y="206375"/>
                </a:lnTo>
                <a:lnTo>
                  <a:pt x="960751" y="209550"/>
                </a:lnTo>
                <a:lnTo>
                  <a:pt x="960751" y="213519"/>
                </a:lnTo>
                <a:lnTo>
                  <a:pt x="959959" y="219472"/>
                </a:lnTo>
                <a:lnTo>
                  <a:pt x="959167" y="224234"/>
                </a:lnTo>
                <a:lnTo>
                  <a:pt x="957978" y="229394"/>
                </a:lnTo>
                <a:lnTo>
                  <a:pt x="955998" y="233759"/>
                </a:lnTo>
                <a:lnTo>
                  <a:pt x="954018" y="237331"/>
                </a:lnTo>
                <a:lnTo>
                  <a:pt x="950850" y="241300"/>
                </a:lnTo>
                <a:lnTo>
                  <a:pt x="947681" y="245269"/>
                </a:lnTo>
                <a:lnTo>
                  <a:pt x="943325" y="248444"/>
                </a:lnTo>
                <a:lnTo>
                  <a:pt x="939760" y="252016"/>
                </a:lnTo>
                <a:lnTo>
                  <a:pt x="935800" y="254794"/>
                </a:lnTo>
                <a:lnTo>
                  <a:pt x="931047" y="257969"/>
                </a:lnTo>
                <a:lnTo>
                  <a:pt x="925898" y="261144"/>
                </a:lnTo>
                <a:lnTo>
                  <a:pt x="906096" y="272653"/>
                </a:lnTo>
                <a:lnTo>
                  <a:pt x="906096" y="315516"/>
                </a:lnTo>
                <a:lnTo>
                  <a:pt x="931443" y="315516"/>
                </a:lnTo>
                <a:lnTo>
                  <a:pt x="931443" y="283766"/>
                </a:lnTo>
                <a:lnTo>
                  <a:pt x="942929" y="277019"/>
                </a:lnTo>
                <a:lnTo>
                  <a:pt x="953226" y="270272"/>
                </a:lnTo>
                <a:lnTo>
                  <a:pt x="958374" y="266700"/>
                </a:lnTo>
                <a:lnTo>
                  <a:pt x="963127" y="262731"/>
                </a:lnTo>
                <a:lnTo>
                  <a:pt x="967484" y="259159"/>
                </a:lnTo>
                <a:lnTo>
                  <a:pt x="971444" y="255191"/>
                </a:lnTo>
                <a:lnTo>
                  <a:pt x="975405" y="250825"/>
                </a:lnTo>
                <a:lnTo>
                  <a:pt x="978573" y="246459"/>
                </a:lnTo>
                <a:lnTo>
                  <a:pt x="981741" y="241300"/>
                </a:lnTo>
                <a:lnTo>
                  <a:pt x="984514" y="236141"/>
                </a:lnTo>
                <a:lnTo>
                  <a:pt x="986494" y="230187"/>
                </a:lnTo>
                <a:lnTo>
                  <a:pt x="988079" y="224234"/>
                </a:lnTo>
                <a:lnTo>
                  <a:pt x="989267" y="218281"/>
                </a:lnTo>
                <a:lnTo>
                  <a:pt x="989267" y="211534"/>
                </a:lnTo>
                <a:lnTo>
                  <a:pt x="989267" y="205581"/>
                </a:lnTo>
                <a:lnTo>
                  <a:pt x="988475" y="200025"/>
                </a:lnTo>
                <a:lnTo>
                  <a:pt x="986494" y="194866"/>
                </a:lnTo>
                <a:lnTo>
                  <a:pt x="984910" y="189706"/>
                </a:lnTo>
                <a:lnTo>
                  <a:pt x="982534" y="185341"/>
                </a:lnTo>
                <a:lnTo>
                  <a:pt x="979365" y="180578"/>
                </a:lnTo>
                <a:lnTo>
                  <a:pt x="975801" y="176212"/>
                </a:lnTo>
                <a:lnTo>
                  <a:pt x="971840" y="172641"/>
                </a:lnTo>
                <a:lnTo>
                  <a:pt x="967484" y="169069"/>
                </a:lnTo>
                <a:lnTo>
                  <a:pt x="962335" y="166291"/>
                </a:lnTo>
                <a:lnTo>
                  <a:pt x="956790" y="163512"/>
                </a:lnTo>
                <a:lnTo>
                  <a:pt x="951246" y="161528"/>
                </a:lnTo>
                <a:lnTo>
                  <a:pt x="944909" y="159941"/>
                </a:lnTo>
                <a:lnTo>
                  <a:pt x="938176" y="159147"/>
                </a:lnTo>
                <a:lnTo>
                  <a:pt x="931443" y="158353"/>
                </a:lnTo>
                <a:lnTo>
                  <a:pt x="923918" y="157956"/>
                </a:lnTo>
                <a:close/>
                <a:moveTo>
                  <a:pt x="925106" y="0"/>
                </a:moveTo>
                <a:lnTo>
                  <a:pt x="938968" y="0"/>
                </a:lnTo>
                <a:lnTo>
                  <a:pt x="952434" y="397"/>
                </a:lnTo>
                <a:lnTo>
                  <a:pt x="965503" y="1984"/>
                </a:lnTo>
                <a:lnTo>
                  <a:pt x="978177" y="3572"/>
                </a:lnTo>
                <a:lnTo>
                  <a:pt x="990059" y="5953"/>
                </a:lnTo>
                <a:lnTo>
                  <a:pt x="1001544" y="9128"/>
                </a:lnTo>
                <a:lnTo>
                  <a:pt x="1012238" y="12303"/>
                </a:lnTo>
                <a:lnTo>
                  <a:pt x="1022931" y="15875"/>
                </a:lnTo>
                <a:lnTo>
                  <a:pt x="1032436" y="19844"/>
                </a:lnTo>
                <a:lnTo>
                  <a:pt x="1041942" y="24209"/>
                </a:lnTo>
                <a:lnTo>
                  <a:pt x="1050259" y="28178"/>
                </a:lnTo>
                <a:lnTo>
                  <a:pt x="1058180" y="32544"/>
                </a:lnTo>
                <a:lnTo>
                  <a:pt x="1065704" y="37306"/>
                </a:lnTo>
                <a:lnTo>
                  <a:pt x="1072437" y="41275"/>
                </a:lnTo>
                <a:lnTo>
                  <a:pt x="1084715" y="50006"/>
                </a:lnTo>
                <a:lnTo>
                  <a:pt x="1093824" y="57547"/>
                </a:lnTo>
                <a:lnTo>
                  <a:pt x="1100557" y="63500"/>
                </a:lnTo>
                <a:lnTo>
                  <a:pt x="1106102" y="68659"/>
                </a:lnTo>
                <a:lnTo>
                  <a:pt x="1104121" y="73025"/>
                </a:lnTo>
                <a:lnTo>
                  <a:pt x="1101745" y="77390"/>
                </a:lnTo>
                <a:lnTo>
                  <a:pt x="1098577" y="83344"/>
                </a:lnTo>
                <a:lnTo>
                  <a:pt x="1094220" y="89694"/>
                </a:lnTo>
                <a:lnTo>
                  <a:pt x="1089071" y="96837"/>
                </a:lnTo>
                <a:lnTo>
                  <a:pt x="1082339" y="103981"/>
                </a:lnTo>
                <a:lnTo>
                  <a:pt x="1078774" y="107156"/>
                </a:lnTo>
                <a:lnTo>
                  <a:pt x="1074418" y="111125"/>
                </a:lnTo>
                <a:lnTo>
                  <a:pt x="1070457" y="113903"/>
                </a:lnTo>
                <a:lnTo>
                  <a:pt x="1066101" y="117475"/>
                </a:lnTo>
                <a:lnTo>
                  <a:pt x="1060952" y="119856"/>
                </a:lnTo>
                <a:lnTo>
                  <a:pt x="1056199" y="122237"/>
                </a:lnTo>
                <a:lnTo>
                  <a:pt x="1050655" y="125016"/>
                </a:lnTo>
                <a:lnTo>
                  <a:pt x="1045110" y="126603"/>
                </a:lnTo>
                <a:lnTo>
                  <a:pt x="1039169" y="128191"/>
                </a:lnTo>
                <a:lnTo>
                  <a:pt x="1032832" y="128984"/>
                </a:lnTo>
                <a:lnTo>
                  <a:pt x="1026100" y="129381"/>
                </a:lnTo>
                <a:lnTo>
                  <a:pt x="1018971" y="129381"/>
                </a:lnTo>
                <a:lnTo>
                  <a:pt x="1011842" y="128984"/>
                </a:lnTo>
                <a:lnTo>
                  <a:pt x="1004317" y="127794"/>
                </a:lnTo>
                <a:lnTo>
                  <a:pt x="996792" y="125809"/>
                </a:lnTo>
                <a:lnTo>
                  <a:pt x="988475" y="123428"/>
                </a:lnTo>
                <a:lnTo>
                  <a:pt x="979761" y="119856"/>
                </a:lnTo>
                <a:lnTo>
                  <a:pt x="971048" y="115490"/>
                </a:lnTo>
                <a:lnTo>
                  <a:pt x="960751" y="110728"/>
                </a:lnTo>
                <a:lnTo>
                  <a:pt x="950057" y="105965"/>
                </a:lnTo>
                <a:lnTo>
                  <a:pt x="992435" y="126603"/>
                </a:lnTo>
                <a:lnTo>
                  <a:pt x="1012634" y="135334"/>
                </a:lnTo>
                <a:lnTo>
                  <a:pt x="1022139" y="139700"/>
                </a:lnTo>
                <a:lnTo>
                  <a:pt x="1031248" y="142875"/>
                </a:lnTo>
                <a:lnTo>
                  <a:pt x="1039961" y="145653"/>
                </a:lnTo>
                <a:lnTo>
                  <a:pt x="1049070" y="147637"/>
                </a:lnTo>
                <a:lnTo>
                  <a:pt x="1056991" y="149225"/>
                </a:lnTo>
                <a:lnTo>
                  <a:pt x="1064516" y="149622"/>
                </a:lnTo>
                <a:lnTo>
                  <a:pt x="1068081" y="149622"/>
                </a:lnTo>
                <a:lnTo>
                  <a:pt x="1071645" y="149225"/>
                </a:lnTo>
                <a:lnTo>
                  <a:pt x="1075606" y="148431"/>
                </a:lnTo>
                <a:lnTo>
                  <a:pt x="1078378" y="147637"/>
                </a:lnTo>
                <a:lnTo>
                  <a:pt x="1081546" y="146844"/>
                </a:lnTo>
                <a:lnTo>
                  <a:pt x="1084715" y="145256"/>
                </a:lnTo>
                <a:lnTo>
                  <a:pt x="1087487" y="143272"/>
                </a:lnTo>
                <a:lnTo>
                  <a:pt x="1090260" y="141287"/>
                </a:lnTo>
                <a:lnTo>
                  <a:pt x="1091844" y="155972"/>
                </a:lnTo>
                <a:lnTo>
                  <a:pt x="1092240" y="169069"/>
                </a:lnTo>
                <a:lnTo>
                  <a:pt x="1092240" y="181769"/>
                </a:lnTo>
                <a:lnTo>
                  <a:pt x="1091448" y="194072"/>
                </a:lnTo>
                <a:lnTo>
                  <a:pt x="1093824" y="192087"/>
                </a:lnTo>
                <a:lnTo>
                  <a:pt x="1094616" y="191294"/>
                </a:lnTo>
                <a:lnTo>
                  <a:pt x="1096200" y="191294"/>
                </a:lnTo>
                <a:lnTo>
                  <a:pt x="1097785" y="191691"/>
                </a:lnTo>
                <a:lnTo>
                  <a:pt x="1098973" y="192484"/>
                </a:lnTo>
                <a:lnTo>
                  <a:pt x="1100557" y="194072"/>
                </a:lnTo>
                <a:lnTo>
                  <a:pt x="1101745" y="195659"/>
                </a:lnTo>
                <a:lnTo>
                  <a:pt x="1103329" y="198834"/>
                </a:lnTo>
                <a:lnTo>
                  <a:pt x="1104517" y="201612"/>
                </a:lnTo>
                <a:lnTo>
                  <a:pt x="1106894" y="209153"/>
                </a:lnTo>
                <a:lnTo>
                  <a:pt x="1108478" y="218678"/>
                </a:lnTo>
                <a:lnTo>
                  <a:pt x="1110062" y="228997"/>
                </a:lnTo>
                <a:lnTo>
                  <a:pt x="1110854" y="240506"/>
                </a:lnTo>
                <a:lnTo>
                  <a:pt x="1111250" y="253206"/>
                </a:lnTo>
                <a:lnTo>
                  <a:pt x="1110854" y="265113"/>
                </a:lnTo>
                <a:lnTo>
                  <a:pt x="1110062" y="277019"/>
                </a:lnTo>
                <a:lnTo>
                  <a:pt x="1108478" y="287734"/>
                </a:lnTo>
                <a:lnTo>
                  <a:pt x="1106894" y="296466"/>
                </a:lnTo>
                <a:lnTo>
                  <a:pt x="1104517" y="304006"/>
                </a:lnTo>
                <a:lnTo>
                  <a:pt x="1103329" y="307578"/>
                </a:lnTo>
                <a:lnTo>
                  <a:pt x="1101745" y="309959"/>
                </a:lnTo>
                <a:lnTo>
                  <a:pt x="1100557" y="311944"/>
                </a:lnTo>
                <a:lnTo>
                  <a:pt x="1098973" y="313531"/>
                </a:lnTo>
                <a:lnTo>
                  <a:pt x="1097785" y="314722"/>
                </a:lnTo>
                <a:lnTo>
                  <a:pt x="1096200" y="314722"/>
                </a:lnTo>
                <a:lnTo>
                  <a:pt x="1094220" y="314722"/>
                </a:lnTo>
                <a:lnTo>
                  <a:pt x="1093032" y="313531"/>
                </a:lnTo>
                <a:lnTo>
                  <a:pt x="1091448" y="311547"/>
                </a:lnTo>
                <a:lnTo>
                  <a:pt x="1090260" y="309563"/>
                </a:lnTo>
                <a:lnTo>
                  <a:pt x="1088279" y="306784"/>
                </a:lnTo>
                <a:lnTo>
                  <a:pt x="1087091" y="303213"/>
                </a:lnTo>
                <a:lnTo>
                  <a:pt x="1085111" y="295275"/>
                </a:lnTo>
                <a:lnTo>
                  <a:pt x="1083923" y="305594"/>
                </a:lnTo>
                <a:lnTo>
                  <a:pt x="1081546" y="316309"/>
                </a:lnTo>
                <a:lnTo>
                  <a:pt x="1079566" y="327025"/>
                </a:lnTo>
                <a:lnTo>
                  <a:pt x="1077190" y="336550"/>
                </a:lnTo>
                <a:lnTo>
                  <a:pt x="1074022" y="346075"/>
                </a:lnTo>
                <a:lnTo>
                  <a:pt x="1070853" y="355997"/>
                </a:lnTo>
                <a:lnTo>
                  <a:pt x="1067289" y="364728"/>
                </a:lnTo>
                <a:lnTo>
                  <a:pt x="1063328" y="373460"/>
                </a:lnTo>
                <a:lnTo>
                  <a:pt x="1058972" y="382588"/>
                </a:lnTo>
                <a:lnTo>
                  <a:pt x="1054219" y="390525"/>
                </a:lnTo>
                <a:lnTo>
                  <a:pt x="1049863" y="398463"/>
                </a:lnTo>
                <a:lnTo>
                  <a:pt x="1044714" y="406003"/>
                </a:lnTo>
                <a:lnTo>
                  <a:pt x="1039565" y="413147"/>
                </a:lnTo>
                <a:lnTo>
                  <a:pt x="1034021" y="420291"/>
                </a:lnTo>
                <a:lnTo>
                  <a:pt x="1028872" y="427038"/>
                </a:lnTo>
                <a:lnTo>
                  <a:pt x="1022931" y="433388"/>
                </a:lnTo>
                <a:lnTo>
                  <a:pt x="1016990" y="439341"/>
                </a:lnTo>
                <a:lnTo>
                  <a:pt x="1011050" y="444897"/>
                </a:lnTo>
                <a:lnTo>
                  <a:pt x="1004713" y="450453"/>
                </a:lnTo>
                <a:lnTo>
                  <a:pt x="998376" y="455216"/>
                </a:lnTo>
                <a:lnTo>
                  <a:pt x="992039" y="459581"/>
                </a:lnTo>
                <a:lnTo>
                  <a:pt x="985702" y="463947"/>
                </a:lnTo>
                <a:lnTo>
                  <a:pt x="979365" y="467519"/>
                </a:lnTo>
                <a:lnTo>
                  <a:pt x="973028" y="471091"/>
                </a:lnTo>
                <a:lnTo>
                  <a:pt x="966692" y="473869"/>
                </a:lnTo>
                <a:lnTo>
                  <a:pt x="959959" y="477044"/>
                </a:lnTo>
                <a:lnTo>
                  <a:pt x="954018" y="479028"/>
                </a:lnTo>
                <a:lnTo>
                  <a:pt x="947681" y="480616"/>
                </a:lnTo>
                <a:lnTo>
                  <a:pt x="941344" y="482600"/>
                </a:lnTo>
                <a:lnTo>
                  <a:pt x="935404" y="483394"/>
                </a:lnTo>
                <a:lnTo>
                  <a:pt x="929067" y="484188"/>
                </a:lnTo>
                <a:lnTo>
                  <a:pt x="923126" y="484188"/>
                </a:lnTo>
                <a:lnTo>
                  <a:pt x="917977" y="484188"/>
                </a:lnTo>
                <a:lnTo>
                  <a:pt x="912829" y="483394"/>
                </a:lnTo>
                <a:lnTo>
                  <a:pt x="908076" y="482203"/>
                </a:lnTo>
                <a:lnTo>
                  <a:pt x="902531" y="480616"/>
                </a:lnTo>
                <a:lnTo>
                  <a:pt x="896987" y="478632"/>
                </a:lnTo>
                <a:lnTo>
                  <a:pt x="891046" y="476647"/>
                </a:lnTo>
                <a:lnTo>
                  <a:pt x="885105" y="473472"/>
                </a:lnTo>
                <a:lnTo>
                  <a:pt x="879561" y="470694"/>
                </a:lnTo>
                <a:lnTo>
                  <a:pt x="873620" y="466725"/>
                </a:lnTo>
                <a:lnTo>
                  <a:pt x="867283" y="463153"/>
                </a:lnTo>
                <a:lnTo>
                  <a:pt x="861342" y="458788"/>
                </a:lnTo>
                <a:lnTo>
                  <a:pt x="855005" y="454025"/>
                </a:lnTo>
                <a:lnTo>
                  <a:pt x="848669" y="449263"/>
                </a:lnTo>
                <a:lnTo>
                  <a:pt x="842728" y="444103"/>
                </a:lnTo>
                <a:lnTo>
                  <a:pt x="836391" y="438150"/>
                </a:lnTo>
                <a:lnTo>
                  <a:pt x="830450" y="432197"/>
                </a:lnTo>
                <a:lnTo>
                  <a:pt x="824114" y="425847"/>
                </a:lnTo>
                <a:lnTo>
                  <a:pt x="818173" y="419497"/>
                </a:lnTo>
                <a:lnTo>
                  <a:pt x="812628" y="412750"/>
                </a:lnTo>
                <a:lnTo>
                  <a:pt x="807083" y="405606"/>
                </a:lnTo>
                <a:lnTo>
                  <a:pt x="801539" y="398463"/>
                </a:lnTo>
                <a:lnTo>
                  <a:pt x="795994" y="390525"/>
                </a:lnTo>
                <a:lnTo>
                  <a:pt x="790845" y="382985"/>
                </a:lnTo>
                <a:lnTo>
                  <a:pt x="786093" y="374650"/>
                </a:lnTo>
                <a:lnTo>
                  <a:pt x="780944" y="366316"/>
                </a:lnTo>
                <a:lnTo>
                  <a:pt x="776588" y="357585"/>
                </a:lnTo>
                <a:lnTo>
                  <a:pt x="772231" y="349250"/>
                </a:lnTo>
                <a:lnTo>
                  <a:pt x="768271" y="340122"/>
                </a:lnTo>
                <a:lnTo>
                  <a:pt x="764706" y="330597"/>
                </a:lnTo>
                <a:lnTo>
                  <a:pt x="761142" y="321469"/>
                </a:lnTo>
                <a:lnTo>
                  <a:pt x="758369" y="311944"/>
                </a:lnTo>
                <a:lnTo>
                  <a:pt x="755201" y="302419"/>
                </a:lnTo>
                <a:lnTo>
                  <a:pt x="753221" y="308769"/>
                </a:lnTo>
                <a:lnTo>
                  <a:pt x="750448" y="313531"/>
                </a:lnTo>
                <a:lnTo>
                  <a:pt x="749260" y="315516"/>
                </a:lnTo>
                <a:lnTo>
                  <a:pt x="748072" y="316706"/>
                </a:lnTo>
                <a:lnTo>
                  <a:pt x="746884" y="317500"/>
                </a:lnTo>
                <a:lnTo>
                  <a:pt x="745696" y="317500"/>
                </a:lnTo>
                <a:lnTo>
                  <a:pt x="743715" y="317500"/>
                </a:lnTo>
                <a:lnTo>
                  <a:pt x="742131" y="316309"/>
                </a:lnTo>
                <a:lnTo>
                  <a:pt x="740943" y="315119"/>
                </a:lnTo>
                <a:lnTo>
                  <a:pt x="739755" y="313134"/>
                </a:lnTo>
                <a:lnTo>
                  <a:pt x="738567" y="310356"/>
                </a:lnTo>
                <a:lnTo>
                  <a:pt x="736983" y="307181"/>
                </a:lnTo>
                <a:lnTo>
                  <a:pt x="734606" y="299641"/>
                </a:lnTo>
                <a:lnTo>
                  <a:pt x="733022" y="290513"/>
                </a:lnTo>
                <a:lnTo>
                  <a:pt x="731834" y="280194"/>
                </a:lnTo>
                <a:lnTo>
                  <a:pt x="730250" y="268288"/>
                </a:lnTo>
                <a:lnTo>
                  <a:pt x="730250" y="255984"/>
                </a:lnTo>
                <a:lnTo>
                  <a:pt x="730250" y="243284"/>
                </a:lnTo>
                <a:lnTo>
                  <a:pt x="731834" y="231775"/>
                </a:lnTo>
                <a:lnTo>
                  <a:pt x="733022" y="221456"/>
                </a:lnTo>
                <a:lnTo>
                  <a:pt x="734606" y="212328"/>
                </a:lnTo>
                <a:lnTo>
                  <a:pt x="736983" y="204787"/>
                </a:lnTo>
                <a:lnTo>
                  <a:pt x="738567" y="201612"/>
                </a:lnTo>
                <a:lnTo>
                  <a:pt x="739755" y="198834"/>
                </a:lnTo>
                <a:lnTo>
                  <a:pt x="740943" y="196453"/>
                </a:lnTo>
                <a:lnTo>
                  <a:pt x="742131" y="195262"/>
                </a:lnTo>
                <a:lnTo>
                  <a:pt x="743715" y="194469"/>
                </a:lnTo>
                <a:lnTo>
                  <a:pt x="745696" y="194072"/>
                </a:lnTo>
                <a:lnTo>
                  <a:pt x="746488" y="194072"/>
                </a:lnTo>
                <a:lnTo>
                  <a:pt x="747280" y="194866"/>
                </a:lnTo>
                <a:lnTo>
                  <a:pt x="747676" y="186531"/>
                </a:lnTo>
                <a:lnTo>
                  <a:pt x="748072" y="178594"/>
                </a:lnTo>
                <a:lnTo>
                  <a:pt x="748864" y="171450"/>
                </a:lnTo>
                <a:lnTo>
                  <a:pt x="750052" y="164306"/>
                </a:lnTo>
                <a:lnTo>
                  <a:pt x="749260" y="155575"/>
                </a:lnTo>
                <a:lnTo>
                  <a:pt x="748864" y="147637"/>
                </a:lnTo>
                <a:lnTo>
                  <a:pt x="748864" y="139700"/>
                </a:lnTo>
                <a:lnTo>
                  <a:pt x="749260" y="132556"/>
                </a:lnTo>
                <a:lnTo>
                  <a:pt x="750052" y="125809"/>
                </a:lnTo>
                <a:lnTo>
                  <a:pt x="751240" y="119459"/>
                </a:lnTo>
                <a:lnTo>
                  <a:pt x="752429" y="113506"/>
                </a:lnTo>
                <a:lnTo>
                  <a:pt x="754013" y="107553"/>
                </a:lnTo>
                <a:lnTo>
                  <a:pt x="755993" y="102394"/>
                </a:lnTo>
                <a:lnTo>
                  <a:pt x="758369" y="98028"/>
                </a:lnTo>
                <a:lnTo>
                  <a:pt x="760746" y="93265"/>
                </a:lnTo>
                <a:lnTo>
                  <a:pt x="763122" y="89694"/>
                </a:lnTo>
                <a:lnTo>
                  <a:pt x="766686" y="85725"/>
                </a:lnTo>
                <a:lnTo>
                  <a:pt x="769459" y="82153"/>
                </a:lnTo>
                <a:lnTo>
                  <a:pt x="773419" y="79375"/>
                </a:lnTo>
                <a:lnTo>
                  <a:pt x="776984" y="76994"/>
                </a:lnTo>
                <a:lnTo>
                  <a:pt x="760350" y="76994"/>
                </a:lnTo>
                <a:lnTo>
                  <a:pt x="747280" y="77390"/>
                </a:lnTo>
                <a:lnTo>
                  <a:pt x="735794" y="78184"/>
                </a:lnTo>
                <a:lnTo>
                  <a:pt x="743715" y="73819"/>
                </a:lnTo>
                <a:lnTo>
                  <a:pt x="752032" y="68659"/>
                </a:lnTo>
                <a:lnTo>
                  <a:pt x="759953" y="63500"/>
                </a:lnTo>
                <a:lnTo>
                  <a:pt x="767874" y="57150"/>
                </a:lnTo>
                <a:lnTo>
                  <a:pt x="782924" y="45640"/>
                </a:lnTo>
                <a:lnTo>
                  <a:pt x="790053" y="40878"/>
                </a:lnTo>
                <a:lnTo>
                  <a:pt x="796390" y="36909"/>
                </a:lnTo>
                <a:lnTo>
                  <a:pt x="814212" y="28178"/>
                </a:lnTo>
                <a:lnTo>
                  <a:pt x="831242" y="21034"/>
                </a:lnTo>
                <a:lnTo>
                  <a:pt x="848273" y="15081"/>
                </a:lnTo>
                <a:lnTo>
                  <a:pt x="864511" y="9922"/>
                </a:lnTo>
                <a:lnTo>
                  <a:pt x="880749" y="5953"/>
                </a:lnTo>
                <a:lnTo>
                  <a:pt x="895799" y="3175"/>
                </a:lnTo>
                <a:lnTo>
                  <a:pt x="910849" y="1587"/>
                </a:lnTo>
                <a:lnTo>
                  <a:pt x="925106" y="0"/>
                </a:lnTo>
                <a:close/>
              </a:path>
            </a:pathLst>
          </a:cu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6" name="泪滴形 5"/>
          <p:cNvSpPr/>
          <p:nvPr/>
        </p:nvSpPr>
        <p:spPr>
          <a:xfrm rot="12900000">
            <a:off x="3419475" y="521970"/>
            <a:ext cx="5392420" cy="4392295"/>
          </a:xfrm>
          <a:prstGeom prst="teardrop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1834515" y="2504440"/>
            <a:ext cx="1049020" cy="1101090"/>
            <a:chOff x="2196" y="4533"/>
            <a:chExt cx="1652" cy="1734"/>
          </a:xfrm>
          <a:solidFill>
            <a:srgbClr val="FF0000"/>
          </a:solidFill>
        </p:grpSpPr>
        <p:sp>
          <p:nvSpPr>
            <p:cNvPr id="5" name="饼形 4"/>
            <p:cNvSpPr/>
            <p:nvPr/>
          </p:nvSpPr>
          <p:spPr>
            <a:xfrm rot="1620000">
              <a:off x="2196" y="4533"/>
              <a:ext cx="1653" cy="1735"/>
            </a:xfrm>
            <a:prstGeom prst="pie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椭圆 6"/>
            <p:cNvSpPr/>
            <p:nvPr/>
          </p:nvSpPr>
          <p:spPr>
            <a:xfrm rot="1440000">
              <a:off x="2652" y="4916"/>
              <a:ext cx="264" cy="119"/>
            </a:xfrm>
            <a:prstGeom prst="ellipse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3874770" y="1168400"/>
            <a:ext cx="470471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>
                <a:latin typeface="Yu Gothic UI Semibold" panose="020B0700000000000000" charset="-128"/>
                <a:ea typeface="Yu Gothic UI Semibold" panose="020B0700000000000000" charset="-128"/>
              </a:rPr>
              <a:t>1.基本选择器（标签选择器）</a:t>
            </a:r>
            <a:endParaRPr lang="zh-CN" altLang="en-US">
              <a:latin typeface="Yu Gothic UI Semibold" panose="020B0700000000000000" charset="-128"/>
              <a:ea typeface="Yu Gothic UI Semibold" panose="020B0700000000000000" charset="-128"/>
            </a:endParaRPr>
          </a:p>
          <a:p>
            <a:pPr algn="l"/>
            <a:endParaRPr lang="zh-CN" altLang="en-US">
              <a:latin typeface="Yu Gothic UI Semibold" panose="020B0700000000000000" charset="-128"/>
              <a:ea typeface="Yu Gothic UI Semibold" panose="020B0700000000000000" charset="-128"/>
            </a:endParaRPr>
          </a:p>
          <a:p>
            <a:pPr algn="l"/>
            <a:r>
              <a:rPr lang="zh-CN" altLang="en-US">
                <a:latin typeface="Yu Gothic UI Semibold" panose="020B0700000000000000" charset="-128"/>
                <a:ea typeface="Yu Gothic UI Semibold" panose="020B0700000000000000" charset="-128"/>
              </a:rPr>
              <a:t>2.类名选择器（可以重复命名）</a:t>
            </a:r>
            <a:endParaRPr lang="zh-CN" altLang="en-US">
              <a:latin typeface="Yu Gothic UI Semibold" panose="020B0700000000000000" charset="-128"/>
              <a:ea typeface="Yu Gothic UI Semibold" panose="020B0700000000000000" charset="-128"/>
            </a:endParaRPr>
          </a:p>
          <a:p>
            <a:pPr algn="l"/>
            <a:r>
              <a:rPr lang="zh-CN" altLang="en-US">
                <a:latin typeface="Yu Gothic UI Semibold" panose="020B0700000000000000" charset="-128"/>
                <a:ea typeface="Yu Gothic UI Semibold" panose="020B0700000000000000" charset="-128"/>
              </a:rPr>
              <a:t>应用时为 class="t_h"，在样式引用时为“.t_h”</a:t>
            </a:r>
            <a:endParaRPr lang="zh-CN" altLang="en-US">
              <a:latin typeface="Yu Gothic UI Semibold" panose="020B0700000000000000" charset="-128"/>
              <a:ea typeface="Yu Gothic UI Semibold" panose="020B0700000000000000" charset="-128"/>
            </a:endParaRPr>
          </a:p>
          <a:p>
            <a:pPr algn="l"/>
            <a:endParaRPr lang="zh-CN" altLang="en-US">
              <a:latin typeface="Yu Gothic UI Semibold" panose="020B0700000000000000" charset="-128"/>
              <a:ea typeface="Yu Gothic UI Semibold" panose="020B0700000000000000" charset="-128"/>
            </a:endParaRPr>
          </a:p>
          <a:p>
            <a:pPr algn="l"/>
            <a:r>
              <a:rPr lang="zh-CN" altLang="en-US">
                <a:latin typeface="Yu Gothic UI Semibold" panose="020B0700000000000000" charset="-128"/>
                <a:ea typeface="Yu Gothic UI Semibold" panose="020B0700000000000000" charset="-128"/>
              </a:rPr>
              <a:t>3.ID选择器  （只能出现一个）</a:t>
            </a:r>
            <a:endParaRPr lang="zh-CN" altLang="en-US">
              <a:latin typeface="Yu Gothic UI Semibold" panose="020B0700000000000000" charset="-128"/>
              <a:ea typeface="Yu Gothic UI Semibold" panose="020B0700000000000000" charset="-128"/>
            </a:endParaRPr>
          </a:p>
          <a:p>
            <a:pPr algn="l"/>
            <a:r>
              <a:rPr lang="zh-CN" altLang="en-US">
                <a:latin typeface="Yu Gothic UI Semibold" panose="020B0700000000000000" charset="-128"/>
                <a:ea typeface="Yu Gothic UI Semibold" panose="020B0700000000000000" charset="-128"/>
              </a:rPr>
              <a:t>应用时为</a:t>
            </a:r>
            <a:r>
              <a:rPr lang="en-US" altLang="zh-CN">
                <a:latin typeface="Yu Gothic UI Semibold" panose="020B0700000000000000" charset="-128"/>
                <a:ea typeface="Yu Gothic UI Semibold" panose="020B0700000000000000" charset="-128"/>
              </a:rPr>
              <a:t>id</a:t>
            </a:r>
            <a:r>
              <a:rPr lang="zh-CN" altLang="en-US">
                <a:latin typeface="Yu Gothic UI Semibold" panose="020B0700000000000000" charset="-128"/>
                <a:ea typeface="Yu Gothic UI Semibold" panose="020B0700000000000000" charset="-128"/>
              </a:rPr>
              <a:t>="p_y",在样式引用时为“＃ｐ_y”</a:t>
            </a:r>
            <a:endParaRPr lang="zh-CN" altLang="en-US">
              <a:latin typeface="Yu Gothic UI Semibold" panose="020B0700000000000000" charset="-128"/>
              <a:ea typeface="Yu Gothic UI Semibold" panose="020B0700000000000000" charset="-128"/>
            </a:endParaRPr>
          </a:p>
          <a:p>
            <a:pPr algn="l"/>
            <a:endParaRPr lang="zh-CN" altLang="en-US">
              <a:latin typeface="Yu Gothic UI Semibold" panose="020B0700000000000000" charset="-128"/>
              <a:ea typeface="Yu Gothic UI Semibold" panose="020B0700000000000000" charset="-128"/>
            </a:endParaRPr>
          </a:p>
          <a:p>
            <a:pPr algn="l"/>
            <a:r>
              <a:rPr lang="zh-CN" altLang="en-US">
                <a:latin typeface="Yu Gothic UI Semibold" panose="020B0700000000000000" charset="-128"/>
                <a:ea typeface="Yu Gothic UI Semibold" panose="020B0700000000000000" charset="-128"/>
              </a:rPr>
              <a:t>4.复合选择器分三类：交</a:t>
            </a:r>
            <a:r>
              <a:rPr lang="zh-CN" altLang="en-US">
                <a:latin typeface="Yu Gothic UI Semibold" panose="020B0700000000000000" charset="-128"/>
                <a:ea typeface="Yu Gothic UI Semibold" panose="020B0700000000000000" charset="-128"/>
                <a:sym typeface="+mn-ea"/>
              </a:rPr>
              <a:t>集</a:t>
            </a:r>
            <a:r>
              <a:rPr lang="zh-CN" altLang="en-US">
                <a:latin typeface="Yu Gothic UI Semibold" panose="020B0700000000000000" charset="-128"/>
                <a:ea typeface="Yu Gothic UI Semibold" panose="020B0700000000000000" charset="-128"/>
              </a:rPr>
              <a:t>选择器，</a:t>
            </a:r>
            <a:endParaRPr lang="zh-CN" altLang="en-US">
              <a:latin typeface="Yu Gothic UI Semibold" panose="020B0700000000000000" charset="-128"/>
              <a:ea typeface="Yu Gothic UI Semibold" panose="020B0700000000000000" charset="-128"/>
            </a:endParaRPr>
          </a:p>
          <a:p>
            <a:pPr algn="l"/>
            <a:r>
              <a:rPr lang="en-US" altLang="zh-CN">
                <a:latin typeface="Yu Gothic UI Semibold" panose="020B0700000000000000" charset="-128"/>
                <a:ea typeface="Yu Gothic UI Semibold" panose="020B0700000000000000" charset="-128"/>
              </a:rPr>
              <a:t>		       </a:t>
            </a:r>
            <a:r>
              <a:rPr lang="zh-CN" altLang="en-US">
                <a:latin typeface="Yu Gothic UI Semibold" panose="020B0700000000000000" charset="-128"/>
                <a:ea typeface="Yu Gothic UI Semibold" panose="020B0700000000000000" charset="-128"/>
              </a:rPr>
              <a:t>并集选择器，</a:t>
            </a:r>
            <a:endParaRPr lang="zh-CN" altLang="en-US">
              <a:latin typeface="Yu Gothic UI Semibold" panose="020B0700000000000000" charset="-128"/>
              <a:ea typeface="Yu Gothic UI Semibold" panose="020B0700000000000000" charset="-128"/>
            </a:endParaRPr>
          </a:p>
          <a:p>
            <a:pPr algn="l"/>
            <a:r>
              <a:rPr lang="zh-CN" altLang="en-US">
                <a:latin typeface="Yu Gothic UI Semibold" panose="020B0700000000000000" charset="-128"/>
                <a:ea typeface="Yu Gothic UI Semibold" panose="020B0700000000000000" charset="-128"/>
              </a:rPr>
              <a:t>                                    后代选择器</a:t>
            </a:r>
            <a:endParaRPr lang="zh-CN" altLang="en-US">
              <a:latin typeface="Yu Gothic UI Semibold" panose="020B0700000000000000" charset="-128"/>
              <a:ea typeface="Yu Gothic UI Semibold" panose="020B0700000000000000" charset="-128"/>
            </a:endParaRPr>
          </a:p>
          <a:p>
            <a:pPr algn="l"/>
            <a:r>
              <a:rPr lang="en-US" altLang="zh-CN">
                <a:latin typeface="Yu Gothic UI Semibold" panose="020B0700000000000000" charset="-128"/>
                <a:ea typeface="Yu Gothic UI Semibold" panose="020B0700000000000000" charset="-128"/>
              </a:rPr>
              <a:t>	                   </a:t>
            </a:r>
            <a:r>
              <a:rPr lang="zh-CN" altLang="en-US">
                <a:latin typeface="Yu Gothic UI Semibold" panose="020B0700000000000000" charset="-128"/>
              </a:rPr>
              <a:t>（</a:t>
            </a:r>
            <a:r>
              <a:rPr lang="en-US" altLang="zh-CN">
                <a:latin typeface="Yu Gothic UI Semibold" panose="020B0700000000000000" charset="-128"/>
              </a:rPr>
              <a:t>4</a:t>
            </a:r>
            <a:r>
              <a:rPr lang="zh-CN" altLang="en-US">
                <a:latin typeface="Yu Gothic UI Semibold" panose="020B0700000000000000" charset="-128"/>
              </a:rPr>
              <a:t>不太懂）</a:t>
            </a:r>
            <a:endParaRPr lang="zh-CN" altLang="en-US">
              <a:latin typeface="Yu Gothic UI Semibold" panose="020B0700000000000000" charset="-128"/>
            </a:endParaRPr>
          </a:p>
        </p:txBody>
      </p:sp>
      <p:sp>
        <p:nvSpPr>
          <p:cNvPr id="10" name="云形 9"/>
          <p:cNvSpPr/>
          <p:nvPr/>
        </p:nvSpPr>
        <p:spPr>
          <a:xfrm>
            <a:off x="466725" y="429260"/>
            <a:ext cx="2289810" cy="1203325"/>
          </a:xfrm>
          <a:prstGeom prst="clou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 rot="20580000">
            <a:off x="922655" y="770255"/>
            <a:ext cx="12496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800">
                <a:solidFill>
                  <a:srgbClr val="00B050"/>
                </a:solidFill>
                <a:latin typeface="微软雅黑" panose="020B0503020204020204" charset="-122"/>
                <a:ea typeface="微软雅黑" panose="020B0503020204020204" charset="-122"/>
              </a:rPr>
              <a:t>选择器</a:t>
            </a:r>
            <a:endParaRPr lang="zh-CN" altLang="en-US" sz="2800">
              <a:solidFill>
                <a:srgbClr val="00B05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236220" y="3987800"/>
            <a:ext cx="3985895" cy="262318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236220" y="4243070"/>
            <a:ext cx="387350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 i="1">
                <a:solidFill>
                  <a:srgbClr val="00B050"/>
                </a:solidFill>
              </a:rPr>
              <a:t>语法：  </a:t>
            </a:r>
            <a:endParaRPr lang="zh-CN" altLang="en-US" sz="2400" b="1" i="1">
              <a:solidFill>
                <a:srgbClr val="00B050"/>
              </a:solidFill>
            </a:endParaRPr>
          </a:p>
          <a:p>
            <a:pPr algn="l"/>
            <a:r>
              <a:rPr lang="zh-CN" altLang="en-US" sz="2400" b="1" i="1">
                <a:solidFill>
                  <a:srgbClr val="00B050"/>
                </a:solidFill>
              </a:rPr>
              <a:t>               选择器名{</a:t>
            </a:r>
            <a:endParaRPr lang="zh-CN" altLang="en-US" sz="2400" b="1" i="1">
              <a:solidFill>
                <a:srgbClr val="00B050"/>
              </a:solidFill>
            </a:endParaRPr>
          </a:p>
          <a:p>
            <a:pPr algn="l"/>
            <a:r>
              <a:rPr lang="zh-CN" altLang="en-US" sz="2400" b="1" i="1">
                <a:solidFill>
                  <a:srgbClr val="00B050"/>
                </a:solidFill>
              </a:rPr>
              <a:t>       属性：....；（多以像素px为单位）</a:t>
            </a:r>
            <a:endParaRPr lang="zh-CN" altLang="en-US" sz="2400" b="1" i="1">
              <a:solidFill>
                <a:srgbClr val="00B050"/>
              </a:solidFill>
            </a:endParaRPr>
          </a:p>
          <a:p>
            <a:pPr algn="l"/>
            <a:r>
              <a:rPr lang="zh-CN" altLang="en-US" sz="2400" b="1" i="1">
                <a:solidFill>
                  <a:srgbClr val="00B050"/>
                </a:solidFill>
              </a:rPr>
              <a:t>	 }</a:t>
            </a:r>
            <a:endParaRPr lang="zh-CN" altLang="en-US" sz="2400" b="1" i="1">
              <a:solidFill>
                <a:srgbClr val="00B050"/>
              </a:solidFill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7604760" y="280035"/>
            <a:ext cx="1483360" cy="1352550"/>
            <a:chOff x="11606" y="292"/>
            <a:chExt cx="2336" cy="2130"/>
          </a:xfrm>
        </p:grpSpPr>
        <p:sp>
          <p:nvSpPr>
            <p:cNvPr id="213" name=" 213"/>
            <p:cNvSpPr/>
            <p:nvPr/>
          </p:nvSpPr>
          <p:spPr>
            <a:xfrm>
              <a:off x="11606" y="292"/>
              <a:ext cx="2337" cy="2130"/>
            </a:xfrm>
            <a:custGeom>
              <a:avLst/>
              <a:gdLst/>
              <a:ahLst/>
              <a:cxnLst/>
              <a:rect l="l" t="t" r="r" b="b"/>
              <a:pathLst>
                <a:path w="1160528" h="1137856">
                  <a:moveTo>
                    <a:pt x="301373" y="145324"/>
                  </a:moveTo>
                  <a:cubicBezTo>
                    <a:pt x="77474" y="176329"/>
                    <a:pt x="-76715" y="585266"/>
                    <a:pt x="580264" y="1067944"/>
                  </a:cubicBezTo>
                  <a:cubicBezTo>
                    <a:pt x="1535870" y="365866"/>
                    <a:pt x="775286" y="-180195"/>
                    <a:pt x="580264" y="365866"/>
                  </a:cubicBezTo>
                  <a:cubicBezTo>
                    <a:pt x="519320" y="195222"/>
                    <a:pt x="403145" y="131231"/>
                    <a:pt x="301373" y="145324"/>
                  </a:cubicBezTo>
                  <a:close/>
                  <a:moveTo>
                    <a:pt x="237013" y="2324"/>
                  </a:moveTo>
                  <a:cubicBezTo>
                    <a:pt x="362271" y="-15022"/>
                    <a:pt x="505256" y="63737"/>
                    <a:pt x="580264" y="273760"/>
                  </a:cubicBezTo>
                  <a:cubicBezTo>
                    <a:pt x="820291" y="-398315"/>
                    <a:pt x="1756395" y="273760"/>
                    <a:pt x="580264" y="1137856"/>
                  </a:cubicBezTo>
                  <a:cubicBezTo>
                    <a:pt x="-228326" y="543790"/>
                    <a:pt x="-38555" y="40484"/>
                    <a:pt x="237013" y="2324"/>
                  </a:cubicBezTo>
                  <a:close/>
                </a:path>
              </a:pathLst>
            </a:custGeom>
            <a:solidFill>
              <a:srgbClr val="00B05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12150" y="994"/>
              <a:ext cx="1248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400">
                  <a:ln w="6600">
                    <a:solidFill>
                      <a:schemeClr val="accent2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dist="38100" dir="2700000" algn="tl" rotWithShape="0">
                      <a:schemeClr val="accent2"/>
                    </a:outerShdw>
                  </a:effectLst>
                  <a:latin typeface="Arial Black" panose="020B0A04020102020204" charset="0"/>
                </a:rPr>
                <a:t>五组</a:t>
              </a:r>
              <a:endParaRPr lang="zh-CN" altLang="en-US" sz="240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Arial Black" panose="020B0A04020102020204" charset="0"/>
              </a:endParaRPr>
            </a:p>
          </p:txBody>
        </p:sp>
      </p:grpSp>
    </p:spTree>
  </p:cSld>
  <p:clrMapOvr>
    <a:masterClrMapping/>
  </p:clrMapOvr>
  <p:transition>
    <p:cover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ntr" presetSubtype="1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 fmla="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50" name=" 2050"/>
          <p:cNvSpPr/>
          <p:nvPr/>
        </p:nvSpPr>
        <p:spPr bwMode="auto">
          <a:xfrm rot="300000">
            <a:off x="7359015" y="4850130"/>
            <a:ext cx="1647825" cy="1938655"/>
          </a:xfrm>
          <a:custGeom>
            <a:avLst/>
            <a:gdLst>
              <a:gd name="T0" fmla="*/ 1052180 w 1822450"/>
              <a:gd name="T1" fmla="*/ 1891814 h 1912938"/>
              <a:gd name="T2" fmla="*/ 834486 w 1822450"/>
              <a:gd name="T3" fmla="*/ 1843067 h 1912938"/>
              <a:gd name="T4" fmla="*/ 702457 w 1822450"/>
              <a:gd name="T5" fmla="*/ 1904601 h 1912938"/>
              <a:gd name="T6" fmla="*/ 1654740 w 1822450"/>
              <a:gd name="T7" fmla="*/ 1644404 h 1912938"/>
              <a:gd name="T8" fmla="*/ 1553494 w 1822450"/>
              <a:gd name="T9" fmla="*/ 1640423 h 1912938"/>
              <a:gd name="T10" fmla="*/ 1385313 w 1822450"/>
              <a:gd name="T11" fmla="*/ 1639229 h 1912938"/>
              <a:gd name="T12" fmla="*/ 1338497 w 1822450"/>
              <a:gd name="T13" fmla="*/ 1607788 h 1912938"/>
              <a:gd name="T14" fmla="*/ 436229 w 1822450"/>
              <a:gd name="T15" fmla="*/ 1649976 h 1912938"/>
              <a:gd name="T16" fmla="*/ 265376 w 1822450"/>
              <a:gd name="T17" fmla="*/ 1639229 h 1912938"/>
              <a:gd name="T18" fmla="*/ 148309 w 1822450"/>
              <a:gd name="T19" fmla="*/ 1649577 h 1912938"/>
              <a:gd name="T20" fmla="*/ 624432 w 1822450"/>
              <a:gd name="T21" fmla="*/ 1289910 h 1912938"/>
              <a:gd name="T22" fmla="*/ 583933 w 1822450"/>
              <a:gd name="T23" fmla="*/ 1302672 h 1912938"/>
              <a:gd name="T24" fmla="*/ 1245239 w 1822450"/>
              <a:gd name="T25" fmla="*/ 1301091 h 1912938"/>
              <a:gd name="T26" fmla="*/ 1203152 w 1822450"/>
              <a:gd name="T27" fmla="*/ 1281551 h 1912938"/>
              <a:gd name="T28" fmla="*/ 110393 w 1822450"/>
              <a:gd name="T29" fmla="*/ 1147347 h 1912938"/>
              <a:gd name="T30" fmla="*/ 86508 w 1822450"/>
              <a:gd name="T31" fmla="*/ 1182918 h 1912938"/>
              <a:gd name="T32" fmla="*/ 1760008 w 1822450"/>
              <a:gd name="T33" fmla="*/ 1169884 h 1912938"/>
              <a:gd name="T34" fmla="*/ 1709636 w 1822450"/>
              <a:gd name="T35" fmla="*/ 1166651 h 1912938"/>
              <a:gd name="T36" fmla="*/ 366123 w 1822450"/>
              <a:gd name="T37" fmla="*/ 583339 h 1912938"/>
              <a:gd name="T38" fmla="*/ 468306 w 1822450"/>
              <a:gd name="T39" fmla="*/ 1328065 h 1912938"/>
              <a:gd name="T40" fmla="*/ 96264 w 1822450"/>
              <a:gd name="T41" fmla="*/ 768237 h 1912938"/>
              <a:gd name="T42" fmla="*/ 1183 w 1822450"/>
              <a:gd name="T43" fmla="*/ 654059 h 1912938"/>
              <a:gd name="T44" fmla="*/ 1654601 w 1822450"/>
              <a:gd name="T45" fmla="*/ 539486 h 1912938"/>
              <a:gd name="T46" fmla="*/ 1777799 w 1822450"/>
              <a:gd name="T47" fmla="*/ 1076207 h 1912938"/>
              <a:gd name="T48" fmla="*/ 1669211 w 1822450"/>
              <a:gd name="T49" fmla="*/ 1082926 h 1912938"/>
              <a:gd name="T50" fmla="*/ 1379381 w 1822450"/>
              <a:gd name="T51" fmla="*/ 1258406 h 1912938"/>
              <a:gd name="T52" fmla="*/ 1596951 w 1822450"/>
              <a:gd name="T53" fmla="*/ 534744 h 1912938"/>
              <a:gd name="T54" fmla="*/ 1341509 w 1822450"/>
              <a:gd name="T55" fmla="*/ 631970 h 1912938"/>
              <a:gd name="T56" fmla="*/ 1211058 w 1822450"/>
              <a:gd name="T57" fmla="*/ 878592 h 1912938"/>
              <a:gd name="T58" fmla="*/ 913390 w 1822450"/>
              <a:gd name="T59" fmla="*/ 1388436 h 1912938"/>
              <a:gd name="T60" fmla="*/ 620862 w 1822450"/>
              <a:gd name="T61" fmla="*/ 1012575 h 1912938"/>
              <a:gd name="T62" fmla="*/ 490410 w 1822450"/>
              <a:gd name="T63" fmla="*/ 658450 h 1912938"/>
              <a:gd name="T64" fmla="*/ 791239 w 1822450"/>
              <a:gd name="T65" fmla="*/ 477436 h 1912938"/>
              <a:gd name="T66" fmla="*/ 930565 w 1822450"/>
              <a:gd name="T67" fmla="*/ 340686 h 1912938"/>
              <a:gd name="T68" fmla="*/ 1525019 w 1822450"/>
              <a:gd name="T69" fmla="*/ 348987 h 1912938"/>
              <a:gd name="T70" fmla="*/ 1543211 w 1822450"/>
              <a:gd name="T71" fmla="*/ 320925 h 1912938"/>
              <a:gd name="T72" fmla="*/ 361253 w 1822450"/>
              <a:gd name="T73" fmla="*/ 309859 h 1912938"/>
              <a:gd name="T74" fmla="*/ 388900 w 1822450"/>
              <a:gd name="T75" fmla="*/ 340686 h 1912938"/>
              <a:gd name="T76" fmla="*/ 1589483 w 1822450"/>
              <a:gd name="T77" fmla="*/ 183386 h 1912938"/>
              <a:gd name="T78" fmla="*/ 1537279 w 1822450"/>
              <a:gd name="T79" fmla="*/ 257688 h 1912938"/>
              <a:gd name="T80" fmla="*/ 1630219 w 1822450"/>
              <a:gd name="T81" fmla="*/ 376257 h 1912938"/>
              <a:gd name="T82" fmla="*/ 1556658 w 1822450"/>
              <a:gd name="T83" fmla="*/ 503916 h 1912938"/>
              <a:gd name="T84" fmla="*/ 1370381 w 1822450"/>
              <a:gd name="T85" fmla="*/ 446213 h 1912938"/>
              <a:gd name="T86" fmla="*/ 1339928 w 1822450"/>
              <a:gd name="T87" fmla="*/ 311439 h 1912938"/>
              <a:gd name="T88" fmla="*/ 1371963 w 1822450"/>
              <a:gd name="T89" fmla="*/ 194056 h 1912938"/>
              <a:gd name="T90" fmla="*/ 478954 w 1822450"/>
              <a:gd name="T91" fmla="*/ 223304 h 1912938"/>
              <a:gd name="T92" fmla="*/ 457626 w 1822450"/>
              <a:gd name="T93" fmla="*/ 275474 h 1912938"/>
              <a:gd name="T94" fmla="*/ 476585 w 1822450"/>
              <a:gd name="T95" fmla="*/ 405900 h 1912938"/>
              <a:gd name="T96" fmla="*/ 374682 w 1822450"/>
              <a:gd name="T97" fmla="*/ 531187 h 1912938"/>
              <a:gd name="T98" fmla="*/ 206423 w 1822450"/>
              <a:gd name="T99" fmla="*/ 401156 h 1912938"/>
              <a:gd name="T100" fmla="*/ 203659 w 1822450"/>
              <a:gd name="T101" fmla="*/ 280612 h 1912938"/>
              <a:gd name="T102" fmla="*/ 318991 w 1822450"/>
              <a:gd name="T103" fmla="*/ 160462 h 1912938"/>
              <a:gd name="T104" fmla="*/ 951483 w 1822450"/>
              <a:gd name="T105" fmla="*/ 193267 h 1912938"/>
              <a:gd name="T106" fmla="*/ 978320 w 1822450"/>
              <a:gd name="T107" fmla="*/ 240299 h 1912938"/>
              <a:gd name="T108" fmla="*/ 1028839 w 1822450"/>
              <a:gd name="T109" fmla="*/ 19762 h 1912938"/>
              <a:gd name="T110" fmla="*/ 985031 w 1822450"/>
              <a:gd name="T111" fmla="*/ 122916 h 1912938"/>
              <a:gd name="T112" fmla="*/ 1097906 w 1822450"/>
              <a:gd name="T113" fmla="*/ 194847 h 1912938"/>
              <a:gd name="T114" fmla="*/ 1067122 w 1822450"/>
              <a:gd name="T115" fmla="*/ 354520 h 1912938"/>
              <a:gd name="T116" fmla="*/ 893862 w 1822450"/>
              <a:gd name="T117" fmla="*/ 476646 h 1912938"/>
              <a:gd name="T118" fmla="*/ 745465 w 1822450"/>
              <a:gd name="T119" fmla="*/ 315392 h 1912938"/>
              <a:gd name="T120" fmla="*/ 746649 w 1822450"/>
              <a:gd name="T121" fmla="*/ 154929 h 1912938"/>
              <a:gd name="T122" fmla="*/ 892678 w 1822450"/>
              <a:gd name="T123" fmla="*/ 3162 h 1912938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822450" h="1912938">
                <a:moveTo>
                  <a:pt x="987425" y="1839913"/>
                </a:moveTo>
                <a:lnTo>
                  <a:pt x="1085699" y="1839913"/>
                </a:lnTo>
                <a:lnTo>
                  <a:pt x="1094850" y="1845932"/>
                </a:lnTo>
                <a:lnTo>
                  <a:pt x="1104399" y="1852753"/>
                </a:lnTo>
                <a:lnTo>
                  <a:pt x="1115141" y="1860778"/>
                </a:lnTo>
                <a:lnTo>
                  <a:pt x="1126282" y="1870407"/>
                </a:lnTo>
                <a:lnTo>
                  <a:pt x="1131454" y="1874821"/>
                </a:lnTo>
                <a:lnTo>
                  <a:pt x="1135831" y="1879636"/>
                </a:lnTo>
                <a:lnTo>
                  <a:pt x="1139809" y="1884450"/>
                </a:lnTo>
                <a:lnTo>
                  <a:pt x="1142594" y="1888864"/>
                </a:lnTo>
                <a:lnTo>
                  <a:pt x="1144982" y="1893679"/>
                </a:lnTo>
                <a:lnTo>
                  <a:pt x="1145777" y="1895685"/>
                </a:lnTo>
                <a:lnTo>
                  <a:pt x="1146175" y="1897691"/>
                </a:lnTo>
                <a:lnTo>
                  <a:pt x="1145777" y="1900500"/>
                </a:lnTo>
                <a:lnTo>
                  <a:pt x="1144982" y="1902907"/>
                </a:lnTo>
                <a:lnTo>
                  <a:pt x="1142992" y="1905315"/>
                </a:lnTo>
                <a:lnTo>
                  <a:pt x="1140605" y="1907321"/>
                </a:lnTo>
                <a:lnTo>
                  <a:pt x="1137422" y="1908926"/>
                </a:lnTo>
                <a:lnTo>
                  <a:pt x="1133046" y="1910531"/>
                </a:lnTo>
                <a:lnTo>
                  <a:pt x="1127475" y="1911735"/>
                </a:lnTo>
                <a:lnTo>
                  <a:pt x="1120712" y="1912537"/>
                </a:lnTo>
                <a:lnTo>
                  <a:pt x="1112754" y="1912938"/>
                </a:lnTo>
                <a:lnTo>
                  <a:pt x="1105195" y="1912938"/>
                </a:lnTo>
                <a:lnTo>
                  <a:pt x="1098033" y="1912537"/>
                </a:lnTo>
                <a:lnTo>
                  <a:pt x="1091269" y="1911735"/>
                </a:lnTo>
                <a:lnTo>
                  <a:pt x="1084903" y="1910130"/>
                </a:lnTo>
                <a:lnTo>
                  <a:pt x="1078537" y="1908525"/>
                </a:lnTo>
                <a:lnTo>
                  <a:pt x="1072569" y="1906920"/>
                </a:lnTo>
                <a:lnTo>
                  <a:pt x="1066601" y="1904914"/>
                </a:lnTo>
                <a:lnTo>
                  <a:pt x="1061031" y="1902105"/>
                </a:lnTo>
                <a:lnTo>
                  <a:pt x="1055859" y="1899697"/>
                </a:lnTo>
                <a:lnTo>
                  <a:pt x="1045514" y="1893679"/>
                </a:lnTo>
                <a:lnTo>
                  <a:pt x="1035965" y="1887259"/>
                </a:lnTo>
                <a:lnTo>
                  <a:pt x="1026416" y="1880438"/>
                </a:lnTo>
                <a:lnTo>
                  <a:pt x="1022438" y="1878031"/>
                </a:lnTo>
                <a:lnTo>
                  <a:pt x="1019255" y="1876827"/>
                </a:lnTo>
                <a:lnTo>
                  <a:pt x="1018459" y="1876827"/>
                </a:lnTo>
                <a:lnTo>
                  <a:pt x="1017663" y="1876827"/>
                </a:lnTo>
                <a:lnTo>
                  <a:pt x="1016470" y="1877629"/>
                </a:lnTo>
                <a:lnTo>
                  <a:pt x="1015674" y="1878833"/>
                </a:lnTo>
                <a:lnTo>
                  <a:pt x="1015276" y="1880037"/>
                </a:lnTo>
                <a:lnTo>
                  <a:pt x="1014083" y="1880839"/>
                </a:lnTo>
                <a:lnTo>
                  <a:pt x="1013685" y="1881241"/>
                </a:lnTo>
                <a:lnTo>
                  <a:pt x="1012889" y="1881241"/>
                </a:lnTo>
                <a:lnTo>
                  <a:pt x="1002146" y="1880839"/>
                </a:lnTo>
                <a:lnTo>
                  <a:pt x="995781" y="1880438"/>
                </a:lnTo>
                <a:lnTo>
                  <a:pt x="993393" y="1880037"/>
                </a:lnTo>
                <a:lnTo>
                  <a:pt x="991802" y="1879234"/>
                </a:lnTo>
                <a:lnTo>
                  <a:pt x="989812" y="1870006"/>
                </a:lnTo>
                <a:lnTo>
                  <a:pt x="988619" y="1861580"/>
                </a:lnTo>
                <a:lnTo>
                  <a:pt x="988221" y="1855160"/>
                </a:lnTo>
                <a:lnTo>
                  <a:pt x="988221" y="1850747"/>
                </a:lnTo>
                <a:lnTo>
                  <a:pt x="988221" y="1847136"/>
                </a:lnTo>
                <a:lnTo>
                  <a:pt x="988619" y="1844728"/>
                </a:lnTo>
                <a:lnTo>
                  <a:pt x="989017" y="1843123"/>
                </a:lnTo>
                <a:lnTo>
                  <a:pt x="987425" y="1839913"/>
                </a:lnTo>
                <a:close/>
                <a:moveTo>
                  <a:pt x="739926" y="1839913"/>
                </a:moveTo>
                <a:lnTo>
                  <a:pt x="838200" y="1839913"/>
                </a:lnTo>
                <a:lnTo>
                  <a:pt x="836608" y="1843123"/>
                </a:lnTo>
                <a:lnTo>
                  <a:pt x="837006" y="1844728"/>
                </a:lnTo>
                <a:lnTo>
                  <a:pt x="837404" y="1847136"/>
                </a:lnTo>
                <a:lnTo>
                  <a:pt x="837404" y="1850747"/>
                </a:lnTo>
                <a:lnTo>
                  <a:pt x="837404" y="1855160"/>
                </a:lnTo>
                <a:lnTo>
                  <a:pt x="837006" y="1861580"/>
                </a:lnTo>
                <a:lnTo>
                  <a:pt x="835813" y="1870006"/>
                </a:lnTo>
                <a:lnTo>
                  <a:pt x="833823" y="1879234"/>
                </a:lnTo>
                <a:lnTo>
                  <a:pt x="831834" y="1880037"/>
                </a:lnTo>
                <a:lnTo>
                  <a:pt x="829447" y="1880438"/>
                </a:lnTo>
                <a:lnTo>
                  <a:pt x="823479" y="1880839"/>
                </a:lnTo>
                <a:lnTo>
                  <a:pt x="812338" y="1881241"/>
                </a:lnTo>
                <a:lnTo>
                  <a:pt x="811542" y="1881241"/>
                </a:lnTo>
                <a:lnTo>
                  <a:pt x="810747" y="1880839"/>
                </a:lnTo>
                <a:lnTo>
                  <a:pt x="810349" y="1880037"/>
                </a:lnTo>
                <a:lnTo>
                  <a:pt x="809553" y="1878833"/>
                </a:lnTo>
                <a:lnTo>
                  <a:pt x="809155" y="1877629"/>
                </a:lnTo>
                <a:lnTo>
                  <a:pt x="807962" y="1876827"/>
                </a:lnTo>
                <a:lnTo>
                  <a:pt x="807166" y="1876827"/>
                </a:lnTo>
                <a:lnTo>
                  <a:pt x="806370" y="1876827"/>
                </a:lnTo>
                <a:lnTo>
                  <a:pt x="803187" y="1878031"/>
                </a:lnTo>
                <a:lnTo>
                  <a:pt x="799209" y="1880438"/>
                </a:lnTo>
                <a:lnTo>
                  <a:pt x="789660" y="1887259"/>
                </a:lnTo>
                <a:lnTo>
                  <a:pt x="780111" y="1893679"/>
                </a:lnTo>
                <a:lnTo>
                  <a:pt x="769368" y="1899697"/>
                </a:lnTo>
                <a:lnTo>
                  <a:pt x="764594" y="1902105"/>
                </a:lnTo>
                <a:lnTo>
                  <a:pt x="758626" y="1904914"/>
                </a:lnTo>
                <a:lnTo>
                  <a:pt x="753056" y="1906920"/>
                </a:lnTo>
                <a:lnTo>
                  <a:pt x="747088" y="1908525"/>
                </a:lnTo>
                <a:lnTo>
                  <a:pt x="740722" y="1910130"/>
                </a:lnTo>
                <a:lnTo>
                  <a:pt x="733958" y="1911735"/>
                </a:lnTo>
                <a:lnTo>
                  <a:pt x="727194" y="1912537"/>
                </a:lnTo>
                <a:lnTo>
                  <a:pt x="720032" y="1912938"/>
                </a:lnTo>
                <a:lnTo>
                  <a:pt x="712473" y="1912938"/>
                </a:lnTo>
                <a:lnTo>
                  <a:pt x="704913" y="1912537"/>
                </a:lnTo>
                <a:lnTo>
                  <a:pt x="700139" y="1912136"/>
                </a:lnTo>
                <a:lnTo>
                  <a:pt x="695365" y="1911333"/>
                </a:lnTo>
                <a:lnTo>
                  <a:pt x="691386" y="1909728"/>
                </a:lnTo>
                <a:lnTo>
                  <a:pt x="687805" y="1908926"/>
                </a:lnTo>
                <a:lnTo>
                  <a:pt x="685020" y="1907321"/>
                </a:lnTo>
                <a:lnTo>
                  <a:pt x="683031" y="1905716"/>
                </a:lnTo>
                <a:lnTo>
                  <a:pt x="681041" y="1903710"/>
                </a:lnTo>
                <a:lnTo>
                  <a:pt x="680245" y="1902105"/>
                </a:lnTo>
                <a:lnTo>
                  <a:pt x="679450" y="1900099"/>
                </a:lnTo>
                <a:lnTo>
                  <a:pt x="679450" y="1898093"/>
                </a:lnTo>
                <a:lnTo>
                  <a:pt x="679848" y="1895685"/>
                </a:lnTo>
                <a:lnTo>
                  <a:pt x="680245" y="1893679"/>
                </a:lnTo>
                <a:lnTo>
                  <a:pt x="681439" y="1891673"/>
                </a:lnTo>
                <a:lnTo>
                  <a:pt x="684224" y="1886457"/>
                </a:lnTo>
                <a:lnTo>
                  <a:pt x="687805" y="1881642"/>
                </a:lnTo>
                <a:lnTo>
                  <a:pt x="692182" y="1876827"/>
                </a:lnTo>
                <a:lnTo>
                  <a:pt x="697354" y="1872012"/>
                </a:lnTo>
                <a:lnTo>
                  <a:pt x="702526" y="1866796"/>
                </a:lnTo>
                <a:lnTo>
                  <a:pt x="708494" y="1861981"/>
                </a:lnTo>
                <a:lnTo>
                  <a:pt x="720032" y="1853555"/>
                </a:lnTo>
                <a:lnTo>
                  <a:pt x="729581" y="1846333"/>
                </a:lnTo>
                <a:lnTo>
                  <a:pt x="739926" y="1839913"/>
                </a:lnTo>
                <a:close/>
                <a:moveTo>
                  <a:pt x="1538288" y="1614488"/>
                </a:moveTo>
                <a:lnTo>
                  <a:pt x="1616076" y="1614488"/>
                </a:lnTo>
                <a:lnTo>
                  <a:pt x="1619648" y="1616486"/>
                </a:lnTo>
                <a:lnTo>
                  <a:pt x="1628379" y="1622880"/>
                </a:lnTo>
                <a:lnTo>
                  <a:pt x="1640286" y="1631273"/>
                </a:lnTo>
                <a:lnTo>
                  <a:pt x="1646239" y="1636069"/>
                </a:lnTo>
                <a:lnTo>
                  <a:pt x="1651795" y="1641264"/>
                </a:lnTo>
                <a:lnTo>
                  <a:pt x="1656557" y="1646060"/>
                </a:lnTo>
                <a:lnTo>
                  <a:pt x="1660526" y="1651256"/>
                </a:lnTo>
                <a:lnTo>
                  <a:pt x="1661717" y="1653653"/>
                </a:lnTo>
                <a:lnTo>
                  <a:pt x="1662907" y="1656451"/>
                </a:lnTo>
                <a:lnTo>
                  <a:pt x="1663701" y="1658449"/>
                </a:lnTo>
                <a:lnTo>
                  <a:pt x="1663701" y="1660448"/>
                </a:lnTo>
                <a:lnTo>
                  <a:pt x="1663304" y="1662845"/>
                </a:lnTo>
                <a:lnTo>
                  <a:pt x="1662511" y="1664444"/>
                </a:lnTo>
                <a:lnTo>
                  <a:pt x="1661320" y="1666043"/>
                </a:lnTo>
                <a:lnTo>
                  <a:pt x="1659336" y="1668041"/>
                </a:lnTo>
                <a:lnTo>
                  <a:pt x="1656161" y="1669240"/>
                </a:lnTo>
                <a:lnTo>
                  <a:pt x="1652986" y="1670039"/>
                </a:lnTo>
                <a:lnTo>
                  <a:pt x="1648620" y="1670838"/>
                </a:lnTo>
                <a:lnTo>
                  <a:pt x="1643461" y="1671238"/>
                </a:lnTo>
                <a:lnTo>
                  <a:pt x="1637904" y="1671638"/>
                </a:lnTo>
                <a:lnTo>
                  <a:pt x="1631951" y="1671638"/>
                </a:lnTo>
                <a:lnTo>
                  <a:pt x="1625998" y="1671238"/>
                </a:lnTo>
                <a:lnTo>
                  <a:pt x="1620442" y="1670838"/>
                </a:lnTo>
                <a:lnTo>
                  <a:pt x="1615282" y="1669640"/>
                </a:lnTo>
                <a:lnTo>
                  <a:pt x="1610520" y="1668441"/>
                </a:lnTo>
                <a:lnTo>
                  <a:pt x="1605757" y="1666842"/>
                </a:lnTo>
                <a:lnTo>
                  <a:pt x="1600995" y="1665243"/>
                </a:lnTo>
                <a:lnTo>
                  <a:pt x="1592660" y="1661646"/>
                </a:lnTo>
                <a:lnTo>
                  <a:pt x="1584723" y="1656851"/>
                </a:lnTo>
                <a:lnTo>
                  <a:pt x="1576785" y="1651655"/>
                </a:lnTo>
                <a:lnTo>
                  <a:pt x="1569245" y="1646060"/>
                </a:lnTo>
                <a:lnTo>
                  <a:pt x="1566070" y="1644062"/>
                </a:lnTo>
                <a:lnTo>
                  <a:pt x="1564085" y="1643263"/>
                </a:lnTo>
                <a:lnTo>
                  <a:pt x="1562101" y="1643263"/>
                </a:lnTo>
                <a:lnTo>
                  <a:pt x="1561307" y="1643662"/>
                </a:lnTo>
                <a:lnTo>
                  <a:pt x="1560513" y="1645660"/>
                </a:lnTo>
                <a:lnTo>
                  <a:pt x="1559720" y="1646460"/>
                </a:lnTo>
                <a:lnTo>
                  <a:pt x="1558926" y="1647259"/>
                </a:lnTo>
                <a:lnTo>
                  <a:pt x="1550195" y="1646460"/>
                </a:lnTo>
                <a:lnTo>
                  <a:pt x="1545035" y="1646060"/>
                </a:lnTo>
                <a:lnTo>
                  <a:pt x="1543448" y="1645660"/>
                </a:lnTo>
                <a:lnTo>
                  <a:pt x="1541860" y="1645261"/>
                </a:lnTo>
                <a:lnTo>
                  <a:pt x="1540273" y="1637667"/>
                </a:lnTo>
                <a:lnTo>
                  <a:pt x="1539479" y="1631273"/>
                </a:lnTo>
                <a:lnTo>
                  <a:pt x="1539082" y="1626877"/>
                </a:lnTo>
                <a:lnTo>
                  <a:pt x="1539082" y="1622880"/>
                </a:lnTo>
                <a:lnTo>
                  <a:pt x="1539082" y="1618085"/>
                </a:lnTo>
                <a:lnTo>
                  <a:pt x="1539479" y="1616486"/>
                </a:lnTo>
                <a:lnTo>
                  <a:pt x="1538288" y="1614488"/>
                </a:lnTo>
                <a:close/>
                <a:moveTo>
                  <a:pt x="1343177" y="1614488"/>
                </a:moveTo>
                <a:lnTo>
                  <a:pt x="1420813" y="1614488"/>
                </a:lnTo>
                <a:lnTo>
                  <a:pt x="1419619" y="1616486"/>
                </a:lnTo>
                <a:lnTo>
                  <a:pt x="1420017" y="1618085"/>
                </a:lnTo>
                <a:lnTo>
                  <a:pt x="1420415" y="1622880"/>
                </a:lnTo>
                <a:lnTo>
                  <a:pt x="1420415" y="1626877"/>
                </a:lnTo>
                <a:lnTo>
                  <a:pt x="1420017" y="1631273"/>
                </a:lnTo>
                <a:lnTo>
                  <a:pt x="1419221" y="1637667"/>
                </a:lnTo>
                <a:lnTo>
                  <a:pt x="1417628" y="1645261"/>
                </a:lnTo>
                <a:lnTo>
                  <a:pt x="1416434" y="1645660"/>
                </a:lnTo>
                <a:lnTo>
                  <a:pt x="1414045" y="1646060"/>
                </a:lnTo>
                <a:lnTo>
                  <a:pt x="1409665" y="1646460"/>
                </a:lnTo>
                <a:lnTo>
                  <a:pt x="1400508" y="1647259"/>
                </a:lnTo>
                <a:lnTo>
                  <a:pt x="1399712" y="1646460"/>
                </a:lnTo>
                <a:lnTo>
                  <a:pt x="1398916" y="1645660"/>
                </a:lnTo>
                <a:lnTo>
                  <a:pt x="1398119" y="1643662"/>
                </a:lnTo>
                <a:lnTo>
                  <a:pt x="1397323" y="1643263"/>
                </a:lnTo>
                <a:lnTo>
                  <a:pt x="1395731" y="1643263"/>
                </a:lnTo>
                <a:lnTo>
                  <a:pt x="1393342" y="1644062"/>
                </a:lnTo>
                <a:lnTo>
                  <a:pt x="1390157" y="1646060"/>
                </a:lnTo>
                <a:lnTo>
                  <a:pt x="1382592" y="1651655"/>
                </a:lnTo>
                <a:lnTo>
                  <a:pt x="1375028" y="1656851"/>
                </a:lnTo>
                <a:lnTo>
                  <a:pt x="1366667" y="1661646"/>
                </a:lnTo>
                <a:lnTo>
                  <a:pt x="1357908" y="1665243"/>
                </a:lnTo>
                <a:lnTo>
                  <a:pt x="1353528" y="1666842"/>
                </a:lnTo>
                <a:lnTo>
                  <a:pt x="1348751" y="1668441"/>
                </a:lnTo>
                <a:lnTo>
                  <a:pt x="1343973" y="1669640"/>
                </a:lnTo>
                <a:lnTo>
                  <a:pt x="1338399" y="1670838"/>
                </a:lnTo>
                <a:lnTo>
                  <a:pt x="1333223" y="1671238"/>
                </a:lnTo>
                <a:lnTo>
                  <a:pt x="1327649" y="1671638"/>
                </a:lnTo>
                <a:lnTo>
                  <a:pt x="1321677" y="1671638"/>
                </a:lnTo>
                <a:lnTo>
                  <a:pt x="1315307" y="1671238"/>
                </a:lnTo>
                <a:lnTo>
                  <a:pt x="1310131" y="1670838"/>
                </a:lnTo>
                <a:lnTo>
                  <a:pt x="1306548" y="1670039"/>
                </a:lnTo>
                <a:lnTo>
                  <a:pt x="1302567" y="1669240"/>
                </a:lnTo>
                <a:lnTo>
                  <a:pt x="1300178" y="1668041"/>
                </a:lnTo>
                <a:lnTo>
                  <a:pt x="1297789" y="1666043"/>
                </a:lnTo>
                <a:lnTo>
                  <a:pt x="1296595" y="1664444"/>
                </a:lnTo>
                <a:lnTo>
                  <a:pt x="1295798" y="1662845"/>
                </a:lnTo>
                <a:lnTo>
                  <a:pt x="1295400" y="1660448"/>
                </a:lnTo>
                <a:lnTo>
                  <a:pt x="1295400" y="1658449"/>
                </a:lnTo>
                <a:lnTo>
                  <a:pt x="1296197" y="1656451"/>
                </a:lnTo>
                <a:lnTo>
                  <a:pt x="1296993" y="1653653"/>
                </a:lnTo>
                <a:lnTo>
                  <a:pt x="1298585" y="1651256"/>
                </a:lnTo>
                <a:lnTo>
                  <a:pt x="1302567" y="1646060"/>
                </a:lnTo>
                <a:lnTo>
                  <a:pt x="1307742" y="1641264"/>
                </a:lnTo>
                <a:lnTo>
                  <a:pt x="1312918" y="1636069"/>
                </a:lnTo>
                <a:lnTo>
                  <a:pt x="1318890" y="1631273"/>
                </a:lnTo>
                <a:lnTo>
                  <a:pt x="1330436" y="1622880"/>
                </a:lnTo>
                <a:lnTo>
                  <a:pt x="1339195" y="1616486"/>
                </a:lnTo>
                <a:lnTo>
                  <a:pt x="1343177" y="1614488"/>
                </a:lnTo>
                <a:close/>
                <a:moveTo>
                  <a:pt x="392113" y="1614488"/>
                </a:moveTo>
                <a:lnTo>
                  <a:pt x="469901" y="1614488"/>
                </a:lnTo>
                <a:lnTo>
                  <a:pt x="473472" y="1616486"/>
                </a:lnTo>
                <a:lnTo>
                  <a:pt x="482204" y="1622880"/>
                </a:lnTo>
                <a:lnTo>
                  <a:pt x="493713" y="1631273"/>
                </a:lnTo>
                <a:lnTo>
                  <a:pt x="499269" y="1636069"/>
                </a:lnTo>
                <a:lnTo>
                  <a:pt x="505223" y="1641264"/>
                </a:lnTo>
                <a:lnTo>
                  <a:pt x="509985" y="1646060"/>
                </a:lnTo>
                <a:lnTo>
                  <a:pt x="514351" y="1651256"/>
                </a:lnTo>
                <a:lnTo>
                  <a:pt x="515541" y="1653653"/>
                </a:lnTo>
                <a:lnTo>
                  <a:pt x="516732" y="1656451"/>
                </a:lnTo>
                <a:lnTo>
                  <a:pt x="517129" y="1658449"/>
                </a:lnTo>
                <a:lnTo>
                  <a:pt x="517526" y="1660448"/>
                </a:lnTo>
                <a:lnTo>
                  <a:pt x="517129" y="1662845"/>
                </a:lnTo>
                <a:lnTo>
                  <a:pt x="516335" y="1664444"/>
                </a:lnTo>
                <a:lnTo>
                  <a:pt x="515144" y="1666043"/>
                </a:lnTo>
                <a:lnTo>
                  <a:pt x="512763" y="1668041"/>
                </a:lnTo>
                <a:lnTo>
                  <a:pt x="509985" y="1669240"/>
                </a:lnTo>
                <a:lnTo>
                  <a:pt x="506413" y="1670039"/>
                </a:lnTo>
                <a:lnTo>
                  <a:pt x="502444" y="1670838"/>
                </a:lnTo>
                <a:lnTo>
                  <a:pt x="497285" y="1671238"/>
                </a:lnTo>
                <a:lnTo>
                  <a:pt x="490935" y="1671638"/>
                </a:lnTo>
                <a:lnTo>
                  <a:pt x="484982" y="1671638"/>
                </a:lnTo>
                <a:lnTo>
                  <a:pt x="479426" y="1671238"/>
                </a:lnTo>
                <a:lnTo>
                  <a:pt x="474266" y="1670838"/>
                </a:lnTo>
                <a:lnTo>
                  <a:pt x="469107" y="1669640"/>
                </a:lnTo>
                <a:lnTo>
                  <a:pt x="463947" y="1668441"/>
                </a:lnTo>
                <a:lnTo>
                  <a:pt x="459582" y="1666842"/>
                </a:lnTo>
                <a:lnTo>
                  <a:pt x="454819" y="1665243"/>
                </a:lnTo>
                <a:lnTo>
                  <a:pt x="446088" y="1661646"/>
                </a:lnTo>
                <a:lnTo>
                  <a:pt x="437754" y="1656851"/>
                </a:lnTo>
                <a:lnTo>
                  <a:pt x="430213" y="1651655"/>
                </a:lnTo>
                <a:lnTo>
                  <a:pt x="422672" y="1646060"/>
                </a:lnTo>
                <a:lnTo>
                  <a:pt x="419497" y="1644062"/>
                </a:lnTo>
                <a:lnTo>
                  <a:pt x="417116" y="1643263"/>
                </a:lnTo>
                <a:lnTo>
                  <a:pt x="415925" y="1643263"/>
                </a:lnTo>
                <a:lnTo>
                  <a:pt x="415132" y="1643662"/>
                </a:lnTo>
                <a:lnTo>
                  <a:pt x="413941" y="1645660"/>
                </a:lnTo>
                <a:lnTo>
                  <a:pt x="413544" y="1646460"/>
                </a:lnTo>
                <a:lnTo>
                  <a:pt x="412750" y="1647259"/>
                </a:lnTo>
                <a:lnTo>
                  <a:pt x="403622" y="1646460"/>
                </a:lnTo>
                <a:lnTo>
                  <a:pt x="398860" y="1646060"/>
                </a:lnTo>
                <a:lnTo>
                  <a:pt x="396875" y="1645660"/>
                </a:lnTo>
                <a:lnTo>
                  <a:pt x="395685" y="1645261"/>
                </a:lnTo>
                <a:lnTo>
                  <a:pt x="394097" y="1637667"/>
                </a:lnTo>
                <a:lnTo>
                  <a:pt x="393303" y="1631273"/>
                </a:lnTo>
                <a:lnTo>
                  <a:pt x="392510" y="1626877"/>
                </a:lnTo>
                <a:lnTo>
                  <a:pt x="392510" y="1622880"/>
                </a:lnTo>
                <a:lnTo>
                  <a:pt x="392907" y="1618085"/>
                </a:lnTo>
                <a:lnTo>
                  <a:pt x="393303" y="1616486"/>
                </a:lnTo>
                <a:lnTo>
                  <a:pt x="392113" y="1614488"/>
                </a:lnTo>
                <a:close/>
                <a:moveTo>
                  <a:pt x="195660" y="1614488"/>
                </a:moveTo>
                <a:lnTo>
                  <a:pt x="273051" y="1614488"/>
                </a:lnTo>
                <a:lnTo>
                  <a:pt x="271860" y="1616486"/>
                </a:lnTo>
                <a:lnTo>
                  <a:pt x="272257" y="1618085"/>
                </a:lnTo>
                <a:lnTo>
                  <a:pt x="272654" y="1622880"/>
                </a:lnTo>
                <a:lnTo>
                  <a:pt x="272654" y="1626877"/>
                </a:lnTo>
                <a:lnTo>
                  <a:pt x="271860" y="1631273"/>
                </a:lnTo>
                <a:lnTo>
                  <a:pt x="271066" y="1637667"/>
                </a:lnTo>
                <a:lnTo>
                  <a:pt x="269479" y="1645261"/>
                </a:lnTo>
                <a:lnTo>
                  <a:pt x="267891" y="1645660"/>
                </a:lnTo>
                <a:lnTo>
                  <a:pt x="266304" y="1646060"/>
                </a:lnTo>
                <a:lnTo>
                  <a:pt x="261541" y="1646460"/>
                </a:lnTo>
                <a:lnTo>
                  <a:pt x="252810" y="1647259"/>
                </a:lnTo>
                <a:lnTo>
                  <a:pt x="251619" y="1646460"/>
                </a:lnTo>
                <a:lnTo>
                  <a:pt x="251223" y="1645660"/>
                </a:lnTo>
                <a:lnTo>
                  <a:pt x="250032" y="1643662"/>
                </a:lnTo>
                <a:lnTo>
                  <a:pt x="249238" y="1643263"/>
                </a:lnTo>
                <a:lnTo>
                  <a:pt x="247651" y="1643263"/>
                </a:lnTo>
                <a:lnTo>
                  <a:pt x="245666" y="1644062"/>
                </a:lnTo>
                <a:lnTo>
                  <a:pt x="242491" y="1646060"/>
                </a:lnTo>
                <a:lnTo>
                  <a:pt x="234554" y="1651655"/>
                </a:lnTo>
                <a:lnTo>
                  <a:pt x="227013" y="1656851"/>
                </a:lnTo>
                <a:lnTo>
                  <a:pt x="219076" y="1661646"/>
                </a:lnTo>
                <a:lnTo>
                  <a:pt x="210344" y="1665243"/>
                </a:lnTo>
                <a:lnTo>
                  <a:pt x="205582" y="1666842"/>
                </a:lnTo>
                <a:lnTo>
                  <a:pt x="200819" y="1668441"/>
                </a:lnTo>
                <a:lnTo>
                  <a:pt x="196057" y="1669640"/>
                </a:lnTo>
                <a:lnTo>
                  <a:pt x="190897" y="1670838"/>
                </a:lnTo>
                <a:lnTo>
                  <a:pt x="185341" y="1671238"/>
                </a:lnTo>
                <a:lnTo>
                  <a:pt x="179785" y="1671638"/>
                </a:lnTo>
                <a:lnTo>
                  <a:pt x="173832" y="1671638"/>
                </a:lnTo>
                <a:lnTo>
                  <a:pt x="167482" y="1671238"/>
                </a:lnTo>
                <a:lnTo>
                  <a:pt x="162719" y="1670838"/>
                </a:lnTo>
                <a:lnTo>
                  <a:pt x="158353" y="1670039"/>
                </a:lnTo>
                <a:lnTo>
                  <a:pt x="155178" y="1669240"/>
                </a:lnTo>
                <a:lnTo>
                  <a:pt x="152003" y="1668041"/>
                </a:lnTo>
                <a:lnTo>
                  <a:pt x="150416" y="1666043"/>
                </a:lnTo>
                <a:lnTo>
                  <a:pt x="148828" y="1664444"/>
                </a:lnTo>
                <a:lnTo>
                  <a:pt x="148035" y="1662845"/>
                </a:lnTo>
                <a:lnTo>
                  <a:pt x="147638" y="1660448"/>
                </a:lnTo>
                <a:lnTo>
                  <a:pt x="148035" y="1658449"/>
                </a:lnTo>
                <a:lnTo>
                  <a:pt x="148828" y="1656451"/>
                </a:lnTo>
                <a:lnTo>
                  <a:pt x="149622" y="1653653"/>
                </a:lnTo>
                <a:lnTo>
                  <a:pt x="151210" y="1651256"/>
                </a:lnTo>
                <a:lnTo>
                  <a:pt x="155178" y="1646060"/>
                </a:lnTo>
                <a:lnTo>
                  <a:pt x="159544" y="1641264"/>
                </a:lnTo>
                <a:lnTo>
                  <a:pt x="165497" y="1636069"/>
                </a:lnTo>
                <a:lnTo>
                  <a:pt x="171450" y="1631273"/>
                </a:lnTo>
                <a:lnTo>
                  <a:pt x="182960" y="1622880"/>
                </a:lnTo>
                <a:lnTo>
                  <a:pt x="191691" y="1616486"/>
                </a:lnTo>
                <a:lnTo>
                  <a:pt x="195660" y="1614488"/>
                </a:lnTo>
                <a:close/>
                <a:moveTo>
                  <a:pt x="538163" y="1219200"/>
                </a:moveTo>
                <a:lnTo>
                  <a:pt x="618247" y="1234417"/>
                </a:lnTo>
                <a:lnTo>
                  <a:pt x="620638" y="1235218"/>
                </a:lnTo>
                <a:lnTo>
                  <a:pt x="623427" y="1236419"/>
                </a:lnTo>
                <a:lnTo>
                  <a:pt x="625419" y="1238421"/>
                </a:lnTo>
                <a:lnTo>
                  <a:pt x="627013" y="1241225"/>
                </a:lnTo>
                <a:lnTo>
                  <a:pt x="629404" y="1244428"/>
                </a:lnTo>
                <a:lnTo>
                  <a:pt x="630599" y="1248032"/>
                </a:lnTo>
                <a:lnTo>
                  <a:pt x="632193" y="1252037"/>
                </a:lnTo>
                <a:lnTo>
                  <a:pt x="633388" y="1256442"/>
                </a:lnTo>
                <a:lnTo>
                  <a:pt x="635380" y="1266052"/>
                </a:lnTo>
                <a:lnTo>
                  <a:pt x="637372" y="1276464"/>
                </a:lnTo>
                <a:lnTo>
                  <a:pt x="639364" y="1296487"/>
                </a:lnTo>
                <a:lnTo>
                  <a:pt x="639763" y="1300491"/>
                </a:lnTo>
                <a:lnTo>
                  <a:pt x="639364" y="1303294"/>
                </a:lnTo>
                <a:lnTo>
                  <a:pt x="638567" y="1304896"/>
                </a:lnTo>
                <a:lnTo>
                  <a:pt x="637771" y="1305697"/>
                </a:lnTo>
                <a:lnTo>
                  <a:pt x="636177" y="1305697"/>
                </a:lnTo>
                <a:lnTo>
                  <a:pt x="634185" y="1304496"/>
                </a:lnTo>
                <a:lnTo>
                  <a:pt x="632591" y="1302894"/>
                </a:lnTo>
                <a:lnTo>
                  <a:pt x="630599" y="1300491"/>
                </a:lnTo>
                <a:lnTo>
                  <a:pt x="626615" y="1295285"/>
                </a:lnTo>
                <a:lnTo>
                  <a:pt x="623029" y="1288878"/>
                </a:lnTo>
                <a:lnTo>
                  <a:pt x="620240" y="1282471"/>
                </a:lnTo>
                <a:lnTo>
                  <a:pt x="619841" y="1279668"/>
                </a:lnTo>
                <a:lnTo>
                  <a:pt x="619443" y="1277265"/>
                </a:lnTo>
                <a:lnTo>
                  <a:pt x="619443" y="1275263"/>
                </a:lnTo>
                <a:lnTo>
                  <a:pt x="619044" y="1273261"/>
                </a:lnTo>
                <a:lnTo>
                  <a:pt x="618646" y="1271659"/>
                </a:lnTo>
                <a:lnTo>
                  <a:pt x="617849" y="1270457"/>
                </a:lnTo>
                <a:lnTo>
                  <a:pt x="617052" y="1269657"/>
                </a:lnTo>
                <a:lnTo>
                  <a:pt x="616255" y="1268856"/>
                </a:lnTo>
                <a:lnTo>
                  <a:pt x="615060" y="1268455"/>
                </a:lnTo>
                <a:lnTo>
                  <a:pt x="613865" y="1268455"/>
                </a:lnTo>
                <a:lnTo>
                  <a:pt x="613068" y="1268856"/>
                </a:lnTo>
                <a:lnTo>
                  <a:pt x="612271" y="1269256"/>
                </a:lnTo>
                <a:lnTo>
                  <a:pt x="611076" y="1270457"/>
                </a:lnTo>
                <a:lnTo>
                  <a:pt x="610677" y="1271659"/>
                </a:lnTo>
                <a:lnTo>
                  <a:pt x="609880" y="1273661"/>
                </a:lnTo>
                <a:lnTo>
                  <a:pt x="609482" y="1276064"/>
                </a:lnTo>
                <a:lnTo>
                  <a:pt x="609084" y="1278466"/>
                </a:lnTo>
                <a:lnTo>
                  <a:pt x="609084" y="1281670"/>
                </a:lnTo>
                <a:lnTo>
                  <a:pt x="608287" y="1285675"/>
                </a:lnTo>
                <a:lnTo>
                  <a:pt x="607888" y="1289279"/>
                </a:lnTo>
                <a:lnTo>
                  <a:pt x="607091" y="1292482"/>
                </a:lnTo>
                <a:lnTo>
                  <a:pt x="606295" y="1295686"/>
                </a:lnTo>
                <a:lnTo>
                  <a:pt x="604701" y="1298489"/>
                </a:lnTo>
                <a:lnTo>
                  <a:pt x="603107" y="1300892"/>
                </a:lnTo>
                <a:lnTo>
                  <a:pt x="600716" y="1302894"/>
                </a:lnTo>
                <a:lnTo>
                  <a:pt x="598724" y="1304896"/>
                </a:lnTo>
                <a:lnTo>
                  <a:pt x="594740" y="1306498"/>
                </a:lnTo>
                <a:lnTo>
                  <a:pt x="591154" y="1307699"/>
                </a:lnTo>
                <a:lnTo>
                  <a:pt x="585975" y="1308100"/>
                </a:lnTo>
                <a:lnTo>
                  <a:pt x="580396" y="1308100"/>
                </a:lnTo>
                <a:lnTo>
                  <a:pt x="578404" y="1307699"/>
                </a:lnTo>
                <a:lnTo>
                  <a:pt x="576014" y="1307299"/>
                </a:lnTo>
                <a:lnTo>
                  <a:pt x="571631" y="1305697"/>
                </a:lnTo>
                <a:lnTo>
                  <a:pt x="568045" y="1303294"/>
                </a:lnTo>
                <a:lnTo>
                  <a:pt x="564459" y="1299690"/>
                </a:lnTo>
                <a:lnTo>
                  <a:pt x="560475" y="1295285"/>
                </a:lnTo>
                <a:lnTo>
                  <a:pt x="557287" y="1290079"/>
                </a:lnTo>
                <a:lnTo>
                  <a:pt x="554498" y="1284073"/>
                </a:lnTo>
                <a:lnTo>
                  <a:pt x="551311" y="1277666"/>
                </a:lnTo>
                <a:lnTo>
                  <a:pt x="548920" y="1271258"/>
                </a:lnTo>
                <a:lnTo>
                  <a:pt x="546530" y="1264451"/>
                </a:lnTo>
                <a:lnTo>
                  <a:pt x="543342" y="1251236"/>
                </a:lnTo>
                <a:lnTo>
                  <a:pt x="540952" y="1238822"/>
                </a:lnTo>
                <a:lnTo>
                  <a:pt x="539358" y="1228811"/>
                </a:lnTo>
                <a:lnTo>
                  <a:pt x="538163" y="1219200"/>
                </a:lnTo>
                <a:close/>
                <a:moveTo>
                  <a:pt x="1292225" y="1217613"/>
                </a:moveTo>
                <a:lnTo>
                  <a:pt x="1290632" y="1227624"/>
                </a:lnTo>
                <a:lnTo>
                  <a:pt x="1289436" y="1237635"/>
                </a:lnTo>
                <a:lnTo>
                  <a:pt x="1287046" y="1250049"/>
                </a:lnTo>
                <a:lnTo>
                  <a:pt x="1283061" y="1263665"/>
                </a:lnTo>
                <a:lnTo>
                  <a:pt x="1281069" y="1270472"/>
                </a:lnTo>
                <a:lnTo>
                  <a:pt x="1278679" y="1276879"/>
                </a:lnTo>
                <a:lnTo>
                  <a:pt x="1275491" y="1283287"/>
                </a:lnTo>
                <a:lnTo>
                  <a:pt x="1272702" y="1289293"/>
                </a:lnTo>
                <a:lnTo>
                  <a:pt x="1269116" y="1294099"/>
                </a:lnTo>
                <a:lnTo>
                  <a:pt x="1265530" y="1298504"/>
                </a:lnTo>
                <a:lnTo>
                  <a:pt x="1261546" y="1302108"/>
                </a:lnTo>
                <a:lnTo>
                  <a:pt x="1258359" y="1304110"/>
                </a:lnTo>
                <a:lnTo>
                  <a:pt x="1253976" y="1305712"/>
                </a:lnTo>
                <a:lnTo>
                  <a:pt x="1249593" y="1306513"/>
                </a:lnTo>
                <a:lnTo>
                  <a:pt x="1244015" y="1306513"/>
                </a:lnTo>
                <a:lnTo>
                  <a:pt x="1239632" y="1306112"/>
                </a:lnTo>
                <a:lnTo>
                  <a:pt x="1235250" y="1304911"/>
                </a:lnTo>
                <a:lnTo>
                  <a:pt x="1232062" y="1303309"/>
                </a:lnTo>
                <a:lnTo>
                  <a:pt x="1229273" y="1301707"/>
                </a:lnTo>
                <a:lnTo>
                  <a:pt x="1227281" y="1299305"/>
                </a:lnTo>
                <a:lnTo>
                  <a:pt x="1225687" y="1296902"/>
                </a:lnTo>
                <a:lnTo>
                  <a:pt x="1223695" y="1294099"/>
                </a:lnTo>
                <a:lnTo>
                  <a:pt x="1222898" y="1291296"/>
                </a:lnTo>
                <a:lnTo>
                  <a:pt x="1222101" y="1288092"/>
                </a:lnTo>
                <a:lnTo>
                  <a:pt x="1221703" y="1284088"/>
                </a:lnTo>
                <a:lnTo>
                  <a:pt x="1221304" y="1280083"/>
                </a:lnTo>
                <a:lnTo>
                  <a:pt x="1221304" y="1276879"/>
                </a:lnTo>
                <a:lnTo>
                  <a:pt x="1220906" y="1274477"/>
                </a:lnTo>
                <a:lnTo>
                  <a:pt x="1220508" y="1272074"/>
                </a:lnTo>
                <a:lnTo>
                  <a:pt x="1219711" y="1270072"/>
                </a:lnTo>
                <a:lnTo>
                  <a:pt x="1219312" y="1268870"/>
                </a:lnTo>
                <a:lnTo>
                  <a:pt x="1218117" y="1267669"/>
                </a:lnTo>
                <a:lnTo>
                  <a:pt x="1216922" y="1266868"/>
                </a:lnTo>
                <a:lnTo>
                  <a:pt x="1216125" y="1266468"/>
                </a:lnTo>
                <a:lnTo>
                  <a:pt x="1214930" y="1266468"/>
                </a:lnTo>
                <a:lnTo>
                  <a:pt x="1214133" y="1266868"/>
                </a:lnTo>
                <a:lnTo>
                  <a:pt x="1213336" y="1268070"/>
                </a:lnTo>
                <a:lnTo>
                  <a:pt x="1212539" y="1268870"/>
                </a:lnTo>
                <a:lnTo>
                  <a:pt x="1211742" y="1270072"/>
                </a:lnTo>
                <a:lnTo>
                  <a:pt x="1211344" y="1271674"/>
                </a:lnTo>
                <a:lnTo>
                  <a:pt x="1210945" y="1273275"/>
                </a:lnTo>
                <a:lnTo>
                  <a:pt x="1210945" y="1275678"/>
                </a:lnTo>
                <a:lnTo>
                  <a:pt x="1210945" y="1278081"/>
                </a:lnTo>
                <a:lnTo>
                  <a:pt x="1209750" y="1280483"/>
                </a:lnTo>
                <a:lnTo>
                  <a:pt x="1207359" y="1286891"/>
                </a:lnTo>
                <a:lnTo>
                  <a:pt x="1203773" y="1293298"/>
                </a:lnTo>
                <a:lnTo>
                  <a:pt x="1199789" y="1298904"/>
                </a:lnTo>
                <a:lnTo>
                  <a:pt x="1197797" y="1300906"/>
                </a:lnTo>
                <a:lnTo>
                  <a:pt x="1195805" y="1302909"/>
                </a:lnTo>
                <a:lnTo>
                  <a:pt x="1194211" y="1304110"/>
                </a:lnTo>
                <a:lnTo>
                  <a:pt x="1192617" y="1304110"/>
                </a:lnTo>
                <a:lnTo>
                  <a:pt x="1191821" y="1303710"/>
                </a:lnTo>
                <a:lnTo>
                  <a:pt x="1191024" y="1302108"/>
                </a:lnTo>
                <a:lnTo>
                  <a:pt x="1190625" y="1298904"/>
                </a:lnTo>
                <a:lnTo>
                  <a:pt x="1191024" y="1294900"/>
                </a:lnTo>
                <a:lnTo>
                  <a:pt x="1193016" y="1274877"/>
                </a:lnTo>
                <a:lnTo>
                  <a:pt x="1194610" y="1264465"/>
                </a:lnTo>
                <a:lnTo>
                  <a:pt x="1197000" y="1254855"/>
                </a:lnTo>
                <a:lnTo>
                  <a:pt x="1198195" y="1250450"/>
                </a:lnTo>
                <a:lnTo>
                  <a:pt x="1199789" y="1246045"/>
                </a:lnTo>
                <a:lnTo>
                  <a:pt x="1200984" y="1242841"/>
                </a:lnTo>
                <a:lnTo>
                  <a:pt x="1202977" y="1239237"/>
                </a:lnTo>
                <a:lnTo>
                  <a:pt x="1204969" y="1236834"/>
                </a:lnTo>
                <a:lnTo>
                  <a:pt x="1206961" y="1234832"/>
                </a:lnTo>
                <a:lnTo>
                  <a:pt x="1209352" y="1233631"/>
                </a:lnTo>
                <a:lnTo>
                  <a:pt x="1212141" y="1232429"/>
                </a:lnTo>
                <a:lnTo>
                  <a:pt x="1292225" y="1217613"/>
                </a:lnTo>
                <a:close/>
                <a:moveTo>
                  <a:pt x="36513" y="1122363"/>
                </a:moveTo>
                <a:lnTo>
                  <a:pt x="98598" y="1134269"/>
                </a:lnTo>
                <a:lnTo>
                  <a:pt x="100956" y="1135063"/>
                </a:lnTo>
                <a:lnTo>
                  <a:pt x="102921" y="1135857"/>
                </a:lnTo>
                <a:lnTo>
                  <a:pt x="104492" y="1137444"/>
                </a:lnTo>
                <a:lnTo>
                  <a:pt x="105671" y="1139825"/>
                </a:lnTo>
                <a:lnTo>
                  <a:pt x="107636" y="1142207"/>
                </a:lnTo>
                <a:lnTo>
                  <a:pt x="108815" y="1145382"/>
                </a:lnTo>
                <a:lnTo>
                  <a:pt x="110779" y="1152128"/>
                </a:lnTo>
                <a:lnTo>
                  <a:pt x="112351" y="1159272"/>
                </a:lnTo>
                <a:lnTo>
                  <a:pt x="113923" y="1167210"/>
                </a:lnTo>
                <a:lnTo>
                  <a:pt x="115495" y="1183085"/>
                </a:lnTo>
                <a:lnTo>
                  <a:pt x="115888" y="1186260"/>
                </a:lnTo>
                <a:lnTo>
                  <a:pt x="115495" y="1188641"/>
                </a:lnTo>
                <a:lnTo>
                  <a:pt x="115102" y="1189832"/>
                </a:lnTo>
                <a:lnTo>
                  <a:pt x="114316" y="1190228"/>
                </a:lnTo>
                <a:lnTo>
                  <a:pt x="112744" y="1190228"/>
                </a:lnTo>
                <a:lnTo>
                  <a:pt x="111565" y="1189435"/>
                </a:lnTo>
                <a:lnTo>
                  <a:pt x="109994" y="1188244"/>
                </a:lnTo>
                <a:lnTo>
                  <a:pt x="108422" y="1186657"/>
                </a:lnTo>
                <a:lnTo>
                  <a:pt x="105278" y="1181894"/>
                </a:lnTo>
                <a:lnTo>
                  <a:pt x="102528" y="1177132"/>
                </a:lnTo>
                <a:lnTo>
                  <a:pt x="100563" y="1172369"/>
                </a:lnTo>
                <a:lnTo>
                  <a:pt x="100170" y="1169988"/>
                </a:lnTo>
                <a:lnTo>
                  <a:pt x="100170" y="1168003"/>
                </a:lnTo>
                <a:lnTo>
                  <a:pt x="99384" y="1164828"/>
                </a:lnTo>
                <a:lnTo>
                  <a:pt x="98598" y="1162447"/>
                </a:lnTo>
                <a:lnTo>
                  <a:pt x="97026" y="1161257"/>
                </a:lnTo>
                <a:lnTo>
                  <a:pt x="96633" y="1161257"/>
                </a:lnTo>
                <a:lnTo>
                  <a:pt x="95848" y="1161257"/>
                </a:lnTo>
                <a:lnTo>
                  <a:pt x="95062" y="1161257"/>
                </a:lnTo>
                <a:lnTo>
                  <a:pt x="94276" y="1161653"/>
                </a:lnTo>
                <a:lnTo>
                  <a:pt x="92704" y="1163638"/>
                </a:lnTo>
                <a:lnTo>
                  <a:pt x="91525" y="1167210"/>
                </a:lnTo>
                <a:lnTo>
                  <a:pt x="91525" y="1171178"/>
                </a:lnTo>
                <a:lnTo>
                  <a:pt x="91132" y="1176338"/>
                </a:lnTo>
                <a:lnTo>
                  <a:pt x="90346" y="1181100"/>
                </a:lnTo>
                <a:lnTo>
                  <a:pt x="89167" y="1184275"/>
                </a:lnTo>
                <a:lnTo>
                  <a:pt x="87989" y="1186260"/>
                </a:lnTo>
                <a:lnTo>
                  <a:pt x="86810" y="1187847"/>
                </a:lnTo>
                <a:lnTo>
                  <a:pt x="85238" y="1189038"/>
                </a:lnTo>
                <a:lnTo>
                  <a:pt x="83666" y="1189832"/>
                </a:lnTo>
                <a:lnTo>
                  <a:pt x="82094" y="1191022"/>
                </a:lnTo>
                <a:lnTo>
                  <a:pt x="80130" y="1191419"/>
                </a:lnTo>
                <a:lnTo>
                  <a:pt x="75414" y="1192213"/>
                </a:lnTo>
                <a:lnTo>
                  <a:pt x="69520" y="1192213"/>
                </a:lnTo>
                <a:lnTo>
                  <a:pt x="67163" y="1191816"/>
                </a:lnTo>
                <a:lnTo>
                  <a:pt x="64412" y="1191022"/>
                </a:lnTo>
                <a:lnTo>
                  <a:pt x="62447" y="1190228"/>
                </a:lnTo>
                <a:lnTo>
                  <a:pt x="60482" y="1188641"/>
                </a:lnTo>
                <a:lnTo>
                  <a:pt x="58125" y="1187053"/>
                </a:lnTo>
                <a:lnTo>
                  <a:pt x="56160" y="1185069"/>
                </a:lnTo>
                <a:lnTo>
                  <a:pt x="53016" y="1180703"/>
                </a:lnTo>
                <a:lnTo>
                  <a:pt x="49873" y="1175147"/>
                </a:lnTo>
                <a:lnTo>
                  <a:pt x="47122" y="1169194"/>
                </a:lnTo>
                <a:lnTo>
                  <a:pt x="44765" y="1162844"/>
                </a:lnTo>
                <a:lnTo>
                  <a:pt x="42800" y="1156494"/>
                </a:lnTo>
                <a:lnTo>
                  <a:pt x="41228" y="1150144"/>
                </a:lnTo>
                <a:lnTo>
                  <a:pt x="40049" y="1143794"/>
                </a:lnTo>
                <a:lnTo>
                  <a:pt x="37692" y="1133475"/>
                </a:lnTo>
                <a:lnTo>
                  <a:pt x="36513" y="1125538"/>
                </a:lnTo>
                <a:lnTo>
                  <a:pt x="36513" y="1122363"/>
                </a:lnTo>
                <a:close/>
                <a:moveTo>
                  <a:pt x="1779588" y="1120775"/>
                </a:moveTo>
                <a:lnTo>
                  <a:pt x="1779588" y="1123616"/>
                </a:lnTo>
                <a:lnTo>
                  <a:pt x="1778404" y="1131734"/>
                </a:lnTo>
                <a:lnTo>
                  <a:pt x="1776824" y="1142693"/>
                </a:lnTo>
                <a:lnTo>
                  <a:pt x="1775244" y="1149188"/>
                </a:lnTo>
                <a:lnTo>
                  <a:pt x="1773665" y="1155682"/>
                </a:lnTo>
                <a:lnTo>
                  <a:pt x="1771690" y="1162176"/>
                </a:lnTo>
                <a:lnTo>
                  <a:pt x="1769321" y="1168671"/>
                </a:lnTo>
                <a:lnTo>
                  <a:pt x="1766162" y="1174759"/>
                </a:lnTo>
                <a:lnTo>
                  <a:pt x="1763397" y="1180442"/>
                </a:lnTo>
                <a:lnTo>
                  <a:pt x="1760238" y="1184907"/>
                </a:lnTo>
                <a:lnTo>
                  <a:pt x="1757869" y="1186530"/>
                </a:lnTo>
                <a:lnTo>
                  <a:pt x="1755894" y="1188560"/>
                </a:lnTo>
                <a:lnTo>
                  <a:pt x="1753920" y="1189777"/>
                </a:lnTo>
                <a:lnTo>
                  <a:pt x="1751550" y="1190995"/>
                </a:lnTo>
                <a:lnTo>
                  <a:pt x="1749181" y="1191807"/>
                </a:lnTo>
                <a:lnTo>
                  <a:pt x="1746812" y="1192213"/>
                </a:lnTo>
                <a:lnTo>
                  <a:pt x="1740888" y="1192213"/>
                </a:lnTo>
                <a:lnTo>
                  <a:pt x="1736149" y="1191401"/>
                </a:lnTo>
                <a:lnTo>
                  <a:pt x="1734175" y="1190589"/>
                </a:lnTo>
                <a:lnTo>
                  <a:pt x="1732200" y="1189777"/>
                </a:lnTo>
                <a:lnTo>
                  <a:pt x="1730621" y="1188966"/>
                </a:lnTo>
                <a:lnTo>
                  <a:pt x="1729436" y="1187748"/>
                </a:lnTo>
                <a:lnTo>
                  <a:pt x="1728251" y="1185718"/>
                </a:lnTo>
                <a:lnTo>
                  <a:pt x="1727461" y="1184095"/>
                </a:lnTo>
                <a:lnTo>
                  <a:pt x="1725487" y="1180442"/>
                </a:lnTo>
                <a:lnTo>
                  <a:pt x="1724697" y="1175977"/>
                </a:lnTo>
                <a:lnTo>
                  <a:pt x="1724697" y="1170700"/>
                </a:lnTo>
                <a:lnTo>
                  <a:pt x="1724302" y="1166235"/>
                </a:lnTo>
                <a:lnTo>
                  <a:pt x="1723117" y="1162988"/>
                </a:lnTo>
                <a:lnTo>
                  <a:pt x="1721933" y="1160959"/>
                </a:lnTo>
                <a:lnTo>
                  <a:pt x="1721143" y="1160553"/>
                </a:lnTo>
                <a:lnTo>
                  <a:pt x="1720748" y="1160147"/>
                </a:lnTo>
                <a:lnTo>
                  <a:pt x="1719958" y="1160553"/>
                </a:lnTo>
                <a:lnTo>
                  <a:pt x="1718774" y="1160553"/>
                </a:lnTo>
                <a:lnTo>
                  <a:pt x="1717589" y="1161770"/>
                </a:lnTo>
                <a:lnTo>
                  <a:pt x="1716404" y="1164206"/>
                </a:lnTo>
                <a:lnTo>
                  <a:pt x="1716009" y="1167453"/>
                </a:lnTo>
                <a:lnTo>
                  <a:pt x="1716009" y="1169482"/>
                </a:lnTo>
                <a:lnTo>
                  <a:pt x="1715614" y="1171512"/>
                </a:lnTo>
                <a:lnTo>
                  <a:pt x="1713640" y="1176383"/>
                </a:lnTo>
                <a:lnTo>
                  <a:pt x="1710481" y="1181659"/>
                </a:lnTo>
                <a:lnTo>
                  <a:pt x="1707716" y="1186124"/>
                </a:lnTo>
                <a:lnTo>
                  <a:pt x="1706137" y="1188154"/>
                </a:lnTo>
                <a:lnTo>
                  <a:pt x="1704557" y="1189371"/>
                </a:lnTo>
                <a:lnTo>
                  <a:pt x="1702978" y="1190183"/>
                </a:lnTo>
                <a:lnTo>
                  <a:pt x="1702188" y="1190183"/>
                </a:lnTo>
                <a:lnTo>
                  <a:pt x="1701003" y="1189777"/>
                </a:lnTo>
                <a:lnTo>
                  <a:pt x="1700608" y="1188560"/>
                </a:lnTo>
                <a:lnTo>
                  <a:pt x="1700213" y="1185718"/>
                </a:lnTo>
                <a:lnTo>
                  <a:pt x="1700608" y="1182877"/>
                </a:lnTo>
                <a:lnTo>
                  <a:pt x="1702188" y="1166641"/>
                </a:lnTo>
                <a:lnTo>
                  <a:pt x="1703767" y="1158117"/>
                </a:lnTo>
                <a:lnTo>
                  <a:pt x="1704952" y="1150811"/>
                </a:lnTo>
                <a:lnTo>
                  <a:pt x="1707716" y="1143911"/>
                </a:lnTo>
                <a:lnTo>
                  <a:pt x="1708901" y="1141070"/>
                </a:lnTo>
                <a:lnTo>
                  <a:pt x="1710086" y="1138634"/>
                </a:lnTo>
                <a:lnTo>
                  <a:pt x="1711665" y="1136199"/>
                </a:lnTo>
                <a:lnTo>
                  <a:pt x="1713640" y="1134575"/>
                </a:lnTo>
                <a:lnTo>
                  <a:pt x="1715219" y="1133763"/>
                </a:lnTo>
                <a:lnTo>
                  <a:pt x="1717194" y="1132952"/>
                </a:lnTo>
                <a:lnTo>
                  <a:pt x="1779588" y="1120775"/>
                </a:lnTo>
                <a:close/>
                <a:moveTo>
                  <a:pt x="233586" y="538163"/>
                </a:moveTo>
                <a:lnTo>
                  <a:pt x="238336" y="538163"/>
                </a:lnTo>
                <a:lnTo>
                  <a:pt x="300494" y="768264"/>
                </a:lnTo>
                <a:lnTo>
                  <a:pt x="301682" y="758743"/>
                </a:lnTo>
                <a:lnTo>
                  <a:pt x="323061" y="601242"/>
                </a:lnTo>
                <a:lnTo>
                  <a:pt x="317122" y="585770"/>
                </a:lnTo>
                <a:lnTo>
                  <a:pt x="328999" y="565140"/>
                </a:lnTo>
                <a:lnTo>
                  <a:pt x="355921" y="565140"/>
                </a:lnTo>
                <a:lnTo>
                  <a:pt x="367403" y="585770"/>
                </a:lnTo>
                <a:lnTo>
                  <a:pt x="362256" y="604416"/>
                </a:lnTo>
                <a:lnTo>
                  <a:pt x="381259" y="770645"/>
                </a:lnTo>
                <a:lnTo>
                  <a:pt x="394720" y="710739"/>
                </a:lnTo>
                <a:lnTo>
                  <a:pt x="395908" y="741287"/>
                </a:lnTo>
                <a:lnTo>
                  <a:pt x="397096" y="773818"/>
                </a:lnTo>
                <a:lnTo>
                  <a:pt x="401055" y="844039"/>
                </a:lnTo>
                <a:lnTo>
                  <a:pt x="405806" y="918227"/>
                </a:lnTo>
                <a:lnTo>
                  <a:pt x="410952" y="992018"/>
                </a:lnTo>
                <a:lnTo>
                  <a:pt x="416891" y="1061048"/>
                </a:lnTo>
                <a:lnTo>
                  <a:pt x="423226" y="1122541"/>
                </a:lnTo>
                <a:lnTo>
                  <a:pt x="426393" y="1148725"/>
                </a:lnTo>
                <a:lnTo>
                  <a:pt x="428768" y="1171338"/>
                </a:lnTo>
                <a:lnTo>
                  <a:pt x="431936" y="1190381"/>
                </a:lnTo>
                <a:lnTo>
                  <a:pt x="434311" y="1204663"/>
                </a:lnTo>
                <a:lnTo>
                  <a:pt x="435499" y="1210218"/>
                </a:lnTo>
                <a:lnTo>
                  <a:pt x="436687" y="1215375"/>
                </a:lnTo>
                <a:lnTo>
                  <a:pt x="439062" y="1220532"/>
                </a:lnTo>
                <a:lnTo>
                  <a:pt x="440646" y="1225293"/>
                </a:lnTo>
                <a:lnTo>
                  <a:pt x="440646" y="1228467"/>
                </a:lnTo>
                <a:lnTo>
                  <a:pt x="441833" y="1238385"/>
                </a:lnTo>
                <a:lnTo>
                  <a:pt x="443021" y="1248700"/>
                </a:lnTo>
                <a:lnTo>
                  <a:pt x="444605" y="1258221"/>
                </a:lnTo>
                <a:lnTo>
                  <a:pt x="446584" y="1268140"/>
                </a:lnTo>
                <a:lnTo>
                  <a:pt x="448564" y="1277264"/>
                </a:lnTo>
                <a:lnTo>
                  <a:pt x="450939" y="1285992"/>
                </a:lnTo>
                <a:lnTo>
                  <a:pt x="453711" y="1295117"/>
                </a:lnTo>
                <a:lnTo>
                  <a:pt x="456086" y="1303448"/>
                </a:lnTo>
                <a:lnTo>
                  <a:pt x="459649" y="1311383"/>
                </a:lnTo>
                <a:lnTo>
                  <a:pt x="462816" y="1318921"/>
                </a:lnTo>
                <a:lnTo>
                  <a:pt x="466380" y="1326458"/>
                </a:lnTo>
                <a:lnTo>
                  <a:pt x="469943" y="1333599"/>
                </a:lnTo>
                <a:lnTo>
                  <a:pt x="473902" y="1340344"/>
                </a:lnTo>
                <a:lnTo>
                  <a:pt x="477861" y="1346691"/>
                </a:lnTo>
                <a:lnTo>
                  <a:pt x="482612" y="1353039"/>
                </a:lnTo>
                <a:lnTo>
                  <a:pt x="487363" y="1358990"/>
                </a:lnTo>
                <a:lnTo>
                  <a:pt x="469151" y="1598613"/>
                </a:lnTo>
                <a:lnTo>
                  <a:pt x="383239" y="1598613"/>
                </a:lnTo>
                <a:lnTo>
                  <a:pt x="340481" y="1260999"/>
                </a:lnTo>
                <a:lnTo>
                  <a:pt x="334938" y="1261395"/>
                </a:lnTo>
                <a:lnTo>
                  <a:pt x="329395" y="1261792"/>
                </a:lnTo>
                <a:lnTo>
                  <a:pt x="326228" y="1261792"/>
                </a:lnTo>
                <a:lnTo>
                  <a:pt x="322269" y="1261395"/>
                </a:lnTo>
                <a:lnTo>
                  <a:pt x="282282" y="1597423"/>
                </a:lnTo>
                <a:lnTo>
                  <a:pt x="193203" y="1598613"/>
                </a:lnTo>
                <a:lnTo>
                  <a:pt x="160738" y="1168165"/>
                </a:lnTo>
                <a:lnTo>
                  <a:pt x="154800" y="1158246"/>
                </a:lnTo>
                <a:lnTo>
                  <a:pt x="149257" y="1148725"/>
                </a:lnTo>
                <a:lnTo>
                  <a:pt x="144110" y="1139203"/>
                </a:lnTo>
                <a:lnTo>
                  <a:pt x="140151" y="1128889"/>
                </a:lnTo>
                <a:lnTo>
                  <a:pt x="139755" y="1124921"/>
                </a:lnTo>
                <a:lnTo>
                  <a:pt x="134609" y="1066999"/>
                </a:lnTo>
                <a:lnTo>
                  <a:pt x="128670" y="1003920"/>
                </a:lnTo>
                <a:lnTo>
                  <a:pt x="122335" y="924971"/>
                </a:lnTo>
                <a:lnTo>
                  <a:pt x="108875" y="730972"/>
                </a:lnTo>
                <a:lnTo>
                  <a:pt x="103728" y="726608"/>
                </a:lnTo>
                <a:lnTo>
                  <a:pt x="98185" y="721054"/>
                </a:lnTo>
                <a:lnTo>
                  <a:pt x="97789" y="721450"/>
                </a:lnTo>
                <a:lnTo>
                  <a:pt x="96997" y="723434"/>
                </a:lnTo>
                <a:lnTo>
                  <a:pt x="96601" y="727798"/>
                </a:lnTo>
                <a:lnTo>
                  <a:pt x="96601" y="733352"/>
                </a:lnTo>
                <a:lnTo>
                  <a:pt x="96205" y="749618"/>
                </a:lnTo>
                <a:lnTo>
                  <a:pt x="96601" y="771438"/>
                </a:lnTo>
                <a:lnTo>
                  <a:pt x="97789" y="826980"/>
                </a:lnTo>
                <a:lnTo>
                  <a:pt x="100165" y="893630"/>
                </a:lnTo>
                <a:lnTo>
                  <a:pt x="103332" y="962660"/>
                </a:lnTo>
                <a:lnTo>
                  <a:pt x="106499" y="1027327"/>
                </a:lnTo>
                <a:lnTo>
                  <a:pt x="109666" y="1079694"/>
                </a:lnTo>
                <a:lnTo>
                  <a:pt x="112042" y="1112226"/>
                </a:lnTo>
                <a:lnTo>
                  <a:pt x="97393" y="1112623"/>
                </a:lnTo>
                <a:lnTo>
                  <a:pt x="87891" y="1112623"/>
                </a:lnTo>
                <a:lnTo>
                  <a:pt x="76806" y="1111433"/>
                </a:lnTo>
                <a:lnTo>
                  <a:pt x="65325" y="1109449"/>
                </a:lnTo>
                <a:lnTo>
                  <a:pt x="59386" y="1108259"/>
                </a:lnTo>
                <a:lnTo>
                  <a:pt x="53843" y="1107069"/>
                </a:lnTo>
                <a:lnTo>
                  <a:pt x="47905" y="1104688"/>
                </a:lnTo>
                <a:lnTo>
                  <a:pt x="41966" y="1102308"/>
                </a:lnTo>
                <a:lnTo>
                  <a:pt x="36027" y="1099928"/>
                </a:lnTo>
                <a:lnTo>
                  <a:pt x="30485" y="1096357"/>
                </a:lnTo>
                <a:lnTo>
                  <a:pt x="27713" y="1079298"/>
                </a:lnTo>
                <a:lnTo>
                  <a:pt x="24546" y="1056684"/>
                </a:lnTo>
                <a:lnTo>
                  <a:pt x="21775" y="1030104"/>
                </a:lnTo>
                <a:lnTo>
                  <a:pt x="18607" y="1000349"/>
                </a:lnTo>
                <a:lnTo>
                  <a:pt x="15836" y="967024"/>
                </a:lnTo>
                <a:lnTo>
                  <a:pt x="13065" y="932509"/>
                </a:lnTo>
                <a:lnTo>
                  <a:pt x="7918" y="860305"/>
                </a:lnTo>
                <a:lnTo>
                  <a:pt x="3563" y="790084"/>
                </a:lnTo>
                <a:lnTo>
                  <a:pt x="2375" y="757949"/>
                </a:lnTo>
                <a:lnTo>
                  <a:pt x="1187" y="728591"/>
                </a:lnTo>
                <a:lnTo>
                  <a:pt x="396" y="702804"/>
                </a:lnTo>
                <a:lnTo>
                  <a:pt x="0" y="681778"/>
                </a:lnTo>
                <a:lnTo>
                  <a:pt x="396" y="666305"/>
                </a:lnTo>
                <a:lnTo>
                  <a:pt x="792" y="660751"/>
                </a:lnTo>
                <a:lnTo>
                  <a:pt x="1187" y="656784"/>
                </a:lnTo>
                <a:lnTo>
                  <a:pt x="1979" y="650436"/>
                </a:lnTo>
                <a:lnTo>
                  <a:pt x="3167" y="644089"/>
                </a:lnTo>
                <a:lnTo>
                  <a:pt x="5147" y="638535"/>
                </a:lnTo>
                <a:lnTo>
                  <a:pt x="7918" y="632584"/>
                </a:lnTo>
                <a:lnTo>
                  <a:pt x="11085" y="626633"/>
                </a:lnTo>
                <a:lnTo>
                  <a:pt x="15044" y="621475"/>
                </a:lnTo>
                <a:lnTo>
                  <a:pt x="19003" y="615921"/>
                </a:lnTo>
                <a:lnTo>
                  <a:pt x="24150" y="610764"/>
                </a:lnTo>
                <a:lnTo>
                  <a:pt x="29693" y="606003"/>
                </a:lnTo>
                <a:lnTo>
                  <a:pt x="35631" y="601242"/>
                </a:lnTo>
                <a:lnTo>
                  <a:pt x="41966" y="596482"/>
                </a:lnTo>
                <a:lnTo>
                  <a:pt x="48696" y="592514"/>
                </a:lnTo>
                <a:lnTo>
                  <a:pt x="55427" y="588150"/>
                </a:lnTo>
                <a:lnTo>
                  <a:pt x="62949" y="584580"/>
                </a:lnTo>
                <a:lnTo>
                  <a:pt x="70867" y="580612"/>
                </a:lnTo>
                <a:lnTo>
                  <a:pt x="78785" y="576645"/>
                </a:lnTo>
                <a:lnTo>
                  <a:pt x="96205" y="569504"/>
                </a:lnTo>
                <a:lnTo>
                  <a:pt x="114417" y="563950"/>
                </a:lnTo>
                <a:lnTo>
                  <a:pt x="132629" y="557999"/>
                </a:lnTo>
                <a:lnTo>
                  <a:pt x="152029" y="552842"/>
                </a:lnTo>
                <a:lnTo>
                  <a:pt x="171428" y="548478"/>
                </a:lnTo>
                <a:lnTo>
                  <a:pt x="190828" y="544510"/>
                </a:lnTo>
                <a:lnTo>
                  <a:pt x="210227" y="540940"/>
                </a:lnTo>
                <a:lnTo>
                  <a:pt x="229627" y="538559"/>
                </a:lnTo>
                <a:lnTo>
                  <a:pt x="233586" y="538163"/>
                </a:lnTo>
                <a:close/>
                <a:moveTo>
                  <a:pt x="1612045" y="536575"/>
                </a:moveTo>
                <a:lnTo>
                  <a:pt x="1621555" y="536972"/>
                </a:lnTo>
                <a:lnTo>
                  <a:pt x="1631461" y="537369"/>
                </a:lnTo>
                <a:lnTo>
                  <a:pt x="1640970" y="538559"/>
                </a:lnTo>
                <a:lnTo>
                  <a:pt x="1650480" y="540147"/>
                </a:lnTo>
                <a:lnTo>
                  <a:pt x="1660386" y="541734"/>
                </a:lnTo>
                <a:lnTo>
                  <a:pt x="1669896" y="544512"/>
                </a:lnTo>
                <a:lnTo>
                  <a:pt x="1679406" y="546894"/>
                </a:lnTo>
                <a:lnTo>
                  <a:pt x="1688916" y="550465"/>
                </a:lnTo>
                <a:lnTo>
                  <a:pt x="1698030" y="553640"/>
                </a:lnTo>
                <a:lnTo>
                  <a:pt x="1707539" y="557212"/>
                </a:lnTo>
                <a:lnTo>
                  <a:pt x="1716257" y="560784"/>
                </a:lnTo>
                <a:lnTo>
                  <a:pt x="1724974" y="565150"/>
                </a:lnTo>
                <a:lnTo>
                  <a:pt x="1742409" y="573484"/>
                </a:lnTo>
                <a:lnTo>
                  <a:pt x="1758259" y="582215"/>
                </a:lnTo>
                <a:lnTo>
                  <a:pt x="1772523" y="591344"/>
                </a:lnTo>
                <a:lnTo>
                  <a:pt x="1785600" y="600472"/>
                </a:lnTo>
                <a:lnTo>
                  <a:pt x="1797091" y="608806"/>
                </a:lnTo>
                <a:lnTo>
                  <a:pt x="1806997" y="616744"/>
                </a:lnTo>
                <a:lnTo>
                  <a:pt x="1814129" y="623887"/>
                </a:lnTo>
                <a:lnTo>
                  <a:pt x="1816903" y="627062"/>
                </a:lnTo>
                <a:lnTo>
                  <a:pt x="1818884" y="629840"/>
                </a:lnTo>
                <a:lnTo>
                  <a:pt x="1820865" y="632619"/>
                </a:lnTo>
                <a:lnTo>
                  <a:pt x="1821658" y="634603"/>
                </a:lnTo>
                <a:lnTo>
                  <a:pt x="1822054" y="638572"/>
                </a:lnTo>
                <a:lnTo>
                  <a:pt x="1822450" y="644128"/>
                </a:lnTo>
                <a:lnTo>
                  <a:pt x="1822450" y="660797"/>
                </a:lnTo>
                <a:lnTo>
                  <a:pt x="1821658" y="682625"/>
                </a:lnTo>
                <a:lnTo>
                  <a:pt x="1819677" y="710009"/>
                </a:lnTo>
                <a:lnTo>
                  <a:pt x="1818092" y="741362"/>
                </a:lnTo>
                <a:lnTo>
                  <a:pt x="1815714" y="775494"/>
                </a:lnTo>
                <a:lnTo>
                  <a:pt x="1809374" y="850106"/>
                </a:lnTo>
                <a:lnTo>
                  <a:pt x="1802242" y="926306"/>
                </a:lnTo>
                <a:lnTo>
                  <a:pt x="1794713" y="998141"/>
                </a:lnTo>
                <a:lnTo>
                  <a:pt x="1790751" y="1029494"/>
                </a:lnTo>
                <a:lnTo>
                  <a:pt x="1787581" y="1057672"/>
                </a:lnTo>
                <a:lnTo>
                  <a:pt x="1784015" y="1080691"/>
                </a:lnTo>
                <a:lnTo>
                  <a:pt x="1781241" y="1097756"/>
                </a:lnTo>
                <a:lnTo>
                  <a:pt x="1770146" y="1102122"/>
                </a:lnTo>
                <a:lnTo>
                  <a:pt x="1759844" y="1106091"/>
                </a:lnTo>
                <a:lnTo>
                  <a:pt x="1749938" y="1108472"/>
                </a:lnTo>
                <a:lnTo>
                  <a:pt x="1740824" y="1110456"/>
                </a:lnTo>
                <a:lnTo>
                  <a:pt x="1731710" y="1112044"/>
                </a:lnTo>
                <a:lnTo>
                  <a:pt x="1724182" y="1112441"/>
                </a:lnTo>
                <a:lnTo>
                  <a:pt x="1720616" y="1112044"/>
                </a:lnTo>
                <a:lnTo>
                  <a:pt x="1717446" y="1111250"/>
                </a:lnTo>
                <a:lnTo>
                  <a:pt x="1714276" y="1110853"/>
                </a:lnTo>
                <a:lnTo>
                  <a:pt x="1711502" y="1110059"/>
                </a:lnTo>
                <a:lnTo>
                  <a:pt x="1712691" y="1096566"/>
                </a:lnTo>
                <a:lnTo>
                  <a:pt x="1713879" y="1077119"/>
                </a:lnTo>
                <a:lnTo>
                  <a:pt x="1715464" y="1025128"/>
                </a:lnTo>
                <a:lnTo>
                  <a:pt x="1717049" y="960041"/>
                </a:lnTo>
                <a:lnTo>
                  <a:pt x="1718238" y="890587"/>
                </a:lnTo>
                <a:lnTo>
                  <a:pt x="1719031" y="823912"/>
                </a:lnTo>
                <a:lnTo>
                  <a:pt x="1718238" y="794544"/>
                </a:lnTo>
                <a:lnTo>
                  <a:pt x="1717842" y="768747"/>
                </a:lnTo>
                <a:lnTo>
                  <a:pt x="1717446" y="747315"/>
                </a:lnTo>
                <a:lnTo>
                  <a:pt x="1716257" y="731440"/>
                </a:lnTo>
                <a:lnTo>
                  <a:pt x="1715464" y="726281"/>
                </a:lnTo>
                <a:lnTo>
                  <a:pt x="1715068" y="722312"/>
                </a:lnTo>
                <a:lnTo>
                  <a:pt x="1713879" y="720725"/>
                </a:lnTo>
                <a:lnTo>
                  <a:pt x="1713483" y="720328"/>
                </a:lnTo>
                <a:lnTo>
                  <a:pt x="1713087" y="720725"/>
                </a:lnTo>
                <a:lnTo>
                  <a:pt x="1707539" y="727869"/>
                </a:lnTo>
                <a:lnTo>
                  <a:pt x="1702388" y="735409"/>
                </a:lnTo>
                <a:lnTo>
                  <a:pt x="1701200" y="737394"/>
                </a:lnTo>
                <a:lnTo>
                  <a:pt x="1683765" y="992584"/>
                </a:lnTo>
                <a:lnTo>
                  <a:pt x="1675047" y="1087438"/>
                </a:lnTo>
                <a:lnTo>
                  <a:pt x="1671877" y="1124744"/>
                </a:lnTo>
                <a:lnTo>
                  <a:pt x="1671085" y="1128316"/>
                </a:lnTo>
                <a:lnTo>
                  <a:pt x="1669104" y="1134269"/>
                </a:lnTo>
                <a:lnTo>
                  <a:pt x="1667123" y="1140222"/>
                </a:lnTo>
                <a:lnTo>
                  <a:pt x="1664349" y="1145778"/>
                </a:lnTo>
                <a:lnTo>
                  <a:pt x="1661971" y="1151334"/>
                </a:lnTo>
                <a:lnTo>
                  <a:pt x="1655631" y="1162447"/>
                </a:lnTo>
                <a:lnTo>
                  <a:pt x="1648499" y="1173956"/>
                </a:lnTo>
                <a:lnTo>
                  <a:pt x="1616403" y="1598613"/>
                </a:lnTo>
                <a:lnTo>
                  <a:pt x="1531211" y="1598613"/>
                </a:lnTo>
                <a:lnTo>
                  <a:pt x="1488020" y="1260872"/>
                </a:lnTo>
                <a:lnTo>
                  <a:pt x="1482869" y="1261269"/>
                </a:lnTo>
                <a:lnTo>
                  <a:pt x="1477322" y="1261666"/>
                </a:lnTo>
                <a:lnTo>
                  <a:pt x="1473359" y="1261666"/>
                </a:lnTo>
                <a:lnTo>
                  <a:pt x="1470189" y="1261269"/>
                </a:lnTo>
                <a:lnTo>
                  <a:pt x="1429772" y="1597422"/>
                </a:lnTo>
                <a:lnTo>
                  <a:pt x="1340617" y="1598613"/>
                </a:lnTo>
                <a:lnTo>
                  <a:pt x="1323975" y="1376760"/>
                </a:lnTo>
                <a:lnTo>
                  <a:pt x="1330315" y="1370806"/>
                </a:lnTo>
                <a:lnTo>
                  <a:pt x="1336655" y="1364456"/>
                </a:lnTo>
                <a:lnTo>
                  <a:pt x="1342995" y="1357710"/>
                </a:lnTo>
                <a:lnTo>
                  <a:pt x="1348542" y="1350566"/>
                </a:lnTo>
                <a:lnTo>
                  <a:pt x="1354090" y="1342628"/>
                </a:lnTo>
                <a:lnTo>
                  <a:pt x="1358845" y="1334294"/>
                </a:lnTo>
                <a:lnTo>
                  <a:pt x="1363600" y="1325563"/>
                </a:lnTo>
                <a:lnTo>
                  <a:pt x="1368355" y="1316435"/>
                </a:lnTo>
                <a:lnTo>
                  <a:pt x="1371921" y="1306513"/>
                </a:lnTo>
                <a:lnTo>
                  <a:pt x="1375883" y="1296591"/>
                </a:lnTo>
                <a:lnTo>
                  <a:pt x="1379053" y="1285875"/>
                </a:lnTo>
                <a:lnTo>
                  <a:pt x="1381827" y="1275160"/>
                </a:lnTo>
                <a:lnTo>
                  <a:pt x="1384204" y="1263650"/>
                </a:lnTo>
                <a:lnTo>
                  <a:pt x="1386186" y="1251347"/>
                </a:lnTo>
                <a:lnTo>
                  <a:pt x="1388563" y="1239044"/>
                </a:lnTo>
                <a:lnTo>
                  <a:pt x="1389752" y="1226344"/>
                </a:lnTo>
                <a:lnTo>
                  <a:pt x="1389752" y="1222375"/>
                </a:lnTo>
                <a:lnTo>
                  <a:pt x="1389752" y="1218009"/>
                </a:lnTo>
                <a:lnTo>
                  <a:pt x="1389356" y="1209675"/>
                </a:lnTo>
                <a:lnTo>
                  <a:pt x="1390148" y="1207294"/>
                </a:lnTo>
                <a:lnTo>
                  <a:pt x="1392129" y="1194594"/>
                </a:lnTo>
                <a:lnTo>
                  <a:pt x="1394903" y="1177925"/>
                </a:lnTo>
                <a:lnTo>
                  <a:pt x="1400450" y="1134269"/>
                </a:lnTo>
                <a:lnTo>
                  <a:pt x="1407186" y="1078309"/>
                </a:lnTo>
                <a:lnTo>
                  <a:pt x="1413923" y="1013619"/>
                </a:lnTo>
                <a:lnTo>
                  <a:pt x="1421055" y="943769"/>
                </a:lnTo>
                <a:lnTo>
                  <a:pt x="1427791" y="871537"/>
                </a:lnTo>
                <a:lnTo>
                  <a:pt x="1433735" y="800894"/>
                </a:lnTo>
                <a:lnTo>
                  <a:pt x="1438886" y="734219"/>
                </a:lnTo>
                <a:lnTo>
                  <a:pt x="1447603" y="767953"/>
                </a:lnTo>
                <a:lnTo>
                  <a:pt x="1449188" y="758428"/>
                </a:lnTo>
                <a:lnTo>
                  <a:pt x="1470586" y="600869"/>
                </a:lnTo>
                <a:lnTo>
                  <a:pt x="1464642" y="585390"/>
                </a:lnTo>
                <a:lnTo>
                  <a:pt x="1476529" y="564753"/>
                </a:lnTo>
                <a:lnTo>
                  <a:pt x="1503870" y="564753"/>
                </a:lnTo>
                <a:lnTo>
                  <a:pt x="1514569" y="585390"/>
                </a:lnTo>
                <a:lnTo>
                  <a:pt x="1509814" y="604044"/>
                </a:lnTo>
                <a:lnTo>
                  <a:pt x="1528833" y="770334"/>
                </a:lnTo>
                <a:lnTo>
                  <a:pt x="1579949" y="545306"/>
                </a:lnTo>
                <a:lnTo>
                  <a:pt x="1585893" y="542131"/>
                </a:lnTo>
                <a:lnTo>
                  <a:pt x="1589855" y="540147"/>
                </a:lnTo>
                <a:lnTo>
                  <a:pt x="1592629" y="538559"/>
                </a:lnTo>
                <a:lnTo>
                  <a:pt x="1593025" y="538162"/>
                </a:lnTo>
                <a:lnTo>
                  <a:pt x="1602535" y="536972"/>
                </a:lnTo>
                <a:lnTo>
                  <a:pt x="1612045" y="536575"/>
                </a:lnTo>
                <a:close/>
                <a:moveTo>
                  <a:pt x="1080417" y="477838"/>
                </a:moveTo>
                <a:lnTo>
                  <a:pt x="1092318" y="478235"/>
                </a:lnTo>
                <a:lnTo>
                  <a:pt x="1104616" y="478632"/>
                </a:lnTo>
                <a:lnTo>
                  <a:pt x="1116913" y="480219"/>
                </a:lnTo>
                <a:lnTo>
                  <a:pt x="1128814" y="482600"/>
                </a:lnTo>
                <a:lnTo>
                  <a:pt x="1141111" y="484982"/>
                </a:lnTo>
                <a:lnTo>
                  <a:pt x="1153409" y="487760"/>
                </a:lnTo>
                <a:lnTo>
                  <a:pt x="1165706" y="491332"/>
                </a:lnTo>
                <a:lnTo>
                  <a:pt x="1178003" y="494903"/>
                </a:lnTo>
                <a:lnTo>
                  <a:pt x="1189507" y="499269"/>
                </a:lnTo>
                <a:lnTo>
                  <a:pt x="1201011" y="504032"/>
                </a:lnTo>
                <a:lnTo>
                  <a:pt x="1212515" y="508397"/>
                </a:lnTo>
                <a:lnTo>
                  <a:pt x="1223623" y="513557"/>
                </a:lnTo>
                <a:lnTo>
                  <a:pt x="1234730" y="519113"/>
                </a:lnTo>
                <a:lnTo>
                  <a:pt x="1245441" y="524669"/>
                </a:lnTo>
                <a:lnTo>
                  <a:pt x="1255358" y="530225"/>
                </a:lnTo>
                <a:lnTo>
                  <a:pt x="1265672" y="536178"/>
                </a:lnTo>
                <a:lnTo>
                  <a:pt x="1283920" y="547291"/>
                </a:lnTo>
                <a:lnTo>
                  <a:pt x="1300581" y="558403"/>
                </a:lnTo>
                <a:lnTo>
                  <a:pt x="1314862" y="569119"/>
                </a:lnTo>
                <a:lnTo>
                  <a:pt x="1327159" y="579438"/>
                </a:lnTo>
                <a:lnTo>
                  <a:pt x="1331919" y="584200"/>
                </a:lnTo>
                <a:lnTo>
                  <a:pt x="1336283" y="588169"/>
                </a:lnTo>
                <a:lnTo>
                  <a:pt x="1339456" y="592535"/>
                </a:lnTo>
                <a:lnTo>
                  <a:pt x="1342630" y="595710"/>
                </a:lnTo>
                <a:lnTo>
                  <a:pt x="1344217" y="599282"/>
                </a:lnTo>
                <a:lnTo>
                  <a:pt x="1345407" y="601663"/>
                </a:lnTo>
                <a:lnTo>
                  <a:pt x="1346200" y="606822"/>
                </a:lnTo>
                <a:lnTo>
                  <a:pt x="1346200" y="613966"/>
                </a:lnTo>
                <a:lnTo>
                  <a:pt x="1346200" y="634603"/>
                </a:lnTo>
                <a:lnTo>
                  <a:pt x="1345407" y="662782"/>
                </a:lnTo>
                <a:lnTo>
                  <a:pt x="1343820" y="696913"/>
                </a:lnTo>
                <a:lnTo>
                  <a:pt x="1341043" y="736600"/>
                </a:lnTo>
                <a:lnTo>
                  <a:pt x="1337870" y="779860"/>
                </a:lnTo>
                <a:lnTo>
                  <a:pt x="1334299" y="825897"/>
                </a:lnTo>
                <a:lnTo>
                  <a:pt x="1330333" y="873919"/>
                </a:lnTo>
                <a:lnTo>
                  <a:pt x="1325572" y="922735"/>
                </a:lnTo>
                <a:lnTo>
                  <a:pt x="1321209" y="970757"/>
                </a:lnTo>
                <a:lnTo>
                  <a:pt x="1316448" y="1017588"/>
                </a:lnTo>
                <a:lnTo>
                  <a:pt x="1311291" y="1061244"/>
                </a:lnTo>
                <a:lnTo>
                  <a:pt x="1306928" y="1101328"/>
                </a:lnTo>
                <a:lnTo>
                  <a:pt x="1302564" y="1136253"/>
                </a:lnTo>
                <a:lnTo>
                  <a:pt x="1298201" y="1166019"/>
                </a:lnTo>
                <a:lnTo>
                  <a:pt x="1294630" y="1187847"/>
                </a:lnTo>
                <a:lnTo>
                  <a:pt x="1280746" y="1193403"/>
                </a:lnTo>
                <a:lnTo>
                  <a:pt x="1267655" y="1197372"/>
                </a:lnTo>
                <a:lnTo>
                  <a:pt x="1254961" y="1201341"/>
                </a:lnTo>
                <a:lnTo>
                  <a:pt x="1243061" y="1203722"/>
                </a:lnTo>
                <a:lnTo>
                  <a:pt x="1232350" y="1205310"/>
                </a:lnTo>
                <a:lnTo>
                  <a:pt x="1227193" y="1205310"/>
                </a:lnTo>
                <a:lnTo>
                  <a:pt x="1222433" y="1205707"/>
                </a:lnTo>
                <a:lnTo>
                  <a:pt x="1217672" y="1205310"/>
                </a:lnTo>
                <a:lnTo>
                  <a:pt x="1213706" y="1204913"/>
                </a:lnTo>
                <a:lnTo>
                  <a:pt x="1209739" y="1204119"/>
                </a:lnTo>
                <a:lnTo>
                  <a:pt x="1206565" y="1202928"/>
                </a:lnTo>
                <a:lnTo>
                  <a:pt x="1207755" y="1186260"/>
                </a:lnTo>
                <a:lnTo>
                  <a:pt x="1208945" y="1161653"/>
                </a:lnTo>
                <a:lnTo>
                  <a:pt x="1211722" y="1094978"/>
                </a:lnTo>
                <a:lnTo>
                  <a:pt x="1213706" y="1013222"/>
                </a:lnTo>
                <a:lnTo>
                  <a:pt x="1214896" y="925116"/>
                </a:lnTo>
                <a:lnTo>
                  <a:pt x="1215292" y="882253"/>
                </a:lnTo>
                <a:lnTo>
                  <a:pt x="1215292" y="841375"/>
                </a:lnTo>
                <a:lnTo>
                  <a:pt x="1215292" y="804069"/>
                </a:lnTo>
                <a:lnTo>
                  <a:pt x="1214499" y="771128"/>
                </a:lnTo>
                <a:lnTo>
                  <a:pt x="1213706" y="744141"/>
                </a:lnTo>
                <a:lnTo>
                  <a:pt x="1212515" y="724297"/>
                </a:lnTo>
                <a:lnTo>
                  <a:pt x="1211722" y="717153"/>
                </a:lnTo>
                <a:lnTo>
                  <a:pt x="1210532" y="712788"/>
                </a:lnTo>
                <a:lnTo>
                  <a:pt x="1209739" y="711200"/>
                </a:lnTo>
                <a:lnTo>
                  <a:pt x="1209342" y="710407"/>
                </a:lnTo>
                <a:lnTo>
                  <a:pt x="1208945" y="710010"/>
                </a:lnTo>
                <a:lnTo>
                  <a:pt x="1208152" y="710407"/>
                </a:lnTo>
                <a:lnTo>
                  <a:pt x="1201408" y="719932"/>
                </a:lnTo>
                <a:lnTo>
                  <a:pt x="1194664" y="729457"/>
                </a:lnTo>
                <a:lnTo>
                  <a:pt x="1193078" y="731838"/>
                </a:lnTo>
                <a:lnTo>
                  <a:pt x="1171260" y="1054497"/>
                </a:lnTo>
                <a:lnTo>
                  <a:pt x="1165309" y="1121966"/>
                </a:lnTo>
                <a:lnTo>
                  <a:pt x="1160549" y="1174750"/>
                </a:lnTo>
                <a:lnTo>
                  <a:pt x="1155789" y="1221582"/>
                </a:lnTo>
                <a:lnTo>
                  <a:pt x="1155392" y="1225947"/>
                </a:lnTo>
                <a:lnTo>
                  <a:pt x="1153012" y="1233488"/>
                </a:lnTo>
                <a:lnTo>
                  <a:pt x="1149838" y="1241028"/>
                </a:lnTo>
                <a:lnTo>
                  <a:pt x="1147062" y="1248172"/>
                </a:lnTo>
                <a:lnTo>
                  <a:pt x="1143888" y="1255316"/>
                </a:lnTo>
                <a:lnTo>
                  <a:pt x="1139921" y="1262460"/>
                </a:lnTo>
                <a:lnTo>
                  <a:pt x="1135557" y="1269603"/>
                </a:lnTo>
                <a:lnTo>
                  <a:pt x="1131591" y="1276350"/>
                </a:lnTo>
                <a:lnTo>
                  <a:pt x="1126830" y="1283494"/>
                </a:lnTo>
                <a:lnTo>
                  <a:pt x="1086368" y="1820863"/>
                </a:lnTo>
                <a:lnTo>
                  <a:pt x="977674" y="1820863"/>
                </a:lnTo>
                <a:lnTo>
                  <a:pt x="923328" y="1393428"/>
                </a:lnTo>
                <a:lnTo>
                  <a:pt x="916584" y="1394222"/>
                </a:lnTo>
                <a:lnTo>
                  <a:pt x="909840" y="1394619"/>
                </a:lnTo>
                <a:lnTo>
                  <a:pt x="905080" y="1394222"/>
                </a:lnTo>
                <a:lnTo>
                  <a:pt x="900716" y="1393825"/>
                </a:lnTo>
                <a:lnTo>
                  <a:pt x="849543" y="1819275"/>
                </a:lnTo>
                <a:lnTo>
                  <a:pt x="736486" y="1820863"/>
                </a:lnTo>
                <a:lnTo>
                  <a:pt x="695627" y="1276350"/>
                </a:lnTo>
                <a:lnTo>
                  <a:pt x="687693" y="1264047"/>
                </a:lnTo>
                <a:lnTo>
                  <a:pt x="680553" y="1251744"/>
                </a:lnTo>
                <a:lnTo>
                  <a:pt x="677776" y="1245394"/>
                </a:lnTo>
                <a:lnTo>
                  <a:pt x="674602" y="1239044"/>
                </a:lnTo>
                <a:lnTo>
                  <a:pt x="671826" y="1232694"/>
                </a:lnTo>
                <a:lnTo>
                  <a:pt x="669842" y="1226741"/>
                </a:lnTo>
                <a:lnTo>
                  <a:pt x="669049" y="1221582"/>
                </a:lnTo>
                <a:lnTo>
                  <a:pt x="661908" y="1148160"/>
                </a:lnTo>
                <a:lnTo>
                  <a:pt x="654768" y="1068388"/>
                </a:lnTo>
                <a:lnTo>
                  <a:pt x="646437" y="968375"/>
                </a:lnTo>
                <a:lnTo>
                  <a:pt x="630173" y="723503"/>
                </a:lnTo>
                <a:lnTo>
                  <a:pt x="626603" y="720725"/>
                </a:lnTo>
                <a:lnTo>
                  <a:pt x="623826" y="717550"/>
                </a:lnTo>
                <a:lnTo>
                  <a:pt x="616686" y="710407"/>
                </a:lnTo>
                <a:lnTo>
                  <a:pt x="616289" y="710407"/>
                </a:lnTo>
                <a:lnTo>
                  <a:pt x="615892" y="710803"/>
                </a:lnTo>
                <a:lnTo>
                  <a:pt x="614702" y="713978"/>
                </a:lnTo>
                <a:lnTo>
                  <a:pt x="614305" y="719138"/>
                </a:lnTo>
                <a:lnTo>
                  <a:pt x="613909" y="726678"/>
                </a:lnTo>
                <a:lnTo>
                  <a:pt x="613909" y="746919"/>
                </a:lnTo>
                <a:lnTo>
                  <a:pt x="613909" y="774303"/>
                </a:lnTo>
                <a:lnTo>
                  <a:pt x="614702" y="807641"/>
                </a:lnTo>
                <a:lnTo>
                  <a:pt x="615892" y="844947"/>
                </a:lnTo>
                <a:lnTo>
                  <a:pt x="619066" y="929085"/>
                </a:lnTo>
                <a:lnTo>
                  <a:pt x="623033" y="1016794"/>
                </a:lnTo>
                <a:lnTo>
                  <a:pt x="627000" y="1098550"/>
                </a:lnTo>
                <a:lnTo>
                  <a:pt x="630966" y="1164035"/>
                </a:lnTo>
                <a:lnTo>
                  <a:pt x="632553" y="1188641"/>
                </a:lnTo>
                <a:lnTo>
                  <a:pt x="634140" y="1205310"/>
                </a:lnTo>
                <a:lnTo>
                  <a:pt x="625810" y="1205310"/>
                </a:lnTo>
                <a:lnTo>
                  <a:pt x="615099" y="1205707"/>
                </a:lnTo>
                <a:lnTo>
                  <a:pt x="603198" y="1205310"/>
                </a:lnTo>
                <a:lnTo>
                  <a:pt x="589711" y="1204516"/>
                </a:lnTo>
                <a:lnTo>
                  <a:pt x="582570" y="1203325"/>
                </a:lnTo>
                <a:lnTo>
                  <a:pt x="575033" y="1202135"/>
                </a:lnTo>
                <a:lnTo>
                  <a:pt x="567496" y="1200944"/>
                </a:lnTo>
                <a:lnTo>
                  <a:pt x="559959" y="1198563"/>
                </a:lnTo>
                <a:lnTo>
                  <a:pt x="552422" y="1196182"/>
                </a:lnTo>
                <a:lnTo>
                  <a:pt x="544885" y="1193403"/>
                </a:lnTo>
                <a:lnTo>
                  <a:pt x="537744" y="1189435"/>
                </a:lnTo>
                <a:lnTo>
                  <a:pt x="530604" y="1185466"/>
                </a:lnTo>
                <a:lnTo>
                  <a:pt x="528620" y="1175544"/>
                </a:lnTo>
                <a:lnTo>
                  <a:pt x="526637" y="1163638"/>
                </a:lnTo>
                <a:lnTo>
                  <a:pt x="523067" y="1135460"/>
                </a:lnTo>
                <a:lnTo>
                  <a:pt x="519100" y="1101725"/>
                </a:lnTo>
                <a:lnTo>
                  <a:pt x="515530" y="1064022"/>
                </a:lnTo>
                <a:lnTo>
                  <a:pt x="511959" y="1021953"/>
                </a:lnTo>
                <a:lnTo>
                  <a:pt x="508389" y="978297"/>
                </a:lnTo>
                <a:lnTo>
                  <a:pt x="504819" y="932657"/>
                </a:lnTo>
                <a:lnTo>
                  <a:pt x="502042" y="886619"/>
                </a:lnTo>
                <a:lnTo>
                  <a:pt x="498868" y="841772"/>
                </a:lnTo>
                <a:lnTo>
                  <a:pt x="496885" y="798116"/>
                </a:lnTo>
                <a:lnTo>
                  <a:pt x="494902" y="757238"/>
                </a:lnTo>
                <a:lnTo>
                  <a:pt x="492918" y="720328"/>
                </a:lnTo>
                <a:lnTo>
                  <a:pt x="492125" y="687785"/>
                </a:lnTo>
                <a:lnTo>
                  <a:pt x="492125" y="661194"/>
                </a:lnTo>
                <a:lnTo>
                  <a:pt x="492125" y="641350"/>
                </a:lnTo>
                <a:lnTo>
                  <a:pt x="492521" y="634603"/>
                </a:lnTo>
                <a:lnTo>
                  <a:pt x="493315" y="629444"/>
                </a:lnTo>
                <a:lnTo>
                  <a:pt x="494505" y="621507"/>
                </a:lnTo>
                <a:lnTo>
                  <a:pt x="496092" y="613569"/>
                </a:lnTo>
                <a:lnTo>
                  <a:pt x="498472" y="606028"/>
                </a:lnTo>
                <a:lnTo>
                  <a:pt x="502042" y="598885"/>
                </a:lnTo>
                <a:lnTo>
                  <a:pt x="506009" y="591741"/>
                </a:lnTo>
                <a:lnTo>
                  <a:pt x="510769" y="584597"/>
                </a:lnTo>
                <a:lnTo>
                  <a:pt x="516323" y="578247"/>
                </a:lnTo>
                <a:lnTo>
                  <a:pt x="522670" y="571500"/>
                </a:lnTo>
                <a:lnTo>
                  <a:pt x="529414" y="565547"/>
                </a:lnTo>
                <a:lnTo>
                  <a:pt x="536951" y="559594"/>
                </a:lnTo>
                <a:lnTo>
                  <a:pt x="544885" y="553641"/>
                </a:lnTo>
                <a:lnTo>
                  <a:pt x="553215" y="548085"/>
                </a:lnTo>
                <a:lnTo>
                  <a:pt x="562339" y="542925"/>
                </a:lnTo>
                <a:lnTo>
                  <a:pt x="571860" y="537766"/>
                </a:lnTo>
                <a:lnTo>
                  <a:pt x="581777" y="533003"/>
                </a:lnTo>
                <a:lnTo>
                  <a:pt x="592091" y="528241"/>
                </a:lnTo>
                <a:lnTo>
                  <a:pt x="602801" y="523875"/>
                </a:lnTo>
                <a:lnTo>
                  <a:pt x="613512" y="519510"/>
                </a:lnTo>
                <a:lnTo>
                  <a:pt x="625016" y="515144"/>
                </a:lnTo>
                <a:lnTo>
                  <a:pt x="636520" y="511572"/>
                </a:lnTo>
                <a:lnTo>
                  <a:pt x="659925" y="504428"/>
                </a:lnTo>
                <a:lnTo>
                  <a:pt x="684520" y="498078"/>
                </a:lnTo>
                <a:lnTo>
                  <a:pt x="709115" y="492522"/>
                </a:lnTo>
                <a:lnTo>
                  <a:pt x="733709" y="487363"/>
                </a:lnTo>
                <a:lnTo>
                  <a:pt x="758701" y="483394"/>
                </a:lnTo>
                <a:lnTo>
                  <a:pt x="782502" y="479425"/>
                </a:lnTo>
                <a:lnTo>
                  <a:pt x="788056" y="479028"/>
                </a:lnTo>
                <a:lnTo>
                  <a:pt x="794006" y="479425"/>
                </a:lnTo>
                <a:lnTo>
                  <a:pt x="872948" y="770335"/>
                </a:lnTo>
                <a:lnTo>
                  <a:pt x="874138" y="758428"/>
                </a:lnTo>
                <a:lnTo>
                  <a:pt x="901510" y="559197"/>
                </a:lnTo>
                <a:lnTo>
                  <a:pt x="893576" y="539353"/>
                </a:lnTo>
                <a:lnTo>
                  <a:pt x="908650" y="513557"/>
                </a:lnTo>
                <a:lnTo>
                  <a:pt x="943162" y="513160"/>
                </a:lnTo>
                <a:lnTo>
                  <a:pt x="957443" y="539353"/>
                </a:lnTo>
                <a:lnTo>
                  <a:pt x="950699" y="563166"/>
                </a:lnTo>
                <a:lnTo>
                  <a:pt x="975294" y="773510"/>
                </a:lnTo>
                <a:lnTo>
                  <a:pt x="1039558" y="488950"/>
                </a:lnTo>
                <a:lnTo>
                  <a:pt x="1046699" y="485378"/>
                </a:lnTo>
                <a:lnTo>
                  <a:pt x="1052252" y="482600"/>
                </a:lnTo>
                <a:lnTo>
                  <a:pt x="1055823" y="480219"/>
                </a:lnTo>
                <a:lnTo>
                  <a:pt x="1056616" y="479822"/>
                </a:lnTo>
                <a:lnTo>
                  <a:pt x="1056616" y="479425"/>
                </a:lnTo>
                <a:lnTo>
                  <a:pt x="1068120" y="478235"/>
                </a:lnTo>
                <a:lnTo>
                  <a:pt x="1080417" y="477838"/>
                </a:lnTo>
                <a:close/>
                <a:moveTo>
                  <a:pt x="1485107" y="451247"/>
                </a:moveTo>
                <a:lnTo>
                  <a:pt x="1485107" y="475853"/>
                </a:lnTo>
                <a:lnTo>
                  <a:pt x="1508523" y="475853"/>
                </a:lnTo>
                <a:lnTo>
                  <a:pt x="1508523" y="451247"/>
                </a:lnTo>
                <a:lnTo>
                  <a:pt x="1485107" y="451247"/>
                </a:lnTo>
                <a:close/>
                <a:moveTo>
                  <a:pt x="328429" y="426244"/>
                </a:moveTo>
                <a:lnTo>
                  <a:pt x="328429" y="449263"/>
                </a:lnTo>
                <a:lnTo>
                  <a:pt x="350229" y="449263"/>
                </a:lnTo>
                <a:lnTo>
                  <a:pt x="350229" y="426244"/>
                </a:lnTo>
                <a:lnTo>
                  <a:pt x="328429" y="426244"/>
                </a:lnTo>
                <a:close/>
                <a:moveTo>
                  <a:pt x="904908" y="342106"/>
                </a:moveTo>
                <a:lnTo>
                  <a:pt x="904908" y="371872"/>
                </a:lnTo>
                <a:lnTo>
                  <a:pt x="933819" y="371872"/>
                </a:lnTo>
                <a:lnTo>
                  <a:pt x="933819" y="342106"/>
                </a:lnTo>
                <a:lnTo>
                  <a:pt x="904908" y="342106"/>
                </a:lnTo>
                <a:close/>
                <a:moveTo>
                  <a:pt x="1494632" y="300037"/>
                </a:moveTo>
                <a:lnTo>
                  <a:pt x="1489473" y="300434"/>
                </a:lnTo>
                <a:lnTo>
                  <a:pt x="1483123" y="301228"/>
                </a:lnTo>
                <a:lnTo>
                  <a:pt x="1477169" y="302419"/>
                </a:lnTo>
                <a:lnTo>
                  <a:pt x="1465660" y="304800"/>
                </a:lnTo>
                <a:lnTo>
                  <a:pt x="1460501" y="306784"/>
                </a:lnTo>
                <a:lnTo>
                  <a:pt x="1456532" y="307975"/>
                </a:lnTo>
                <a:lnTo>
                  <a:pt x="1456532" y="331391"/>
                </a:lnTo>
                <a:lnTo>
                  <a:pt x="1457723" y="331391"/>
                </a:lnTo>
                <a:lnTo>
                  <a:pt x="1460898" y="329406"/>
                </a:lnTo>
                <a:lnTo>
                  <a:pt x="1465263" y="327819"/>
                </a:lnTo>
                <a:lnTo>
                  <a:pt x="1475582" y="323453"/>
                </a:lnTo>
                <a:lnTo>
                  <a:pt x="1480741" y="321866"/>
                </a:lnTo>
                <a:lnTo>
                  <a:pt x="1486694" y="320675"/>
                </a:lnTo>
                <a:lnTo>
                  <a:pt x="1492648" y="319484"/>
                </a:lnTo>
                <a:lnTo>
                  <a:pt x="1498998" y="319484"/>
                </a:lnTo>
                <a:lnTo>
                  <a:pt x="1505744" y="320278"/>
                </a:lnTo>
                <a:lnTo>
                  <a:pt x="1511698" y="321469"/>
                </a:lnTo>
                <a:lnTo>
                  <a:pt x="1517254" y="323056"/>
                </a:lnTo>
                <a:lnTo>
                  <a:pt x="1519635" y="324644"/>
                </a:lnTo>
                <a:lnTo>
                  <a:pt x="1521619" y="325834"/>
                </a:lnTo>
                <a:lnTo>
                  <a:pt x="1524001" y="327819"/>
                </a:lnTo>
                <a:lnTo>
                  <a:pt x="1525588" y="329803"/>
                </a:lnTo>
                <a:lnTo>
                  <a:pt x="1527176" y="331787"/>
                </a:lnTo>
                <a:lnTo>
                  <a:pt x="1528366" y="334169"/>
                </a:lnTo>
                <a:lnTo>
                  <a:pt x="1529160" y="336550"/>
                </a:lnTo>
                <a:lnTo>
                  <a:pt x="1530351" y="339328"/>
                </a:lnTo>
                <a:lnTo>
                  <a:pt x="1530748" y="342503"/>
                </a:lnTo>
                <a:lnTo>
                  <a:pt x="1530748" y="345281"/>
                </a:lnTo>
                <a:lnTo>
                  <a:pt x="1530351" y="350441"/>
                </a:lnTo>
                <a:lnTo>
                  <a:pt x="1529954" y="354806"/>
                </a:lnTo>
                <a:lnTo>
                  <a:pt x="1528366" y="358378"/>
                </a:lnTo>
                <a:lnTo>
                  <a:pt x="1526779" y="361950"/>
                </a:lnTo>
                <a:lnTo>
                  <a:pt x="1524794" y="365125"/>
                </a:lnTo>
                <a:lnTo>
                  <a:pt x="1522413" y="368300"/>
                </a:lnTo>
                <a:lnTo>
                  <a:pt x="1519635" y="371475"/>
                </a:lnTo>
                <a:lnTo>
                  <a:pt x="1516857" y="374650"/>
                </a:lnTo>
                <a:lnTo>
                  <a:pt x="1513285" y="377031"/>
                </a:lnTo>
                <a:lnTo>
                  <a:pt x="1510110" y="379413"/>
                </a:lnTo>
                <a:lnTo>
                  <a:pt x="1502569" y="384572"/>
                </a:lnTo>
                <a:lnTo>
                  <a:pt x="1485901" y="393700"/>
                </a:lnTo>
                <a:lnTo>
                  <a:pt x="1485901" y="429419"/>
                </a:lnTo>
                <a:lnTo>
                  <a:pt x="1506538" y="429419"/>
                </a:lnTo>
                <a:lnTo>
                  <a:pt x="1506538" y="403225"/>
                </a:lnTo>
                <a:lnTo>
                  <a:pt x="1515666" y="397669"/>
                </a:lnTo>
                <a:lnTo>
                  <a:pt x="1524794" y="392113"/>
                </a:lnTo>
                <a:lnTo>
                  <a:pt x="1532732" y="386159"/>
                </a:lnTo>
                <a:lnTo>
                  <a:pt x="1539479" y="379413"/>
                </a:lnTo>
                <a:lnTo>
                  <a:pt x="1542654" y="376238"/>
                </a:lnTo>
                <a:lnTo>
                  <a:pt x="1545432" y="372269"/>
                </a:lnTo>
                <a:lnTo>
                  <a:pt x="1547813" y="368300"/>
                </a:lnTo>
                <a:lnTo>
                  <a:pt x="1550194" y="363934"/>
                </a:lnTo>
                <a:lnTo>
                  <a:pt x="1552179" y="359172"/>
                </a:lnTo>
                <a:lnTo>
                  <a:pt x="1553369" y="354806"/>
                </a:lnTo>
                <a:lnTo>
                  <a:pt x="1553766" y="349250"/>
                </a:lnTo>
                <a:lnTo>
                  <a:pt x="1554163" y="343694"/>
                </a:lnTo>
                <a:lnTo>
                  <a:pt x="1553766" y="338931"/>
                </a:lnTo>
                <a:lnTo>
                  <a:pt x="1553369" y="334566"/>
                </a:lnTo>
                <a:lnTo>
                  <a:pt x="1552179" y="330200"/>
                </a:lnTo>
                <a:lnTo>
                  <a:pt x="1550591" y="325834"/>
                </a:lnTo>
                <a:lnTo>
                  <a:pt x="1548607" y="322262"/>
                </a:lnTo>
                <a:lnTo>
                  <a:pt x="1546226" y="318294"/>
                </a:lnTo>
                <a:lnTo>
                  <a:pt x="1543448" y="315119"/>
                </a:lnTo>
                <a:lnTo>
                  <a:pt x="1539876" y="311944"/>
                </a:lnTo>
                <a:lnTo>
                  <a:pt x="1535907" y="309166"/>
                </a:lnTo>
                <a:lnTo>
                  <a:pt x="1531938" y="306784"/>
                </a:lnTo>
                <a:lnTo>
                  <a:pt x="1527573" y="304403"/>
                </a:lnTo>
                <a:lnTo>
                  <a:pt x="1522413" y="302816"/>
                </a:lnTo>
                <a:lnTo>
                  <a:pt x="1517651" y="301625"/>
                </a:lnTo>
                <a:lnTo>
                  <a:pt x="1512491" y="300831"/>
                </a:lnTo>
                <a:lnTo>
                  <a:pt x="1506538" y="300037"/>
                </a:lnTo>
                <a:lnTo>
                  <a:pt x="1500585" y="300037"/>
                </a:lnTo>
                <a:lnTo>
                  <a:pt x="1494632" y="300037"/>
                </a:lnTo>
                <a:close/>
                <a:moveTo>
                  <a:pt x="342698" y="286941"/>
                </a:moveTo>
                <a:lnTo>
                  <a:pt x="337545" y="287337"/>
                </a:lnTo>
                <a:lnTo>
                  <a:pt x="332393" y="287734"/>
                </a:lnTo>
                <a:lnTo>
                  <a:pt x="321295" y="289322"/>
                </a:lnTo>
                <a:lnTo>
                  <a:pt x="310593" y="291703"/>
                </a:lnTo>
                <a:lnTo>
                  <a:pt x="302270" y="294481"/>
                </a:lnTo>
                <a:lnTo>
                  <a:pt x="302270" y="316309"/>
                </a:lnTo>
                <a:lnTo>
                  <a:pt x="303063" y="316309"/>
                </a:lnTo>
                <a:lnTo>
                  <a:pt x="306630" y="314325"/>
                </a:lnTo>
                <a:lnTo>
                  <a:pt x="310197" y="312341"/>
                </a:lnTo>
                <a:lnTo>
                  <a:pt x="319709" y="308769"/>
                </a:lnTo>
                <a:lnTo>
                  <a:pt x="324862" y="307181"/>
                </a:lnTo>
                <a:lnTo>
                  <a:pt x="330015" y="305991"/>
                </a:lnTo>
                <a:lnTo>
                  <a:pt x="335564" y="305197"/>
                </a:lnTo>
                <a:lnTo>
                  <a:pt x="341509" y="305197"/>
                </a:lnTo>
                <a:lnTo>
                  <a:pt x="347454" y="305197"/>
                </a:lnTo>
                <a:lnTo>
                  <a:pt x="353003" y="306784"/>
                </a:lnTo>
                <a:lnTo>
                  <a:pt x="357759" y="308372"/>
                </a:lnTo>
                <a:lnTo>
                  <a:pt x="362516" y="311150"/>
                </a:lnTo>
                <a:lnTo>
                  <a:pt x="364101" y="312341"/>
                </a:lnTo>
                <a:lnTo>
                  <a:pt x="366083" y="314722"/>
                </a:lnTo>
                <a:lnTo>
                  <a:pt x="367272" y="316309"/>
                </a:lnTo>
                <a:lnTo>
                  <a:pt x="368461" y="318294"/>
                </a:lnTo>
                <a:lnTo>
                  <a:pt x="369254" y="321072"/>
                </a:lnTo>
                <a:lnTo>
                  <a:pt x="370046" y="323453"/>
                </a:lnTo>
                <a:lnTo>
                  <a:pt x="370443" y="325834"/>
                </a:lnTo>
                <a:lnTo>
                  <a:pt x="370443" y="329009"/>
                </a:lnTo>
                <a:lnTo>
                  <a:pt x="370046" y="333772"/>
                </a:lnTo>
                <a:lnTo>
                  <a:pt x="369650" y="337344"/>
                </a:lnTo>
                <a:lnTo>
                  <a:pt x="368461" y="341312"/>
                </a:lnTo>
                <a:lnTo>
                  <a:pt x="367272" y="344091"/>
                </a:lnTo>
                <a:lnTo>
                  <a:pt x="365290" y="347266"/>
                </a:lnTo>
                <a:lnTo>
                  <a:pt x="362912" y="350044"/>
                </a:lnTo>
                <a:lnTo>
                  <a:pt x="360534" y="352822"/>
                </a:lnTo>
                <a:lnTo>
                  <a:pt x="357363" y="355600"/>
                </a:lnTo>
                <a:lnTo>
                  <a:pt x="351814" y="360759"/>
                </a:lnTo>
                <a:lnTo>
                  <a:pt x="344283" y="365125"/>
                </a:lnTo>
                <a:lnTo>
                  <a:pt x="329222" y="373459"/>
                </a:lnTo>
                <a:lnTo>
                  <a:pt x="329222" y="406400"/>
                </a:lnTo>
                <a:lnTo>
                  <a:pt x="348643" y="406400"/>
                </a:lnTo>
                <a:lnTo>
                  <a:pt x="348643" y="382588"/>
                </a:lnTo>
                <a:lnTo>
                  <a:pt x="356967" y="377428"/>
                </a:lnTo>
                <a:lnTo>
                  <a:pt x="365290" y="371872"/>
                </a:lnTo>
                <a:lnTo>
                  <a:pt x="372424" y="366316"/>
                </a:lnTo>
                <a:lnTo>
                  <a:pt x="378370" y="360759"/>
                </a:lnTo>
                <a:lnTo>
                  <a:pt x="381541" y="357188"/>
                </a:lnTo>
                <a:lnTo>
                  <a:pt x="384315" y="354013"/>
                </a:lnTo>
                <a:lnTo>
                  <a:pt x="386693" y="350044"/>
                </a:lnTo>
                <a:lnTo>
                  <a:pt x="388675" y="346075"/>
                </a:lnTo>
                <a:lnTo>
                  <a:pt x="390260" y="342106"/>
                </a:lnTo>
                <a:lnTo>
                  <a:pt x="391053" y="337344"/>
                </a:lnTo>
                <a:lnTo>
                  <a:pt x="391846" y="332581"/>
                </a:lnTo>
                <a:lnTo>
                  <a:pt x="392638" y="327819"/>
                </a:lnTo>
                <a:lnTo>
                  <a:pt x="391846" y="323056"/>
                </a:lnTo>
                <a:lnTo>
                  <a:pt x="391449" y="318691"/>
                </a:lnTo>
                <a:lnTo>
                  <a:pt x="390260" y="314722"/>
                </a:lnTo>
                <a:lnTo>
                  <a:pt x="389071" y="310753"/>
                </a:lnTo>
                <a:lnTo>
                  <a:pt x="387089" y="307578"/>
                </a:lnTo>
                <a:lnTo>
                  <a:pt x="384711" y="304006"/>
                </a:lnTo>
                <a:lnTo>
                  <a:pt x="381937" y="301228"/>
                </a:lnTo>
                <a:lnTo>
                  <a:pt x="379162" y="298053"/>
                </a:lnTo>
                <a:lnTo>
                  <a:pt x="375595" y="295672"/>
                </a:lnTo>
                <a:lnTo>
                  <a:pt x="372028" y="293291"/>
                </a:lnTo>
                <a:lnTo>
                  <a:pt x="367668" y="291306"/>
                </a:lnTo>
                <a:lnTo>
                  <a:pt x="363308" y="289719"/>
                </a:lnTo>
                <a:lnTo>
                  <a:pt x="358948" y="288528"/>
                </a:lnTo>
                <a:lnTo>
                  <a:pt x="353796" y="287734"/>
                </a:lnTo>
                <a:lnTo>
                  <a:pt x="348247" y="287337"/>
                </a:lnTo>
                <a:lnTo>
                  <a:pt x="342698" y="286941"/>
                </a:lnTo>
                <a:close/>
                <a:moveTo>
                  <a:pt x="1500585" y="158750"/>
                </a:moveTo>
                <a:lnTo>
                  <a:pt x="1511301" y="159147"/>
                </a:lnTo>
                <a:lnTo>
                  <a:pt x="1521223" y="159940"/>
                </a:lnTo>
                <a:lnTo>
                  <a:pt x="1531541" y="161528"/>
                </a:lnTo>
                <a:lnTo>
                  <a:pt x="1540669" y="163115"/>
                </a:lnTo>
                <a:lnTo>
                  <a:pt x="1550194" y="165894"/>
                </a:lnTo>
                <a:lnTo>
                  <a:pt x="1558529" y="168275"/>
                </a:lnTo>
                <a:lnTo>
                  <a:pt x="1566863" y="171450"/>
                </a:lnTo>
                <a:lnTo>
                  <a:pt x="1574404" y="174228"/>
                </a:lnTo>
                <a:lnTo>
                  <a:pt x="1581548" y="177403"/>
                </a:lnTo>
                <a:lnTo>
                  <a:pt x="1588294" y="180975"/>
                </a:lnTo>
                <a:lnTo>
                  <a:pt x="1595041" y="184150"/>
                </a:lnTo>
                <a:lnTo>
                  <a:pt x="1606154" y="191690"/>
                </a:lnTo>
                <a:lnTo>
                  <a:pt x="1615679" y="198437"/>
                </a:lnTo>
                <a:lnTo>
                  <a:pt x="1622823" y="203994"/>
                </a:lnTo>
                <a:lnTo>
                  <a:pt x="1628379" y="208756"/>
                </a:lnTo>
                <a:lnTo>
                  <a:pt x="1632744" y="213122"/>
                </a:lnTo>
                <a:lnTo>
                  <a:pt x="1631554" y="216297"/>
                </a:lnTo>
                <a:lnTo>
                  <a:pt x="1629173" y="219869"/>
                </a:lnTo>
                <a:lnTo>
                  <a:pt x="1626791" y="224234"/>
                </a:lnTo>
                <a:lnTo>
                  <a:pt x="1623219" y="229394"/>
                </a:lnTo>
                <a:lnTo>
                  <a:pt x="1619251" y="234950"/>
                </a:lnTo>
                <a:lnTo>
                  <a:pt x="1614091" y="240903"/>
                </a:lnTo>
                <a:lnTo>
                  <a:pt x="1607741" y="246459"/>
                </a:lnTo>
                <a:lnTo>
                  <a:pt x="1604566" y="248840"/>
                </a:lnTo>
                <a:lnTo>
                  <a:pt x="1600994" y="251222"/>
                </a:lnTo>
                <a:lnTo>
                  <a:pt x="1597423" y="253603"/>
                </a:lnTo>
                <a:lnTo>
                  <a:pt x="1593057" y="255587"/>
                </a:lnTo>
                <a:lnTo>
                  <a:pt x="1588691" y="257175"/>
                </a:lnTo>
                <a:lnTo>
                  <a:pt x="1584723" y="258762"/>
                </a:lnTo>
                <a:lnTo>
                  <a:pt x="1579563" y="259953"/>
                </a:lnTo>
                <a:lnTo>
                  <a:pt x="1574801" y="260747"/>
                </a:lnTo>
                <a:lnTo>
                  <a:pt x="1569244" y="261144"/>
                </a:lnTo>
                <a:lnTo>
                  <a:pt x="1564085" y="261144"/>
                </a:lnTo>
                <a:lnTo>
                  <a:pt x="1558529" y="260747"/>
                </a:lnTo>
                <a:lnTo>
                  <a:pt x="1552179" y="259953"/>
                </a:lnTo>
                <a:lnTo>
                  <a:pt x="1545829" y="257969"/>
                </a:lnTo>
                <a:lnTo>
                  <a:pt x="1539479" y="255984"/>
                </a:lnTo>
                <a:lnTo>
                  <a:pt x="1532732" y="253603"/>
                </a:lnTo>
                <a:lnTo>
                  <a:pt x="1525588" y="250031"/>
                </a:lnTo>
                <a:lnTo>
                  <a:pt x="1517651" y="246062"/>
                </a:lnTo>
                <a:lnTo>
                  <a:pt x="1509316" y="242490"/>
                </a:lnTo>
                <a:lnTo>
                  <a:pt x="1542654" y="258762"/>
                </a:lnTo>
                <a:lnTo>
                  <a:pt x="1558926" y="266303"/>
                </a:lnTo>
                <a:lnTo>
                  <a:pt x="1566069" y="269081"/>
                </a:lnTo>
                <a:lnTo>
                  <a:pt x="1573610" y="271462"/>
                </a:lnTo>
                <a:lnTo>
                  <a:pt x="1580754" y="273844"/>
                </a:lnTo>
                <a:lnTo>
                  <a:pt x="1587501" y="275431"/>
                </a:lnTo>
                <a:lnTo>
                  <a:pt x="1593851" y="276622"/>
                </a:lnTo>
                <a:lnTo>
                  <a:pt x="1599804" y="277019"/>
                </a:lnTo>
                <a:lnTo>
                  <a:pt x="1605757" y="276622"/>
                </a:lnTo>
                <a:lnTo>
                  <a:pt x="1611313" y="275431"/>
                </a:lnTo>
                <a:lnTo>
                  <a:pt x="1615679" y="273844"/>
                </a:lnTo>
                <a:lnTo>
                  <a:pt x="1618457" y="271859"/>
                </a:lnTo>
                <a:lnTo>
                  <a:pt x="1620441" y="270669"/>
                </a:lnTo>
                <a:lnTo>
                  <a:pt x="1621632" y="282178"/>
                </a:lnTo>
                <a:lnTo>
                  <a:pt x="1622029" y="292497"/>
                </a:lnTo>
                <a:lnTo>
                  <a:pt x="1621632" y="302419"/>
                </a:lnTo>
                <a:lnTo>
                  <a:pt x="1621235" y="311944"/>
                </a:lnTo>
                <a:lnTo>
                  <a:pt x="1622823" y="310356"/>
                </a:lnTo>
                <a:lnTo>
                  <a:pt x="1623616" y="309959"/>
                </a:lnTo>
                <a:lnTo>
                  <a:pt x="1625204" y="309562"/>
                </a:lnTo>
                <a:lnTo>
                  <a:pt x="1626394" y="309959"/>
                </a:lnTo>
                <a:lnTo>
                  <a:pt x="1627188" y="310753"/>
                </a:lnTo>
                <a:lnTo>
                  <a:pt x="1628379" y="311944"/>
                </a:lnTo>
                <a:lnTo>
                  <a:pt x="1629569" y="313928"/>
                </a:lnTo>
                <a:lnTo>
                  <a:pt x="1631951" y="317897"/>
                </a:lnTo>
                <a:lnTo>
                  <a:pt x="1633538" y="323850"/>
                </a:lnTo>
                <a:lnTo>
                  <a:pt x="1634729" y="331391"/>
                </a:lnTo>
                <a:lnTo>
                  <a:pt x="1635919" y="339328"/>
                </a:lnTo>
                <a:lnTo>
                  <a:pt x="1636316" y="348853"/>
                </a:lnTo>
                <a:lnTo>
                  <a:pt x="1636713" y="358775"/>
                </a:lnTo>
                <a:lnTo>
                  <a:pt x="1636316" y="368697"/>
                </a:lnTo>
                <a:lnTo>
                  <a:pt x="1635919" y="377825"/>
                </a:lnTo>
                <a:lnTo>
                  <a:pt x="1634729" y="385763"/>
                </a:lnTo>
                <a:lnTo>
                  <a:pt x="1633538" y="393303"/>
                </a:lnTo>
                <a:lnTo>
                  <a:pt x="1631951" y="399256"/>
                </a:lnTo>
                <a:lnTo>
                  <a:pt x="1629569" y="404019"/>
                </a:lnTo>
                <a:lnTo>
                  <a:pt x="1628379" y="405209"/>
                </a:lnTo>
                <a:lnTo>
                  <a:pt x="1627188" y="406400"/>
                </a:lnTo>
                <a:lnTo>
                  <a:pt x="1626394" y="407194"/>
                </a:lnTo>
                <a:lnTo>
                  <a:pt x="1625204" y="407591"/>
                </a:lnTo>
                <a:lnTo>
                  <a:pt x="1623616" y="407194"/>
                </a:lnTo>
                <a:lnTo>
                  <a:pt x="1622426" y="406400"/>
                </a:lnTo>
                <a:lnTo>
                  <a:pt x="1621235" y="405209"/>
                </a:lnTo>
                <a:lnTo>
                  <a:pt x="1620044" y="403622"/>
                </a:lnTo>
                <a:lnTo>
                  <a:pt x="1618060" y="398463"/>
                </a:lnTo>
                <a:lnTo>
                  <a:pt x="1616076" y="392113"/>
                </a:lnTo>
                <a:lnTo>
                  <a:pt x="1614885" y="400447"/>
                </a:lnTo>
                <a:lnTo>
                  <a:pt x="1613694" y="409178"/>
                </a:lnTo>
                <a:lnTo>
                  <a:pt x="1612107" y="417116"/>
                </a:lnTo>
                <a:lnTo>
                  <a:pt x="1609726" y="425053"/>
                </a:lnTo>
                <a:lnTo>
                  <a:pt x="1607344" y="432594"/>
                </a:lnTo>
                <a:lnTo>
                  <a:pt x="1604963" y="440135"/>
                </a:lnTo>
                <a:lnTo>
                  <a:pt x="1601788" y="447278"/>
                </a:lnTo>
                <a:lnTo>
                  <a:pt x="1599010" y="454025"/>
                </a:lnTo>
                <a:lnTo>
                  <a:pt x="1595438" y="460772"/>
                </a:lnTo>
                <a:lnTo>
                  <a:pt x="1592263" y="467519"/>
                </a:lnTo>
                <a:lnTo>
                  <a:pt x="1588294" y="473869"/>
                </a:lnTo>
                <a:lnTo>
                  <a:pt x="1584326" y="479822"/>
                </a:lnTo>
                <a:lnTo>
                  <a:pt x="1579960" y="485775"/>
                </a:lnTo>
                <a:lnTo>
                  <a:pt x="1575594" y="491331"/>
                </a:lnTo>
                <a:lnTo>
                  <a:pt x="1571626" y="496491"/>
                </a:lnTo>
                <a:lnTo>
                  <a:pt x="1566863" y="501253"/>
                </a:lnTo>
                <a:lnTo>
                  <a:pt x="1562101" y="506016"/>
                </a:lnTo>
                <a:lnTo>
                  <a:pt x="1557735" y="510778"/>
                </a:lnTo>
                <a:lnTo>
                  <a:pt x="1552576" y="514747"/>
                </a:lnTo>
                <a:lnTo>
                  <a:pt x="1547416" y="518716"/>
                </a:lnTo>
                <a:lnTo>
                  <a:pt x="1542257" y="521891"/>
                </a:lnTo>
                <a:lnTo>
                  <a:pt x="1537494" y="525463"/>
                </a:lnTo>
                <a:lnTo>
                  <a:pt x="1532335" y="528241"/>
                </a:lnTo>
                <a:lnTo>
                  <a:pt x="1527176" y="531416"/>
                </a:lnTo>
                <a:lnTo>
                  <a:pt x="1522016" y="533400"/>
                </a:lnTo>
                <a:lnTo>
                  <a:pt x="1517254" y="535385"/>
                </a:lnTo>
                <a:lnTo>
                  <a:pt x="1512094" y="537766"/>
                </a:lnTo>
                <a:lnTo>
                  <a:pt x="1506935" y="538957"/>
                </a:lnTo>
                <a:lnTo>
                  <a:pt x="1502569" y="540147"/>
                </a:lnTo>
                <a:lnTo>
                  <a:pt x="1497410" y="540941"/>
                </a:lnTo>
                <a:lnTo>
                  <a:pt x="1492648" y="541338"/>
                </a:lnTo>
                <a:lnTo>
                  <a:pt x="1487488" y="541338"/>
                </a:lnTo>
                <a:lnTo>
                  <a:pt x="1483916" y="541338"/>
                </a:lnTo>
                <a:lnTo>
                  <a:pt x="1479948" y="540941"/>
                </a:lnTo>
                <a:lnTo>
                  <a:pt x="1475979" y="540147"/>
                </a:lnTo>
                <a:lnTo>
                  <a:pt x="1471613" y="538957"/>
                </a:lnTo>
                <a:lnTo>
                  <a:pt x="1466851" y="537369"/>
                </a:lnTo>
                <a:lnTo>
                  <a:pt x="1462485" y="535385"/>
                </a:lnTo>
                <a:lnTo>
                  <a:pt x="1452960" y="531019"/>
                </a:lnTo>
                <a:lnTo>
                  <a:pt x="1443435" y="525066"/>
                </a:lnTo>
                <a:lnTo>
                  <a:pt x="1433513" y="517922"/>
                </a:lnTo>
                <a:lnTo>
                  <a:pt x="1423988" y="509985"/>
                </a:lnTo>
                <a:lnTo>
                  <a:pt x="1414066" y="500460"/>
                </a:lnTo>
                <a:lnTo>
                  <a:pt x="1404938" y="490538"/>
                </a:lnTo>
                <a:lnTo>
                  <a:pt x="1395810" y="479425"/>
                </a:lnTo>
                <a:lnTo>
                  <a:pt x="1386682" y="467519"/>
                </a:lnTo>
                <a:lnTo>
                  <a:pt x="1378744" y="454819"/>
                </a:lnTo>
                <a:lnTo>
                  <a:pt x="1375173" y="448072"/>
                </a:lnTo>
                <a:lnTo>
                  <a:pt x="1371601" y="441325"/>
                </a:lnTo>
                <a:lnTo>
                  <a:pt x="1368426" y="434578"/>
                </a:lnTo>
                <a:lnTo>
                  <a:pt x="1364854" y="427434"/>
                </a:lnTo>
                <a:lnTo>
                  <a:pt x="1362076" y="420291"/>
                </a:lnTo>
                <a:lnTo>
                  <a:pt x="1359298" y="412750"/>
                </a:lnTo>
                <a:lnTo>
                  <a:pt x="1356916" y="405209"/>
                </a:lnTo>
                <a:lnTo>
                  <a:pt x="1354932" y="397669"/>
                </a:lnTo>
                <a:lnTo>
                  <a:pt x="1352948" y="402828"/>
                </a:lnTo>
                <a:lnTo>
                  <a:pt x="1350963" y="406400"/>
                </a:lnTo>
                <a:lnTo>
                  <a:pt x="1350169" y="408384"/>
                </a:lnTo>
                <a:lnTo>
                  <a:pt x="1349376" y="409178"/>
                </a:lnTo>
                <a:lnTo>
                  <a:pt x="1348185" y="409972"/>
                </a:lnTo>
                <a:lnTo>
                  <a:pt x="1346994" y="409972"/>
                </a:lnTo>
                <a:lnTo>
                  <a:pt x="1345407" y="409972"/>
                </a:lnTo>
                <a:lnTo>
                  <a:pt x="1344613" y="409178"/>
                </a:lnTo>
                <a:lnTo>
                  <a:pt x="1343423" y="407591"/>
                </a:lnTo>
                <a:lnTo>
                  <a:pt x="1342232" y="406003"/>
                </a:lnTo>
                <a:lnTo>
                  <a:pt x="1340248" y="401638"/>
                </a:lnTo>
                <a:lnTo>
                  <a:pt x="1338263" y="395684"/>
                </a:lnTo>
                <a:lnTo>
                  <a:pt x="1337073" y="388541"/>
                </a:lnTo>
                <a:lnTo>
                  <a:pt x="1335882" y="379809"/>
                </a:lnTo>
                <a:lnTo>
                  <a:pt x="1335088" y="371078"/>
                </a:lnTo>
                <a:lnTo>
                  <a:pt x="1335088" y="361156"/>
                </a:lnTo>
                <a:lnTo>
                  <a:pt x="1335088" y="351234"/>
                </a:lnTo>
                <a:lnTo>
                  <a:pt x="1335882" y="342106"/>
                </a:lnTo>
                <a:lnTo>
                  <a:pt x="1337073" y="333772"/>
                </a:lnTo>
                <a:lnTo>
                  <a:pt x="1338263" y="326231"/>
                </a:lnTo>
                <a:lnTo>
                  <a:pt x="1340248" y="320675"/>
                </a:lnTo>
                <a:lnTo>
                  <a:pt x="1342232" y="315912"/>
                </a:lnTo>
                <a:lnTo>
                  <a:pt x="1343423" y="314325"/>
                </a:lnTo>
                <a:lnTo>
                  <a:pt x="1344613" y="312737"/>
                </a:lnTo>
                <a:lnTo>
                  <a:pt x="1345407" y="312341"/>
                </a:lnTo>
                <a:lnTo>
                  <a:pt x="1346994" y="311944"/>
                </a:lnTo>
                <a:lnTo>
                  <a:pt x="1347788" y="311944"/>
                </a:lnTo>
                <a:lnTo>
                  <a:pt x="1348582" y="312341"/>
                </a:lnTo>
                <a:lnTo>
                  <a:pt x="1348979" y="300037"/>
                </a:lnTo>
                <a:lnTo>
                  <a:pt x="1349773" y="294084"/>
                </a:lnTo>
                <a:lnTo>
                  <a:pt x="1350566" y="288528"/>
                </a:lnTo>
                <a:lnTo>
                  <a:pt x="1350169" y="281781"/>
                </a:lnTo>
                <a:lnTo>
                  <a:pt x="1349773" y="275431"/>
                </a:lnTo>
                <a:lnTo>
                  <a:pt x="1349773" y="269081"/>
                </a:lnTo>
                <a:lnTo>
                  <a:pt x="1350169" y="263525"/>
                </a:lnTo>
                <a:lnTo>
                  <a:pt x="1350566" y="257969"/>
                </a:lnTo>
                <a:lnTo>
                  <a:pt x="1351360" y="253206"/>
                </a:lnTo>
                <a:lnTo>
                  <a:pt x="1352154" y="248444"/>
                </a:lnTo>
                <a:lnTo>
                  <a:pt x="1353741" y="243681"/>
                </a:lnTo>
                <a:lnTo>
                  <a:pt x="1355329" y="240109"/>
                </a:lnTo>
                <a:lnTo>
                  <a:pt x="1356916" y="236140"/>
                </a:lnTo>
                <a:lnTo>
                  <a:pt x="1358901" y="232569"/>
                </a:lnTo>
                <a:lnTo>
                  <a:pt x="1361282" y="229394"/>
                </a:lnTo>
                <a:lnTo>
                  <a:pt x="1363663" y="226615"/>
                </a:lnTo>
                <a:lnTo>
                  <a:pt x="1366044" y="223837"/>
                </a:lnTo>
                <a:lnTo>
                  <a:pt x="1369219" y="221456"/>
                </a:lnTo>
                <a:lnTo>
                  <a:pt x="1371998" y="219472"/>
                </a:lnTo>
                <a:lnTo>
                  <a:pt x="1358504" y="219869"/>
                </a:lnTo>
                <a:lnTo>
                  <a:pt x="1348582" y="219869"/>
                </a:lnTo>
                <a:lnTo>
                  <a:pt x="1339454" y="220662"/>
                </a:lnTo>
                <a:lnTo>
                  <a:pt x="1345407" y="217090"/>
                </a:lnTo>
                <a:lnTo>
                  <a:pt x="1351757" y="213122"/>
                </a:lnTo>
                <a:lnTo>
                  <a:pt x="1358107" y="208756"/>
                </a:lnTo>
                <a:lnTo>
                  <a:pt x="1364457" y="203597"/>
                </a:lnTo>
                <a:lnTo>
                  <a:pt x="1376760" y="194865"/>
                </a:lnTo>
                <a:lnTo>
                  <a:pt x="1382316" y="190897"/>
                </a:lnTo>
                <a:lnTo>
                  <a:pt x="1387476" y="187722"/>
                </a:lnTo>
                <a:lnTo>
                  <a:pt x="1401763" y="180975"/>
                </a:lnTo>
                <a:lnTo>
                  <a:pt x="1415257" y="175022"/>
                </a:lnTo>
                <a:lnTo>
                  <a:pt x="1428751" y="170259"/>
                </a:lnTo>
                <a:lnTo>
                  <a:pt x="1441054" y="166687"/>
                </a:lnTo>
                <a:lnTo>
                  <a:pt x="1453754" y="163115"/>
                </a:lnTo>
                <a:lnTo>
                  <a:pt x="1466057" y="161131"/>
                </a:lnTo>
                <a:lnTo>
                  <a:pt x="1477963" y="159544"/>
                </a:lnTo>
                <a:lnTo>
                  <a:pt x="1489473" y="159147"/>
                </a:lnTo>
                <a:lnTo>
                  <a:pt x="1500585" y="158750"/>
                </a:lnTo>
                <a:close/>
                <a:moveTo>
                  <a:pt x="354192" y="158750"/>
                </a:moveTo>
                <a:lnTo>
                  <a:pt x="365290" y="159147"/>
                </a:lnTo>
                <a:lnTo>
                  <a:pt x="375199" y="159940"/>
                </a:lnTo>
                <a:lnTo>
                  <a:pt x="385108" y="161528"/>
                </a:lnTo>
                <a:lnTo>
                  <a:pt x="394620" y="163115"/>
                </a:lnTo>
                <a:lnTo>
                  <a:pt x="403340" y="165894"/>
                </a:lnTo>
                <a:lnTo>
                  <a:pt x="412060" y="168275"/>
                </a:lnTo>
                <a:lnTo>
                  <a:pt x="420383" y="171450"/>
                </a:lnTo>
                <a:lnTo>
                  <a:pt x="428310" y="174228"/>
                </a:lnTo>
                <a:lnTo>
                  <a:pt x="435445" y="177403"/>
                </a:lnTo>
                <a:lnTo>
                  <a:pt x="442183" y="180975"/>
                </a:lnTo>
                <a:lnTo>
                  <a:pt x="448524" y="184150"/>
                </a:lnTo>
                <a:lnTo>
                  <a:pt x="460019" y="191690"/>
                </a:lnTo>
                <a:lnTo>
                  <a:pt x="469135" y="198437"/>
                </a:lnTo>
                <a:lnTo>
                  <a:pt x="476665" y="203994"/>
                </a:lnTo>
                <a:lnTo>
                  <a:pt x="482214" y="208756"/>
                </a:lnTo>
                <a:lnTo>
                  <a:pt x="486178" y="213122"/>
                </a:lnTo>
                <a:lnTo>
                  <a:pt x="484592" y="216297"/>
                </a:lnTo>
                <a:lnTo>
                  <a:pt x="483007" y="219869"/>
                </a:lnTo>
                <a:lnTo>
                  <a:pt x="480629" y="224234"/>
                </a:lnTo>
                <a:lnTo>
                  <a:pt x="477062" y="229394"/>
                </a:lnTo>
                <a:lnTo>
                  <a:pt x="472306" y="234950"/>
                </a:lnTo>
                <a:lnTo>
                  <a:pt x="467549" y="240903"/>
                </a:lnTo>
                <a:lnTo>
                  <a:pt x="461604" y="246459"/>
                </a:lnTo>
                <a:lnTo>
                  <a:pt x="458037" y="248840"/>
                </a:lnTo>
                <a:lnTo>
                  <a:pt x="454866" y="251222"/>
                </a:lnTo>
                <a:lnTo>
                  <a:pt x="450902" y="253603"/>
                </a:lnTo>
                <a:lnTo>
                  <a:pt x="446939" y="255587"/>
                </a:lnTo>
                <a:lnTo>
                  <a:pt x="442579" y="257175"/>
                </a:lnTo>
                <a:lnTo>
                  <a:pt x="437823" y="258762"/>
                </a:lnTo>
                <a:lnTo>
                  <a:pt x="433463" y="259953"/>
                </a:lnTo>
                <a:lnTo>
                  <a:pt x="428310" y="260747"/>
                </a:lnTo>
                <a:lnTo>
                  <a:pt x="423158" y="261144"/>
                </a:lnTo>
                <a:lnTo>
                  <a:pt x="417609" y="261144"/>
                </a:lnTo>
                <a:lnTo>
                  <a:pt x="411663" y="260747"/>
                </a:lnTo>
                <a:lnTo>
                  <a:pt x="406114" y="259953"/>
                </a:lnTo>
                <a:lnTo>
                  <a:pt x="399773" y="257969"/>
                </a:lnTo>
                <a:lnTo>
                  <a:pt x="393431" y="255984"/>
                </a:lnTo>
                <a:lnTo>
                  <a:pt x="386693" y="253603"/>
                </a:lnTo>
                <a:lnTo>
                  <a:pt x="379559" y="250031"/>
                </a:lnTo>
                <a:lnTo>
                  <a:pt x="371235" y="246062"/>
                </a:lnTo>
                <a:lnTo>
                  <a:pt x="362912" y="242490"/>
                </a:lnTo>
                <a:lnTo>
                  <a:pt x="396602" y="258762"/>
                </a:lnTo>
                <a:lnTo>
                  <a:pt x="412060" y="266303"/>
                </a:lnTo>
                <a:lnTo>
                  <a:pt x="419987" y="269081"/>
                </a:lnTo>
                <a:lnTo>
                  <a:pt x="427518" y="271462"/>
                </a:lnTo>
                <a:lnTo>
                  <a:pt x="434256" y="273844"/>
                </a:lnTo>
                <a:lnTo>
                  <a:pt x="440994" y="275431"/>
                </a:lnTo>
                <a:lnTo>
                  <a:pt x="447732" y="276622"/>
                </a:lnTo>
                <a:lnTo>
                  <a:pt x="453677" y="277019"/>
                </a:lnTo>
                <a:lnTo>
                  <a:pt x="459226" y="276622"/>
                </a:lnTo>
                <a:lnTo>
                  <a:pt x="464378" y="275431"/>
                </a:lnTo>
                <a:lnTo>
                  <a:pt x="469531" y="273844"/>
                </a:lnTo>
                <a:lnTo>
                  <a:pt x="471513" y="271859"/>
                </a:lnTo>
                <a:lnTo>
                  <a:pt x="473891" y="270669"/>
                </a:lnTo>
                <a:lnTo>
                  <a:pt x="475080" y="282178"/>
                </a:lnTo>
                <a:lnTo>
                  <a:pt x="475476" y="292497"/>
                </a:lnTo>
                <a:lnTo>
                  <a:pt x="475476" y="302419"/>
                </a:lnTo>
                <a:lnTo>
                  <a:pt x="475080" y="311944"/>
                </a:lnTo>
                <a:lnTo>
                  <a:pt x="476665" y="310356"/>
                </a:lnTo>
                <a:lnTo>
                  <a:pt x="477458" y="309959"/>
                </a:lnTo>
                <a:lnTo>
                  <a:pt x="478251" y="309562"/>
                </a:lnTo>
                <a:lnTo>
                  <a:pt x="479440" y="309959"/>
                </a:lnTo>
                <a:lnTo>
                  <a:pt x="481025" y="310753"/>
                </a:lnTo>
                <a:lnTo>
                  <a:pt x="482214" y="311944"/>
                </a:lnTo>
                <a:lnTo>
                  <a:pt x="483007" y="313928"/>
                </a:lnTo>
                <a:lnTo>
                  <a:pt x="484989" y="317897"/>
                </a:lnTo>
                <a:lnTo>
                  <a:pt x="486574" y="323850"/>
                </a:lnTo>
                <a:lnTo>
                  <a:pt x="488556" y="331391"/>
                </a:lnTo>
                <a:lnTo>
                  <a:pt x="489349" y="339328"/>
                </a:lnTo>
                <a:lnTo>
                  <a:pt x="490141" y="348853"/>
                </a:lnTo>
                <a:lnTo>
                  <a:pt x="490538" y="358775"/>
                </a:lnTo>
                <a:lnTo>
                  <a:pt x="490141" y="368697"/>
                </a:lnTo>
                <a:lnTo>
                  <a:pt x="489349" y="377825"/>
                </a:lnTo>
                <a:lnTo>
                  <a:pt x="488556" y="385763"/>
                </a:lnTo>
                <a:lnTo>
                  <a:pt x="486574" y="393303"/>
                </a:lnTo>
                <a:lnTo>
                  <a:pt x="484989" y="399256"/>
                </a:lnTo>
                <a:lnTo>
                  <a:pt x="483007" y="404019"/>
                </a:lnTo>
                <a:lnTo>
                  <a:pt x="482214" y="405209"/>
                </a:lnTo>
                <a:lnTo>
                  <a:pt x="481025" y="406400"/>
                </a:lnTo>
                <a:lnTo>
                  <a:pt x="479440" y="407194"/>
                </a:lnTo>
                <a:lnTo>
                  <a:pt x="478251" y="407591"/>
                </a:lnTo>
                <a:lnTo>
                  <a:pt x="477062" y="407194"/>
                </a:lnTo>
                <a:lnTo>
                  <a:pt x="475873" y="406400"/>
                </a:lnTo>
                <a:lnTo>
                  <a:pt x="475080" y="405209"/>
                </a:lnTo>
                <a:lnTo>
                  <a:pt x="473891" y="403622"/>
                </a:lnTo>
                <a:lnTo>
                  <a:pt x="471513" y="398463"/>
                </a:lnTo>
                <a:lnTo>
                  <a:pt x="469927" y="392113"/>
                </a:lnTo>
                <a:lnTo>
                  <a:pt x="468738" y="400447"/>
                </a:lnTo>
                <a:lnTo>
                  <a:pt x="467549" y="409178"/>
                </a:lnTo>
                <a:lnTo>
                  <a:pt x="465171" y="417116"/>
                </a:lnTo>
                <a:lnTo>
                  <a:pt x="463586" y="425053"/>
                </a:lnTo>
                <a:lnTo>
                  <a:pt x="461208" y="432594"/>
                </a:lnTo>
                <a:lnTo>
                  <a:pt x="458433" y="440135"/>
                </a:lnTo>
                <a:lnTo>
                  <a:pt x="455659" y="447278"/>
                </a:lnTo>
                <a:lnTo>
                  <a:pt x="452488" y="454025"/>
                </a:lnTo>
                <a:lnTo>
                  <a:pt x="449317" y="460772"/>
                </a:lnTo>
                <a:lnTo>
                  <a:pt x="445353" y="467519"/>
                </a:lnTo>
                <a:lnTo>
                  <a:pt x="441786" y="473869"/>
                </a:lnTo>
                <a:lnTo>
                  <a:pt x="437823" y="479822"/>
                </a:lnTo>
                <a:lnTo>
                  <a:pt x="433859" y="485775"/>
                </a:lnTo>
                <a:lnTo>
                  <a:pt x="429499" y="491331"/>
                </a:lnTo>
                <a:lnTo>
                  <a:pt x="424743" y="496491"/>
                </a:lnTo>
                <a:lnTo>
                  <a:pt x="420780" y="501253"/>
                </a:lnTo>
                <a:lnTo>
                  <a:pt x="416023" y="506016"/>
                </a:lnTo>
                <a:lnTo>
                  <a:pt x="410871" y="510778"/>
                </a:lnTo>
                <a:lnTo>
                  <a:pt x="406511" y="514747"/>
                </a:lnTo>
                <a:lnTo>
                  <a:pt x="401358" y="518716"/>
                </a:lnTo>
                <a:lnTo>
                  <a:pt x="396206" y="521891"/>
                </a:lnTo>
                <a:lnTo>
                  <a:pt x="391053" y="525463"/>
                </a:lnTo>
                <a:lnTo>
                  <a:pt x="386297" y="528241"/>
                </a:lnTo>
                <a:lnTo>
                  <a:pt x="381144" y="531416"/>
                </a:lnTo>
                <a:lnTo>
                  <a:pt x="375992" y="533400"/>
                </a:lnTo>
                <a:lnTo>
                  <a:pt x="370839" y="535385"/>
                </a:lnTo>
                <a:lnTo>
                  <a:pt x="366083" y="537766"/>
                </a:lnTo>
                <a:lnTo>
                  <a:pt x="360930" y="538957"/>
                </a:lnTo>
                <a:lnTo>
                  <a:pt x="355778" y="540147"/>
                </a:lnTo>
                <a:lnTo>
                  <a:pt x="351021" y="540941"/>
                </a:lnTo>
                <a:lnTo>
                  <a:pt x="346265" y="541338"/>
                </a:lnTo>
                <a:lnTo>
                  <a:pt x="341509" y="541338"/>
                </a:lnTo>
                <a:lnTo>
                  <a:pt x="337545" y="541338"/>
                </a:lnTo>
                <a:lnTo>
                  <a:pt x="333582" y="540941"/>
                </a:lnTo>
                <a:lnTo>
                  <a:pt x="329222" y="540147"/>
                </a:lnTo>
                <a:lnTo>
                  <a:pt x="325258" y="538957"/>
                </a:lnTo>
                <a:lnTo>
                  <a:pt x="320898" y="537369"/>
                </a:lnTo>
                <a:lnTo>
                  <a:pt x="316142" y="535385"/>
                </a:lnTo>
                <a:lnTo>
                  <a:pt x="307026" y="531019"/>
                </a:lnTo>
                <a:lnTo>
                  <a:pt x="297117" y="525066"/>
                </a:lnTo>
                <a:lnTo>
                  <a:pt x="287605" y="517922"/>
                </a:lnTo>
                <a:lnTo>
                  <a:pt x="278092" y="509985"/>
                </a:lnTo>
                <a:lnTo>
                  <a:pt x="268183" y="500460"/>
                </a:lnTo>
                <a:lnTo>
                  <a:pt x="258671" y="490538"/>
                </a:lnTo>
                <a:lnTo>
                  <a:pt x="249555" y="479425"/>
                </a:lnTo>
                <a:lnTo>
                  <a:pt x="240835" y="467519"/>
                </a:lnTo>
                <a:lnTo>
                  <a:pt x="232908" y="454819"/>
                </a:lnTo>
                <a:lnTo>
                  <a:pt x="228944" y="448072"/>
                </a:lnTo>
                <a:lnTo>
                  <a:pt x="225377" y="441325"/>
                </a:lnTo>
                <a:lnTo>
                  <a:pt x="221810" y="434578"/>
                </a:lnTo>
                <a:lnTo>
                  <a:pt x="219036" y="427434"/>
                </a:lnTo>
                <a:lnTo>
                  <a:pt x="215865" y="420291"/>
                </a:lnTo>
                <a:lnTo>
                  <a:pt x="213090" y="412750"/>
                </a:lnTo>
                <a:lnTo>
                  <a:pt x="211109" y="405209"/>
                </a:lnTo>
                <a:lnTo>
                  <a:pt x="208730" y="397669"/>
                </a:lnTo>
                <a:lnTo>
                  <a:pt x="207145" y="402828"/>
                </a:lnTo>
                <a:lnTo>
                  <a:pt x="205163" y="406400"/>
                </a:lnTo>
                <a:lnTo>
                  <a:pt x="204371" y="408384"/>
                </a:lnTo>
                <a:lnTo>
                  <a:pt x="203181" y="409178"/>
                </a:lnTo>
                <a:lnTo>
                  <a:pt x="201992" y="409972"/>
                </a:lnTo>
                <a:lnTo>
                  <a:pt x="200803" y="409972"/>
                </a:lnTo>
                <a:lnTo>
                  <a:pt x="199614" y="409972"/>
                </a:lnTo>
                <a:lnTo>
                  <a:pt x="198425" y="409178"/>
                </a:lnTo>
                <a:lnTo>
                  <a:pt x="197236" y="407591"/>
                </a:lnTo>
                <a:lnTo>
                  <a:pt x="196443" y="406003"/>
                </a:lnTo>
                <a:lnTo>
                  <a:pt x="194065" y="401638"/>
                </a:lnTo>
                <a:lnTo>
                  <a:pt x="192480" y="395684"/>
                </a:lnTo>
                <a:lnTo>
                  <a:pt x="190895" y="388541"/>
                </a:lnTo>
                <a:lnTo>
                  <a:pt x="190102" y="379809"/>
                </a:lnTo>
                <a:lnTo>
                  <a:pt x="188913" y="371078"/>
                </a:lnTo>
                <a:lnTo>
                  <a:pt x="188913" y="361156"/>
                </a:lnTo>
                <a:lnTo>
                  <a:pt x="188913" y="351234"/>
                </a:lnTo>
                <a:lnTo>
                  <a:pt x="190102" y="342106"/>
                </a:lnTo>
                <a:lnTo>
                  <a:pt x="190895" y="333772"/>
                </a:lnTo>
                <a:lnTo>
                  <a:pt x="192480" y="326231"/>
                </a:lnTo>
                <a:lnTo>
                  <a:pt x="194065" y="320675"/>
                </a:lnTo>
                <a:lnTo>
                  <a:pt x="196443" y="315912"/>
                </a:lnTo>
                <a:lnTo>
                  <a:pt x="197236" y="314325"/>
                </a:lnTo>
                <a:lnTo>
                  <a:pt x="198425" y="312737"/>
                </a:lnTo>
                <a:lnTo>
                  <a:pt x="199614" y="312341"/>
                </a:lnTo>
                <a:lnTo>
                  <a:pt x="200803" y="311944"/>
                </a:lnTo>
                <a:lnTo>
                  <a:pt x="201596" y="311944"/>
                </a:lnTo>
                <a:lnTo>
                  <a:pt x="201992" y="312341"/>
                </a:lnTo>
                <a:lnTo>
                  <a:pt x="203181" y="300037"/>
                </a:lnTo>
                <a:lnTo>
                  <a:pt x="203974" y="294084"/>
                </a:lnTo>
                <a:lnTo>
                  <a:pt x="204767" y="288528"/>
                </a:lnTo>
                <a:lnTo>
                  <a:pt x="204371" y="281781"/>
                </a:lnTo>
                <a:lnTo>
                  <a:pt x="203974" y="275431"/>
                </a:lnTo>
                <a:lnTo>
                  <a:pt x="203974" y="269081"/>
                </a:lnTo>
                <a:lnTo>
                  <a:pt x="203974" y="263525"/>
                </a:lnTo>
                <a:lnTo>
                  <a:pt x="204767" y="257969"/>
                </a:lnTo>
                <a:lnTo>
                  <a:pt x="205560" y="253206"/>
                </a:lnTo>
                <a:lnTo>
                  <a:pt x="206352" y="248444"/>
                </a:lnTo>
                <a:lnTo>
                  <a:pt x="207541" y="243681"/>
                </a:lnTo>
                <a:lnTo>
                  <a:pt x="209127" y="240109"/>
                </a:lnTo>
                <a:lnTo>
                  <a:pt x="211109" y="236140"/>
                </a:lnTo>
                <a:lnTo>
                  <a:pt x="213090" y="232569"/>
                </a:lnTo>
                <a:lnTo>
                  <a:pt x="215072" y="229394"/>
                </a:lnTo>
                <a:lnTo>
                  <a:pt x="217847" y="226615"/>
                </a:lnTo>
                <a:lnTo>
                  <a:pt x="220225" y="223837"/>
                </a:lnTo>
                <a:lnTo>
                  <a:pt x="222603" y="221456"/>
                </a:lnTo>
                <a:lnTo>
                  <a:pt x="225774" y="219472"/>
                </a:lnTo>
                <a:lnTo>
                  <a:pt x="212694" y="219869"/>
                </a:lnTo>
                <a:lnTo>
                  <a:pt x="201992" y="219869"/>
                </a:lnTo>
                <a:lnTo>
                  <a:pt x="193273" y="220662"/>
                </a:lnTo>
                <a:lnTo>
                  <a:pt x="199614" y="217090"/>
                </a:lnTo>
                <a:lnTo>
                  <a:pt x="205956" y="213122"/>
                </a:lnTo>
                <a:lnTo>
                  <a:pt x="212298" y="208756"/>
                </a:lnTo>
                <a:lnTo>
                  <a:pt x="218639" y="203597"/>
                </a:lnTo>
                <a:lnTo>
                  <a:pt x="230926" y="194865"/>
                </a:lnTo>
                <a:lnTo>
                  <a:pt x="236079" y="190897"/>
                </a:lnTo>
                <a:lnTo>
                  <a:pt x="241231" y="187722"/>
                </a:lnTo>
                <a:lnTo>
                  <a:pt x="255104" y="180975"/>
                </a:lnTo>
                <a:lnTo>
                  <a:pt x="268976" y="175022"/>
                </a:lnTo>
                <a:lnTo>
                  <a:pt x="282056" y="170259"/>
                </a:lnTo>
                <a:lnTo>
                  <a:pt x="295135" y="166687"/>
                </a:lnTo>
                <a:lnTo>
                  <a:pt x="307819" y="163115"/>
                </a:lnTo>
                <a:lnTo>
                  <a:pt x="320106" y="161131"/>
                </a:lnTo>
                <a:lnTo>
                  <a:pt x="331996" y="159544"/>
                </a:lnTo>
                <a:lnTo>
                  <a:pt x="343094" y="159147"/>
                </a:lnTo>
                <a:lnTo>
                  <a:pt x="354192" y="158750"/>
                </a:lnTo>
                <a:close/>
                <a:moveTo>
                  <a:pt x="923918" y="157956"/>
                </a:moveTo>
                <a:lnTo>
                  <a:pt x="917185" y="158353"/>
                </a:lnTo>
                <a:lnTo>
                  <a:pt x="910056" y="158750"/>
                </a:lnTo>
                <a:lnTo>
                  <a:pt x="902928" y="159544"/>
                </a:lnTo>
                <a:lnTo>
                  <a:pt x="895403" y="161131"/>
                </a:lnTo>
                <a:lnTo>
                  <a:pt x="881937" y="164306"/>
                </a:lnTo>
                <a:lnTo>
                  <a:pt x="875996" y="165894"/>
                </a:lnTo>
                <a:lnTo>
                  <a:pt x="870451" y="167878"/>
                </a:lnTo>
                <a:lnTo>
                  <a:pt x="870451" y="196453"/>
                </a:lnTo>
                <a:lnTo>
                  <a:pt x="871640" y="196453"/>
                </a:lnTo>
                <a:lnTo>
                  <a:pt x="876392" y="194072"/>
                </a:lnTo>
                <a:lnTo>
                  <a:pt x="881145" y="191691"/>
                </a:lnTo>
                <a:lnTo>
                  <a:pt x="887086" y="189309"/>
                </a:lnTo>
                <a:lnTo>
                  <a:pt x="893422" y="186928"/>
                </a:lnTo>
                <a:lnTo>
                  <a:pt x="900551" y="184944"/>
                </a:lnTo>
                <a:lnTo>
                  <a:pt x="907680" y="182959"/>
                </a:lnTo>
                <a:lnTo>
                  <a:pt x="914809" y="182166"/>
                </a:lnTo>
                <a:lnTo>
                  <a:pt x="922334" y="182166"/>
                </a:lnTo>
                <a:lnTo>
                  <a:pt x="926294" y="182166"/>
                </a:lnTo>
                <a:lnTo>
                  <a:pt x="930255" y="182562"/>
                </a:lnTo>
                <a:lnTo>
                  <a:pt x="934215" y="182959"/>
                </a:lnTo>
                <a:lnTo>
                  <a:pt x="937384" y="183753"/>
                </a:lnTo>
                <a:lnTo>
                  <a:pt x="940948" y="185341"/>
                </a:lnTo>
                <a:lnTo>
                  <a:pt x="944117" y="186531"/>
                </a:lnTo>
                <a:lnTo>
                  <a:pt x="947285" y="188119"/>
                </a:lnTo>
                <a:lnTo>
                  <a:pt x="950057" y="189706"/>
                </a:lnTo>
                <a:lnTo>
                  <a:pt x="952434" y="192087"/>
                </a:lnTo>
                <a:lnTo>
                  <a:pt x="954810" y="194072"/>
                </a:lnTo>
                <a:lnTo>
                  <a:pt x="956394" y="196850"/>
                </a:lnTo>
                <a:lnTo>
                  <a:pt x="957978" y="199628"/>
                </a:lnTo>
                <a:lnTo>
                  <a:pt x="959167" y="202803"/>
                </a:lnTo>
                <a:lnTo>
                  <a:pt x="959959" y="206375"/>
                </a:lnTo>
                <a:lnTo>
                  <a:pt x="960751" y="209550"/>
                </a:lnTo>
                <a:lnTo>
                  <a:pt x="960751" y="213519"/>
                </a:lnTo>
                <a:lnTo>
                  <a:pt x="959959" y="219472"/>
                </a:lnTo>
                <a:lnTo>
                  <a:pt x="959167" y="224234"/>
                </a:lnTo>
                <a:lnTo>
                  <a:pt x="957978" y="229394"/>
                </a:lnTo>
                <a:lnTo>
                  <a:pt x="955998" y="233759"/>
                </a:lnTo>
                <a:lnTo>
                  <a:pt x="954018" y="237331"/>
                </a:lnTo>
                <a:lnTo>
                  <a:pt x="950850" y="241300"/>
                </a:lnTo>
                <a:lnTo>
                  <a:pt x="947681" y="245269"/>
                </a:lnTo>
                <a:lnTo>
                  <a:pt x="943325" y="248444"/>
                </a:lnTo>
                <a:lnTo>
                  <a:pt x="939760" y="252016"/>
                </a:lnTo>
                <a:lnTo>
                  <a:pt x="935800" y="254794"/>
                </a:lnTo>
                <a:lnTo>
                  <a:pt x="931047" y="257969"/>
                </a:lnTo>
                <a:lnTo>
                  <a:pt x="925898" y="261144"/>
                </a:lnTo>
                <a:lnTo>
                  <a:pt x="906096" y="272653"/>
                </a:lnTo>
                <a:lnTo>
                  <a:pt x="906096" y="315516"/>
                </a:lnTo>
                <a:lnTo>
                  <a:pt x="931443" y="315516"/>
                </a:lnTo>
                <a:lnTo>
                  <a:pt x="931443" y="283766"/>
                </a:lnTo>
                <a:lnTo>
                  <a:pt x="942929" y="277019"/>
                </a:lnTo>
                <a:lnTo>
                  <a:pt x="953226" y="270272"/>
                </a:lnTo>
                <a:lnTo>
                  <a:pt x="958374" y="266700"/>
                </a:lnTo>
                <a:lnTo>
                  <a:pt x="963127" y="262731"/>
                </a:lnTo>
                <a:lnTo>
                  <a:pt x="967484" y="259159"/>
                </a:lnTo>
                <a:lnTo>
                  <a:pt x="971444" y="255191"/>
                </a:lnTo>
                <a:lnTo>
                  <a:pt x="975405" y="250825"/>
                </a:lnTo>
                <a:lnTo>
                  <a:pt x="978573" y="246459"/>
                </a:lnTo>
                <a:lnTo>
                  <a:pt x="981741" y="241300"/>
                </a:lnTo>
                <a:lnTo>
                  <a:pt x="984514" y="236141"/>
                </a:lnTo>
                <a:lnTo>
                  <a:pt x="986494" y="230187"/>
                </a:lnTo>
                <a:lnTo>
                  <a:pt x="988079" y="224234"/>
                </a:lnTo>
                <a:lnTo>
                  <a:pt x="989267" y="218281"/>
                </a:lnTo>
                <a:lnTo>
                  <a:pt x="989267" y="211534"/>
                </a:lnTo>
                <a:lnTo>
                  <a:pt x="989267" y="205581"/>
                </a:lnTo>
                <a:lnTo>
                  <a:pt x="988475" y="200025"/>
                </a:lnTo>
                <a:lnTo>
                  <a:pt x="986494" y="194866"/>
                </a:lnTo>
                <a:lnTo>
                  <a:pt x="984910" y="189706"/>
                </a:lnTo>
                <a:lnTo>
                  <a:pt x="982534" y="185341"/>
                </a:lnTo>
                <a:lnTo>
                  <a:pt x="979365" y="180578"/>
                </a:lnTo>
                <a:lnTo>
                  <a:pt x="975801" y="176212"/>
                </a:lnTo>
                <a:lnTo>
                  <a:pt x="971840" y="172641"/>
                </a:lnTo>
                <a:lnTo>
                  <a:pt x="967484" y="169069"/>
                </a:lnTo>
                <a:lnTo>
                  <a:pt x="962335" y="166291"/>
                </a:lnTo>
                <a:lnTo>
                  <a:pt x="956790" y="163512"/>
                </a:lnTo>
                <a:lnTo>
                  <a:pt x="951246" y="161528"/>
                </a:lnTo>
                <a:lnTo>
                  <a:pt x="944909" y="159941"/>
                </a:lnTo>
                <a:lnTo>
                  <a:pt x="938176" y="159147"/>
                </a:lnTo>
                <a:lnTo>
                  <a:pt x="931443" y="158353"/>
                </a:lnTo>
                <a:lnTo>
                  <a:pt x="923918" y="157956"/>
                </a:lnTo>
                <a:close/>
                <a:moveTo>
                  <a:pt x="925106" y="0"/>
                </a:moveTo>
                <a:lnTo>
                  <a:pt x="938968" y="0"/>
                </a:lnTo>
                <a:lnTo>
                  <a:pt x="952434" y="397"/>
                </a:lnTo>
                <a:lnTo>
                  <a:pt x="965503" y="1984"/>
                </a:lnTo>
                <a:lnTo>
                  <a:pt x="978177" y="3572"/>
                </a:lnTo>
                <a:lnTo>
                  <a:pt x="990059" y="5953"/>
                </a:lnTo>
                <a:lnTo>
                  <a:pt x="1001544" y="9128"/>
                </a:lnTo>
                <a:lnTo>
                  <a:pt x="1012238" y="12303"/>
                </a:lnTo>
                <a:lnTo>
                  <a:pt x="1022931" y="15875"/>
                </a:lnTo>
                <a:lnTo>
                  <a:pt x="1032436" y="19844"/>
                </a:lnTo>
                <a:lnTo>
                  <a:pt x="1041942" y="24209"/>
                </a:lnTo>
                <a:lnTo>
                  <a:pt x="1050259" y="28178"/>
                </a:lnTo>
                <a:lnTo>
                  <a:pt x="1058180" y="32544"/>
                </a:lnTo>
                <a:lnTo>
                  <a:pt x="1065704" y="37306"/>
                </a:lnTo>
                <a:lnTo>
                  <a:pt x="1072437" y="41275"/>
                </a:lnTo>
                <a:lnTo>
                  <a:pt x="1084715" y="50006"/>
                </a:lnTo>
                <a:lnTo>
                  <a:pt x="1093824" y="57547"/>
                </a:lnTo>
                <a:lnTo>
                  <a:pt x="1100557" y="63500"/>
                </a:lnTo>
                <a:lnTo>
                  <a:pt x="1106102" y="68659"/>
                </a:lnTo>
                <a:lnTo>
                  <a:pt x="1104121" y="73025"/>
                </a:lnTo>
                <a:lnTo>
                  <a:pt x="1101745" y="77390"/>
                </a:lnTo>
                <a:lnTo>
                  <a:pt x="1098577" y="83344"/>
                </a:lnTo>
                <a:lnTo>
                  <a:pt x="1094220" y="89694"/>
                </a:lnTo>
                <a:lnTo>
                  <a:pt x="1089071" y="96837"/>
                </a:lnTo>
                <a:lnTo>
                  <a:pt x="1082339" y="103981"/>
                </a:lnTo>
                <a:lnTo>
                  <a:pt x="1078774" y="107156"/>
                </a:lnTo>
                <a:lnTo>
                  <a:pt x="1074418" y="111125"/>
                </a:lnTo>
                <a:lnTo>
                  <a:pt x="1070457" y="113903"/>
                </a:lnTo>
                <a:lnTo>
                  <a:pt x="1066101" y="117475"/>
                </a:lnTo>
                <a:lnTo>
                  <a:pt x="1060952" y="119856"/>
                </a:lnTo>
                <a:lnTo>
                  <a:pt x="1056199" y="122237"/>
                </a:lnTo>
                <a:lnTo>
                  <a:pt x="1050655" y="125016"/>
                </a:lnTo>
                <a:lnTo>
                  <a:pt x="1045110" y="126603"/>
                </a:lnTo>
                <a:lnTo>
                  <a:pt x="1039169" y="128191"/>
                </a:lnTo>
                <a:lnTo>
                  <a:pt x="1032832" y="128984"/>
                </a:lnTo>
                <a:lnTo>
                  <a:pt x="1026100" y="129381"/>
                </a:lnTo>
                <a:lnTo>
                  <a:pt x="1018971" y="129381"/>
                </a:lnTo>
                <a:lnTo>
                  <a:pt x="1011842" y="128984"/>
                </a:lnTo>
                <a:lnTo>
                  <a:pt x="1004317" y="127794"/>
                </a:lnTo>
                <a:lnTo>
                  <a:pt x="996792" y="125809"/>
                </a:lnTo>
                <a:lnTo>
                  <a:pt x="988475" y="123428"/>
                </a:lnTo>
                <a:lnTo>
                  <a:pt x="979761" y="119856"/>
                </a:lnTo>
                <a:lnTo>
                  <a:pt x="971048" y="115490"/>
                </a:lnTo>
                <a:lnTo>
                  <a:pt x="960751" y="110728"/>
                </a:lnTo>
                <a:lnTo>
                  <a:pt x="950057" y="105965"/>
                </a:lnTo>
                <a:lnTo>
                  <a:pt x="992435" y="126603"/>
                </a:lnTo>
                <a:lnTo>
                  <a:pt x="1012634" y="135334"/>
                </a:lnTo>
                <a:lnTo>
                  <a:pt x="1022139" y="139700"/>
                </a:lnTo>
                <a:lnTo>
                  <a:pt x="1031248" y="142875"/>
                </a:lnTo>
                <a:lnTo>
                  <a:pt x="1039961" y="145653"/>
                </a:lnTo>
                <a:lnTo>
                  <a:pt x="1049070" y="147637"/>
                </a:lnTo>
                <a:lnTo>
                  <a:pt x="1056991" y="149225"/>
                </a:lnTo>
                <a:lnTo>
                  <a:pt x="1064516" y="149622"/>
                </a:lnTo>
                <a:lnTo>
                  <a:pt x="1068081" y="149622"/>
                </a:lnTo>
                <a:lnTo>
                  <a:pt x="1071645" y="149225"/>
                </a:lnTo>
                <a:lnTo>
                  <a:pt x="1075606" y="148431"/>
                </a:lnTo>
                <a:lnTo>
                  <a:pt x="1078378" y="147637"/>
                </a:lnTo>
                <a:lnTo>
                  <a:pt x="1081546" y="146844"/>
                </a:lnTo>
                <a:lnTo>
                  <a:pt x="1084715" y="145256"/>
                </a:lnTo>
                <a:lnTo>
                  <a:pt x="1087487" y="143272"/>
                </a:lnTo>
                <a:lnTo>
                  <a:pt x="1090260" y="141287"/>
                </a:lnTo>
                <a:lnTo>
                  <a:pt x="1091844" y="155972"/>
                </a:lnTo>
                <a:lnTo>
                  <a:pt x="1092240" y="169069"/>
                </a:lnTo>
                <a:lnTo>
                  <a:pt x="1092240" y="181769"/>
                </a:lnTo>
                <a:lnTo>
                  <a:pt x="1091448" y="194072"/>
                </a:lnTo>
                <a:lnTo>
                  <a:pt x="1093824" y="192087"/>
                </a:lnTo>
                <a:lnTo>
                  <a:pt x="1094616" y="191294"/>
                </a:lnTo>
                <a:lnTo>
                  <a:pt x="1096200" y="191294"/>
                </a:lnTo>
                <a:lnTo>
                  <a:pt x="1097785" y="191691"/>
                </a:lnTo>
                <a:lnTo>
                  <a:pt x="1098973" y="192484"/>
                </a:lnTo>
                <a:lnTo>
                  <a:pt x="1100557" y="194072"/>
                </a:lnTo>
                <a:lnTo>
                  <a:pt x="1101745" y="195659"/>
                </a:lnTo>
                <a:lnTo>
                  <a:pt x="1103329" y="198834"/>
                </a:lnTo>
                <a:lnTo>
                  <a:pt x="1104517" y="201612"/>
                </a:lnTo>
                <a:lnTo>
                  <a:pt x="1106894" y="209153"/>
                </a:lnTo>
                <a:lnTo>
                  <a:pt x="1108478" y="218678"/>
                </a:lnTo>
                <a:lnTo>
                  <a:pt x="1110062" y="228997"/>
                </a:lnTo>
                <a:lnTo>
                  <a:pt x="1110854" y="240506"/>
                </a:lnTo>
                <a:lnTo>
                  <a:pt x="1111250" y="253206"/>
                </a:lnTo>
                <a:lnTo>
                  <a:pt x="1110854" y="265113"/>
                </a:lnTo>
                <a:lnTo>
                  <a:pt x="1110062" y="277019"/>
                </a:lnTo>
                <a:lnTo>
                  <a:pt x="1108478" y="287734"/>
                </a:lnTo>
                <a:lnTo>
                  <a:pt x="1106894" y="296466"/>
                </a:lnTo>
                <a:lnTo>
                  <a:pt x="1104517" y="304006"/>
                </a:lnTo>
                <a:lnTo>
                  <a:pt x="1103329" y="307578"/>
                </a:lnTo>
                <a:lnTo>
                  <a:pt x="1101745" y="309959"/>
                </a:lnTo>
                <a:lnTo>
                  <a:pt x="1100557" y="311944"/>
                </a:lnTo>
                <a:lnTo>
                  <a:pt x="1098973" y="313531"/>
                </a:lnTo>
                <a:lnTo>
                  <a:pt x="1097785" y="314722"/>
                </a:lnTo>
                <a:lnTo>
                  <a:pt x="1096200" y="314722"/>
                </a:lnTo>
                <a:lnTo>
                  <a:pt x="1094220" y="314722"/>
                </a:lnTo>
                <a:lnTo>
                  <a:pt x="1093032" y="313531"/>
                </a:lnTo>
                <a:lnTo>
                  <a:pt x="1091448" y="311547"/>
                </a:lnTo>
                <a:lnTo>
                  <a:pt x="1090260" y="309563"/>
                </a:lnTo>
                <a:lnTo>
                  <a:pt x="1088279" y="306784"/>
                </a:lnTo>
                <a:lnTo>
                  <a:pt x="1087091" y="303213"/>
                </a:lnTo>
                <a:lnTo>
                  <a:pt x="1085111" y="295275"/>
                </a:lnTo>
                <a:lnTo>
                  <a:pt x="1083923" y="305594"/>
                </a:lnTo>
                <a:lnTo>
                  <a:pt x="1081546" y="316309"/>
                </a:lnTo>
                <a:lnTo>
                  <a:pt x="1079566" y="327025"/>
                </a:lnTo>
                <a:lnTo>
                  <a:pt x="1077190" y="336550"/>
                </a:lnTo>
                <a:lnTo>
                  <a:pt x="1074022" y="346075"/>
                </a:lnTo>
                <a:lnTo>
                  <a:pt x="1070853" y="355997"/>
                </a:lnTo>
                <a:lnTo>
                  <a:pt x="1067289" y="364728"/>
                </a:lnTo>
                <a:lnTo>
                  <a:pt x="1063328" y="373460"/>
                </a:lnTo>
                <a:lnTo>
                  <a:pt x="1058972" y="382588"/>
                </a:lnTo>
                <a:lnTo>
                  <a:pt x="1054219" y="390525"/>
                </a:lnTo>
                <a:lnTo>
                  <a:pt x="1049863" y="398463"/>
                </a:lnTo>
                <a:lnTo>
                  <a:pt x="1044714" y="406003"/>
                </a:lnTo>
                <a:lnTo>
                  <a:pt x="1039565" y="413147"/>
                </a:lnTo>
                <a:lnTo>
                  <a:pt x="1034021" y="420291"/>
                </a:lnTo>
                <a:lnTo>
                  <a:pt x="1028872" y="427038"/>
                </a:lnTo>
                <a:lnTo>
                  <a:pt x="1022931" y="433388"/>
                </a:lnTo>
                <a:lnTo>
                  <a:pt x="1016990" y="439341"/>
                </a:lnTo>
                <a:lnTo>
                  <a:pt x="1011050" y="444897"/>
                </a:lnTo>
                <a:lnTo>
                  <a:pt x="1004713" y="450453"/>
                </a:lnTo>
                <a:lnTo>
                  <a:pt x="998376" y="455216"/>
                </a:lnTo>
                <a:lnTo>
                  <a:pt x="992039" y="459581"/>
                </a:lnTo>
                <a:lnTo>
                  <a:pt x="985702" y="463947"/>
                </a:lnTo>
                <a:lnTo>
                  <a:pt x="979365" y="467519"/>
                </a:lnTo>
                <a:lnTo>
                  <a:pt x="973028" y="471091"/>
                </a:lnTo>
                <a:lnTo>
                  <a:pt x="966692" y="473869"/>
                </a:lnTo>
                <a:lnTo>
                  <a:pt x="959959" y="477044"/>
                </a:lnTo>
                <a:lnTo>
                  <a:pt x="954018" y="479028"/>
                </a:lnTo>
                <a:lnTo>
                  <a:pt x="947681" y="480616"/>
                </a:lnTo>
                <a:lnTo>
                  <a:pt x="941344" y="482600"/>
                </a:lnTo>
                <a:lnTo>
                  <a:pt x="935404" y="483394"/>
                </a:lnTo>
                <a:lnTo>
                  <a:pt x="929067" y="484188"/>
                </a:lnTo>
                <a:lnTo>
                  <a:pt x="923126" y="484188"/>
                </a:lnTo>
                <a:lnTo>
                  <a:pt x="917977" y="484188"/>
                </a:lnTo>
                <a:lnTo>
                  <a:pt x="912829" y="483394"/>
                </a:lnTo>
                <a:lnTo>
                  <a:pt x="908076" y="482203"/>
                </a:lnTo>
                <a:lnTo>
                  <a:pt x="902531" y="480616"/>
                </a:lnTo>
                <a:lnTo>
                  <a:pt x="896987" y="478632"/>
                </a:lnTo>
                <a:lnTo>
                  <a:pt x="891046" y="476647"/>
                </a:lnTo>
                <a:lnTo>
                  <a:pt x="885105" y="473472"/>
                </a:lnTo>
                <a:lnTo>
                  <a:pt x="879561" y="470694"/>
                </a:lnTo>
                <a:lnTo>
                  <a:pt x="873620" y="466725"/>
                </a:lnTo>
                <a:lnTo>
                  <a:pt x="867283" y="463153"/>
                </a:lnTo>
                <a:lnTo>
                  <a:pt x="861342" y="458788"/>
                </a:lnTo>
                <a:lnTo>
                  <a:pt x="855005" y="454025"/>
                </a:lnTo>
                <a:lnTo>
                  <a:pt x="848669" y="449263"/>
                </a:lnTo>
                <a:lnTo>
                  <a:pt x="842728" y="444103"/>
                </a:lnTo>
                <a:lnTo>
                  <a:pt x="836391" y="438150"/>
                </a:lnTo>
                <a:lnTo>
                  <a:pt x="830450" y="432197"/>
                </a:lnTo>
                <a:lnTo>
                  <a:pt x="824114" y="425847"/>
                </a:lnTo>
                <a:lnTo>
                  <a:pt x="818173" y="419497"/>
                </a:lnTo>
                <a:lnTo>
                  <a:pt x="812628" y="412750"/>
                </a:lnTo>
                <a:lnTo>
                  <a:pt x="807083" y="405606"/>
                </a:lnTo>
                <a:lnTo>
                  <a:pt x="801539" y="398463"/>
                </a:lnTo>
                <a:lnTo>
                  <a:pt x="795994" y="390525"/>
                </a:lnTo>
                <a:lnTo>
                  <a:pt x="790845" y="382985"/>
                </a:lnTo>
                <a:lnTo>
                  <a:pt x="786093" y="374650"/>
                </a:lnTo>
                <a:lnTo>
                  <a:pt x="780944" y="366316"/>
                </a:lnTo>
                <a:lnTo>
                  <a:pt x="776588" y="357585"/>
                </a:lnTo>
                <a:lnTo>
                  <a:pt x="772231" y="349250"/>
                </a:lnTo>
                <a:lnTo>
                  <a:pt x="768271" y="340122"/>
                </a:lnTo>
                <a:lnTo>
                  <a:pt x="764706" y="330597"/>
                </a:lnTo>
                <a:lnTo>
                  <a:pt x="761142" y="321469"/>
                </a:lnTo>
                <a:lnTo>
                  <a:pt x="758369" y="311944"/>
                </a:lnTo>
                <a:lnTo>
                  <a:pt x="755201" y="302419"/>
                </a:lnTo>
                <a:lnTo>
                  <a:pt x="753221" y="308769"/>
                </a:lnTo>
                <a:lnTo>
                  <a:pt x="750448" y="313531"/>
                </a:lnTo>
                <a:lnTo>
                  <a:pt x="749260" y="315516"/>
                </a:lnTo>
                <a:lnTo>
                  <a:pt x="748072" y="316706"/>
                </a:lnTo>
                <a:lnTo>
                  <a:pt x="746884" y="317500"/>
                </a:lnTo>
                <a:lnTo>
                  <a:pt x="745696" y="317500"/>
                </a:lnTo>
                <a:lnTo>
                  <a:pt x="743715" y="317500"/>
                </a:lnTo>
                <a:lnTo>
                  <a:pt x="742131" y="316309"/>
                </a:lnTo>
                <a:lnTo>
                  <a:pt x="740943" y="315119"/>
                </a:lnTo>
                <a:lnTo>
                  <a:pt x="739755" y="313134"/>
                </a:lnTo>
                <a:lnTo>
                  <a:pt x="738567" y="310356"/>
                </a:lnTo>
                <a:lnTo>
                  <a:pt x="736983" y="307181"/>
                </a:lnTo>
                <a:lnTo>
                  <a:pt x="734606" y="299641"/>
                </a:lnTo>
                <a:lnTo>
                  <a:pt x="733022" y="290513"/>
                </a:lnTo>
                <a:lnTo>
                  <a:pt x="731834" y="280194"/>
                </a:lnTo>
                <a:lnTo>
                  <a:pt x="730250" y="268288"/>
                </a:lnTo>
                <a:lnTo>
                  <a:pt x="730250" y="255984"/>
                </a:lnTo>
                <a:lnTo>
                  <a:pt x="730250" y="243284"/>
                </a:lnTo>
                <a:lnTo>
                  <a:pt x="731834" y="231775"/>
                </a:lnTo>
                <a:lnTo>
                  <a:pt x="733022" y="221456"/>
                </a:lnTo>
                <a:lnTo>
                  <a:pt x="734606" y="212328"/>
                </a:lnTo>
                <a:lnTo>
                  <a:pt x="736983" y="204787"/>
                </a:lnTo>
                <a:lnTo>
                  <a:pt x="738567" y="201612"/>
                </a:lnTo>
                <a:lnTo>
                  <a:pt x="739755" y="198834"/>
                </a:lnTo>
                <a:lnTo>
                  <a:pt x="740943" y="196453"/>
                </a:lnTo>
                <a:lnTo>
                  <a:pt x="742131" y="195262"/>
                </a:lnTo>
                <a:lnTo>
                  <a:pt x="743715" y="194469"/>
                </a:lnTo>
                <a:lnTo>
                  <a:pt x="745696" y="194072"/>
                </a:lnTo>
                <a:lnTo>
                  <a:pt x="746488" y="194072"/>
                </a:lnTo>
                <a:lnTo>
                  <a:pt x="747280" y="194866"/>
                </a:lnTo>
                <a:lnTo>
                  <a:pt x="747676" y="186531"/>
                </a:lnTo>
                <a:lnTo>
                  <a:pt x="748072" y="178594"/>
                </a:lnTo>
                <a:lnTo>
                  <a:pt x="748864" y="171450"/>
                </a:lnTo>
                <a:lnTo>
                  <a:pt x="750052" y="164306"/>
                </a:lnTo>
                <a:lnTo>
                  <a:pt x="749260" y="155575"/>
                </a:lnTo>
                <a:lnTo>
                  <a:pt x="748864" y="147637"/>
                </a:lnTo>
                <a:lnTo>
                  <a:pt x="748864" y="139700"/>
                </a:lnTo>
                <a:lnTo>
                  <a:pt x="749260" y="132556"/>
                </a:lnTo>
                <a:lnTo>
                  <a:pt x="750052" y="125809"/>
                </a:lnTo>
                <a:lnTo>
                  <a:pt x="751240" y="119459"/>
                </a:lnTo>
                <a:lnTo>
                  <a:pt x="752429" y="113506"/>
                </a:lnTo>
                <a:lnTo>
                  <a:pt x="754013" y="107553"/>
                </a:lnTo>
                <a:lnTo>
                  <a:pt x="755993" y="102394"/>
                </a:lnTo>
                <a:lnTo>
                  <a:pt x="758369" y="98028"/>
                </a:lnTo>
                <a:lnTo>
                  <a:pt x="760746" y="93265"/>
                </a:lnTo>
                <a:lnTo>
                  <a:pt x="763122" y="89694"/>
                </a:lnTo>
                <a:lnTo>
                  <a:pt x="766686" y="85725"/>
                </a:lnTo>
                <a:lnTo>
                  <a:pt x="769459" y="82153"/>
                </a:lnTo>
                <a:lnTo>
                  <a:pt x="773419" y="79375"/>
                </a:lnTo>
                <a:lnTo>
                  <a:pt x="776984" y="76994"/>
                </a:lnTo>
                <a:lnTo>
                  <a:pt x="760350" y="76994"/>
                </a:lnTo>
                <a:lnTo>
                  <a:pt x="747280" y="77390"/>
                </a:lnTo>
                <a:lnTo>
                  <a:pt x="735794" y="78184"/>
                </a:lnTo>
                <a:lnTo>
                  <a:pt x="743715" y="73819"/>
                </a:lnTo>
                <a:lnTo>
                  <a:pt x="752032" y="68659"/>
                </a:lnTo>
                <a:lnTo>
                  <a:pt x="759953" y="63500"/>
                </a:lnTo>
                <a:lnTo>
                  <a:pt x="767874" y="57150"/>
                </a:lnTo>
                <a:lnTo>
                  <a:pt x="782924" y="45640"/>
                </a:lnTo>
                <a:lnTo>
                  <a:pt x="790053" y="40878"/>
                </a:lnTo>
                <a:lnTo>
                  <a:pt x="796390" y="36909"/>
                </a:lnTo>
                <a:lnTo>
                  <a:pt x="814212" y="28178"/>
                </a:lnTo>
                <a:lnTo>
                  <a:pt x="831242" y="21034"/>
                </a:lnTo>
                <a:lnTo>
                  <a:pt x="848273" y="15081"/>
                </a:lnTo>
                <a:lnTo>
                  <a:pt x="864511" y="9922"/>
                </a:lnTo>
                <a:lnTo>
                  <a:pt x="880749" y="5953"/>
                </a:lnTo>
                <a:lnTo>
                  <a:pt x="895799" y="3175"/>
                </a:lnTo>
                <a:lnTo>
                  <a:pt x="910849" y="1587"/>
                </a:lnTo>
                <a:lnTo>
                  <a:pt x="925106" y="0"/>
                </a:lnTo>
                <a:close/>
              </a:path>
            </a:pathLst>
          </a:cu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2352040" y="242570"/>
            <a:ext cx="4117340" cy="1774190"/>
            <a:chOff x="3635" y="-16"/>
            <a:chExt cx="6484" cy="2794"/>
          </a:xfrm>
        </p:grpSpPr>
        <p:sp>
          <p:nvSpPr>
            <p:cNvPr id="4" name=" 4"/>
            <p:cNvSpPr/>
            <p:nvPr/>
          </p:nvSpPr>
          <p:spPr bwMode="auto">
            <a:xfrm>
              <a:off x="3635" y="-16"/>
              <a:ext cx="6484" cy="2794"/>
            </a:xfrm>
            <a:custGeom>
              <a:avLst/>
              <a:gdLst>
                <a:gd name="T0" fmla="*/ 354414 w 2295525"/>
                <a:gd name="T1" fmla="*/ 1437494 h 1735138"/>
                <a:gd name="T2" fmla="*/ 223983 w 2295525"/>
                <a:gd name="T3" fmla="*/ 1389407 h 1735138"/>
                <a:gd name="T4" fmla="*/ 200120 w 2295525"/>
                <a:gd name="T5" fmla="*/ 1433678 h 1735138"/>
                <a:gd name="T6" fmla="*/ 1871799 w 2295525"/>
                <a:gd name="T7" fmla="*/ 1202082 h 1735138"/>
                <a:gd name="T8" fmla="*/ 1862595 w 2295525"/>
                <a:gd name="T9" fmla="*/ 1430571 h 1735138"/>
                <a:gd name="T10" fmla="*/ 1585813 w 2295525"/>
                <a:gd name="T11" fmla="*/ 1207999 h 1735138"/>
                <a:gd name="T12" fmla="*/ 1490656 w 2295525"/>
                <a:gd name="T13" fmla="*/ 1402297 h 1735138"/>
                <a:gd name="T14" fmla="*/ 1152749 w 2295525"/>
                <a:gd name="T15" fmla="*/ 1383558 h 1735138"/>
                <a:gd name="T16" fmla="*/ 1090837 w 2295525"/>
                <a:gd name="T17" fmla="*/ 1220821 h 1735138"/>
                <a:gd name="T18" fmla="*/ 783516 w 2295525"/>
                <a:gd name="T19" fmla="*/ 1424982 h 1735138"/>
                <a:gd name="T20" fmla="*/ 1483025 w 2295525"/>
                <a:gd name="T21" fmla="*/ 1122300 h 1735138"/>
                <a:gd name="T22" fmla="*/ 1518730 w 2295525"/>
                <a:gd name="T23" fmla="*/ 1215802 h 1735138"/>
                <a:gd name="T24" fmla="*/ 1183050 w 2295525"/>
                <a:gd name="T25" fmla="*/ 1170419 h 1735138"/>
                <a:gd name="T26" fmla="*/ 1093135 w 2295525"/>
                <a:gd name="T27" fmla="*/ 1129269 h 1735138"/>
                <a:gd name="T28" fmla="*/ 556942 w 2295525"/>
                <a:gd name="T29" fmla="*/ 1349470 h 1735138"/>
                <a:gd name="T30" fmla="*/ 575056 w 2295525"/>
                <a:gd name="T31" fmla="*/ 1122300 h 1735138"/>
                <a:gd name="T32" fmla="*/ 1862842 w 2295525"/>
                <a:gd name="T33" fmla="*/ 1073163 h 1735138"/>
                <a:gd name="T34" fmla="*/ 1818708 w 2295525"/>
                <a:gd name="T35" fmla="*/ 1141187 h 1735138"/>
                <a:gd name="T36" fmla="*/ 1616812 w 2295525"/>
                <a:gd name="T37" fmla="*/ 1141187 h 1735138"/>
                <a:gd name="T38" fmla="*/ 1710350 w 2295525"/>
                <a:gd name="T39" fmla="*/ 973592 h 1735138"/>
                <a:gd name="T40" fmla="*/ 1049969 w 2295525"/>
                <a:gd name="T41" fmla="*/ 1053775 h 1735138"/>
                <a:gd name="T42" fmla="*/ 1014682 w 2295525"/>
                <a:gd name="T43" fmla="*/ 1139873 h 1735138"/>
                <a:gd name="T44" fmla="*/ 810877 w 2295525"/>
                <a:gd name="T45" fmla="*/ 1148088 h 1735138"/>
                <a:gd name="T46" fmla="*/ 894641 w 2295525"/>
                <a:gd name="T47" fmla="*/ 977206 h 1735138"/>
                <a:gd name="T48" fmla="*/ 1442943 w 2295525"/>
                <a:gd name="T49" fmla="*/ 1075103 h 1735138"/>
                <a:gd name="T50" fmla="*/ 1436373 w 2295525"/>
                <a:gd name="T51" fmla="*/ 1150050 h 1735138"/>
                <a:gd name="T52" fmla="*/ 1208721 w 2295525"/>
                <a:gd name="T53" fmla="*/ 1078390 h 1735138"/>
                <a:gd name="T54" fmla="*/ 1323368 w 2295525"/>
                <a:gd name="T55" fmla="*/ 948876 h 1735138"/>
                <a:gd name="T56" fmla="*/ 1621695 w 2295525"/>
                <a:gd name="T57" fmla="*/ 933562 h 1735138"/>
                <a:gd name="T58" fmla="*/ 1479674 w 2295525"/>
                <a:gd name="T59" fmla="*/ 1082709 h 1735138"/>
                <a:gd name="T60" fmla="*/ 1414939 w 2295525"/>
                <a:gd name="T61" fmla="*/ 921326 h 1735138"/>
                <a:gd name="T62" fmla="*/ 734217 w 2295525"/>
                <a:gd name="T63" fmla="*/ 885923 h 1735138"/>
                <a:gd name="T64" fmla="*/ 821379 w 2295525"/>
                <a:gd name="T65" fmla="*/ 995880 h 1735138"/>
                <a:gd name="T66" fmla="*/ 569798 w 2295525"/>
                <a:gd name="T67" fmla="*/ 1011399 h 1735138"/>
                <a:gd name="T68" fmla="*/ 708465 w 2295525"/>
                <a:gd name="T69" fmla="*/ 874696 h 1735138"/>
                <a:gd name="T70" fmla="*/ 1179427 w 2295525"/>
                <a:gd name="T71" fmla="*/ 987627 h 1735138"/>
                <a:gd name="T72" fmla="*/ 1053942 w 2295525"/>
                <a:gd name="T73" fmla="*/ 998854 h 1735138"/>
                <a:gd name="T74" fmla="*/ 1081279 w 2295525"/>
                <a:gd name="T75" fmla="*/ 872390 h 1735138"/>
                <a:gd name="T76" fmla="*/ 630962 w 2295525"/>
                <a:gd name="T77" fmla="*/ 582190 h 1735138"/>
                <a:gd name="T78" fmla="*/ 650134 w 2295525"/>
                <a:gd name="T79" fmla="*/ 606180 h 1735138"/>
                <a:gd name="T80" fmla="*/ 568156 w 2295525"/>
                <a:gd name="T81" fmla="*/ 576931 h 1735138"/>
                <a:gd name="T82" fmla="*/ 423066 w 2295525"/>
                <a:gd name="T83" fmla="*/ 442769 h 1735138"/>
                <a:gd name="T84" fmla="*/ 467582 w 2295525"/>
                <a:gd name="T85" fmla="*/ 701168 h 1735138"/>
                <a:gd name="T86" fmla="*/ 431639 w 2295525"/>
                <a:gd name="T87" fmla="*/ 840254 h 1735138"/>
                <a:gd name="T88" fmla="*/ 233461 w 2295525"/>
                <a:gd name="T89" fmla="*/ 1059432 h 1735138"/>
                <a:gd name="T90" fmla="*/ 24401 w 2295525"/>
                <a:gd name="T91" fmla="*/ 753902 h 1735138"/>
                <a:gd name="T92" fmla="*/ 24071 w 2295525"/>
                <a:gd name="T93" fmla="*/ 496162 h 1735138"/>
                <a:gd name="T94" fmla="*/ 271712 w 2295525"/>
                <a:gd name="T95" fmla="*/ 589107 h 1735138"/>
                <a:gd name="T96" fmla="*/ 114945 w 2295525"/>
                <a:gd name="T97" fmla="*/ 167158 h 1735138"/>
                <a:gd name="T98" fmla="*/ 805855 w 2295525"/>
                <a:gd name="T99" fmla="*/ 635663 h 1735138"/>
                <a:gd name="T100" fmla="*/ 259204 w 2295525"/>
                <a:gd name="T101" fmla="*/ 33300 h 1735138"/>
                <a:gd name="T102" fmla="*/ 328699 w 2295525"/>
                <a:gd name="T103" fmla="*/ 129902 h 1735138"/>
                <a:gd name="T104" fmla="*/ 367892 w 2295525"/>
                <a:gd name="T105" fmla="*/ 169466 h 1735138"/>
                <a:gd name="T106" fmla="*/ 336932 w 2295525"/>
                <a:gd name="T107" fmla="*/ 328712 h 1735138"/>
                <a:gd name="T108" fmla="*/ 211447 w 2295525"/>
                <a:gd name="T109" fmla="*/ 381464 h 1735138"/>
                <a:gd name="T110" fmla="*/ 106711 w 2295525"/>
                <a:gd name="T111" fmla="*/ 261452 h 1735138"/>
                <a:gd name="T112" fmla="*/ 105065 w 2295525"/>
                <a:gd name="T113" fmla="*/ 98581 h 1735138"/>
                <a:gd name="T114" fmla="*/ 1739362 w 2295525"/>
                <a:gd name="T115" fmla="*/ 11210 h 1735138"/>
                <a:gd name="T116" fmla="*/ 1780178 w 2295525"/>
                <a:gd name="T117" fmla="*/ 665335 h 1735138"/>
                <a:gd name="T118" fmla="*/ 801905 w 2295525"/>
                <a:gd name="T119" fmla="*/ 719736 h 1735138"/>
                <a:gd name="T120" fmla="*/ 728501 w 2295525"/>
                <a:gd name="T121" fmla="*/ 578954 h 1735138"/>
                <a:gd name="T122" fmla="*/ 797296 w 2295525"/>
                <a:gd name="T123" fmla="*/ 2967 h 1735138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2295525" h="1735138">
                  <a:moveTo>
                    <a:pt x="350837" y="1671638"/>
                  </a:moveTo>
                  <a:lnTo>
                    <a:pt x="438244" y="1671638"/>
                  </a:lnTo>
                  <a:lnTo>
                    <a:pt x="442634" y="1674019"/>
                  </a:lnTo>
                  <a:lnTo>
                    <a:pt x="452213" y="1680766"/>
                  </a:lnTo>
                  <a:lnTo>
                    <a:pt x="458599" y="1685132"/>
                  </a:lnTo>
                  <a:lnTo>
                    <a:pt x="465384" y="1690291"/>
                  </a:lnTo>
                  <a:lnTo>
                    <a:pt x="472169" y="1695847"/>
                  </a:lnTo>
                  <a:lnTo>
                    <a:pt x="478156" y="1701404"/>
                  </a:lnTo>
                  <a:lnTo>
                    <a:pt x="483743" y="1706960"/>
                  </a:lnTo>
                  <a:lnTo>
                    <a:pt x="488533" y="1712913"/>
                  </a:lnTo>
                  <a:lnTo>
                    <a:pt x="490129" y="1715691"/>
                  </a:lnTo>
                  <a:lnTo>
                    <a:pt x="490928" y="1718072"/>
                  </a:lnTo>
                  <a:lnTo>
                    <a:pt x="491726" y="1720454"/>
                  </a:lnTo>
                  <a:lnTo>
                    <a:pt x="492125" y="1723232"/>
                  </a:lnTo>
                  <a:lnTo>
                    <a:pt x="491726" y="1725216"/>
                  </a:lnTo>
                  <a:lnTo>
                    <a:pt x="490928" y="1727201"/>
                  </a:lnTo>
                  <a:lnTo>
                    <a:pt x="489331" y="1729582"/>
                  </a:lnTo>
                  <a:lnTo>
                    <a:pt x="486537" y="1730772"/>
                  </a:lnTo>
                  <a:lnTo>
                    <a:pt x="483743" y="1732360"/>
                  </a:lnTo>
                  <a:lnTo>
                    <a:pt x="479752" y="1733551"/>
                  </a:lnTo>
                  <a:lnTo>
                    <a:pt x="475362" y="1734344"/>
                  </a:lnTo>
                  <a:lnTo>
                    <a:pt x="469774" y="1734741"/>
                  </a:lnTo>
                  <a:lnTo>
                    <a:pt x="462590" y="1735138"/>
                  </a:lnTo>
                  <a:lnTo>
                    <a:pt x="455805" y="1735138"/>
                  </a:lnTo>
                  <a:lnTo>
                    <a:pt x="449419" y="1734741"/>
                  </a:lnTo>
                  <a:lnTo>
                    <a:pt x="443432" y="1733947"/>
                  </a:lnTo>
                  <a:lnTo>
                    <a:pt x="437446" y="1733154"/>
                  </a:lnTo>
                  <a:lnTo>
                    <a:pt x="431858" y="1731566"/>
                  </a:lnTo>
                  <a:lnTo>
                    <a:pt x="427069" y="1730376"/>
                  </a:lnTo>
                  <a:lnTo>
                    <a:pt x="421481" y="1727994"/>
                  </a:lnTo>
                  <a:lnTo>
                    <a:pt x="416691" y="1726010"/>
                  </a:lnTo>
                  <a:lnTo>
                    <a:pt x="411902" y="1724026"/>
                  </a:lnTo>
                  <a:lnTo>
                    <a:pt x="402722" y="1718866"/>
                  </a:lnTo>
                  <a:lnTo>
                    <a:pt x="394341" y="1712913"/>
                  </a:lnTo>
                  <a:lnTo>
                    <a:pt x="385560" y="1706960"/>
                  </a:lnTo>
                  <a:lnTo>
                    <a:pt x="381968" y="1704579"/>
                  </a:lnTo>
                  <a:lnTo>
                    <a:pt x="379573" y="1703785"/>
                  </a:lnTo>
                  <a:lnTo>
                    <a:pt x="377578" y="1703785"/>
                  </a:lnTo>
                  <a:lnTo>
                    <a:pt x="376780" y="1704182"/>
                  </a:lnTo>
                  <a:lnTo>
                    <a:pt x="376380" y="1705372"/>
                  </a:lnTo>
                  <a:lnTo>
                    <a:pt x="375582" y="1706563"/>
                  </a:lnTo>
                  <a:lnTo>
                    <a:pt x="375183" y="1707357"/>
                  </a:lnTo>
                  <a:lnTo>
                    <a:pt x="373986" y="1707754"/>
                  </a:lnTo>
                  <a:lnTo>
                    <a:pt x="364008" y="1707357"/>
                  </a:lnTo>
                  <a:lnTo>
                    <a:pt x="358420" y="1706563"/>
                  </a:lnTo>
                  <a:lnTo>
                    <a:pt x="356425" y="1706166"/>
                  </a:lnTo>
                  <a:lnTo>
                    <a:pt x="355227" y="1705769"/>
                  </a:lnTo>
                  <a:lnTo>
                    <a:pt x="353232" y="1697435"/>
                  </a:lnTo>
                  <a:lnTo>
                    <a:pt x="352433" y="1690688"/>
                  </a:lnTo>
                  <a:lnTo>
                    <a:pt x="351635" y="1685132"/>
                  </a:lnTo>
                  <a:lnTo>
                    <a:pt x="351236" y="1680766"/>
                  </a:lnTo>
                  <a:lnTo>
                    <a:pt x="351635" y="1677988"/>
                  </a:lnTo>
                  <a:lnTo>
                    <a:pt x="351635" y="1676004"/>
                  </a:lnTo>
                  <a:lnTo>
                    <a:pt x="352433" y="1674019"/>
                  </a:lnTo>
                  <a:lnTo>
                    <a:pt x="350837" y="1671638"/>
                  </a:lnTo>
                  <a:close/>
                  <a:moveTo>
                    <a:pt x="168275" y="1670050"/>
                  </a:moveTo>
                  <a:lnTo>
                    <a:pt x="265566" y="1670050"/>
                  </a:lnTo>
                  <a:lnTo>
                    <a:pt x="269899" y="1672491"/>
                  </a:lnTo>
                  <a:lnTo>
                    <a:pt x="281322" y="1679406"/>
                  </a:lnTo>
                  <a:lnTo>
                    <a:pt x="288018" y="1683881"/>
                  </a:lnTo>
                  <a:lnTo>
                    <a:pt x="295502" y="1689170"/>
                  </a:lnTo>
                  <a:lnTo>
                    <a:pt x="302986" y="1694458"/>
                  </a:lnTo>
                  <a:lnTo>
                    <a:pt x="309682" y="1700560"/>
                  </a:lnTo>
                  <a:lnTo>
                    <a:pt x="315984" y="1706255"/>
                  </a:lnTo>
                  <a:lnTo>
                    <a:pt x="318742" y="1709510"/>
                  </a:lnTo>
                  <a:lnTo>
                    <a:pt x="321105" y="1711950"/>
                  </a:lnTo>
                  <a:lnTo>
                    <a:pt x="322681" y="1714798"/>
                  </a:lnTo>
                  <a:lnTo>
                    <a:pt x="323862" y="1717646"/>
                  </a:lnTo>
                  <a:lnTo>
                    <a:pt x="325044" y="1720086"/>
                  </a:lnTo>
                  <a:lnTo>
                    <a:pt x="325438" y="1722934"/>
                  </a:lnTo>
                  <a:lnTo>
                    <a:pt x="325044" y="1724968"/>
                  </a:lnTo>
                  <a:lnTo>
                    <a:pt x="323862" y="1727002"/>
                  </a:lnTo>
                  <a:lnTo>
                    <a:pt x="321893" y="1728629"/>
                  </a:lnTo>
                  <a:lnTo>
                    <a:pt x="319529" y="1730663"/>
                  </a:lnTo>
                  <a:lnTo>
                    <a:pt x="315984" y="1732290"/>
                  </a:lnTo>
                  <a:lnTo>
                    <a:pt x="312046" y="1733104"/>
                  </a:lnTo>
                  <a:lnTo>
                    <a:pt x="306531" y="1734324"/>
                  </a:lnTo>
                  <a:lnTo>
                    <a:pt x="300229" y="1734731"/>
                  </a:lnTo>
                  <a:lnTo>
                    <a:pt x="292351" y="1735138"/>
                  </a:lnTo>
                  <a:lnTo>
                    <a:pt x="285261" y="1735138"/>
                  </a:lnTo>
                  <a:lnTo>
                    <a:pt x="278171" y="1734731"/>
                  </a:lnTo>
                  <a:lnTo>
                    <a:pt x="271475" y="1733918"/>
                  </a:lnTo>
                  <a:lnTo>
                    <a:pt x="264778" y="1732697"/>
                  </a:lnTo>
                  <a:lnTo>
                    <a:pt x="258476" y="1731477"/>
                  </a:lnTo>
                  <a:lnTo>
                    <a:pt x="252568" y="1729850"/>
                  </a:lnTo>
                  <a:lnTo>
                    <a:pt x="247053" y="1727816"/>
                  </a:lnTo>
                  <a:lnTo>
                    <a:pt x="241145" y="1725782"/>
                  </a:lnTo>
                  <a:lnTo>
                    <a:pt x="236024" y="1723748"/>
                  </a:lnTo>
                  <a:lnTo>
                    <a:pt x="225783" y="1718052"/>
                  </a:lnTo>
                  <a:lnTo>
                    <a:pt x="215936" y="1712357"/>
                  </a:lnTo>
                  <a:lnTo>
                    <a:pt x="206876" y="1706255"/>
                  </a:lnTo>
                  <a:lnTo>
                    <a:pt x="202543" y="1703814"/>
                  </a:lnTo>
                  <a:lnTo>
                    <a:pt x="200180" y="1703001"/>
                  </a:lnTo>
                  <a:lnTo>
                    <a:pt x="198211" y="1703001"/>
                  </a:lnTo>
                  <a:lnTo>
                    <a:pt x="197423" y="1703408"/>
                  </a:lnTo>
                  <a:lnTo>
                    <a:pt x="196241" y="1704628"/>
                  </a:lnTo>
                  <a:lnTo>
                    <a:pt x="195847" y="1705848"/>
                  </a:lnTo>
                  <a:lnTo>
                    <a:pt x="195060" y="1706662"/>
                  </a:lnTo>
                  <a:lnTo>
                    <a:pt x="193878" y="1707069"/>
                  </a:lnTo>
                  <a:lnTo>
                    <a:pt x="182455" y="1706662"/>
                  </a:lnTo>
                  <a:lnTo>
                    <a:pt x="176941" y="1705848"/>
                  </a:lnTo>
                  <a:lnTo>
                    <a:pt x="174183" y="1705442"/>
                  </a:lnTo>
                  <a:lnTo>
                    <a:pt x="173002" y="1705035"/>
                  </a:lnTo>
                  <a:lnTo>
                    <a:pt x="171032" y="1696492"/>
                  </a:lnTo>
                  <a:lnTo>
                    <a:pt x="169457" y="1689576"/>
                  </a:lnTo>
                  <a:lnTo>
                    <a:pt x="169063" y="1683881"/>
                  </a:lnTo>
                  <a:lnTo>
                    <a:pt x="168669" y="1679406"/>
                  </a:lnTo>
                  <a:lnTo>
                    <a:pt x="169063" y="1676152"/>
                  </a:lnTo>
                  <a:lnTo>
                    <a:pt x="169063" y="1674118"/>
                  </a:lnTo>
                  <a:lnTo>
                    <a:pt x="169457" y="1672491"/>
                  </a:lnTo>
                  <a:lnTo>
                    <a:pt x="168275" y="1670050"/>
                  </a:lnTo>
                  <a:close/>
                  <a:moveTo>
                    <a:pt x="1942197" y="1444625"/>
                  </a:moveTo>
                  <a:lnTo>
                    <a:pt x="2238486" y="1444625"/>
                  </a:lnTo>
                  <a:lnTo>
                    <a:pt x="2244427" y="1445021"/>
                  </a:lnTo>
                  <a:lnTo>
                    <a:pt x="2249973" y="1445812"/>
                  </a:lnTo>
                  <a:lnTo>
                    <a:pt x="2255518" y="1447000"/>
                  </a:lnTo>
                  <a:lnTo>
                    <a:pt x="2260272" y="1448978"/>
                  </a:lnTo>
                  <a:lnTo>
                    <a:pt x="2265421" y="1451748"/>
                  </a:lnTo>
                  <a:lnTo>
                    <a:pt x="2270174" y="1454123"/>
                  </a:lnTo>
                  <a:lnTo>
                    <a:pt x="2274532" y="1457289"/>
                  </a:lnTo>
                  <a:lnTo>
                    <a:pt x="2278493" y="1461246"/>
                  </a:lnTo>
                  <a:lnTo>
                    <a:pt x="2282454" y="1465204"/>
                  </a:lnTo>
                  <a:lnTo>
                    <a:pt x="2285623" y="1469557"/>
                  </a:lnTo>
                  <a:lnTo>
                    <a:pt x="2287999" y="1474306"/>
                  </a:lnTo>
                  <a:lnTo>
                    <a:pt x="2290772" y="1479451"/>
                  </a:lnTo>
                  <a:lnTo>
                    <a:pt x="2292356" y="1484200"/>
                  </a:lnTo>
                  <a:lnTo>
                    <a:pt x="2293941" y="1489740"/>
                  </a:lnTo>
                  <a:lnTo>
                    <a:pt x="2294733" y="1495280"/>
                  </a:lnTo>
                  <a:lnTo>
                    <a:pt x="2295525" y="1501217"/>
                  </a:lnTo>
                  <a:lnTo>
                    <a:pt x="2295525" y="1665451"/>
                  </a:lnTo>
                  <a:lnTo>
                    <a:pt x="2294733" y="1671387"/>
                  </a:lnTo>
                  <a:lnTo>
                    <a:pt x="2293941" y="1676927"/>
                  </a:lnTo>
                  <a:lnTo>
                    <a:pt x="2292356" y="1682468"/>
                  </a:lnTo>
                  <a:lnTo>
                    <a:pt x="2290772" y="1688008"/>
                  </a:lnTo>
                  <a:lnTo>
                    <a:pt x="2287999" y="1692361"/>
                  </a:lnTo>
                  <a:lnTo>
                    <a:pt x="2285623" y="1697110"/>
                  </a:lnTo>
                  <a:lnTo>
                    <a:pt x="2282454" y="1701859"/>
                  </a:lnTo>
                  <a:lnTo>
                    <a:pt x="2278493" y="1705421"/>
                  </a:lnTo>
                  <a:lnTo>
                    <a:pt x="2274532" y="1709378"/>
                  </a:lnTo>
                  <a:lnTo>
                    <a:pt x="2270174" y="1712544"/>
                  </a:lnTo>
                  <a:lnTo>
                    <a:pt x="2265421" y="1715315"/>
                  </a:lnTo>
                  <a:lnTo>
                    <a:pt x="2260272" y="1717689"/>
                  </a:lnTo>
                  <a:lnTo>
                    <a:pt x="2255518" y="1719668"/>
                  </a:lnTo>
                  <a:lnTo>
                    <a:pt x="2249973" y="1720855"/>
                  </a:lnTo>
                  <a:lnTo>
                    <a:pt x="2244427" y="1722042"/>
                  </a:lnTo>
                  <a:lnTo>
                    <a:pt x="2238486" y="1722438"/>
                  </a:lnTo>
                  <a:lnTo>
                    <a:pt x="1942197" y="1722438"/>
                  </a:lnTo>
                  <a:lnTo>
                    <a:pt x="1936652" y="1722042"/>
                  </a:lnTo>
                  <a:lnTo>
                    <a:pt x="1931106" y="1720855"/>
                  </a:lnTo>
                  <a:lnTo>
                    <a:pt x="1925561" y="1719668"/>
                  </a:lnTo>
                  <a:lnTo>
                    <a:pt x="1920412" y="1717689"/>
                  </a:lnTo>
                  <a:lnTo>
                    <a:pt x="1915262" y="1715315"/>
                  </a:lnTo>
                  <a:lnTo>
                    <a:pt x="1910905" y="1712544"/>
                  </a:lnTo>
                  <a:lnTo>
                    <a:pt x="1906548" y="1709378"/>
                  </a:lnTo>
                  <a:lnTo>
                    <a:pt x="1902191" y="1705421"/>
                  </a:lnTo>
                  <a:lnTo>
                    <a:pt x="1899022" y="1701859"/>
                  </a:lnTo>
                  <a:lnTo>
                    <a:pt x="1895457" y="1697110"/>
                  </a:lnTo>
                  <a:lnTo>
                    <a:pt x="1892684" y="1692361"/>
                  </a:lnTo>
                  <a:lnTo>
                    <a:pt x="1890307" y="1688008"/>
                  </a:lnTo>
                  <a:lnTo>
                    <a:pt x="1888327" y="1682468"/>
                  </a:lnTo>
                  <a:lnTo>
                    <a:pt x="1887139" y="1676927"/>
                  </a:lnTo>
                  <a:lnTo>
                    <a:pt x="1886346" y="1671387"/>
                  </a:lnTo>
                  <a:lnTo>
                    <a:pt x="1885950" y="1665451"/>
                  </a:lnTo>
                  <a:lnTo>
                    <a:pt x="1885950" y="1501217"/>
                  </a:lnTo>
                  <a:lnTo>
                    <a:pt x="1886346" y="1495280"/>
                  </a:lnTo>
                  <a:lnTo>
                    <a:pt x="1887139" y="1489740"/>
                  </a:lnTo>
                  <a:lnTo>
                    <a:pt x="1888327" y="1484200"/>
                  </a:lnTo>
                  <a:lnTo>
                    <a:pt x="1890307" y="1479451"/>
                  </a:lnTo>
                  <a:lnTo>
                    <a:pt x="1892684" y="1474306"/>
                  </a:lnTo>
                  <a:lnTo>
                    <a:pt x="1895457" y="1469557"/>
                  </a:lnTo>
                  <a:lnTo>
                    <a:pt x="1899022" y="1465204"/>
                  </a:lnTo>
                  <a:lnTo>
                    <a:pt x="1902191" y="1461246"/>
                  </a:lnTo>
                  <a:lnTo>
                    <a:pt x="1906548" y="1457289"/>
                  </a:lnTo>
                  <a:lnTo>
                    <a:pt x="1910905" y="1454123"/>
                  </a:lnTo>
                  <a:lnTo>
                    <a:pt x="1915262" y="1451748"/>
                  </a:lnTo>
                  <a:lnTo>
                    <a:pt x="1920412" y="1448978"/>
                  </a:lnTo>
                  <a:lnTo>
                    <a:pt x="1925561" y="1447000"/>
                  </a:lnTo>
                  <a:lnTo>
                    <a:pt x="1931106" y="1445812"/>
                  </a:lnTo>
                  <a:lnTo>
                    <a:pt x="1936652" y="1445021"/>
                  </a:lnTo>
                  <a:lnTo>
                    <a:pt x="1942197" y="1444625"/>
                  </a:lnTo>
                  <a:close/>
                  <a:moveTo>
                    <a:pt x="1445637" y="1444625"/>
                  </a:moveTo>
                  <a:lnTo>
                    <a:pt x="1743650" y="1444625"/>
                  </a:lnTo>
                  <a:lnTo>
                    <a:pt x="1749627" y="1445021"/>
                  </a:lnTo>
                  <a:lnTo>
                    <a:pt x="1755204" y="1445812"/>
                  </a:lnTo>
                  <a:lnTo>
                    <a:pt x="1760384" y="1447000"/>
                  </a:lnTo>
                  <a:lnTo>
                    <a:pt x="1765563" y="1448978"/>
                  </a:lnTo>
                  <a:lnTo>
                    <a:pt x="1770743" y="1451748"/>
                  </a:lnTo>
                  <a:lnTo>
                    <a:pt x="1775524" y="1454123"/>
                  </a:lnTo>
                  <a:lnTo>
                    <a:pt x="1779508" y="1457289"/>
                  </a:lnTo>
                  <a:lnTo>
                    <a:pt x="1783890" y="1461246"/>
                  </a:lnTo>
                  <a:lnTo>
                    <a:pt x="1787476" y="1465204"/>
                  </a:lnTo>
                  <a:lnTo>
                    <a:pt x="1790663" y="1469557"/>
                  </a:lnTo>
                  <a:lnTo>
                    <a:pt x="1793452" y="1474306"/>
                  </a:lnTo>
                  <a:lnTo>
                    <a:pt x="1796241" y="1479451"/>
                  </a:lnTo>
                  <a:lnTo>
                    <a:pt x="1797835" y="1484200"/>
                  </a:lnTo>
                  <a:lnTo>
                    <a:pt x="1799428" y="1489740"/>
                  </a:lnTo>
                  <a:lnTo>
                    <a:pt x="1800225" y="1495280"/>
                  </a:lnTo>
                  <a:lnTo>
                    <a:pt x="1800225" y="1501217"/>
                  </a:lnTo>
                  <a:lnTo>
                    <a:pt x="1800225" y="1665451"/>
                  </a:lnTo>
                  <a:lnTo>
                    <a:pt x="1800225" y="1671387"/>
                  </a:lnTo>
                  <a:lnTo>
                    <a:pt x="1799428" y="1676927"/>
                  </a:lnTo>
                  <a:lnTo>
                    <a:pt x="1797835" y="1682468"/>
                  </a:lnTo>
                  <a:lnTo>
                    <a:pt x="1796241" y="1688008"/>
                  </a:lnTo>
                  <a:lnTo>
                    <a:pt x="1793452" y="1692361"/>
                  </a:lnTo>
                  <a:lnTo>
                    <a:pt x="1790663" y="1697110"/>
                  </a:lnTo>
                  <a:lnTo>
                    <a:pt x="1787476" y="1701859"/>
                  </a:lnTo>
                  <a:lnTo>
                    <a:pt x="1783890" y="1705421"/>
                  </a:lnTo>
                  <a:lnTo>
                    <a:pt x="1779508" y="1709378"/>
                  </a:lnTo>
                  <a:lnTo>
                    <a:pt x="1775524" y="1712544"/>
                  </a:lnTo>
                  <a:lnTo>
                    <a:pt x="1770743" y="1715315"/>
                  </a:lnTo>
                  <a:lnTo>
                    <a:pt x="1765563" y="1717689"/>
                  </a:lnTo>
                  <a:lnTo>
                    <a:pt x="1760384" y="1719668"/>
                  </a:lnTo>
                  <a:lnTo>
                    <a:pt x="1755204" y="1720855"/>
                  </a:lnTo>
                  <a:lnTo>
                    <a:pt x="1749627" y="1722042"/>
                  </a:lnTo>
                  <a:lnTo>
                    <a:pt x="1743650" y="1722438"/>
                  </a:lnTo>
                  <a:lnTo>
                    <a:pt x="1445637" y="1722438"/>
                  </a:lnTo>
                  <a:lnTo>
                    <a:pt x="1439661" y="1722042"/>
                  </a:lnTo>
                  <a:lnTo>
                    <a:pt x="1434083" y="1720855"/>
                  </a:lnTo>
                  <a:lnTo>
                    <a:pt x="1428904" y="1719668"/>
                  </a:lnTo>
                  <a:lnTo>
                    <a:pt x="1423724" y="1717689"/>
                  </a:lnTo>
                  <a:lnTo>
                    <a:pt x="1418545" y="1715315"/>
                  </a:lnTo>
                  <a:lnTo>
                    <a:pt x="1413764" y="1712544"/>
                  </a:lnTo>
                  <a:lnTo>
                    <a:pt x="1409780" y="1709378"/>
                  </a:lnTo>
                  <a:lnTo>
                    <a:pt x="1405397" y="1705421"/>
                  </a:lnTo>
                  <a:lnTo>
                    <a:pt x="1401811" y="1701859"/>
                  </a:lnTo>
                  <a:lnTo>
                    <a:pt x="1398624" y="1697110"/>
                  </a:lnTo>
                  <a:lnTo>
                    <a:pt x="1395835" y="1692361"/>
                  </a:lnTo>
                  <a:lnTo>
                    <a:pt x="1393046" y="1688008"/>
                  </a:lnTo>
                  <a:lnTo>
                    <a:pt x="1391453" y="1682468"/>
                  </a:lnTo>
                  <a:lnTo>
                    <a:pt x="1389859" y="1676927"/>
                  </a:lnTo>
                  <a:lnTo>
                    <a:pt x="1389062" y="1671387"/>
                  </a:lnTo>
                  <a:lnTo>
                    <a:pt x="1389062" y="1665451"/>
                  </a:lnTo>
                  <a:lnTo>
                    <a:pt x="1389062" y="1501217"/>
                  </a:lnTo>
                  <a:lnTo>
                    <a:pt x="1389062" y="1495280"/>
                  </a:lnTo>
                  <a:lnTo>
                    <a:pt x="1389859" y="1489740"/>
                  </a:lnTo>
                  <a:lnTo>
                    <a:pt x="1391453" y="1484200"/>
                  </a:lnTo>
                  <a:lnTo>
                    <a:pt x="1393046" y="1479451"/>
                  </a:lnTo>
                  <a:lnTo>
                    <a:pt x="1395835" y="1474306"/>
                  </a:lnTo>
                  <a:lnTo>
                    <a:pt x="1398624" y="1469557"/>
                  </a:lnTo>
                  <a:lnTo>
                    <a:pt x="1401811" y="1465204"/>
                  </a:lnTo>
                  <a:lnTo>
                    <a:pt x="1405397" y="1461246"/>
                  </a:lnTo>
                  <a:lnTo>
                    <a:pt x="1409780" y="1457289"/>
                  </a:lnTo>
                  <a:lnTo>
                    <a:pt x="1413764" y="1454123"/>
                  </a:lnTo>
                  <a:lnTo>
                    <a:pt x="1418545" y="1451748"/>
                  </a:lnTo>
                  <a:lnTo>
                    <a:pt x="1423724" y="1448978"/>
                  </a:lnTo>
                  <a:lnTo>
                    <a:pt x="1428904" y="1447000"/>
                  </a:lnTo>
                  <a:lnTo>
                    <a:pt x="1434083" y="1445812"/>
                  </a:lnTo>
                  <a:lnTo>
                    <a:pt x="1439661" y="1445021"/>
                  </a:lnTo>
                  <a:lnTo>
                    <a:pt x="1445637" y="1444625"/>
                  </a:lnTo>
                  <a:close/>
                  <a:moveTo>
                    <a:pt x="971098" y="1444625"/>
                  </a:moveTo>
                  <a:lnTo>
                    <a:pt x="1267674" y="1444625"/>
                  </a:lnTo>
                  <a:lnTo>
                    <a:pt x="1273224" y="1445021"/>
                  </a:lnTo>
                  <a:lnTo>
                    <a:pt x="1278775" y="1445812"/>
                  </a:lnTo>
                  <a:lnTo>
                    <a:pt x="1284326" y="1447000"/>
                  </a:lnTo>
                  <a:lnTo>
                    <a:pt x="1289481" y="1448978"/>
                  </a:lnTo>
                  <a:lnTo>
                    <a:pt x="1294635" y="1451748"/>
                  </a:lnTo>
                  <a:lnTo>
                    <a:pt x="1298996" y="1454123"/>
                  </a:lnTo>
                  <a:lnTo>
                    <a:pt x="1303358" y="1457289"/>
                  </a:lnTo>
                  <a:lnTo>
                    <a:pt x="1307719" y="1461246"/>
                  </a:lnTo>
                  <a:lnTo>
                    <a:pt x="1311288" y="1465204"/>
                  </a:lnTo>
                  <a:lnTo>
                    <a:pt x="1314459" y="1469557"/>
                  </a:lnTo>
                  <a:lnTo>
                    <a:pt x="1317235" y="1474306"/>
                  </a:lnTo>
                  <a:lnTo>
                    <a:pt x="1319614" y="1479451"/>
                  </a:lnTo>
                  <a:lnTo>
                    <a:pt x="1321596" y="1484200"/>
                  </a:lnTo>
                  <a:lnTo>
                    <a:pt x="1323182" y="1489740"/>
                  </a:lnTo>
                  <a:lnTo>
                    <a:pt x="1323975" y="1495280"/>
                  </a:lnTo>
                  <a:lnTo>
                    <a:pt x="1323975" y="1501217"/>
                  </a:lnTo>
                  <a:lnTo>
                    <a:pt x="1323975" y="1665451"/>
                  </a:lnTo>
                  <a:lnTo>
                    <a:pt x="1323975" y="1671387"/>
                  </a:lnTo>
                  <a:lnTo>
                    <a:pt x="1323182" y="1676927"/>
                  </a:lnTo>
                  <a:lnTo>
                    <a:pt x="1321596" y="1682468"/>
                  </a:lnTo>
                  <a:lnTo>
                    <a:pt x="1319614" y="1688008"/>
                  </a:lnTo>
                  <a:lnTo>
                    <a:pt x="1317235" y="1692361"/>
                  </a:lnTo>
                  <a:lnTo>
                    <a:pt x="1314459" y="1697110"/>
                  </a:lnTo>
                  <a:lnTo>
                    <a:pt x="1311288" y="1701859"/>
                  </a:lnTo>
                  <a:lnTo>
                    <a:pt x="1307719" y="1705421"/>
                  </a:lnTo>
                  <a:lnTo>
                    <a:pt x="1303358" y="1709378"/>
                  </a:lnTo>
                  <a:lnTo>
                    <a:pt x="1298996" y="1712544"/>
                  </a:lnTo>
                  <a:lnTo>
                    <a:pt x="1294635" y="1715315"/>
                  </a:lnTo>
                  <a:lnTo>
                    <a:pt x="1289481" y="1717689"/>
                  </a:lnTo>
                  <a:lnTo>
                    <a:pt x="1284326" y="1719668"/>
                  </a:lnTo>
                  <a:lnTo>
                    <a:pt x="1278775" y="1720855"/>
                  </a:lnTo>
                  <a:lnTo>
                    <a:pt x="1273224" y="1722042"/>
                  </a:lnTo>
                  <a:lnTo>
                    <a:pt x="1267674" y="1722438"/>
                  </a:lnTo>
                  <a:lnTo>
                    <a:pt x="971098" y="1722438"/>
                  </a:lnTo>
                  <a:lnTo>
                    <a:pt x="965151" y="1722042"/>
                  </a:lnTo>
                  <a:lnTo>
                    <a:pt x="959600" y="1720855"/>
                  </a:lnTo>
                  <a:lnTo>
                    <a:pt x="954049" y="1719668"/>
                  </a:lnTo>
                  <a:lnTo>
                    <a:pt x="949291" y="1717689"/>
                  </a:lnTo>
                  <a:lnTo>
                    <a:pt x="944137" y="1715315"/>
                  </a:lnTo>
                  <a:lnTo>
                    <a:pt x="939379" y="1712544"/>
                  </a:lnTo>
                  <a:lnTo>
                    <a:pt x="935414" y="1709378"/>
                  </a:lnTo>
                  <a:lnTo>
                    <a:pt x="931053" y="1705421"/>
                  </a:lnTo>
                  <a:lnTo>
                    <a:pt x="927088" y="1701859"/>
                  </a:lnTo>
                  <a:lnTo>
                    <a:pt x="924312" y="1697110"/>
                  </a:lnTo>
                  <a:lnTo>
                    <a:pt x="921140" y="1692361"/>
                  </a:lnTo>
                  <a:lnTo>
                    <a:pt x="918762" y="1688008"/>
                  </a:lnTo>
                  <a:lnTo>
                    <a:pt x="917176" y="1682468"/>
                  </a:lnTo>
                  <a:lnTo>
                    <a:pt x="915590" y="1676927"/>
                  </a:lnTo>
                  <a:lnTo>
                    <a:pt x="914400" y="1671387"/>
                  </a:lnTo>
                  <a:lnTo>
                    <a:pt x="914400" y="1665451"/>
                  </a:lnTo>
                  <a:lnTo>
                    <a:pt x="914400" y="1501217"/>
                  </a:lnTo>
                  <a:lnTo>
                    <a:pt x="914400" y="1495280"/>
                  </a:lnTo>
                  <a:lnTo>
                    <a:pt x="915590" y="1489740"/>
                  </a:lnTo>
                  <a:lnTo>
                    <a:pt x="917176" y="1484200"/>
                  </a:lnTo>
                  <a:lnTo>
                    <a:pt x="918762" y="1479451"/>
                  </a:lnTo>
                  <a:lnTo>
                    <a:pt x="921140" y="1474306"/>
                  </a:lnTo>
                  <a:lnTo>
                    <a:pt x="924312" y="1469557"/>
                  </a:lnTo>
                  <a:lnTo>
                    <a:pt x="927088" y="1465204"/>
                  </a:lnTo>
                  <a:lnTo>
                    <a:pt x="931053" y="1461246"/>
                  </a:lnTo>
                  <a:lnTo>
                    <a:pt x="935414" y="1457289"/>
                  </a:lnTo>
                  <a:lnTo>
                    <a:pt x="939379" y="1454123"/>
                  </a:lnTo>
                  <a:lnTo>
                    <a:pt x="944137" y="1451748"/>
                  </a:lnTo>
                  <a:lnTo>
                    <a:pt x="949291" y="1448978"/>
                  </a:lnTo>
                  <a:lnTo>
                    <a:pt x="954049" y="1447000"/>
                  </a:lnTo>
                  <a:lnTo>
                    <a:pt x="959600" y="1445812"/>
                  </a:lnTo>
                  <a:lnTo>
                    <a:pt x="965151" y="1445021"/>
                  </a:lnTo>
                  <a:lnTo>
                    <a:pt x="971098" y="1444625"/>
                  </a:lnTo>
                  <a:close/>
                  <a:moveTo>
                    <a:pt x="1787045" y="1350963"/>
                  </a:moveTo>
                  <a:lnTo>
                    <a:pt x="1913358" y="1350963"/>
                  </a:lnTo>
                  <a:lnTo>
                    <a:pt x="1913358" y="1366815"/>
                  </a:lnTo>
                  <a:lnTo>
                    <a:pt x="1914148" y="1381479"/>
                  </a:lnTo>
                  <a:lnTo>
                    <a:pt x="1915332" y="1395746"/>
                  </a:lnTo>
                  <a:lnTo>
                    <a:pt x="1917700" y="1409617"/>
                  </a:lnTo>
                  <a:lnTo>
                    <a:pt x="1910200" y="1412391"/>
                  </a:lnTo>
                  <a:lnTo>
                    <a:pt x="1903095" y="1414769"/>
                  </a:lnTo>
                  <a:lnTo>
                    <a:pt x="1896385" y="1418732"/>
                  </a:lnTo>
                  <a:lnTo>
                    <a:pt x="1890069" y="1422299"/>
                  </a:lnTo>
                  <a:lnTo>
                    <a:pt x="1883753" y="1427055"/>
                  </a:lnTo>
                  <a:lnTo>
                    <a:pt x="1877833" y="1431810"/>
                  </a:lnTo>
                  <a:lnTo>
                    <a:pt x="1872306" y="1437359"/>
                  </a:lnTo>
                  <a:lnTo>
                    <a:pt x="1867570" y="1442907"/>
                  </a:lnTo>
                  <a:lnTo>
                    <a:pt x="1863228" y="1448852"/>
                  </a:lnTo>
                  <a:lnTo>
                    <a:pt x="1859280" y="1455589"/>
                  </a:lnTo>
                  <a:lnTo>
                    <a:pt x="1856122" y="1462326"/>
                  </a:lnTo>
                  <a:lnTo>
                    <a:pt x="1852965" y="1469460"/>
                  </a:lnTo>
                  <a:lnTo>
                    <a:pt x="1850596" y="1476990"/>
                  </a:lnTo>
                  <a:lnTo>
                    <a:pt x="1849017" y="1484916"/>
                  </a:lnTo>
                  <a:lnTo>
                    <a:pt x="1847833" y="1492842"/>
                  </a:lnTo>
                  <a:lnTo>
                    <a:pt x="1847438" y="1500768"/>
                  </a:lnTo>
                  <a:lnTo>
                    <a:pt x="1847438" y="1628776"/>
                  </a:lnTo>
                  <a:lnTo>
                    <a:pt x="1837570" y="1628776"/>
                  </a:lnTo>
                  <a:lnTo>
                    <a:pt x="1837570" y="1500768"/>
                  </a:lnTo>
                  <a:lnTo>
                    <a:pt x="1837175" y="1492842"/>
                  </a:lnTo>
                  <a:lnTo>
                    <a:pt x="1836386" y="1485312"/>
                  </a:lnTo>
                  <a:lnTo>
                    <a:pt x="1834412" y="1478178"/>
                  </a:lnTo>
                  <a:lnTo>
                    <a:pt x="1832439" y="1470252"/>
                  </a:lnTo>
                  <a:lnTo>
                    <a:pt x="1830070" y="1463515"/>
                  </a:lnTo>
                  <a:lnTo>
                    <a:pt x="1826518" y="1456778"/>
                  </a:lnTo>
                  <a:lnTo>
                    <a:pt x="1822965" y="1450833"/>
                  </a:lnTo>
                  <a:lnTo>
                    <a:pt x="1818623" y="1444888"/>
                  </a:lnTo>
                  <a:lnTo>
                    <a:pt x="1813886" y="1438944"/>
                  </a:lnTo>
                  <a:lnTo>
                    <a:pt x="1809150" y="1433792"/>
                  </a:lnTo>
                  <a:lnTo>
                    <a:pt x="1803623" y="1428640"/>
                  </a:lnTo>
                  <a:lnTo>
                    <a:pt x="1798097" y="1424280"/>
                  </a:lnTo>
                  <a:lnTo>
                    <a:pt x="1791781" y="1420317"/>
                  </a:lnTo>
                  <a:lnTo>
                    <a:pt x="1785466" y="1416354"/>
                  </a:lnTo>
                  <a:lnTo>
                    <a:pt x="1778755" y="1413580"/>
                  </a:lnTo>
                  <a:lnTo>
                    <a:pt x="1771650" y="1411202"/>
                  </a:lnTo>
                  <a:lnTo>
                    <a:pt x="1774808" y="1406446"/>
                  </a:lnTo>
                  <a:lnTo>
                    <a:pt x="1777571" y="1401294"/>
                  </a:lnTo>
                  <a:lnTo>
                    <a:pt x="1779940" y="1394953"/>
                  </a:lnTo>
                  <a:lnTo>
                    <a:pt x="1782308" y="1388216"/>
                  </a:lnTo>
                  <a:lnTo>
                    <a:pt x="1784282" y="1380290"/>
                  </a:lnTo>
                  <a:lnTo>
                    <a:pt x="1785466" y="1371571"/>
                  </a:lnTo>
                  <a:lnTo>
                    <a:pt x="1786650" y="1361663"/>
                  </a:lnTo>
                  <a:lnTo>
                    <a:pt x="1787045" y="1350963"/>
                  </a:lnTo>
                  <a:close/>
                  <a:moveTo>
                    <a:pt x="1316831" y="1350963"/>
                  </a:moveTo>
                  <a:lnTo>
                    <a:pt x="1412875" y="1350963"/>
                  </a:lnTo>
                  <a:lnTo>
                    <a:pt x="1413272" y="1360950"/>
                  </a:lnTo>
                  <a:lnTo>
                    <a:pt x="1414066" y="1370138"/>
                  </a:lnTo>
                  <a:lnTo>
                    <a:pt x="1415653" y="1378527"/>
                  </a:lnTo>
                  <a:lnTo>
                    <a:pt x="1416844" y="1386116"/>
                  </a:lnTo>
                  <a:lnTo>
                    <a:pt x="1418828" y="1392907"/>
                  </a:lnTo>
                  <a:lnTo>
                    <a:pt x="1420813" y="1398900"/>
                  </a:lnTo>
                  <a:lnTo>
                    <a:pt x="1423194" y="1404492"/>
                  </a:lnTo>
                  <a:lnTo>
                    <a:pt x="1425575" y="1408886"/>
                  </a:lnTo>
                  <a:lnTo>
                    <a:pt x="1419622" y="1410884"/>
                  </a:lnTo>
                  <a:lnTo>
                    <a:pt x="1413272" y="1412881"/>
                  </a:lnTo>
                  <a:lnTo>
                    <a:pt x="1407716" y="1414878"/>
                  </a:lnTo>
                  <a:lnTo>
                    <a:pt x="1402556" y="1418074"/>
                  </a:lnTo>
                  <a:lnTo>
                    <a:pt x="1397000" y="1420870"/>
                  </a:lnTo>
                  <a:lnTo>
                    <a:pt x="1391841" y="1424466"/>
                  </a:lnTo>
                  <a:lnTo>
                    <a:pt x="1386681" y="1427661"/>
                  </a:lnTo>
                  <a:lnTo>
                    <a:pt x="1382316" y="1432056"/>
                  </a:lnTo>
                  <a:lnTo>
                    <a:pt x="1377950" y="1436050"/>
                  </a:lnTo>
                  <a:lnTo>
                    <a:pt x="1374378" y="1440844"/>
                  </a:lnTo>
                  <a:lnTo>
                    <a:pt x="1370410" y="1445638"/>
                  </a:lnTo>
                  <a:lnTo>
                    <a:pt x="1366441" y="1450431"/>
                  </a:lnTo>
                  <a:lnTo>
                    <a:pt x="1363663" y="1456024"/>
                  </a:lnTo>
                  <a:lnTo>
                    <a:pt x="1360885" y="1461616"/>
                  </a:lnTo>
                  <a:lnTo>
                    <a:pt x="1358106" y="1467209"/>
                  </a:lnTo>
                  <a:lnTo>
                    <a:pt x="1356519" y="1473201"/>
                  </a:lnTo>
                  <a:lnTo>
                    <a:pt x="1352947" y="1464413"/>
                  </a:lnTo>
                  <a:lnTo>
                    <a:pt x="1348978" y="1456423"/>
                  </a:lnTo>
                  <a:lnTo>
                    <a:pt x="1344216" y="1448833"/>
                  </a:lnTo>
                  <a:lnTo>
                    <a:pt x="1339056" y="1441643"/>
                  </a:lnTo>
                  <a:lnTo>
                    <a:pt x="1332706" y="1434852"/>
                  </a:lnTo>
                  <a:lnTo>
                    <a:pt x="1325960" y="1428860"/>
                  </a:lnTo>
                  <a:lnTo>
                    <a:pt x="1318816" y="1423267"/>
                  </a:lnTo>
                  <a:lnTo>
                    <a:pt x="1311275" y="1418873"/>
                  </a:lnTo>
                  <a:lnTo>
                    <a:pt x="1314053" y="1401696"/>
                  </a:lnTo>
                  <a:lnTo>
                    <a:pt x="1316038" y="1384918"/>
                  </a:lnTo>
                  <a:lnTo>
                    <a:pt x="1316435" y="1376130"/>
                  </a:lnTo>
                  <a:lnTo>
                    <a:pt x="1316831" y="1367741"/>
                  </a:lnTo>
                  <a:lnTo>
                    <a:pt x="1317228" y="1359352"/>
                  </a:lnTo>
                  <a:lnTo>
                    <a:pt x="1316831" y="1350963"/>
                  </a:lnTo>
                  <a:close/>
                  <a:moveTo>
                    <a:pt x="692943" y="1350963"/>
                  </a:moveTo>
                  <a:lnTo>
                    <a:pt x="941785" y="1350963"/>
                  </a:lnTo>
                  <a:lnTo>
                    <a:pt x="941785" y="1366815"/>
                  </a:lnTo>
                  <a:lnTo>
                    <a:pt x="942578" y="1381479"/>
                  </a:lnTo>
                  <a:lnTo>
                    <a:pt x="944166" y="1395746"/>
                  </a:lnTo>
                  <a:lnTo>
                    <a:pt x="946150" y="1409617"/>
                  </a:lnTo>
                  <a:lnTo>
                    <a:pt x="938610" y="1412391"/>
                  </a:lnTo>
                  <a:lnTo>
                    <a:pt x="931466" y="1414769"/>
                  </a:lnTo>
                  <a:lnTo>
                    <a:pt x="924719" y="1418732"/>
                  </a:lnTo>
                  <a:lnTo>
                    <a:pt x="917972" y="1422299"/>
                  </a:lnTo>
                  <a:lnTo>
                    <a:pt x="912019" y="1427055"/>
                  </a:lnTo>
                  <a:lnTo>
                    <a:pt x="906066" y="1431810"/>
                  </a:lnTo>
                  <a:lnTo>
                    <a:pt x="900906" y="1437359"/>
                  </a:lnTo>
                  <a:lnTo>
                    <a:pt x="896144" y="1442907"/>
                  </a:lnTo>
                  <a:lnTo>
                    <a:pt x="891381" y="1448852"/>
                  </a:lnTo>
                  <a:lnTo>
                    <a:pt x="887809" y="1455589"/>
                  </a:lnTo>
                  <a:lnTo>
                    <a:pt x="883841" y="1462326"/>
                  </a:lnTo>
                  <a:lnTo>
                    <a:pt x="881459" y="1469460"/>
                  </a:lnTo>
                  <a:lnTo>
                    <a:pt x="878681" y="1476990"/>
                  </a:lnTo>
                  <a:lnTo>
                    <a:pt x="877094" y="1484916"/>
                  </a:lnTo>
                  <a:lnTo>
                    <a:pt x="876300" y="1492842"/>
                  </a:lnTo>
                  <a:lnTo>
                    <a:pt x="875903" y="1500768"/>
                  </a:lnTo>
                  <a:lnTo>
                    <a:pt x="875903" y="1628776"/>
                  </a:lnTo>
                  <a:lnTo>
                    <a:pt x="692943" y="1628776"/>
                  </a:lnTo>
                  <a:lnTo>
                    <a:pt x="686990" y="1628776"/>
                  </a:lnTo>
                  <a:lnTo>
                    <a:pt x="681434" y="1627983"/>
                  </a:lnTo>
                  <a:lnTo>
                    <a:pt x="675878" y="1626002"/>
                  </a:lnTo>
                  <a:lnTo>
                    <a:pt x="671115" y="1624417"/>
                  </a:lnTo>
                  <a:lnTo>
                    <a:pt x="665956" y="1622039"/>
                  </a:lnTo>
                  <a:lnTo>
                    <a:pt x="661193" y="1618868"/>
                  </a:lnTo>
                  <a:lnTo>
                    <a:pt x="657224" y="1616094"/>
                  </a:lnTo>
                  <a:lnTo>
                    <a:pt x="652859" y="1612131"/>
                  </a:lnTo>
                  <a:lnTo>
                    <a:pt x="648890" y="1608168"/>
                  </a:lnTo>
                  <a:lnTo>
                    <a:pt x="646112" y="1603809"/>
                  </a:lnTo>
                  <a:lnTo>
                    <a:pt x="643334" y="1599053"/>
                  </a:lnTo>
                  <a:lnTo>
                    <a:pt x="640556" y="1594297"/>
                  </a:lnTo>
                  <a:lnTo>
                    <a:pt x="638968" y="1589145"/>
                  </a:lnTo>
                  <a:lnTo>
                    <a:pt x="637381" y="1583597"/>
                  </a:lnTo>
                  <a:lnTo>
                    <a:pt x="636587" y="1578048"/>
                  </a:lnTo>
                  <a:lnTo>
                    <a:pt x="636587" y="1572104"/>
                  </a:lnTo>
                  <a:lnTo>
                    <a:pt x="636587" y="1407635"/>
                  </a:lnTo>
                  <a:lnTo>
                    <a:pt x="636587" y="1401691"/>
                  </a:lnTo>
                  <a:lnTo>
                    <a:pt x="637381" y="1396142"/>
                  </a:lnTo>
                  <a:lnTo>
                    <a:pt x="638968" y="1390990"/>
                  </a:lnTo>
                  <a:lnTo>
                    <a:pt x="640556" y="1385442"/>
                  </a:lnTo>
                  <a:lnTo>
                    <a:pt x="643334" y="1380686"/>
                  </a:lnTo>
                  <a:lnTo>
                    <a:pt x="646112" y="1375534"/>
                  </a:lnTo>
                  <a:lnTo>
                    <a:pt x="648890" y="1371571"/>
                  </a:lnTo>
                  <a:lnTo>
                    <a:pt x="652859" y="1367608"/>
                  </a:lnTo>
                  <a:lnTo>
                    <a:pt x="657224" y="1364041"/>
                  </a:lnTo>
                  <a:lnTo>
                    <a:pt x="661193" y="1360474"/>
                  </a:lnTo>
                  <a:lnTo>
                    <a:pt x="665956" y="1357700"/>
                  </a:lnTo>
                  <a:lnTo>
                    <a:pt x="671115" y="1355322"/>
                  </a:lnTo>
                  <a:lnTo>
                    <a:pt x="675878" y="1353341"/>
                  </a:lnTo>
                  <a:lnTo>
                    <a:pt x="681434" y="1352152"/>
                  </a:lnTo>
                  <a:lnTo>
                    <a:pt x="686990" y="1351359"/>
                  </a:lnTo>
                  <a:lnTo>
                    <a:pt x="692943" y="1350963"/>
                  </a:lnTo>
                  <a:close/>
                  <a:moveTo>
                    <a:pt x="2082006" y="1166813"/>
                  </a:moveTo>
                  <a:lnTo>
                    <a:pt x="2083990" y="1169978"/>
                  </a:lnTo>
                  <a:lnTo>
                    <a:pt x="2086768" y="1172747"/>
                  </a:lnTo>
                  <a:lnTo>
                    <a:pt x="2089547" y="1175120"/>
                  </a:lnTo>
                  <a:lnTo>
                    <a:pt x="2093515" y="1176702"/>
                  </a:lnTo>
                  <a:lnTo>
                    <a:pt x="2096293" y="1177494"/>
                  </a:lnTo>
                  <a:lnTo>
                    <a:pt x="2100262" y="1177494"/>
                  </a:lnTo>
                  <a:lnTo>
                    <a:pt x="2107803" y="1177098"/>
                  </a:lnTo>
                  <a:lnTo>
                    <a:pt x="2116137" y="1176702"/>
                  </a:lnTo>
                  <a:lnTo>
                    <a:pt x="2125662" y="1177098"/>
                  </a:lnTo>
                  <a:lnTo>
                    <a:pt x="2135584" y="1177889"/>
                  </a:lnTo>
                  <a:lnTo>
                    <a:pt x="2144315" y="1179076"/>
                  </a:lnTo>
                  <a:lnTo>
                    <a:pt x="2152650" y="1180658"/>
                  </a:lnTo>
                  <a:lnTo>
                    <a:pt x="2161381" y="1183427"/>
                  </a:lnTo>
                  <a:lnTo>
                    <a:pt x="2169318" y="1186196"/>
                  </a:lnTo>
                  <a:lnTo>
                    <a:pt x="2176462" y="1189756"/>
                  </a:lnTo>
                  <a:lnTo>
                    <a:pt x="2183606" y="1193317"/>
                  </a:lnTo>
                  <a:lnTo>
                    <a:pt x="2190353" y="1197668"/>
                  </a:lnTo>
                  <a:lnTo>
                    <a:pt x="2196703" y="1202810"/>
                  </a:lnTo>
                  <a:lnTo>
                    <a:pt x="2202656" y="1208348"/>
                  </a:lnTo>
                  <a:lnTo>
                    <a:pt x="2207815" y="1213886"/>
                  </a:lnTo>
                  <a:lnTo>
                    <a:pt x="2212975" y="1220611"/>
                  </a:lnTo>
                  <a:lnTo>
                    <a:pt x="2217737" y="1227731"/>
                  </a:lnTo>
                  <a:lnTo>
                    <a:pt x="2222500" y="1234852"/>
                  </a:lnTo>
                  <a:lnTo>
                    <a:pt x="2226072" y="1243554"/>
                  </a:lnTo>
                  <a:lnTo>
                    <a:pt x="2231628" y="1256213"/>
                  </a:lnTo>
                  <a:lnTo>
                    <a:pt x="2236787" y="1268476"/>
                  </a:lnTo>
                  <a:lnTo>
                    <a:pt x="2240756" y="1280343"/>
                  </a:lnTo>
                  <a:lnTo>
                    <a:pt x="2244725" y="1291814"/>
                  </a:lnTo>
                  <a:lnTo>
                    <a:pt x="2247503" y="1302890"/>
                  </a:lnTo>
                  <a:lnTo>
                    <a:pt x="2250281" y="1313175"/>
                  </a:lnTo>
                  <a:lnTo>
                    <a:pt x="2252265" y="1323460"/>
                  </a:lnTo>
                  <a:lnTo>
                    <a:pt x="2253853" y="1333350"/>
                  </a:lnTo>
                  <a:lnTo>
                    <a:pt x="2254647" y="1342843"/>
                  </a:lnTo>
                  <a:lnTo>
                    <a:pt x="2255043" y="1352337"/>
                  </a:lnTo>
                  <a:lnTo>
                    <a:pt x="2255837" y="1361831"/>
                  </a:lnTo>
                  <a:lnTo>
                    <a:pt x="2255043" y="1371325"/>
                  </a:lnTo>
                  <a:lnTo>
                    <a:pt x="2254647" y="1380027"/>
                  </a:lnTo>
                  <a:lnTo>
                    <a:pt x="2253853" y="1389126"/>
                  </a:lnTo>
                  <a:lnTo>
                    <a:pt x="2252662" y="1398619"/>
                  </a:lnTo>
                  <a:lnTo>
                    <a:pt x="2251075" y="1408113"/>
                  </a:lnTo>
                  <a:lnTo>
                    <a:pt x="2245122" y="1407322"/>
                  </a:lnTo>
                  <a:lnTo>
                    <a:pt x="2239168" y="1406926"/>
                  </a:lnTo>
                  <a:lnTo>
                    <a:pt x="2220118" y="1406926"/>
                  </a:lnTo>
                  <a:lnTo>
                    <a:pt x="2219722" y="1396246"/>
                  </a:lnTo>
                  <a:lnTo>
                    <a:pt x="2219325" y="1385961"/>
                  </a:lnTo>
                  <a:lnTo>
                    <a:pt x="2218928" y="1382401"/>
                  </a:lnTo>
                  <a:lnTo>
                    <a:pt x="2218134" y="1379632"/>
                  </a:lnTo>
                  <a:lnTo>
                    <a:pt x="2216547" y="1377258"/>
                  </a:lnTo>
                  <a:lnTo>
                    <a:pt x="2214165" y="1374489"/>
                  </a:lnTo>
                  <a:lnTo>
                    <a:pt x="2212181" y="1372907"/>
                  </a:lnTo>
                  <a:lnTo>
                    <a:pt x="2209403" y="1371325"/>
                  </a:lnTo>
                  <a:lnTo>
                    <a:pt x="2206228" y="1370534"/>
                  </a:lnTo>
                  <a:lnTo>
                    <a:pt x="2203053" y="1369742"/>
                  </a:lnTo>
                  <a:lnTo>
                    <a:pt x="2199878" y="1369742"/>
                  </a:lnTo>
                  <a:lnTo>
                    <a:pt x="2196703" y="1370929"/>
                  </a:lnTo>
                  <a:lnTo>
                    <a:pt x="2193925" y="1372116"/>
                  </a:lnTo>
                  <a:lnTo>
                    <a:pt x="2191543" y="1373698"/>
                  </a:lnTo>
                  <a:lnTo>
                    <a:pt x="2189559" y="1376072"/>
                  </a:lnTo>
                  <a:lnTo>
                    <a:pt x="2187178" y="1378841"/>
                  </a:lnTo>
                  <a:lnTo>
                    <a:pt x="2185987" y="1381214"/>
                  </a:lnTo>
                  <a:lnTo>
                    <a:pt x="2185590" y="1384774"/>
                  </a:lnTo>
                  <a:lnTo>
                    <a:pt x="2184003" y="1395455"/>
                  </a:lnTo>
                  <a:lnTo>
                    <a:pt x="2182018" y="1406926"/>
                  </a:lnTo>
                  <a:lnTo>
                    <a:pt x="2013743" y="1406926"/>
                  </a:lnTo>
                  <a:lnTo>
                    <a:pt x="2010965" y="1399015"/>
                  </a:lnTo>
                  <a:lnTo>
                    <a:pt x="2009775" y="1395850"/>
                  </a:lnTo>
                  <a:lnTo>
                    <a:pt x="2008584" y="1393477"/>
                  </a:lnTo>
                  <a:lnTo>
                    <a:pt x="2006600" y="1391499"/>
                  </a:lnTo>
                  <a:lnTo>
                    <a:pt x="2003822" y="1389126"/>
                  </a:lnTo>
                  <a:lnTo>
                    <a:pt x="2001440" y="1387939"/>
                  </a:lnTo>
                  <a:lnTo>
                    <a:pt x="1998662" y="1387148"/>
                  </a:lnTo>
                  <a:lnTo>
                    <a:pt x="1995090" y="1386752"/>
                  </a:lnTo>
                  <a:lnTo>
                    <a:pt x="1992312" y="1386752"/>
                  </a:lnTo>
                  <a:lnTo>
                    <a:pt x="1988740" y="1387543"/>
                  </a:lnTo>
                  <a:lnTo>
                    <a:pt x="1986359" y="1388730"/>
                  </a:lnTo>
                  <a:lnTo>
                    <a:pt x="1983581" y="1390708"/>
                  </a:lnTo>
                  <a:lnTo>
                    <a:pt x="1981597" y="1393081"/>
                  </a:lnTo>
                  <a:lnTo>
                    <a:pt x="1980009" y="1395455"/>
                  </a:lnTo>
                  <a:lnTo>
                    <a:pt x="1978818" y="1398224"/>
                  </a:lnTo>
                  <a:lnTo>
                    <a:pt x="1978025" y="1400993"/>
                  </a:lnTo>
                  <a:lnTo>
                    <a:pt x="1978025" y="1404553"/>
                  </a:lnTo>
                  <a:lnTo>
                    <a:pt x="1978025" y="1406926"/>
                  </a:lnTo>
                  <a:lnTo>
                    <a:pt x="1952625" y="1406926"/>
                  </a:lnTo>
                  <a:lnTo>
                    <a:pt x="1949847" y="1390708"/>
                  </a:lnTo>
                  <a:lnTo>
                    <a:pt x="1949053" y="1382005"/>
                  </a:lnTo>
                  <a:lnTo>
                    <a:pt x="1948259" y="1373698"/>
                  </a:lnTo>
                  <a:lnTo>
                    <a:pt x="1947862" y="1364996"/>
                  </a:lnTo>
                  <a:lnTo>
                    <a:pt x="1947862" y="1355897"/>
                  </a:lnTo>
                  <a:lnTo>
                    <a:pt x="1948259" y="1346404"/>
                  </a:lnTo>
                  <a:lnTo>
                    <a:pt x="1949053" y="1337305"/>
                  </a:lnTo>
                  <a:lnTo>
                    <a:pt x="1950243" y="1327020"/>
                  </a:lnTo>
                  <a:lnTo>
                    <a:pt x="1952228" y="1316736"/>
                  </a:lnTo>
                  <a:lnTo>
                    <a:pt x="1954609" y="1305659"/>
                  </a:lnTo>
                  <a:lnTo>
                    <a:pt x="1958181" y="1294188"/>
                  </a:lnTo>
                  <a:lnTo>
                    <a:pt x="1961356" y="1282716"/>
                  </a:lnTo>
                  <a:lnTo>
                    <a:pt x="1966118" y="1270453"/>
                  </a:lnTo>
                  <a:lnTo>
                    <a:pt x="1971675" y="1257399"/>
                  </a:lnTo>
                  <a:lnTo>
                    <a:pt x="1977231" y="1243554"/>
                  </a:lnTo>
                  <a:lnTo>
                    <a:pt x="1980803" y="1237225"/>
                  </a:lnTo>
                  <a:lnTo>
                    <a:pt x="1984772" y="1230896"/>
                  </a:lnTo>
                  <a:lnTo>
                    <a:pt x="1988740" y="1224567"/>
                  </a:lnTo>
                  <a:lnTo>
                    <a:pt x="1993106" y="1218238"/>
                  </a:lnTo>
                  <a:lnTo>
                    <a:pt x="1994693" y="1215864"/>
                  </a:lnTo>
                  <a:lnTo>
                    <a:pt x="1996281" y="1213491"/>
                  </a:lnTo>
                  <a:lnTo>
                    <a:pt x="2001440" y="1208744"/>
                  </a:lnTo>
                  <a:lnTo>
                    <a:pt x="2006600" y="1203601"/>
                  </a:lnTo>
                  <a:lnTo>
                    <a:pt x="2011362" y="1198855"/>
                  </a:lnTo>
                  <a:lnTo>
                    <a:pt x="2016522" y="1194899"/>
                  </a:lnTo>
                  <a:lnTo>
                    <a:pt x="2022078" y="1190943"/>
                  </a:lnTo>
                  <a:lnTo>
                    <a:pt x="2027634" y="1186987"/>
                  </a:lnTo>
                  <a:lnTo>
                    <a:pt x="2033190" y="1184218"/>
                  </a:lnTo>
                  <a:lnTo>
                    <a:pt x="2038350" y="1181449"/>
                  </a:lnTo>
                  <a:lnTo>
                    <a:pt x="2043906" y="1178285"/>
                  </a:lnTo>
                  <a:lnTo>
                    <a:pt x="2049859" y="1176307"/>
                  </a:lnTo>
                  <a:lnTo>
                    <a:pt x="2060972" y="1171956"/>
                  </a:lnTo>
                  <a:lnTo>
                    <a:pt x="2071290" y="1169187"/>
                  </a:lnTo>
                  <a:lnTo>
                    <a:pt x="2082006" y="1166813"/>
                  </a:lnTo>
                  <a:close/>
                  <a:moveTo>
                    <a:pt x="1110232" y="1166813"/>
                  </a:moveTo>
                  <a:lnTo>
                    <a:pt x="1112219" y="1169978"/>
                  </a:lnTo>
                  <a:lnTo>
                    <a:pt x="1115000" y="1172747"/>
                  </a:lnTo>
                  <a:lnTo>
                    <a:pt x="1118179" y="1175120"/>
                  </a:lnTo>
                  <a:lnTo>
                    <a:pt x="1121359" y="1176702"/>
                  </a:lnTo>
                  <a:lnTo>
                    <a:pt x="1124935" y="1177494"/>
                  </a:lnTo>
                  <a:lnTo>
                    <a:pt x="1128114" y="1177494"/>
                  </a:lnTo>
                  <a:lnTo>
                    <a:pt x="1136062" y="1177098"/>
                  </a:lnTo>
                  <a:lnTo>
                    <a:pt x="1144407" y="1176702"/>
                  </a:lnTo>
                  <a:lnTo>
                    <a:pt x="1154342" y="1177098"/>
                  </a:lnTo>
                  <a:lnTo>
                    <a:pt x="1163879" y="1177889"/>
                  </a:lnTo>
                  <a:lnTo>
                    <a:pt x="1173019" y="1179076"/>
                  </a:lnTo>
                  <a:lnTo>
                    <a:pt x="1181364" y="1180658"/>
                  </a:lnTo>
                  <a:lnTo>
                    <a:pt x="1189709" y="1183427"/>
                  </a:lnTo>
                  <a:lnTo>
                    <a:pt x="1197259" y="1186196"/>
                  </a:lnTo>
                  <a:lnTo>
                    <a:pt x="1204810" y="1189756"/>
                  </a:lnTo>
                  <a:lnTo>
                    <a:pt x="1211963" y="1193317"/>
                  </a:lnTo>
                  <a:lnTo>
                    <a:pt x="1218718" y="1197668"/>
                  </a:lnTo>
                  <a:lnTo>
                    <a:pt x="1225077" y="1202810"/>
                  </a:lnTo>
                  <a:lnTo>
                    <a:pt x="1231037" y="1208348"/>
                  </a:lnTo>
                  <a:lnTo>
                    <a:pt x="1236601" y="1213886"/>
                  </a:lnTo>
                  <a:lnTo>
                    <a:pt x="1241767" y="1220611"/>
                  </a:lnTo>
                  <a:lnTo>
                    <a:pt x="1246138" y="1227731"/>
                  </a:lnTo>
                  <a:lnTo>
                    <a:pt x="1250907" y="1234852"/>
                  </a:lnTo>
                  <a:lnTo>
                    <a:pt x="1254881" y="1243554"/>
                  </a:lnTo>
                  <a:lnTo>
                    <a:pt x="1260444" y="1256213"/>
                  </a:lnTo>
                  <a:lnTo>
                    <a:pt x="1265213" y="1268476"/>
                  </a:lnTo>
                  <a:lnTo>
                    <a:pt x="1269584" y="1280343"/>
                  </a:lnTo>
                  <a:lnTo>
                    <a:pt x="1273160" y="1291814"/>
                  </a:lnTo>
                  <a:lnTo>
                    <a:pt x="1276339" y="1302890"/>
                  </a:lnTo>
                  <a:lnTo>
                    <a:pt x="1278724" y="1313175"/>
                  </a:lnTo>
                  <a:lnTo>
                    <a:pt x="1281108" y="1323460"/>
                  </a:lnTo>
                  <a:lnTo>
                    <a:pt x="1282300" y="1333350"/>
                  </a:lnTo>
                  <a:lnTo>
                    <a:pt x="1283492" y="1342843"/>
                  </a:lnTo>
                  <a:lnTo>
                    <a:pt x="1283890" y="1352337"/>
                  </a:lnTo>
                  <a:lnTo>
                    <a:pt x="1284287" y="1361831"/>
                  </a:lnTo>
                  <a:lnTo>
                    <a:pt x="1283890" y="1371325"/>
                  </a:lnTo>
                  <a:lnTo>
                    <a:pt x="1283492" y="1380027"/>
                  </a:lnTo>
                  <a:lnTo>
                    <a:pt x="1282300" y="1389126"/>
                  </a:lnTo>
                  <a:lnTo>
                    <a:pt x="1281506" y="1398619"/>
                  </a:lnTo>
                  <a:lnTo>
                    <a:pt x="1279519" y="1408113"/>
                  </a:lnTo>
                  <a:lnTo>
                    <a:pt x="1273558" y="1407322"/>
                  </a:lnTo>
                  <a:lnTo>
                    <a:pt x="1267994" y="1406926"/>
                  </a:lnTo>
                  <a:lnTo>
                    <a:pt x="1248920" y="1406926"/>
                  </a:lnTo>
                  <a:lnTo>
                    <a:pt x="1248125" y="1385961"/>
                  </a:lnTo>
                  <a:lnTo>
                    <a:pt x="1247728" y="1382401"/>
                  </a:lnTo>
                  <a:lnTo>
                    <a:pt x="1246138" y="1379632"/>
                  </a:lnTo>
                  <a:lnTo>
                    <a:pt x="1244946" y="1377258"/>
                  </a:lnTo>
                  <a:lnTo>
                    <a:pt x="1242959" y="1374489"/>
                  </a:lnTo>
                  <a:lnTo>
                    <a:pt x="1240575" y="1372907"/>
                  </a:lnTo>
                  <a:lnTo>
                    <a:pt x="1237793" y="1371325"/>
                  </a:lnTo>
                  <a:lnTo>
                    <a:pt x="1235011" y="1370534"/>
                  </a:lnTo>
                  <a:lnTo>
                    <a:pt x="1231435" y="1369742"/>
                  </a:lnTo>
                  <a:lnTo>
                    <a:pt x="1228653" y="1369742"/>
                  </a:lnTo>
                  <a:lnTo>
                    <a:pt x="1225077" y="1370929"/>
                  </a:lnTo>
                  <a:lnTo>
                    <a:pt x="1222692" y="1372116"/>
                  </a:lnTo>
                  <a:lnTo>
                    <a:pt x="1220308" y="1373698"/>
                  </a:lnTo>
                  <a:lnTo>
                    <a:pt x="1217526" y="1376072"/>
                  </a:lnTo>
                  <a:lnTo>
                    <a:pt x="1215937" y="1378841"/>
                  </a:lnTo>
                  <a:lnTo>
                    <a:pt x="1214745" y="1381214"/>
                  </a:lnTo>
                  <a:lnTo>
                    <a:pt x="1214347" y="1384774"/>
                  </a:lnTo>
                  <a:lnTo>
                    <a:pt x="1211963" y="1395455"/>
                  </a:lnTo>
                  <a:lnTo>
                    <a:pt x="1209976" y="1406926"/>
                  </a:lnTo>
                  <a:lnTo>
                    <a:pt x="1041881" y="1406926"/>
                  </a:lnTo>
                  <a:lnTo>
                    <a:pt x="1039497" y="1399015"/>
                  </a:lnTo>
                  <a:lnTo>
                    <a:pt x="1038305" y="1395850"/>
                  </a:lnTo>
                  <a:lnTo>
                    <a:pt x="1036715" y="1393477"/>
                  </a:lnTo>
                  <a:lnTo>
                    <a:pt x="1034728" y="1391499"/>
                  </a:lnTo>
                  <a:lnTo>
                    <a:pt x="1032344" y="1389126"/>
                  </a:lnTo>
                  <a:lnTo>
                    <a:pt x="1029960" y="1387939"/>
                  </a:lnTo>
                  <a:lnTo>
                    <a:pt x="1026780" y="1387148"/>
                  </a:lnTo>
                  <a:lnTo>
                    <a:pt x="1023601" y="1386752"/>
                  </a:lnTo>
                  <a:lnTo>
                    <a:pt x="1020422" y="1386752"/>
                  </a:lnTo>
                  <a:lnTo>
                    <a:pt x="1017243" y="1387543"/>
                  </a:lnTo>
                  <a:lnTo>
                    <a:pt x="1014461" y="1388730"/>
                  </a:lnTo>
                  <a:lnTo>
                    <a:pt x="1012077" y="1390708"/>
                  </a:lnTo>
                  <a:lnTo>
                    <a:pt x="1010090" y="1393081"/>
                  </a:lnTo>
                  <a:lnTo>
                    <a:pt x="1008103" y="1395455"/>
                  </a:lnTo>
                  <a:lnTo>
                    <a:pt x="1006911" y="1398224"/>
                  </a:lnTo>
                  <a:lnTo>
                    <a:pt x="1006116" y="1400993"/>
                  </a:lnTo>
                  <a:lnTo>
                    <a:pt x="1006116" y="1404553"/>
                  </a:lnTo>
                  <a:lnTo>
                    <a:pt x="1006116" y="1406926"/>
                  </a:lnTo>
                  <a:lnTo>
                    <a:pt x="980684" y="1406926"/>
                  </a:lnTo>
                  <a:lnTo>
                    <a:pt x="978299" y="1390708"/>
                  </a:lnTo>
                  <a:lnTo>
                    <a:pt x="977107" y="1382005"/>
                  </a:lnTo>
                  <a:lnTo>
                    <a:pt x="976710" y="1373698"/>
                  </a:lnTo>
                  <a:lnTo>
                    <a:pt x="976312" y="1364996"/>
                  </a:lnTo>
                  <a:lnTo>
                    <a:pt x="976312" y="1355897"/>
                  </a:lnTo>
                  <a:lnTo>
                    <a:pt x="976710" y="1346404"/>
                  </a:lnTo>
                  <a:lnTo>
                    <a:pt x="977504" y="1337305"/>
                  </a:lnTo>
                  <a:lnTo>
                    <a:pt x="978697" y="1327020"/>
                  </a:lnTo>
                  <a:lnTo>
                    <a:pt x="980286" y="1316736"/>
                  </a:lnTo>
                  <a:lnTo>
                    <a:pt x="983068" y="1305659"/>
                  </a:lnTo>
                  <a:lnTo>
                    <a:pt x="985850" y="1294188"/>
                  </a:lnTo>
                  <a:lnTo>
                    <a:pt x="989823" y="1282716"/>
                  </a:lnTo>
                  <a:lnTo>
                    <a:pt x="994195" y="1270453"/>
                  </a:lnTo>
                  <a:lnTo>
                    <a:pt x="999758" y="1257399"/>
                  </a:lnTo>
                  <a:lnTo>
                    <a:pt x="1005719" y="1243554"/>
                  </a:lnTo>
                  <a:lnTo>
                    <a:pt x="1008898" y="1237225"/>
                  </a:lnTo>
                  <a:lnTo>
                    <a:pt x="1012872" y="1230500"/>
                  </a:lnTo>
                  <a:lnTo>
                    <a:pt x="1016846" y="1224567"/>
                  </a:lnTo>
                  <a:lnTo>
                    <a:pt x="1021217" y="1218238"/>
                  </a:lnTo>
                  <a:lnTo>
                    <a:pt x="1023204" y="1215864"/>
                  </a:lnTo>
                  <a:lnTo>
                    <a:pt x="1024793" y="1213491"/>
                  </a:lnTo>
                  <a:lnTo>
                    <a:pt x="1029960" y="1208744"/>
                  </a:lnTo>
                  <a:lnTo>
                    <a:pt x="1034331" y="1203601"/>
                  </a:lnTo>
                  <a:lnTo>
                    <a:pt x="1039894" y="1198855"/>
                  </a:lnTo>
                  <a:lnTo>
                    <a:pt x="1045060" y="1194899"/>
                  </a:lnTo>
                  <a:lnTo>
                    <a:pt x="1050624" y="1190943"/>
                  </a:lnTo>
                  <a:lnTo>
                    <a:pt x="1055790" y="1186987"/>
                  </a:lnTo>
                  <a:lnTo>
                    <a:pt x="1061353" y="1184218"/>
                  </a:lnTo>
                  <a:lnTo>
                    <a:pt x="1066917" y="1181449"/>
                  </a:lnTo>
                  <a:lnTo>
                    <a:pt x="1072480" y="1178285"/>
                  </a:lnTo>
                  <a:lnTo>
                    <a:pt x="1078043" y="1176307"/>
                  </a:lnTo>
                  <a:lnTo>
                    <a:pt x="1089170" y="1171956"/>
                  </a:lnTo>
                  <a:lnTo>
                    <a:pt x="1099900" y="1169187"/>
                  </a:lnTo>
                  <a:lnTo>
                    <a:pt x="1110232" y="1166813"/>
                  </a:lnTo>
                  <a:close/>
                  <a:moveTo>
                    <a:pt x="1601784" y="1141413"/>
                  </a:moveTo>
                  <a:lnTo>
                    <a:pt x="1608513" y="1141413"/>
                  </a:lnTo>
                  <a:lnTo>
                    <a:pt x="1616826" y="1141413"/>
                  </a:lnTo>
                  <a:lnTo>
                    <a:pt x="1628701" y="1141809"/>
                  </a:lnTo>
                  <a:lnTo>
                    <a:pt x="1639785" y="1142996"/>
                  </a:lnTo>
                  <a:lnTo>
                    <a:pt x="1644139" y="1143392"/>
                  </a:lnTo>
                  <a:lnTo>
                    <a:pt x="1656410" y="1145766"/>
                  </a:lnTo>
                  <a:lnTo>
                    <a:pt x="1668285" y="1149327"/>
                  </a:lnTo>
                  <a:lnTo>
                    <a:pt x="1673431" y="1150910"/>
                  </a:lnTo>
                  <a:lnTo>
                    <a:pt x="1682140" y="1154075"/>
                  </a:lnTo>
                  <a:lnTo>
                    <a:pt x="1690453" y="1157241"/>
                  </a:lnTo>
                  <a:lnTo>
                    <a:pt x="1694807" y="1158823"/>
                  </a:lnTo>
                  <a:lnTo>
                    <a:pt x="1703516" y="1163572"/>
                  </a:lnTo>
                  <a:lnTo>
                    <a:pt x="1711828" y="1167924"/>
                  </a:lnTo>
                  <a:lnTo>
                    <a:pt x="1714995" y="1169903"/>
                  </a:lnTo>
                  <a:lnTo>
                    <a:pt x="1726079" y="1177421"/>
                  </a:lnTo>
                  <a:lnTo>
                    <a:pt x="1729245" y="1179399"/>
                  </a:lnTo>
                  <a:lnTo>
                    <a:pt x="1739142" y="1186918"/>
                  </a:lnTo>
                  <a:lnTo>
                    <a:pt x="1740329" y="1188105"/>
                  </a:lnTo>
                  <a:lnTo>
                    <a:pt x="1745475" y="1192853"/>
                  </a:lnTo>
                  <a:lnTo>
                    <a:pt x="1747058" y="1194436"/>
                  </a:lnTo>
                  <a:lnTo>
                    <a:pt x="1748642" y="1196018"/>
                  </a:lnTo>
                  <a:lnTo>
                    <a:pt x="1743100" y="1240732"/>
                  </a:lnTo>
                  <a:lnTo>
                    <a:pt x="1739142" y="1274761"/>
                  </a:lnTo>
                  <a:lnTo>
                    <a:pt x="1736766" y="1296128"/>
                  </a:lnTo>
                  <a:lnTo>
                    <a:pt x="1738746" y="1294150"/>
                  </a:lnTo>
                  <a:lnTo>
                    <a:pt x="1739537" y="1293358"/>
                  </a:lnTo>
                  <a:lnTo>
                    <a:pt x="1740725" y="1293358"/>
                  </a:lnTo>
                  <a:lnTo>
                    <a:pt x="1741912" y="1293754"/>
                  </a:lnTo>
                  <a:lnTo>
                    <a:pt x="1743100" y="1294150"/>
                  </a:lnTo>
                  <a:lnTo>
                    <a:pt x="1744288" y="1295733"/>
                  </a:lnTo>
                  <a:lnTo>
                    <a:pt x="1745079" y="1297315"/>
                  </a:lnTo>
                  <a:lnTo>
                    <a:pt x="1747454" y="1301668"/>
                  </a:lnTo>
                  <a:lnTo>
                    <a:pt x="1749038" y="1307603"/>
                  </a:lnTo>
                  <a:lnTo>
                    <a:pt x="1750621" y="1315121"/>
                  </a:lnTo>
                  <a:lnTo>
                    <a:pt x="1751809" y="1323827"/>
                  </a:lnTo>
                  <a:lnTo>
                    <a:pt x="1752204" y="1332928"/>
                  </a:lnTo>
                  <a:lnTo>
                    <a:pt x="1752600" y="1343216"/>
                  </a:lnTo>
                  <a:lnTo>
                    <a:pt x="1752204" y="1352712"/>
                  </a:lnTo>
                  <a:lnTo>
                    <a:pt x="1751809" y="1361813"/>
                  </a:lnTo>
                  <a:lnTo>
                    <a:pt x="1750621" y="1370518"/>
                  </a:lnTo>
                  <a:lnTo>
                    <a:pt x="1749038" y="1378036"/>
                  </a:lnTo>
                  <a:lnTo>
                    <a:pt x="1747454" y="1383972"/>
                  </a:lnTo>
                  <a:lnTo>
                    <a:pt x="1745079" y="1388324"/>
                  </a:lnTo>
                  <a:lnTo>
                    <a:pt x="1744288" y="1390303"/>
                  </a:lnTo>
                  <a:lnTo>
                    <a:pt x="1743100" y="1391490"/>
                  </a:lnTo>
                  <a:lnTo>
                    <a:pt x="1741912" y="1391886"/>
                  </a:lnTo>
                  <a:lnTo>
                    <a:pt x="1740725" y="1392281"/>
                  </a:lnTo>
                  <a:lnTo>
                    <a:pt x="1739142" y="1391886"/>
                  </a:lnTo>
                  <a:lnTo>
                    <a:pt x="1737954" y="1391094"/>
                  </a:lnTo>
                  <a:lnTo>
                    <a:pt x="1736766" y="1389511"/>
                  </a:lnTo>
                  <a:lnTo>
                    <a:pt x="1735975" y="1387929"/>
                  </a:lnTo>
                  <a:lnTo>
                    <a:pt x="1733996" y="1382785"/>
                  </a:lnTo>
                  <a:lnTo>
                    <a:pt x="1731620" y="1376849"/>
                  </a:lnTo>
                  <a:lnTo>
                    <a:pt x="1730829" y="1384367"/>
                  </a:lnTo>
                  <a:lnTo>
                    <a:pt x="1729641" y="1391886"/>
                  </a:lnTo>
                  <a:lnTo>
                    <a:pt x="1725683" y="1406526"/>
                  </a:lnTo>
                  <a:lnTo>
                    <a:pt x="1475905" y="1406526"/>
                  </a:lnTo>
                  <a:lnTo>
                    <a:pt x="1471551" y="1394260"/>
                  </a:lnTo>
                  <a:lnTo>
                    <a:pt x="1469968" y="1388324"/>
                  </a:lnTo>
                  <a:lnTo>
                    <a:pt x="1467592" y="1381993"/>
                  </a:lnTo>
                  <a:lnTo>
                    <a:pt x="1466009" y="1387137"/>
                  </a:lnTo>
                  <a:lnTo>
                    <a:pt x="1464426" y="1391490"/>
                  </a:lnTo>
                  <a:lnTo>
                    <a:pt x="1463238" y="1392677"/>
                  </a:lnTo>
                  <a:lnTo>
                    <a:pt x="1462051" y="1393864"/>
                  </a:lnTo>
                  <a:lnTo>
                    <a:pt x="1460863" y="1394260"/>
                  </a:lnTo>
                  <a:lnTo>
                    <a:pt x="1459676" y="1394655"/>
                  </a:lnTo>
                  <a:lnTo>
                    <a:pt x="1458884" y="1394260"/>
                  </a:lnTo>
                  <a:lnTo>
                    <a:pt x="1457696" y="1393468"/>
                  </a:lnTo>
                  <a:lnTo>
                    <a:pt x="1456509" y="1392281"/>
                  </a:lnTo>
                  <a:lnTo>
                    <a:pt x="1454925" y="1391094"/>
                  </a:lnTo>
                  <a:lnTo>
                    <a:pt x="1452946" y="1386346"/>
                  </a:lnTo>
                  <a:lnTo>
                    <a:pt x="1451363" y="1380015"/>
                  </a:lnTo>
                  <a:lnTo>
                    <a:pt x="1450175" y="1372892"/>
                  </a:lnTo>
                  <a:lnTo>
                    <a:pt x="1448592" y="1364583"/>
                  </a:lnTo>
                  <a:lnTo>
                    <a:pt x="1447800" y="1355086"/>
                  </a:lnTo>
                  <a:lnTo>
                    <a:pt x="1447800" y="1345194"/>
                  </a:lnTo>
                  <a:lnTo>
                    <a:pt x="1447800" y="1334906"/>
                  </a:lnTo>
                  <a:lnTo>
                    <a:pt x="1448592" y="1325805"/>
                  </a:lnTo>
                  <a:lnTo>
                    <a:pt x="1450175" y="1317496"/>
                  </a:lnTo>
                  <a:lnTo>
                    <a:pt x="1451363" y="1310373"/>
                  </a:lnTo>
                  <a:lnTo>
                    <a:pt x="1452946" y="1304438"/>
                  </a:lnTo>
                  <a:lnTo>
                    <a:pt x="1454925" y="1299689"/>
                  </a:lnTo>
                  <a:lnTo>
                    <a:pt x="1456509" y="1298107"/>
                  </a:lnTo>
                  <a:lnTo>
                    <a:pt x="1457696" y="1296920"/>
                  </a:lnTo>
                  <a:lnTo>
                    <a:pt x="1458884" y="1296128"/>
                  </a:lnTo>
                  <a:lnTo>
                    <a:pt x="1459676" y="1296128"/>
                  </a:lnTo>
                  <a:lnTo>
                    <a:pt x="1460467" y="1296128"/>
                  </a:lnTo>
                  <a:lnTo>
                    <a:pt x="1461259" y="1296524"/>
                  </a:lnTo>
                  <a:lnTo>
                    <a:pt x="1462051" y="1283466"/>
                  </a:lnTo>
                  <a:lnTo>
                    <a:pt x="1462446" y="1277531"/>
                  </a:lnTo>
                  <a:lnTo>
                    <a:pt x="1464030" y="1271991"/>
                  </a:lnTo>
                  <a:lnTo>
                    <a:pt x="1462051" y="1258142"/>
                  </a:lnTo>
                  <a:lnTo>
                    <a:pt x="1460071" y="1245480"/>
                  </a:lnTo>
                  <a:lnTo>
                    <a:pt x="1456905" y="1223717"/>
                  </a:lnTo>
                  <a:lnTo>
                    <a:pt x="1453738" y="1208681"/>
                  </a:lnTo>
                  <a:lnTo>
                    <a:pt x="1452550" y="1203537"/>
                  </a:lnTo>
                  <a:lnTo>
                    <a:pt x="1458488" y="1199975"/>
                  </a:lnTo>
                  <a:lnTo>
                    <a:pt x="1465217" y="1196018"/>
                  </a:lnTo>
                  <a:lnTo>
                    <a:pt x="1471551" y="1191270"/>
                  </a:lnTo>
                  <a:lnTo>
                    <a:pt x="1477884" y="1186522"/>
                  </a:lnTo>
                  <a:lnTo>
                    <a:pt x="1489760" y="1177421"/>
                  </a:lnTo>
                  <a:lnTo>
                    <a:pt x="1495302" y="1173464"/>
                  </a:lnTo>
                  <a:lnTo>
                    <a:pt x="1500843" y="1170299"/>
                  </a:lnTo>
                  <a:lnTo>
                    <a:pt x="1515490" y="1163176"/>
                  </a:lnTo>
                  <a:lnTo>
                    <a:pt x="1530136" y="1157241"/>
                  </a:lnTo>
                  <a:lnTo>
                    <a:pt x="1539636" y="1154075"/>
                  </a:lnTo>
                  <a:lnTo>
                    <a:pt x="1548741" y="1150910"/>
                  </a:lnTo>
                  <a:lnTo>
                    <a:pt x="1558241" y="1148536"/>
                  </a:lnTo>
                  <a:lnTo>
                    <a:pt x="1568533" y="1145766"/>
                  </a:lnTo>
                  <a:lnTo>
                    <a:pt x="1576450" y="1144183"/>
                  </a:lnTo>
                  <a:lnTo>
                    <a:pt x="1583971" y="1142996"/>
                  </a:lnTo>
                  <a:lnTo>
                    <a:pt x="1594658" y="1142204"/>
                  </a:lnTo>
                  <a:lnTo>
                    <a:pt x="1601784" y="1141413"/>
                  </a:lnTo>
                  <a:close/>
                  <a:moveTo>
                    <a:pt x="1832358" y="1052513"/>
                  </a:moveTo>
                  <a:lnTo>
                    <a:pt x="1843104" y="1052513"/>
                  </a:lnTo>
                  <a:lnTo>
                    <a:pt x="1847083" y="1052911"/>
                  </a:lnTo>
                  <a:lnTo>
                    <a:pt x="1839522" y="1055300"/>
                  </a:lnTo>
                  <a:lnTo>
                    <a:pt x="1831960" y="1058882"/>
                  </a:lnTo>
                  <a:lnTo>
                    <a:pt x="1825194" y="1062067"/>
                  </a:lnTo>
                  <a:lnTo>
                    <a:pt x="1818428" y="1065650"/>
                  </a:lnTo>
                  <a:lnTo>
                    <a:pt x="1820418" y="1066446"/>
                  </a:lnTo>
                  <a:lnTo>
                    <a:pt x="1828776" y="1066048"/>
                  </a:lnTo>
                  <a:lnTo>
                    <a:pt x="1837532" y="1065650"/>
                  </a:lnTo>
                  <a:lnTo>
                    <a:pt x="1846685" y="1066048"/>
                  </a:lnTo>
                  <a:lnTo>
                    <a:pt x="1856237" y="1066446"/>
                  </a:lnTo>
                  <a:lnTo>
                    <a:pt x="1865789" y="1067640"/>
                  </a:lnTo>
                  <a:lnTo>
                    <a:pt x="1876137" y="1069631"/>
                  </a:lnTo>
                  <a:lnTo>
                    <a:pt x="1885688" y="1072417"/>
                  </a:lnTo>
                  <a:lnTo>
                    <a:pt x="1895638" y="1075602"/>
                  </a:lnTo>
                  <a:lnTo>
                    <a:pt x="1905588" y="1079981"/>
                  </a:lnTo>
                  <a:lnTo>
                    <a:pt x="1910761" y="1082369"/>
                  </a:lnTo>
                  <a:lnTo>
                    <a:pt x="1915139" y="1085156"/>
                  </a:lnTo>
                  <a:lnTo>
                    <a:pt x="1919915" y="1088340"/>
                  </a:lnTo>
                  <a:lnTo>
                    <a:pt x="1924691" y="1091525"/>
                  </a:lnTo>
                  <a:lnTo>
                    <a:pt x="1929069" y="1095506"/>
                  </a:lnTo>
                  <a:lnTo>
                    <a:pt x="1933845" y="1099487"/>
                  </a:lnTo>
                  <a:lnTo>
                    <a:pt x="1938223" y="1103468"/>
                  </a:lnTo>
                  <a:lnTo>
                    <a:pt x="1942202" y="1108245"/>
                  </a:lnTo>
                  <a:lnTo>
                    <a:pt x="1946580" y="1112623"/>
                  </a:lnTo>
                  <a:lnTo>
                    <a:pt x="1950162" y="1118197"/>
                  </a:lnTo>
                  <a:lnTo>
                    <a:pt x="1954142" y="1123770"/>
                  </a:lnTo>
                  <a:lnTo>
                    <a:pt x="1957724" y="1129741"/>
                  </a:lnTo>
                  <a:lnTo>
                    <a:pt x="1960908" y="1136110"/>
                  </a:lnTo>
                  <a:lnTo>
                    <a:pt x="1964490" y="1142878"/>
                  </a:lnTo>
                  <a:lnTo>
                    <a:pt x="1968868" y="1152830"/>
                  </a:lnTo>
                  <a:lnTo>
                    <a:pt x="1972847" y="1163180"/>
                  </a:lnTo>
                  <a:lnTo>
                    <a:pt x="1979613" y="1182288"/>
                  </a:lnTo>
                  <a:lnTo>
                    <a:pt x="1975633" y="1185871"/>
                  </a:lnTo>
                  <a:lnTo>
                    <a:pt x="1972051" y="1190249"/>
                  </a:lnTo>
                  <a:lnTo>
                    <a:pt x="1967674" y="1192638"/>
                  </a:lnTo>
                  <a:lnTo>
                    <a:pt x="1965684" y="1193832"/>
                  </a:lnTo>
                  <a:lnTo>
                    <a:pt x="1963694" y="1195823"/>
                  </a:lnTo>
                  <a:lnTo>
                    <a:pt x="1962102" y="1197415"/>
                  </a:lnTo>
                  <a:lnTo>
                    <a:pt x="1961306" y="1199007"/>
                  </a:lnTo>
                  <a:lnTo>
                    <a:pt x="1960112" y="1201396"/>
                  </a:lnTo>
                  <a:lnTo>
                    <a:pt x="1959316" y="1202988"/>
                  </a:lnTo>
                  <a:lnTo>
                    <a:pt x="1958918" y="1205377"/>
                  </a:lnTo>
                  <a:lnTo>
                    <a:pt x="1958918" y="1207367"/>
                  </a:lnTo>
                  <a:lnTo>
                    <a:pt x="1952152" y="1218115"/>
                  </a:lnTo>
                  <a:lnTo>
                    <a:pt x="1946580" y="1229262"/>
                  </a:lnTo>
                  <a:lnTo>
                    <a:pt x="1941008" y="1240806"/>
                  </a:lnTo>
                  <a:lnTo>
                    <a:pt x="1936233" y="1252350"/>
                  </a:lnTo>
                  <a:lnTo>
                    <a:pt x="1932253" y="1263895"/>
                  </a:lnTo>
                  <a:lnTo>
                    <a:pt x="1928273" y="1274245"/>
                  </a:lnTo>
                  <a:lnTo>
                    <a:pt x="1925089" y="1284993"/>
                  </a:lnTo>
                  <a:lnTo>
                    <a:pt x="1921905" y="1294945"/>
                  </a:lnTo>
                  <a:lnTo>
                    <a:pt x="1919915" y="1304897"/>
                  </a:lnTo>
                  <a:lnTo>
                    <a:pt x="1917925" y="1314451"/>
                  </a:lnTo>
                  <a:lnTo>
                    <a:pt x="1784997" y="1314451"/>
                  </a:lnTo>
                  <a:lnTo>
                    <a:pt x="1783007" y="1303305"/>
                  </a:lnTo>
                  <a:lnTo>
                    <a:pt x="1780222" y="1293353"/>
                  </a:lnTo>
                  <a:lnTo>
                    <a:pt x="1778630" y="1288974"/>
                  </a:lnTo>
                  <a:lnTo>
                    <a:pt x="1777038" y="1284993"/>
                  </a:lnTo>
                  <a:lnTo>
                    <a:pt x="1775446" y="1281410"/>
                  </a:lnTo>
                  <a:lnTo>
                    <a:pt x="1773058" y="1278226"/>
                  </a:lnTo>
                  <a:lnTo>
                    <a:pt x="1782609" y="1200202"/>
                  </a:lnTo>
                  <a:lnTo>
                    <a:pt x="1783007" y="1196619"/>
                  </a:lnTo>
                  <a:lnTo>
                    <a:pt x="1783007" y="1192638"/>
                  </a:lnTo>
                  <a:lnTo>
                    <a:pt x="1782211" y="1189453"/>
                  </a:lnTo>
                  <a:lnTo>
                    <a:pt x="1781416" y="1185472"/>
                  </a:lnTo>
                  <a:lnTo>
                    <a:pt x="1779824" y="1182288"/>
                  </a:lnTo>
                  <a:lnTo>
                    <a:pt x="1778232" y="1178705"/>
                  </a:lnTo>
                  <a:lnTo>
                    <a:pt x="1776242" y="1175919"/>
                  </a:lnTo>
                  <a:lnTo>
                    <a:pt x="1774252" y="1172734"/>
                  </a:lnTo>
                  <a:lnTo>
                    <a:pt x="1767884" y="1166763"/>
                  </a:lnTo>
                  <a:lnTo>
                    <a:pt x="1761516" y="1161588"/>
                  </a:lnTo>
                  <a:lnTo>
                    <a:pt x="1752362" y="1154422"/>
                  </a:lnTo>
                  <a:lnTo>
                    <a:pt x="1741219" y="1146460"/>
                  </a:lnTo>
                  <a:lnTo>
                    <a:pt x="1734851" y="1142480"/>
                  </a:lnTo>
                  <a:lnTo>
                    <a:pt x="1728085" y="1138101"/>
                  </a:lnTo>
                  <a:lnTo>
                    <a:pt x="1720921" y="1134518"/>
                  </a:lnTo>
                  <a:lnTo>
                    <a:pt x="1712564" y="1130139"/>
                  </a:lnTo>
                  <a:lnTo>
                    <a:pt x="1704206" y="1126158"/>
                  </a:lnTo>
                  <a:lnTo>
                    <a:pt x="1695450" y="1122576"/>
                  </a:lnTo>
                  <a:lnTo>
                    <a:pt x="1698236" y="1118197"/>
                  </a:lnTo>
                  <a:lnTo>
                    <a:pt x="1701420" y="1114216"/>
                  </a:lnTo>
                  <a:lnTo>
                    <a:pt x="1697440" y="1114614"/>
                  </a:lnTo>
                  <a:lnTo>
                    <a:pt x="1701420" y="1111827"/>
                  </a:lnTo>
                  <a:lnTo>
                    <a:pt x="1705002" y="1109041"/>
                  </a:lnTo>
                  <a:lnTo>
                    <a:pt x="1710176" y="1103069"/>
                  </a:lnTo>
                  <a:lnTo>
                    <a:pt x="1715748" y="1097894"/>
                  </a:lnTo>
                  <a:lnTo>
                    <a:pt x="1721319" y="1093117"/>
                  </a:lnTo>
                  <a:lnTo>
                    <a:pt x="1726891" y="1088340"/>
                  </a:lnTo>
                  <a:lnTo>
                    <a:pt x="1732463" y="1083962"/>
                  </a:lnTo>
                  <a:lnTo>
                    <a:pt x="1738035" y="1080379"/>
                  </a:lnTo>
                  <a:lnTo>
                    <a:pt x="1744005" y="1076398"/>
                  </a:lnTo>
                  <a:lnTo>
                    <a:pt x="1749975" y="1073611"/>
                  </a:lnTo>
                  <a:lnTo>
                    <a:pt x="1755944" y="1070427"/>
                  </a:lnTo>
                  <a:lnTo>
                    <a:pt x="1761914" y="1067640"/>
                  </a:lnTo>
                  <a:lnTo>
                    <a:pt x="1773456" y="1063261"/>
                  </a:lnTo>
                  <a:lnTo>
                    <a:pt x="1784997" y="1059679"/>
                  </a:lnTo>
                  <a:lnTo>
                    <a:pt x="1796539" y="1056892"/>
                  </a:lnTo>
                  <a:lnTo>
                    <a:pt x="1806489" y="1054902"/>
                  </a:lnTo>
                  <a:lnTo>
                    <a:pt x="1816438" y="1053707"/>
                  </a:lnTo>
                  <a:lnTo>
                    <a:pt x="1824796" y="1052911"/>
                  </a:lnTo>
                  <a:lnTo>
                    <a:pt x="1832358" y="1052513"/>
                  </a:lnTo>
                  <a:close/>
                  <a:moveTo>
                    <a:pt x="861259" y="1052513"/>
                  </a:moveTo>
                  <a:lnTo>
                    <a:pt x="871603" y="1052513"/>
                  </a:lnTo>
                  <a:lnTo>
                    <a:pt x="875581" y="1052911"/>
                  </a:lnTo>
                  <a:lnTo>
                    <a:pt x="868022" y="1055295"/>
                  </a:lnTo>
                  <a:lnTo>
                    <a:pt x="860861" y="1058873"/>
                  </a:lnTo>
                  <a:lnTo>
                    <a:pt x="854098" y="1062053"/>
                  </a:lnTo>
                  <a:lnTo>
                    <a:pt x="847335" y="1065630"/>
                  </a:lnTo>
                  <a:lnTo>
                    <a:pt x="849324" y="1066425"/>
                  </a:lnTo>
                  <a:lnTo>
                    <a:pt x="857281" y="1066027"/>
                  </a:lnTo>
                  <a:lnTo>
                    <a:pt x="866033" y="1065630"/>
                  </a:lnTo>
                  <a:lnTo>
                    <a:pt x="875183" y="1066027"/>
                  </a:lnTo>
                  <a:lnTo>
                    <a:pt x="884732" y="1066425"/>
                  </a:lnTo>
                  <a:lnTo>
                    <a:pt x="894678" y="1067617"/>
                  </a:lnTo>
                  <a:lnTo>
                    <a:pt x="904624" y="1069605"/>
                  </a:lnTo>
                  <a:lnTo>
                    <a:pt x="914172" y="1072387"/>
                  </a:lnTo>
                  <a:lnTo>
                    <a:pt x="924516" y="1075567"/>
                  </a:lnTo>
                  <a:lnTo>
                    <a:pt x="934064" y="1079939"/>
                  </a:lnTo>
                  <a:lnTo>
                    <a:pt x="939236" y="1082324"/>
                  </a:lnTo>
                  <a:lnTo>
                    <a:pt x="944010" y="1085106"/>
                  </a:lnTo>
                  <a:lnTo>
                    <a:pt x="948784" y="1088286"/>
                  </a:lnTo>
                  <a:lnTo>
                    <a:pt x="953160" y="1091466"/>
                  </a:lnTo>
                  <a:lnTo>
                    <a:pt x="957934" y="1095441"/>
                  </a:lnTo>
                  <a:lnTo>
                    <a:pt x="962708" y="1099415"/>
                  </a:lnTo>
                  <a:lnTo>
                    <a:pt x="966687" y="1103390"/>
                  </a:lnTo>
                  <a:lnTo>
                    <a:pt x="971063" y="1108160"/>
                  </a:lnTo>
                  <a:lnTo>
                    <a:pt x="974644" y="1112532"/>
                  </a:lnTo>
                  <a:lnTo>
                    <a:pt x="979020" y="1118097"/>
                  </a:lnTo>
                  <a:lnTo>
                    <a:pt x="982998" y="1123662"/>
                  </a:lnTo>
                  <a:lnTo>
                    <a:pt x="986181" y="1129624"/>
                  </a:lnTo>
                  <a:lnTo>
                    <a:pt x="989762" y="1135983"/>
                  </a:lnTo>
                  <a:lnTo>
                    <a:pt x="992944" y="1142741"/>
                  </a:lnTo>
                  <a:lnTo>
                    <a:pt x="997321" y="1152678"/>
                  </a:lnTo>
                  <a:lnTo>
                    <a:pt x="1001299" y="1163012"/>
                  </a:lnTo>
                  <a:lnTo>
                    <a:pt x="1008062" y="1182091"/>
                  </a:lnTo>
                  <a:lnTo>
                    <a:pt x="1004482" y="1185668"/>
                  </a:lnTo>
                  <a:lnTo>
                    <a:pt x="1000105" y="1190040"/>
                  </a:lnTo>
                  <a:lnTo>
                    <a:pt x="996525" y="1192425"/>
                  </a:lnTo>
                  <a:lnTo>
                    <a:pt x="994138" y="1193618"/>
                  </a:lnTo>
                  <a:lnTo>
                    <a:pt x="992546" y="1195605"/>
                  </a:lnTo>
                  <a:lnTo>
                    <a:pt x="990955" y="1197195"/>
                  </a:lnTo>
                  <a:lnTo>
                    <a:pt x="989762" y="1198785"/>
                  </a:lnTo>
                  <a:lnTo>
                    <a:pt x="988568" y="1201170"/>
                  </a:lnTo>
                  <a:lnTo>
                    <a:pt x="987772" y="1202760"/>
                  </a:lnTo>
                  <a:lnTo>
                    <a:pt x="987375" y="1205145"/>
                  </a:lnTo>
                  <a:lnTo>
                    <a:pt x="987375" y="1207132"/>
                  </a:lnTo>
                  <a:lnTo>
                    <a:pt x="980611" y="1217864"/>
                  </a:lnTo>
                  <a:lnTo>
                    <a:pt x="975041" y="1228993"/>
                  </a:lnTo>
                  <a:lnTo>
                    <a:pt x="969870" y="1240520"/>
                  </a:lnTo>
                  <a:lnTo>
                    <a:pt x="965095" y="1252047"/>
                  </a:lnTo>
                  <a:lnTo>
                    <a:pt x="960321" y="1263574"/>
                  </a:lnTo>
                  <a:lnTo>
                    <a:pt x="956741" y="1273908"/>
                  </a:lnTo>
                  <a:lnTo>
                    <a:pt x="953558" y="1284640"/>
                  </a:lnTo>
                  <a:lnTo>
                    <a:pt x="950773" y="1294577"/>
                  </a:lnTo>
                  <a:lnTo>
                    <a:pt x="948784" y="1304514"/>
                  </a:lnTo>
                  <a:lnTo>
                    <a:pt x="946397" y="1314054"/>
                  </a:lnTo>
                  <a:lnTo>
                    <a:pt x="746283" y="1314054"/>
                  </a:lnTo>
                  <a:lnTo>
                    <a:pt x="745487" y="1310874"/>
                  </a:lnTo>
                  <a:lnTo>
                    <a:pt x="745487" y="1314054"/>
                  </a:lnTo>
                  <a:lnTo>
                    <a:pt x="692972" y="1314054"/>
                  </a:lnTo>
                  <a:lnTo>
                    <a:pt x="688994" y="1314054"/>
                  </a:lnTo>
                  <a:lnTo>
                    <a:pt x="685811" y="1314451"/>
                  </a:lnTo>
                  <a:lnTo>
                    <a:pt x="683026" y="1296565"/>
                  </a:lnTo>
                  <a:lnTo>
                    <a:pt x="681833" y="1287423"/>
                  </a:lnTo>
                  <a:lnTo>
                    <a:pt x="681435" y="1278281"/>
                  </a:lnTo>
                  <a:lnTo>
                    <a:pt x="681037" y="1268344"/>
                  </a:lnTo>
                  <a:lnTo>
                    <a:pt x="681435" y="1258804"/>
                  </a:lnTo>
                  <a:lnTo>
                    <a:pt x="681833" y="1249265"/>
                  </a:lnTo>
                  <a:lnTo>
                    <a:pt x="682628" y="1238930"/>
                  </a:lnTo>
                  <a:lnTo>
                    <a:pt x="684617" y="1228596"/>
                  </a:lnTo>
                  <a:lnTo>
                    <a:pt x="686607" y="1217466"/>
                  </a:lnTo>
                  <a:lnTo>
                    <a:pt x="688994" y="1205940"/>
                  </a:lnTo>
                  <a:lnTo>
                    <a:pt x="692176" y="1194810"/>
                  </a:lnTo>
                  <a:lnTo>
                    <a:pt x="696155" y="1182488"/>
                  </a:lnTo>
                  <a:lnTo>
                    <a:pt x="700929" y="1169769"/>
                  </a:lnTo>
                  <a:lnTo>
                    <a:pt x="706499" y="1156255"/>
                  </a:lnTo>
                  <a:lnTo>
                    <a:pt x="712466" y="1142741"/>
                  </a:lnTo>
                  <a:lnTo>
                    <a:pt x="716445" y="1134791"/>
                  </a:lnTo>
                  <a:lnTo>
                    <a:pt x="720821" y="1127636"/>
                  </a:lnTo>
                  <a:lnTo>
                    <a:pt x="725595" y="1120482"/>
                  </a:lnTo>
                  <a:lnTo>
                    <a:pt x="729971" y="1114122"/>
                  </a:lnTo>
                  <a:lnTo>
                    <a:pt x="726391" y="1114520"/>
                  </a:lnTo>
                  <a:lnTo>
                    <a:pt x="729971" y="1111737"/>
                  </a:lnTo>
                  <a:lnTo>
                    <a:pt x="733950" y="1108955"/>
                  </a:lnTo>
                  <a:lnTo>
                    <a:pt x="739122" y="1102993"/>
                  </a:lnTo>
                  <a:lnTo>
                    <a:pt x="744294" y="1097826"/>
                  </a:lnTo>
                  <a:lnTo>
                    <a:pt x="749863" y="1093056"/>
                  </a:lnTo>
                  <a:lnTo>
                    <a:pt x="755433" y="1088286"/>
                  </a:lnTo>
                  <a:lnTo>
                    <a:pt x="761401" y="1083914"/>
                  </a:lnTo>
                  <a:lnTo>
                    <a:pt x="766970" y="1080337"/>
                  </a:lnTo>
                  <a:lnTo>
                    <a:pt x="772938" y="1076362"/>
                  </a:lnTo>
                  <a:lnTo>
                    <a:pt x="778508" y="1073579"/>
                  </a:lnTo>
                  <a:lnTo>
                    <a:pt x="784475" y="1070400"/>
                  </a:lnTo>
                  <a:lnTo>
                    <a:pt x="790443" y="1067617"/>
                  </a:lnTo>
                  <a:lnTo>
                    <a:pt x="802378" y="1063245"/>
                  </a:lnTo>
                  <a:lnTo>
                    <a:pt x="813916" y="1059668"/>
                  </a:lnTo>
                  <a:lnTo>
                    <a:pt x="824658" y="1056885"/>
                  </a:lnTo>
                  <a:lnTo>
                    <a:pt x="835399" y="1054898"/>
                  </a:lnTo>
                  <a:lnTo>
                    <a:pt x="844947" y="1053705"/>
                  </a:lnTo>
                  <a:lnTo>
                    <a:pt x="853700" y="1052911"/>
                  </a:lnTo>
                  <a:lnTo>
                    <a:pt x="861259" y="1052513"/>
                  </a:lnTo>
                  <a:close/>
                  <a:moveTo>
                    <a:pt x="1326357" y="1047750"/>
                  </a:moveTo>
                  <a:lnTo>
                    <a:pt x="1337469" y="1047750"/>
                  </a:lnTo>
                  <a:lnTo>
                    <a:pt x="1348582" y="1048148"/>
                  </a:lnTo>
                  <a:lnTo>
                    <a:pt x="1358901" y="1048942"/>
                  </a:lnTo>
                  <a:lnTo>
                    <a:pt x="1368822" y="1050532"/>
                  </a:lnTo>
                  <a:lnTo>
                    <a:pt x="1378347" y="1052520"/>
                  </a:lnTo>
                  <a:lnTo>
                    <a:pt x="1387476" y="1054904"/>
                  </a:lnTo>
                  <a:lnTo>
                    <a:pt x="1396604" y="1057289"/>
                  </a:lnTo>
                  <a:lnTo>
                    <a:pt x="1404541" y="1060469"/>
                  </a:lnTo>
                  <a:lnTo>
                    <a:pt x="1412479" y="1063251"/>
                  </a:lnTo>
                  <a:lnTo>
                    <a:pt x="1419623" y="1066828"/>
                  </a:lnTo>
                  <a:lnTo>
                    <a:pt x="1426766" y="1070008"/>
                  </a:lnTo>
                  <a:lnTo>
                    <a:pt x="1433116" y="1073983"/>
                  </a:lnTo>
                  <a:lnTo>
                    <a:pt x="1444626" y="1081137"/>
                  </a:lnTo>
                  <a:lnTo>
                    <a:pt x="1454151" y="1087894"/>
                  </a:lnTo>
                  <a:lnTo>
                    <a:pt x="1461691" y="1093856"/>
                  </a:lnTo>
                  <a:lnTo>
                    <a:pt x="1466851" y="1098228"/>
                  </a:lnTo>
                  <a:lnTo>
                    <a:pt x="1471613" y="1102600"/>
                  </a:lnTo>
                  <a:lnTo>
                    <a:pt x="1465660" y="1153079"/>
                  </a:lnTo>
                  <a:lnTo>
                    <a:pt x="1458913" y="1157848"/>
                  </a:lnTo>
                  <a:lnTo>
                    <a:pt x="1447404" y="1166195"/>
                  </a:lnTo>
                  <a:lnTo>
                    <a:pt x="1441848" y="1170170"/>
                  </a:lnTo>
                  <a:lnTo>
                    <a:pt x="1437482" y="1172555"/>
                  </a:lnTo>
                  <a:lnTo>
                    <a:pt x="1434704" y="1174542"/>
                  </a:lnTo>
                  <a:lnTo>
                    <a:pt x="1432323" y="1175734"/>
                  </a:lnTo>
                  <a:lnTo>
                    <a:pt x="1427560" y="1179311"/>
                  </a:lnTo>
                  <a:lnTo>
                    <a:pt x="1424385" y="1184081"/>
                  </a:lnTo>
                  <a:lnTo>
                    <a:pt x="1421210" y="1188851"/>
                  </a:lnTo>
                  <a:lnTo>
                    <a:pt x="1419226" y="1194018"/>
                  </a:lnTo>
                  <a:lnTo>
                    <a:pt x="1418035" y="1199582"/>
                  </a:lnTo>
                  <a:lnTo>
                    <a:pt x="1418035" y="1205544"/>
                  </a:lnTo>
                  <a:lnTo>
                    <a:pt x="1418432" y="1208724"/>
                  </a:lnTo>
                  <a:lnTo>
                    <a:pt x="1418829" y="1211506"/>
                  </a:lnTo>
                  <a:lnTo>
                    <a:pt x="1419623" y="1216673"/>
                  </a:lnTo>
                  <a:lnTo>
                    <a:pt x="1422401" y="1229392"/>
                  </a:lnTo>
                  <a:lnTo>
                    <a:pt x="1425576" y="1248073"/>
                  </a:lnTo>
                  <a:lnTo>
                    <a:pt x="1427163" y="1259202"/>
                  </a:lnTo>
                  <a:lnTo>
                    <a:pt x="1429148" y="1271524"/>
                  </a:lnTo>
                  <a:lnTo>
                    <a:pt x="1427560" y="1279076"/>
                  </a:lnTo>
                  <a:lnTo>
                    <a:pt x="1425973" y="1282255"/>
                  </a:lnTo>
                  <a:lnTo>
                    <a:pt x="1423988" y="1285832"/>
                  </a:lnTo>
                  <a:lnTo>
                    <a:pt x="1422401" y="1289807"/>
                  </a:lnTo>
                  <a:lnTo>
                    <a:pt x="1420416" y="1293782"/>
                  </a:lnTo>
                  <a:lnTo>
                    <a:pt x="1418035" y="1303718"/>
                  </a:lnTo>
                  <a:lnTo>
                    <a:pt x="1416051" y="1314450"/>
                  </a:lnTo>
                  <a:lnTo>
                    <a:pt x="1312863" y="1314450"/>
                  </a:lnTo>
                  <a:lnTo>
                    <a:pt x="1310879" y="1304911"/>
                  </a:lnTo>
                  <a:lnTo>
                    <a:pt x="1308894" y="1294974"/>
                  </a:lnTo>
                  <a:lnTo>
                    <a:pt x="1305719" y="1285038"/>
                  </a:lnTo>
                  <a:lnTo>
                    <a:pt x="1302544" y="1274306"/>
                  </a:lnTo>
                  <a:lnTo>
                    <a:pt x="1298972" y="1263972"/>
                  </a:lnTo>
                  <a:lnTo>
                    <a:pt x="1295004" y="1252843"/>
                  </a:lnTo>
                  <a:lnTo>
                    <a:pt x="1290241" y="1240919"/>
                  </a:lnTo>
                  <a:lnTo>
                    <a:pt x="1285082" y="1229392"/>
                  </a:lnTo>
                  <a:lnTo>
                    <a:pt x="1280319" y="1219456"/>
                  </a:lnTo>
                  <a:lnTo>
                    <a:pt x="1275160" y="1210711"/>
                  </a:lnTo>
                  <a:lnTo>
                    <a:pt x="1270000" y="1202365"/>
                  </a:lnTo>
                  <a:lnTo>
                    <a:pt x="1264047" y="1194813"/>
                  </a:lnTo>
                  <a:lnTo>
                    <a:pt x="1258094" y="1188056"/>
                  </a:lnTo>
                  <a:lnTo>
                    <a:pt x="1251744" y="1181696"/>
                  </a:lnTo>
                  <a:lnTo>
                    <a:pt x="1244997" y="1175734"/>
                  </a:lnTo>
                  <a:lnTo>
                    <a:pt x="1238250" y="1170567"/>
                  </a:lnTo>
                  <a:lnTo>
                    <a:pt x="1231503" y="1165400"/>
                  </a:lnTo>
                  <a:lnTo>
                    <a:pt x="1224757" y="1161823"/>
                  </a:lnTo>
                  <a:lnTo>
                    <a:pt x="1217613" y="1157848"/>
                  </a:lnTo>
                  <a:lnTo>
                    <a:pt x="1210469" y="1154669"/>
                  </a:lnTo>
                  <a:lnTo>
                    <a:pt x="1202928" y="1151886"/>
                  </a:lnTo>
                  <a:lnTo>
                    <a:pt x="1195785" y="1149501"/>
                  </a:lnTo>
                  <a:lnTo>
                    <a:pt x="1188641" y="1147912"/>
                  </a:lnTo>
                  <a:lnTo>
                    <a:pt x="1181497" y="1145924"/>
                  </a:lnTo>
                  <a:lnTo>
                    <a:pt x="1179116" y="1131218"/>
                  </a:lnTo>
                  <a:lnTo>
                    <a:pt x="1176735" y="1120486"/>
                  </a:lnTo>
                  <a:lnTo>
                    <a:pt x="1174750" y="1110152"/>
                  </a:lnTo>
                  <a:lnTo>
                    <a:pt x="1180703" y="1106973"/>
                  </a:lnTo>
                  <a:lnTo>
                    <a:pt x="1187053" y="1102998"/>
                  </a:lnTo>
                  <a:lnTo>
                    <a:pt x="1193800" y="1098228"/>
                  </a:lnTo>
                  <a:lnTo>
                    <a:pt x="1200150" y="1093856"/>
                  </a:lnTo>
                  <a:lnTo>
                    <a:pt x="1212453" y="1084317"/>
                  </a:lnTo>
                  <a:lnTo>
                    <a:pt x="1217613" y="1080342"/>
                  </a:lnTo>
                  <a:lnTo>
                    <a:pt x="1223169" y="1077163"/>
                  </a:lnTo>
                  <a:lnTo>
                    <a:pt x="1237060" y="1070406"/>
                  </a:lnTo>
                  <a:lnTo>
                    <a:pt x="1250950" y="1064444"/>
                  </a:lnTo>
                  <a:lnTo>
                    <a:pt x="1264444" y="1059674"/>
                  </a:lnTo>
                  <a:lnTo>
                    <a:pt x="1277541" y="1055699"/>
                  </a:lnTo>
                  <a:lnTo>
                    <a:pt x="1290241" y="1052520"/>
                  </a:lnTo>
                  <a:lnTo>
                    <a:pt x="1302941" y="1050135"/>
                  </a:lnTo>
                  <a:lnTo>
                    <a:pt x="1314847" y="1048545"/>
                  </a:lnTo>
                  <a:lnTo>
                    <a:pt x="1326357" y="1047750"/>
                  </a:lnTo>
                  <a:close/>
                  <a:moveTo>
                    <a:pt x="525022" y="1035050"/>
                  </a:moveTo>
                  <a:lnTo>
                    <a:pt x="554037" y="1036676"/>
                  </a:lnTo>
                  <a:lnTo>
                    <a:pt x="512762" y="1068388"/>
                  </a:lnTo>
                  <a:lnTo>
                    <a:pt x="525022" y="1035050"/>
                  </a:lnTo>
                  <a:close/>
                  <a:moveTo>
                    <a:pt x="174832" y="915044"/>
                  </a:moveTo>
                  <a:lnTo>
                    <a:pt x="50860" y="916631"/>
                  </a:lnTo>
                  <a:lnTo>
                    <a:pt x="57218" y="934484"/>
                  </a:lnTo>
                  <a:lnTo>
                    <a:pt x="174832" y="915044"/>
                  </a:lnTo>
                  <a:close/>
                  <a:moveTo>
                    <a:pt x="403703" y="711119"/>
                  </a:moveTo>
                  <a:lnTo>
                    <a:pt x="403703" y="723418"/>
                  </a:lnTo>
                  <a:lnTo>
                    <a:pt x="512179" y="715086"/>
                  </a:lnTo>
                  <a:lnTo>
                    <a:pt x="403703" y="711119"/>
                  </a:lnTo>
                  <a:close/>
                  <a:moveTo>
                    <a:pt x="773852" y="677863"/>
                  </a:moveTo>
                  <a:lnTo>
                    <a:pt x="777038" y="678259"/>
                  </a:lnTo>
                  <a:lnTo>
                    <a:pt x="778632" y="678259"/>
                  </a:lnTo>
                  <a:lnTo>
                    <a:pt x="779428" y="679050"/>
                  </a:lnTo>
                  <a:lnTo>
                    <a:pt x="780225" y="679446"/>
                  </a:lnTo>
                  <a:lnTo>
                    <a:pt x="780623" y="680632"/>
                  </a:lnTo>
                  <a:lnTo>
                    <a:pt x="780623" y="681423"/>
                  </a:lnTo>
                  <a:lnTo>
                    <a:pt x="780225" y="682215"/>
                  </a:lnTo>
                  <a:lnTo>
                    <a:pt x="779428" y="684588"/>
                  </a:lnTo>
                  <a:lnTo>
                    <a:pt x="777038" y="687357"/>
                  </a:lnTo>
                  <a:lnTo>
                    <a:pt x="774648" y="689731"/>
                  </a:lnTo>
                  <a:lnTo>
                    <a:pt x="771860" y="692500"/>
                  </a:lnTo>
                  <a:lnTo>
                    <a:pt x="767877" y="695665"/>
                  </a:lnTo>
                  <a:lnTo>
                    <a:pt x="763894" y="698038"/>
                  </a:lnTo>
                  <a:lnTo>
                    <a:pt x="760309" y="700808"/>
                  </a:lnTo>
                  <a:lnTo>
                    <a:pt x="755927" y="702785"/>
                  </a:lnTo>
                  <a:lnTo>
                    <a:pt x="752342" y="704368"/>
                  </a:lnTo>
                  <a:lnTo>
                    <a:pt x="748758" y="705555"/>
                  </a:lnTo>
                  <a:lnTo>
                    <a:pt x="745969" y="705950"/>
                  </a:lnTo>
                  <a:lnTo>
                    <a:pt x="742783" y="706346"/>
                  </a:lnTo>
                  <a:lnTo>
                    <a:pt x="740791" y="706741"/>
                  </a:lnTo>
                  <a:lnTo>
                    <a:pt x="738800" y="707928"/>
                  </a:lnTo>
                  <a:lnTo>
                    <a:pt x="737605" y="708719"/>
                  </a:lnTo>
                  <a:lnTo>
                    <a:pt x="736011" y="709906"/>
                  </a:lnTo>
                  <a:lnTo>
                    <a:pt x="735215" y="711093"/>
                  </a:lnTo>
                  <a:lnTo>
                    <a:pt x="734816" y="712280"/>
                  </a:lnTo>
                  <a:lnTo>
                    <a:pt x="734816" y="713467"/>
                  </a:lnTo>
                  <a:lnTo>
                    <a:pt x="735215" y="715049"/>
                  </a:lnTo>
                  <a:lnTo>
                    <a:pt x="736011" y="716236"/>
                  </a:lnTo>
                  <a:lnTo>
                    <a:pt x="738003" y="717027"/>
                  </a:lnTo>
                  <a:lnTo>
                    <a:pt x="739596" y="717818"/>
                  </a:lnTo>
                  <a:lnTo>
                    <a:pt x="741986" y="718609"/>
                  </a:lnTo>
                  <a:lnTo>
                    <a:pt x="745173" y="719005"/>
                  </a:lnTo>
                  <a:lnTo>
                    <a:pt x="748359" y="719400"/>
                  </a:lnTo>
                  <a:lnTo>
                    <a:pt x="752342" y="719005"/>
                  </a:lnTo>
                  <a:lnTo>
                    <a:pt x="760707" y="719005"/>
                  </a:lnTo>
                  <a:lnTo>
                    <a:pt x="763894" y="719400"/>
                  </a:lnTo>
                  <a:lnTo>
                    <a:pt x="767877" y="719796"/>
                  </a:lnTo>
                  <a:lnTo>
                    <a:pt x="770665" y="720983"/>
                  </a:lnTo>
                  <a:lnTo>
                    <a:pt x="773852" y="722169"/>
                  </a:lnTo>
                  <a:lnTo>
                    <a:pt x="776640" y="723356"/>
                  </a:lnTo>
                  <a:lnTo>
                    <a:pt x="779428" y="724939"/>
                  </a:lnTo>
                  <a:lnTo>
                    <a:pt x="781420" y="726917"/>
                  </a:lnTo>
                  <a:lnTo>
                    <a:pt x="783411" y="729686"/>
                  </a:lnTo>
                  <a:lnTo>
                    <a:pt x="785403" y="732455"/>
                  </a:lnTo>
                  <a:lnTo>
                    <a:pt x="786598" y="736015"/>
                  </a:lnTo>
                  <a:lnTo>
                    <a:pt x="787793" y="739180"/>
                  </a:lnTo>
                  <a:lnTo>
                    <a:pt x="788191" y="743531"/>
                  </a:lnTo>
                  <a:lnTo>
                    <a:pt x="788988" y="747883"/>
                  </a:lnTo>
                  <a:lnTo>
                    <a:pt x="788988" y="752630"/>
                  </a:lnTo>
                  <a:lnTo>
                    <a:pt x="788590" y="756982"/>
                  </a:lnTo>
                  <a:lnTo>
                    <a:pt x="787793" y="760542"/>
                  </a:lnTo>
                  <a:lnTo>
                    <a:pt x="786200" y="764102"/>
                  </a:lnTo>
                  <a:lnTo>
                    <a:pt x="783810" y="767267"/>
                  </a:lnTo>
                  <a:lnTo>
                    <a:pt x="781420" y="770827"/>
                  </a:lnTo>
                  <a:lnTo>
                    <a:pt x="778632" y="773596"/>
                  </a:lnTo>
                  <a:lnTo>
                    <a:pt x="775445" y="776761"/>
                  </a:lnTo>
                  <a:lnTo>
                    <a:pt x="771860" y="779135"/>
                  </a:lnTo>
                  <a:lnTo>
                    <a:pt x="767479" y="781113"/>
                  </a:lnTo>
                  <a:lnTo>
                    <a:pt x="763097" y="783486"/>
                  </a:lnTo>
                  <a:lnTo>
                    <a:pt x="753936" y="787442"/>
                  </a:lnTo>
                  <a:lnTo>
                    <a:pt x="744376" y="790607"/>
                  </a:lnTo>
                  <a:lnTo>
                    <a:pt x="734020" y="792980"/>
                  </a:lnTo>
                  <a:lnTo>
                    <a:pt x="724062" y="795354"/>
                  </a:lnTo>
                  <a:lnTo>
                    <a:pt x="714104" y="796936"/>
                  </a:lnTo>
                  <a:lnTo>
                    <a:pt x="704942" y="798123"/>
                  </a:lnTo>
                  <a:lnTo>
                    <a:pt x="696179" y="798914"/>
                  </a:lnTo>
                  <a:lnTo>
                    <a:pt x="684230" y="799705"/>
                  </a:lnTo>
                  <a:lnTo>
                    <a:pt x="679450" y="800101"/>
                  </a:lnTo>
                  <a:lnTo>
                    <a:pt x="682636" y="698830"/>
                  </a:lnTo>
                  <a:lnTo>
                    <a:pt x="683433" y="697247"/>
                  </a:lnTo>
                  <a:lnTo>
                    <a:pt x="683831" y="695665"/>
                  </a:lnTo>
                  <a:lnTo>
                    <a:pt x="684628" y="694478"/>
                  </a:lnTo>
                  <a:lnTo>
                    <a:pt x="685425" y="692896"/>
                  </a:lnTo>
                  <a:lnTo>
                    <a:pt x="688213" y="690522"/>
                  </a:lnTo>
                  <a:lnTo>
                    <a:pt x="692196" y="688940"/>
                  </a:lnTo>
                  <a:lnTo>
                    <a:pt x="696976" y="687357"/>
                  </a:lnTo>
                  <a:lnTo>
                    <a:pt x="701756" y="685775"/>
                  </a:lnTo>
                  <a:lnTo>
                    <a:pt x="707731" y="684588"/>
                  </a:lnTo>
                  <a:lnTo>
                    <a:pt x="714104" y="683797"/>
                  </a:lnTo>
                  <a:lnTo>
                    <a:pt x="727647" y="682610"/>
                  </a:lnTo>
                  <a:lnTo>
                    <a:pt x="741588" y="681819"/>
                  </a:lnTo>
                  <a:lnTo>
                    <a:pt x="755529" y="680632"/>
                  </a:lnTo>
                  <a:lnTo>
                    <a:pt x="762300" y="679446"/>
                  </a:lnTo>
                  <a:lnTo>
                    <a:pt x="768275" y="678654"/>
                  </a:lnTo>
                  <a:lnTo>
                    <a:pt x="773852" y="677863"/>
                  </a:lnTo>
                  <a:close/>
                  <a:moveTo>
                    <a:pt x="425557" y="466725"/>
                  </a:moveTo>
                  <a:lnTo>
                    <a:pt x="429928" y="467122"/>
                  </a:lnTo>
                  <a:lnTo>
                    <a:pt x="434299" y="467519"/>
                  </a:lnTo>
                  <a:lnTo>
                    <a:pt x="438272" y="467915"/>
                  </a:lnTo>
                  <a:lnTo>
                    <a:pt x="442643" y="468709"/>
                  </a:lnTo>
                  <a:lnTo>
                    <a:pt x="446219" y="470296"/>
                  </a:lnTo>
                  <a:lnTo>
                    <a:pt x="453769" y="473073"/>
                  </a:lnTo>
                  <a:lnTo>
                    <a:pt x="461716" y="477040"/>
                  </a:lnTo>
                  <a:lnTo>
                    <a:pt x="468471" y="481801"/>
                  </a:lnTo>
                  <a:lnTo>
                    <a:pt x="475225" y="487356"/>
                  </a:lnTo>
                  <a:lnTo>
                    <a:pt x="481980" y="493307"/>
                  </a:lnTo>
                  <a:lnTo>
                    <a:pt x="487543" y="500052"/>
                  </a:lnTo>
                  <a:lnTo>
                    <a:pt x="493503" y="507590"/>
                  </a:lnTo>
                  <a:lnTo>
                    <a:pt x="499066" y="515524"/>
                  </a:lnTo>
                  <a:lnTo>
                    <a:pt x="504629" y="524253"/>
                  </a:lnTo>
                  <a:lnTo>
                    <a:pt x="509795" y="532981"/>
                  </a:lnTo>
                  <a:lnTo>
                    <a:pt x="514165" y="542106"/>
                  </a:lnTo>
                  <a:lnTo>
                    <a:pt x="518933" y="552025"/>
                  </a:lnTo>
                  <a:lnTo>
                    <a:pt x="523304" y="561943"/>
                  </a:lnTo>
                  <a:lnTo>
                    <a:pt x="526880" y="572259"/>
                  </a:lnTo>
                  <a:lnTo>
                    <a:pt x="530854" y="582177"/>
                  </a:lnTo>
                  <a:lnTo>
                    <a:pt x="534033" y="592889"/>
                  </a:lnTo>
                  <a:lnTo>
                    <a:pt x="540390" y="613520"/>
                  </a:lnTo>
                  <a:lnTo>
                    <a:pt x="545953" y="634150"/>
                  </a:lnTo>
                  <a:lnTo>
                    <a:pt x="550721" y="653988"/>
                  </a:lnTo>
                  <a:lnTo>
                    <a:pt x="554297" y="673031"/>
                  </a:lnTo>
                  <a:lnTo>
                    <a:pt x="557873" y="690091"/>
                  </a:lnTo>
                  <a:lnTo>
                    <a:pt x="559860" y="705167"/>
                  </a:lnTo>
                  <a:lnTo>
                    <a:pt x="592045" y="701597"/>
                  </a:lnTo>
                  <a:lnTo>
                    <a:pt x="621449" y="697629"/>
                  </a:lnTo>
                  <a:lnTo>
                    <a:pt x="647673" y="694455"/>
                  </a:lnTo>
                  <a:lnTo>
                    <a:pt x="669925" y="690488"/>
                  </a:lnTo>
                  <a:lnTo>
                    <a:pt x="669527" y="696042"/>
                  </a:lnTo>
                  <a:lnTo>
                    <a:pt x="669130" y="702390"/>
                  </a:lnTo>
                  <a:lnTo>
                    <a:pt x="668733" y="716276"/>
                  </a:lnTo>
                  <a:lnTo>
                    <a:pt x="668733" y="750396"/>
                  </a:lnTo>
                  <a:lnTo>
                    <a:pt x="669130" y="768646"/>
                  </a:lnTo>
                  <a:lnTo>
                    <a:pt x="668733" y="786103"/>
                  </a:lnTo>
                  <a:lnTo>
                    <a:pt x="667938" y="803559"/>
                  </a:lnTo>
                  <a:lnTo>
                    <a:pt x="667143" y="811494"/>
                  </a:lnTo>
                  <a:lnTo>
                    <a:pt x="666349" y="819032"/>
                  </a:lnTo>
                  <a:lnTo>
                    <a:pt x="645289" y="825380"/>
                  </a:lnTo>
                  <a:lnTo>
                    <a:pt x="620654" y="831331"/>
                  </a:lnTo>
                  <a:lnTo>
                    <a:pt x="593237" y="837679"/>
                  </a:lnTo>
                  <a:lnTo>
                    <a:pt x="563436" y="844027"/>
                  </a:lnTo>
                  <a:lnTo>
                    <a:pt x="561052" y="872593"/>
                  </a:lnTo>
                  <a:lnTo>
                    <a:pt x="558668" y="896000"/>
                  </a:lnTo>
                  <a:lnTo>
                    <a:pt x="557873" y="905125"/>
                  </a:lnTo>
                  <a:lnTo>
                    <a:pt x="557079" y="916631"/>
                  </a:lnTo>
                  <a:lnTo>
                    <a:pt x="556681" y="928930"/>
                  </a:lnTo>
                  <a:lnTo>
                    <a:pt x="556284" y="942022"/>
                  </a:lnTo>
                  <a:lnTo>
                    <a:pt x="556284" y="955908"/>
                  </a:lnTo>
                  <a:lnTo>
                    <a:pt x="556284" y="970588"/>
                  </a:lnTo>
                  <a:lnTo>
                    <a:pt x="557079" y="984474"/>
                  </a:lnTo>
                  <a:lnTo>
                    <a:pt x="558271" y="997566"/>
                  </a:lnTo>
                  <a:lnTo>
                    <a:pt x="558668" y="1004311"/>
                  </a:lnTo>
                  <a:lnTo>
                    <a:pt x="558668" y="1009469"/>
                  </a:lnTo>
                  <a:lnTo>
                    <a:pt x="558271" y="1014626"/>
                  </a:lnTo>
                  <a:lnTo>
                    <a:pt x="557079" y="1018991"/>
                  </a:lnTo>
                  <a:lnTo>
                    <a:pt x="555489" y="1022164"/>
                  </a:lnTo>
                  <a:lnTo>
                    <a:pt x="553900" y="1024942"/>
                  </a:lnTo>
                  <a:lnTo>
                    <a:pt x="552310" y="1026925"/>
                  </a:lnTo>
                  <a:lnTo>
                    <a:pt x="549926" y="1028512"/>
                  </a:lnTo>
                  <a:lnTo>
                    <a:pt x="547145" y="1029306"/>
                  </a:lnTo>
                  <a:lnTo>
                    <a:pt x="544761" y="1030099"/>
                  </a:lnTo>
                  <a:lnTo>
                    <a:pt x="541582" y="1030496"/>
                  </a:lnTo>
                  <a:lnTo>
                    <a:pt x="538801" y="1030496"/>
                  </a:lnTo>
                  <a:lnTo>
                    <a:pt x="532046" y="1030099"/>
                  </a:lnTo>
                  <a:lnTo>
                    <a:pt x="525688" y="1028909"/>
                  </a:lnTo>
                  <a:lnTo>
                    <a:pt x="524894" y="1028512"/>
                  </a:lnTo>
                  <a:lnTo>
                    <a:pt x="524099" y="1027719"/>
                  </a:lnTo>
                  <a:lnTo>
                    <a:pt x="522510" y="1023751"/>
                  </a:lnTo>
                  <a:lnTo>
                    <a:pt x="520920" y="1018594"/>
                  </a:lnTo>
                  <a:lnTo>
                    <a:pt x="520125" y="1011452"/>
                  </a:lnTo>
                  <a:lnTo>
                    <a:pt x="519331" y="1002327"/>
                  </a:lnTo>
                  <a:lnTo>
                    <a:pt x="518536" y="992409"/>
                  </a:lnTo>
                  <a:lnTo>
                    <a:pt x="517741" y="968207"/>
                  </a:lnTo>
                  <a:lnTo>
                    <a:pt x="517344" y="941229"/>
                  </a:lnTo>
                  <a:lnTo>
                    <a:pt x="516947" y="911870"/>
                  </a:lnTo>
                  <a:lnTo>
                    <a:pt x="516549" y="853152"/>
                  </a:lnTo>
                  <a:lnTo>
                    <a:pt x="513768" y="853549"/>
                  </a:lnTo>
                  <a:lnTo>
                    <a:pt x="513768" y="976142"/>
                  </a:lnTo>
                  <a:lnTo>
                    <a:pt x="508602" y="1036050"/>
                  </a:lnTo>
                  <a:lnTo>
                    <a:pt x="504232" y="1082469"/>
                  </a:lnTo>
                  <a:lnTo>
                    <a:pt x="500258" y="1124127"/>
                  </a:lnTo>
                  <a:lnTo>
                    <a:pt x="499861" y="1128095"/>
                  </a:lnTo>
                  <a:lnTo>
                    <a:pt x="497874" y="1134443"/>
                  </a:lnTo>
                  <a:lnTo>
                    <a:pt x="495490" y="1141187"/>
                  </a:lnTo>
                  <a:lnTo>
                    <a:pt x="492311" y="1147535"/>
                  </a:lnTo>
                  <a:lnTo>
                    <a:pt x="489530" y="1153883"/>
                  </a:lnTo>
                  <a:lnTo>
                    <a:pt x="485954" y="1160231"/>
                  </a:lnTo>
                  <a:lnTo>
                    <a:pt x="482378" y="1166579"/>
                  </a:lnTo>
                  <a:lnTo>
                    <a:pt x="474828" y="1178481"/>
                  </a:lnTo>
                  <a:lnTo>
                    <a:pt x="438670" y="1654175"/>
                  </a:lnTo>
                  <a:lnTo>
                    <a:pt x="342512" y="1654175"/>
                  </a:lnTo>
                  <a:lnTo>
                    <a:pt x="294433" y="1276080"/>
                  </a:lnTo>
                  <a:lnTo>
                    <a:pt x="288473" y="1276873"/>
                  </a:lnTo>
                  <a:lnTo>
                    <a:pt x="282115" y="1277270"/>
                  </a:lnTo>
                  <a:lnTo>
                    <a:pt x="281718" y="1276873"/>
                  </a:lnTo>
                  <a:lnTo>
                    <a:pt x="281321" y="1276873"/>
                  </a:lnTo>
                  <a:lnTo>
                    <a:pt x="282115" y="1275683"/>
                  </a:lnTo>
                  <a:lnTo>
                    <a:pt x="282115" y="1275286"/>
                  </a:lnTo>
                  <a:lnTo>
                    <a:pt x="281321" y="1275286"/>
                  </a:lnTo>
                  <a:lnTo>
                    <a:pt x="281321" y="1276873"/>
                  </a:lnTo>
                  <a:lnTo>
                    <a:pt x="282910" y="1650208"/>
                  </a:lnTo>
                  <a:lnTo>
                    <a:pt x="170859" y="1653778"/>
                  </a:lnTo>
                  <a:lnTo>
                    <a:pt x="119998" y="1254655"/>
                  </a:lnTo>
                  <a:lnTo>
                    <a:pt x="116422" y="1253069"/>
                  </a:lnTo>
                  <a:lnTo>
                    <a:pt x="112846" y="1251482"/>
                  </a:lnTo>
                  <a:lnTo>
                    <a:pt x="109667" y="1249498"/>
                  </a:lnTo>
                  <a:lnTo>
                    <a:pt x="106489" y="1246721"/>
                  </a:lnTo>
                  <a:lnTo>
                    <a:pt x="103707" y="1243943"/>
                  </a:lnTo>
                  <a:lnTo>
                    <a:pt x="100528" y="1240373"/>
                  </a:lnTo>
                  <a:lnTo>
                    <a:pt x="98144" y="1236802"/>
                  </a:lnTo>
                  <a:lnTo>
                    <a:pt x="96158" y="1232438"/>
                  </a:lnTo>
                  <a:lnTo>
                    <a:pt x="91389" y="1223710"/>
                  </a:lnTo>
                  <a:lnTo>
                    <a:pt x="87416" y="1214188"/>
                  </a:lnTo>
                  <a:lnTo>
                    <a:pt x="84237" y="1203872"/>
                  </a:lnTo>
                  <a:lnTo>
                    <a:pt x="81853" y="1193557"/>
                  </a:lnTo>
                  <a:lnTo>
                    <a:pt x="79072" y="1182845"/>
                  </a:lnTo>
                  <a:lnTo>
                    <a:pt x="77085" y="1172133"/>
                  </a:lnTo>
                  <a:lnTo>
                    <a:pt x="73906" y="1153486"/>
                  </a:lnTo>
                  <a:lnTo>
                    <a:pt x="71522" y="1137616"/>
                  </a:lnTo>
                  <a:lnTo>
                    <a:pt x="70330" y="1132062"/>
                  </a:lnTo>
                  <a:lnTo>
                    <a:pt x="69535" y="1128491"/>
                  </a:lnTo>
                  <a:lnTo>
                    <a:pt x="69138" y="1124127"/>
                  </a:lnTo>
                  <a:lnTo>
                    <a:pt x="63178" y="1061839"/>
                  </a:lnTo>
                  <a:lnTo>
                    <a:pt x="56820" y="994392"/>
                  </a:lnTo>
                  <a:lnTo>
                    <a:pt x="50065" y="909490"/>
                  </a:lnTo>
                  <a:lnTo>
                    <a:pt x="42119" y="909490"/>
                  </a:lnTo>
                  <a:lnTo>
                    <a:pt x="35364" y="908299"/>
                  </a:lnTo>
                  <a:lnTo>
                    <a:pt x="29403" y="907506"/>
                  </a:lnTo>
                  <a:lnTo>
                    <a:pt x="24238" y="906316"/>
                  </a:lnTo>
                  <a:lnTo>
                    <a:pt x="20662" y="905125"/>
                  </a:lnTo>
                  <a:lnTo>
                    <a:pt x="17880" y="903935"/>
                  </a:lnTo>
                  <a:lnTo>
                    <a:pt x="17086" y="902745"/>
                  </a:lnTo>
                  <a:lnTo>
                    <a:pt x="16688" y="901555"/>
                  </a:lnTo>
                  <a:lnTo>
                    <a:pt x="16291" y="900761"/>
                  </a:lnTo>
                  <a:lnTo>
                    <a:pt x="16291" y="899571"/>
                  </a:lnTo>
                  <a:lnTo>
                    <a:pt x="14702" y="894413"/>
                  </a:lnTo>
                  <a:lnTo>
                    <a:pt x="12318" y="887669"/>
                  </a:lnTo>
                  <a:lnTo>
                    <a:pt x="10331" y="879734"/>
                  </a:lnTo>
                  <a:lnTo>
                    <a:pt x="8344" y="870212"/>
                  </a:lnTo>
                  <a:lnTo>
                    <a:pt x="6755" y="859103"/>
                  </a:lnTo>
                  <a:lnTo>
                    <a:pt x="4768" y="847201"/>
                  </a:lnTo>
                  <a:lnTo>
                    <a:pt x="3179" y="834109"/>
                  </a:lnTo>
                  <a:lnTo>
                    <a:pt x="1987" y="819826"/>
                  </a:lnTo>
                  <a:lnTo>
                    <a:pt x="795" y="805146"/>
                  </a:lnTo>
                  <a:lnTo>
                    <a:pt x="397" y="789277"/>
                  </a:lnTo>
                  <a:lnTo>
                    <a:pt x="0" y="773010"/>
                  </a:lnTo>
                  <a:lnTo>
                    <a:pt x="0" y="756347"/>
                  </a:lnTo>
                  <a:lnTo>
                    <a:pt x="795" y="738494"/>
                  </a:lnTo>
                  <a:lnTo>
                    <a:pt x="1987" y="721434"/>
                  </a:lnTo>
                  <a:lnTo>
                    <a:pt x="3576" y="703184"/>
                  </a:lnTo>
                  <a:lnTo>
                    <a:pt x="5563" y="684934"/>
                  </a:lnTo>
                  <a:lnTo>
                    <a:pt x="9139" y="667477"/>
                  </a:lnTo>
                  <a:lnTo>
                    <a:pt x="12715" y="649227"/>
                  </a:lnTo>
                  <a:lnTo>
                    <a:pt x="17483" y="631770"/>
                  </a:lnTo>
                  <a:lnTo>
                    <a:pt x="22649" y="614313"/>
                  </a:lnTo>
                  <a:lnTo>
                    <a:pt x="25430" y="605982"/>
                  </a:lnTo>
                  <a:lnTo>
                    <a:pt x="29006" y="597253"/>
                  </a:lnTo>
                  <a:lnTo>
                    <a:pt x="32185" y="588922"/>
                  </a:lnTo>
                  <a:lnTo>
                    <a:pt x="36158" y="580987"/>
                  </a:lnTo>
                  <a:lnTo>
                    <a:pt x="40132" y="573052"/>
                  </a:lnTo>
                  <a:lnTo>
                    <a:pt x="44503" y="565117"/>
                  </a:lnTo>
                  <a:lnTo>
                    <a:pt x="48873" y="557579"/>
                  </a:lnTo>
                  <a:lnTo>
                    <a:pt x="53244" y="549644"/>
                  </a:lnTo>
                  <a:lnTo>
                    <a:pt x="58410" y="542503"/>
                  </a:lnTo>
                  <a:lnTo>
                    <a:pt x="63973" y="535362"/>
                  </a:lnTo>
                  <a:lnTo>
                    <a:pt x="69535" y="528617"/>
                  </a:lnTo>
                  <a:lnTo>
                    <a:pt x="75496" y="522269"/>
                  </a:lnTo>
                  <a:lnTo>
                    <a:pt x="81456" y="515921"/>
                  </a:lnTo>
                  <a:lnTo>
                    <a:pt x="87416" y="509970"/>
                  </a:lnTo>
                  <a:lnTo>
                    <a:pt x="94171" y="504416"/>
                  </a:lnTo>
                  <a:lnTo>
                    <a:pt x="101720" y="498861"/>
                  </a:lnTo>
                  <a:lnTo>
                    <a:pt x="108873" y="493704"/>
                  </a:lnTo>
                  <a:lnTo>
                    <a:pt x="116422" y="488943"/>
                  </a:lnTo>
                  <a:lnTo>
                    <a:pt x="124369" y="484579"/>
                  </a:lnTo>
                  <a:lnTo>
                    <a:pt x="132713" y="480611"/>
                  </a:lnTo>
                  <a:lnTo>
                    <a:pt x="141455" y="477040"/>
                  </a:lnTo>
                  <a:lnTo>
                    <a:pt x="150594" y="473470"/>
                  </a:lnTo>
                  <a:lnTo>
                    <a:pt x="159733" y="470693"/>
                  </a:lnTo>
                  <a:lnTo>
                    <a:pt x="169667" y="467915"/>
                  </a:lnTo>
                  <a:lnTo>
                    <a:pt x="172845" y="467915"/>
                  </a:lnTo>
                  <a:lnTo>
                    <a:pt x="179998" y="468312"/>
                  </a:lnTo>
                  <a:lnTo>
                    <a:pt x="200262" y="469502"/>
                  </a:lnTo>
                  <a:lnTo>
                    <a:pt x="231652" y="471883"/>
                  </a:lnTo>
                  <a:lnTo>
                    <a:pt x="312711" y="730162"/>
                  </a:lnTo>
                  <a:lnTo>
                    <a:pt x="329400" y="728575"/>
                  </a:lnTo>
                  <a:lnTo>
                    <a:pt x="327413" y="709135"/>
                  </a:lnTo>
                  <a:lnTo>
                    <a:pt x="322247" y="527427"/>
                  </a:lnTo>
                  <a:lnTo>
                    <a:pt x="315492" y="509970"/>
                  </a:lnTo>
                  <a:lnTo>
                    <a:pt x="329002" y="486959"/>
                  </a:lnTo>
                  <a:lnTo>
                    <a:pt x="359598" y="486562"/>
                  </a:lnTo>
                  <a:lnTo>
                    <a:pt x="371916" y="509970"/>
                  </a:lnTo>
                  <a:lnTo>
                    <a:pt x="366353" y="530601"/>
                  </a:lnTo>
                  <a:lnTo>
                    <a:pt x="393372" y="722624"/>
                  </a:lnTo>
                  <a:lnTo>
                    <a:pt x="402114" y="721831"/>
                  </a:lnTo>
                  <a:lnTo>
                    <a:pt x="397346" y="476247"/>
                  </a:lnTo>
                  <a:lnTo>
                    <a:pt x="403703" y="473073"/>
                  </a:lnTo>
                  <a:lnTo>
                    <a:pt x="408869" y="470693"/>
                  </a:lnTo>
                  <a:lnTo>
                    <a:pt x="411253" y="468709"/>
                  </a:lnTo>
                  <a:lnTo>
                    <a:pt x="412047" y="467915"/>
                  </a:lnTo>
                  <a:lnTo>
                    <a:pt x="416816" y="467122"/>
                  </a:lnTo>
                  <a:lnTo>
                    <a:pt x="421584" y="467122"/>
                  </a:lnTo>
                  <a:lnTo>
                    <a:pt x="425557" y="466725"/>
                  </a:lnTo>
                  <a:close/>
                  <a:moveTo>
                    <a:pt x="2003425" y="196850"/>
                  </a:moveTo>
                  <a:lnTo>
                    <a:pt x="2003425" y="720725"/>
                  </a:lnTo>
                  <a:lnTo>
                    <a:pt x="1071562" y="720328"/>
                  </a:lnTo>
                  <a:lnTo>
                    <a:pt x="1251744" y="585391"/>
                  </a:lnTo>
                  <a:lnTo>
                    <a:pt x="1404144" y="665163"/>
                  </a:lnTo>
                  <a:lnTo>
                    <a:pt x="1657350" y="399256"/>
                  </a:lnTo>
                  <a:lnTo>
                    <a:pt x="1796653" y="458788"/>
                  </a:lnTo>
                  <a:lnTo>
                    <a:pt x="2003425" y="196850"/>
                  </a:lnTo>
                  <a:close/>
                  <a:moveTo>
                    <a:pt x="140097" y="182563"/>
                  </a:moveTo>
                  <a:lnTo>
                    <a:pt x="138509" y="201216"/>
                  </a:lnTo>
                  <a:lnTo>
                    <a:pt x="137319" y="215107"/>
                  </a:lnTo>
                  <a:lnTo>
                    <a:pt x="137716" y="215504"/>
                  </a:lnTo>
                  <a:lnTo>
                    <a:pt x="138509" y="201216"/>
                  </a:lnTo>
                  <a:lnTo>
                    <a:pt x="139303" y="194469"/>
                  </a:lnTo>
                  <a:lnTo>
                    <a:pt x="140097" y="188516"/>
                  </a:lnTo>
                  <a:lnTo>
                    <a:pt x="140097" y="182563"/>
                  </a:lnTo>
                  <a:close/>
                  <a:moveTo>
                    <a:pt x="164306" y="111125"/>
                  </a:moveTo>
                  <a:lnTo>
                    <a:pt x="162719" y="111522"/>
                  </a:lnTo>
                  <a:lnTo>
                    <a:pt x="161131" y="111919"/>
                  </a:lnTo>
                  <a:lnTo>
                    <a:pt x="159544" y="112713"/>
                  </a:lnTo>
                  <a:lnTo>
                    <a:pt x="158353" y="113507"/>
                  </a:lnTo>
                  <a:lnTo>
                    <a:pt x="155972" y="117078"/>
                  </a:lnTo>
                  <a:lnTo>
                    <a:pt x="153591" y="120650"/>
                  </a:lnTo>
                  <a:lnTo>
                    <a:pt x="158353" y="115491"/>
                  </a:lnTo>
                  <a:lnTo>
                    <a:pt x="161131" y="113110"/>
                  </a:lnTo>
                  <a:lnTo>
                    <a:pt x="164306" y="111125"/>
                  </a:lnTo>
                  <a:close/>
                  <a:moveTo>
                    <a:pt x="988111" y="91679"/>
                  </a:moveTo>
                  <a:lnTo>
                    <a:pt x="984541" y="92075"/>
                  </a:lnTo>
                  <a:lnTo>
                    <a:pt x="980971" y="93266"/>
                  </a:lnTo>
                  <a:lnTo>
                    <a:pt x="977798" y="94853"/>
                  </a:lnTo>
                  <a:lnTo>
                    <a:pt x="975022" y="97632"/>
                  </a:lnTo>
                  <a:lnTo>
                    <a:pt x="972642" y="100013"/>
                  </a:lnTo>
                  <a:lnTo>
                    <a:pt x="971055" y="103188"/>
                  </a:lnTo>
                  <a:lnTo>
                    <a:pt x="970262" y="106760"/>
                  </a:lnTo>
                  <a:lnTo>
                    <a:pt x="969865" y="110332"/>
                  </a:lnTo>
                  <a:lnTo>
                    <a:pt x="969865" y="578644"/>
                  </a:lnTo>
                  <a:lnTo>
                    <a:pt x="1457734" y="287338"/>
                  </a:lnTo>
                  <a:lnTo>
                    <a:pt x="1494622" y="333375"/>
                  </a:lnTo>
                  <a:lnTo>
                    <a:pt x="969865" y="642938"/>
                  </a:lnTo>
                  <a:lnTo>
                    <a:pt x="969865" y="758032"/>
                  </a:lnTo>
                  <a:lnTo>
                    <a:pt x="970262" y="762001"/>
                  </a:lnTo>
                  <a:lnTo>
                    <a:pt x="971055" y="765176"/>
                  </a:lnTo>
                  <a:lnTo>
                    <a:pt x="972642" y="768747"/>
                  </a:lnTo>
                  <a:lnTo>
                    <a:pt x="975022" y="771129"/>
                  </a:lnTo>
                  <a:lnTo>
                    <a:pt x="977798" y="773510"/>
                  </a:lnTo>
                  <a:lnTo>
                    <a:pt x="980971" y="775494"/>
                  </a:lnTo>
                  <a:lnTo>
                    <a:pt x="984541" y="776685"/>
                  </a:lnTo>
                  <a:lnTo>
                    <a:pt x="988111" y="776685"/>
                  </a:lnTo>
                  <a:lnTo>
                    <a:pt x="2043178" y="776685"/>
                  </a:lnTo>
                  <a:lnTo>
                    <a:pt x="2047144" y="776685"/>
                  </a:lnTo>
                  <a:lnTo>
                    <a:pt x="2050714" y="775494"/>
                  </a:lnTo>
                  <a:lnTo>
                    <a:pt x="2053887" y="773510"/>
                  </a:lnTo>
                  <a:lnTo>
                    <a:pt x="2056663" y="771129"/>
                  </a:lnTo>
                  <a:lnTo>
                    <a:pt x="2059043" y="768747"/>
                  </a:lnTo>
                  <a:lnTo>
                    <a:pt x="2060630" y="765176"/>
                  </a:lnTo>
                  <a:lnTo>
                    <a:pt x="2061820" y="762001"/>
                  </a:lnTo>
                  <a:lnTo>
                    <a:pt x="2062216" y="758032"/>
                  </a:lnTo>
                  <a:lnTo>
                    <a:pt x="2062216" y="110332"/>
                  </a:lnTo>
                  <a:lnTo>
                    <a:pt x="2061820" y="106760"/>
                  </a:lnTo>
                  <a:lnTo>
                    <a:pt x="2060630" y="103188"/>
                  </a:lnTo>
                  <a:lnTo>
                    <a:pt x="2059043" y="100013"/>
                  </a:lnTo>
                  <a:lnTo>
                    <a:pt x="2056663" y="97632"/>
                  </a:lnTo>
                  <a:lnTo>
                    <a:pt x="2053887" y="94853"/>
                  </a:lnTo>
                  <a:lnTo>
                    <a:pt x="2050714" y="93266"/>
                  </a:lnTo>
                  <a:lnTo>
                    <a:pt x="2047144" y="92075"/>
                  </a:lnTo>
                  <a:lnTo>
                    <a:pt x="2043178" y="91679"/>
                  </a:lnTo>
                  <a:lnTo>
                    <a:pt x="988111" y="91679"/>
                  </a:lnTo>
                  <a:close/>
                  <a:moveTo>
                    <a:pt x="273050" y="38100"/>
                  </a:moveTo>
                  <a:lnTo>
                    <a:pt x="286544" y="38497"/>
                  </a:lnTo>
                  <a:lnTo>
                    <a:pt x="299641" y="38894"/>
                  </a:lnTo>
                  <a:lnTo>
                    <a:pt x="312341" y="40085"/>
                  </a:lnTo>
                  <a:lnTo>
                    <a:pt x="323850" y="42466"/>
                  </a:lnTo>
                  <a:lnTo>
                    <a:pt x="335756" y="44847"/>
                  </a:lnTo>
                  <a:lnTo>
                    <a:pt x="347266" y="47229"/>
                  </a:lnTo>
                  <a:lnTo>
                    <a:pt x="357981" y="50800"/>
                  </a:lnTo>
                  <a:lnTo>
                    <a:pt x="368697" y="53975"/>
                  </a:lnTo>
                  <a:lnTo>
                    <a:pt x="378222" y="57944"/>
                  </a:lnTo>
                  <a:lnTo>
                    <a:pt x="387747" y="61516"/>
                  </a:lnTo>
                  <a:lnTo>
                    <a:pt x="396478" y="65881"/>
                  </a:lnTo>
                  <a:lnTo>
                    <a:pt x="404813" y="70247"/>
                  </a:lnTo>
                  <a:lnTo>
                    <a:pt x="412750" y="74216"/>
                  </a:lnTo>
                  <a:lnTo>
                    <a:pt x="419894" y="78582"/>
                  </a:lnTo>
                  <a:lnTo>
                    <a:pt x="432197" y="86519"/>
                  </a:lnTo>
                  <a:lnTo>
                    <a:pt x="442516" y="93266"/>
                  </a:lnTo>
                  <a:lnTo>
                    <a:pt x="449660" y="99219"/>
                  </a:lnTo>
                  <a:lnTo>
                    <a:pt x="455613" y="104378"/>
                  </a:lnTo>
                  <a:lnTo>
                    <a:pt x="454025" y="107553"/>
                  </a:lnTo>
                  <a:lnTo>
                    <a:pt x="451644" y="111522"/>
                  </a:lnTo>
                  <a:lnTo>
                    <a:pt x="448866" y="116285"/>
                  </a:lnTo>
                  <a:lnTo>
                    <a:pt x="444897" y="122238"/>
                  </a:lnTo>
                  <a:lnTo>
                    <a:pt x="440532" y="128588"/>
                  </a:lnTo>
                  <a:lnTo>
                    <a:pt x="434578" y="134938"/>
                  </a:lnTo>
                  <a:lnTo>
                    <a:pt x="427832" y="141288"/>
                  </a:lnTo>
                  <a:lnTo>
                    <a:pt x="423863" y="144066"/>
                  </a:lnTo>
                  <a:lnTo>
                    <a:pt x="420291" y="146844"/>
                  </a:lnTo>
                  <a:lnTo>
                    <a:pt x="415925" y="149225"/>
                  </a:lnTo>
                  <a:lnTo>
                    <a:pt x="411163" y="151607"/>
                  </a:lnTo>
                  <a:lnTo>
                    <a:pt x="406797" y="153591"/>
                  </a:lnTo>
                  <a:lnTo>
                    <a:pt x="401638" y="155179"/>
                  </a:lnTo>
                  <a:lnTo>
                    <a:pt x="396082" y="156369"/>
                  </a:lnTo>
                  <a:lnTo>
                    <a:pt x="390525" y="157560"/>
                  </a:lnTo>
                  <a:lnTo>
                    <a:pt x="384572" y="157957"/>
                  </a:lnTo>
                  <a:lnTo>
                    <a:pt x="379016" y="157957"/>
                  </a:lnTo>
                  <a:lnTo>
                    <a:pt x="372666" y="157560"/>
                  </a:lnTo>
                  <a:lnTo>
                    <a:pt x="365919" y="155973"/>
                  </a:lnTo>
                  <a:lnTo>
                    <a:pt x="358775" y="154385"/>
                  </a:lnTo>
                  <a:lnTo>
                    <a:pt x="351235" y="152003"/>
                  </a:lnTo>
                  <a:lnTo>
                    <a:pt x="343694" y="148828"/>
                  </a:lnTo>
                  <a:lnTo>
                    <a:pt x="335756" y="145257"/>
                  </a:lnTo>
                  <a:lnTo>
                    <a:pt x="327025" y="140891"/>
                  </a:lnTo>
                  <a:lnTo>
                    <a:pt x="317103" y="136525"/>
                  </a:lnTo>
                  <a:lnTo>
                    <a:pt x="355203" y="155179"/>
                  </a:lnTo>
                  <a:lnTo>
                    <a:pt x="373063" y="163116"/>
                  </a:lnTo>
                  <a:lnTo>
                    <a:pt x="381397" y="166688"/>
                  </a:lnTo>
                  <a:lnTo>
                    <a:pt x="389335" y="169466"/>
                  </a:lnTo>
                  <a:lnTo>
                    <a:pt x="397272" y="172244"/>
                  </a:lnTo>
                  <a:lnTo>
                    <a:pt x="404813" y="173832"/>
                  </a:lnTo>
                  <a:lnTo>
                    <a:pt x="411957" y="175023"/>
                  </a:lnTo>
                  <a:lnTo>
                    <a:pt x="418703" y="175419"/>
                  </a:lnTo>
                  <a:lnTo>
                    <a:pt x="425053" y="175023"/>
                  </a:lnTo>
                  <a:lnTo>
                    <a:pt x="428228" y="174625"/>
                  </a:lnTo>
                  <a:lnTo>
                    <a:pt x="431007" y="173832"/>
                  </a:lnTo>
                  <a:lnTo>
                    <a:pt x="434182" y="173038"/>
                  </a:lnTo>
                  <a:lnTo>
                    <a:pt x="436563" y="171847"/>
                  </a:lnTo>
                  <a:lnTo>
                    <a:pt x="438944" y="169863"/>
                  </a:lnTo>
                  <a:lnTo>
                    <a:pt x="441722" y="168276"/>
                  </a:lnTo>
                  <a:lnTo>
                    <a:pt x="442913" y="180976"/>
                  </a:lnTo>
                  <a:lnTo>
                    <a:pt x="443310" y="192882"/>
                  </a:lnTo>
                  <a:lnTo>
                    <a:pt x="443310" y="203994"/>
                  </a:lnTo>
                  <a:lnTo>
                    <a:pt x="442913" y="215107"/>
                  </a:lnTo>
                  <a:lnTo>
                    <a:pt x="444500" y="213122"/>
                  </a:lnTo>
                  <a:lnTo>
                    <a:pt x="445691" y="212328"/>
                  </a:lnTo>
                  <a:lnTo>
                    <a:pt x="446882" y="212328"/>
                  </a:lnTo>
                  <a:lnTo>
                    <a:pt x="447675" y="212726"/>
                  </a:lnTo>
                  <a:lnTo>
                    <a:pt x="448072" y="213519"/>
                  </a:lnTo>
                  <a:lnTo>
                    <a:pt x="448866" y="216297"/>
                  </a:lnTo>
                  <a:lnTo>
                    <a:pt x="448866" y="221457"/>
                  </a:lnTo>
                  <a:lnTo>
                    <a:pt x="448866" y="228204"/>
                  </a:lnTo>
                  <a:lnTo>
                    <a:pt x="447675" y="244079"/>
                  </a:lnTo>
                  <a:lnTo>
                    <a:pt x="445294" y="262335"/>
                  </a:lnTo>
                  <a:lnTo>
                    <a:pt x="443310" y="279797"/>
                  </a:lnTo>
                  <a:lnTo>
                    <a:pt x="440928" y="294482"/>
                  </a:lnTo>
                  <a:lnTo>
                    <a:pt x="439738" y="300038"/>
                  </a:lnTo>
                  <a:lnTo>
                    <a:pt x="438547" y="303213"/>
                  </a:lnTo>
                  <a:lnTo>
                    <a:pt x="437753" y="304800"/>
                  </a:lnTo>
                  <a:lnTo>
                    <a:pt x="437357" y="304800"/>
                  </a:lnTo>
                  <a:lnTo>
                    <a:pt x="436960" y="304007"/>
                  </a:lnTo>
                  <a:lnTo>
                    <a:pt x="435769" y="313929"/>
                  </a:lnTo>
                  <a:lnTo>
                    <a:pt x="434182" y="323057"/>
                  </a:lnTo>
                  <a:lnTo>
                    <a:pt x="432197" y="332185"/>
                  </a:lnTo>
                  <a:lnTo>
                    <a:pt x="429816" y="341313"/>
                  </a:lnTo>
                  <a:lnTo>
                    <a:pt x="427435" y="349647"/>
                  </a:lnTo>
                  <a:lnTo>
                    <a:pt x="424260" y="357982"/>
                  </a:lnTo>
                  <a:lnTo>
                    <a:pt x="421482" y="365919"/>
                  </a:lnTo>
                  <a:lnTo>
                    <a:pt x="417513" y="373460"/>
                  </a:lnTo>
                  <a:lnTo>
                    <a:pt x="413941" y="381397"/>
                  </a:lnTo>
                  <a:lnTo>
                    <a:pt x="409972" y="388938"/>
                  </a:lnTo>
                  <a:lnTo>
                    <a:pt x="406003" y="395685"/>
                  </a:lnTo>
                  <a:lnTo>
                    <a:pt x="401241" y="402432"/>
                  </a:lnTo>
                  <a:lnTo>
                    <a:pt x="396875" y="408782"/>
                  </a:lnTo>
                  <a:lnTo>
                    <a:pt x="391716" y="415132"/>
                  </a:lnTo>
                  <a:lnTo>
                    <a:pt x="386953" y="420688"/>
                  </a:lnTo>
                  <a:lnTo>
                    <a:pt x="381794" y="426244"/>
                  </a:lnTo>
                  <a:lnTo>
                    <a:pt x="376635" y="431801"/>
                  </a:lnTo>
                  <a:lnTo>
                    <a:pt x="371078" y="436563"/>
                  </a:lnTo>
                  <a:lnTo>
                    <a:pt x="365919" y="440929"/>
                  </a:lnTo>
                  <a:lnTo>
                    <a:pt x="360363" y="445691"/>
                  </a:lnTo>
                  <a:lnTo>
                    <a:pt x="354806" y="449660"/>
                  </a:lnTo>
                  <a:lnTo>
                    <a:pt x="349250" y="453232"/>
                  </a:lnTo>
                  <a:lnTo>
                    <a:pt x="343297" y="456804"/>
                  </a:lnTo>
                  <a:lnTo>
                    <a:pt x="337741" y="459582"/>
                  </a:lnTo>
                  <a:lnTo>
                    <a:pt x="332185" y="462757"/>
                  </a:lnTo>
                  <a:lnTo>
                    <a:pt x="326628" y="464741"/>
                  </a:lnTo>
                  <a:lnTo>
                    <a:pt x="320675" y="466726"/>
                  </a:lnTo>
                  <a:lnTo>
                    <a:pt x="315119" y="468313"/>
                  </a:lnTo>
                  <a:lnTo>
                    <a:pt x="309563" y="469901"/>
                  </a:lnTo>
                  <a:lnTo>
                    <a:pt x="304403" y="470694"/>
                  </a:lnTo>
                  <a:lnTo>
                    <a:pt x="298847" y="471091"/>
                  </a:lnTo>
                  <a:lnTo>
                    <a:pt x="293688" y="471488"/>
                  </a:lnTo>
                  <a:lnTo>
                    <a:pt x="288925" y="471091"/>
                  </a:lnTo>
                  <a:lnTo>
                    <a:pt x="284956" y="470694"/>
                  </a:lnTo>
                  <a:lnTo>
                    <a:pt x="280194" y="469901"/>
                  </a:lnTo>
                  <a:lnTo>
                    <a:pt x="275034" y="467916"/>
                  </a:lnTo>
                  <a:lnTo>
                    <a:pt x="270669" y="466329"/>
                  </a:lnTo>
                  <a:lnTo>
                    <a:pt x="265509" y="464344"/>
                  </a:lnTo>
                  <a:lnTo>
                    <a:pt x="259953" y="462360"/>
                  </a:lnTo>
                  <a:lnTo>
                    <a:pt x="254794" y="459185"/>
                  </a:lnTo>
                  <a:lnTo>
                    <a:pt x="244078" y="452438"/>
                  </a:lnTo>
                  <a:lnTo>
                    <a:pt x="232966" y="444898"/>
                  </a:lnTo>
                  <a:lnTo>
                    <a:pt x="221853" y="435769"/>
                  </a:lnTo>
                  <a:lnTo>
                    <a:pt x="211534" y="425450"/>
                  </a:lnTo>
                  <a:lnTo>
                    <a:pt x="200819" y="413941"/>
                  </a:lnTo>
                  <a:lnTo>
                    <a:pt x="190500" y="402035"/>
                  </a:lnTo>
                  <a:lnTo>
                    <a:pt x="185737" y="395685"/>
                  </a:lnTo>
                  <a:lnTo>
                    <a:pt x="180578" y="388938"/>
                  </a:lnTo>
                  <a:lnTo>
                    <a:pt x="176609" y="381794"/>
                  </a:lnTo>
                  <a:lnTo>
                    <a:pt x="171847" y="374651"/>
                  </a:lnTo>
                  <a:lnTo>
                    <a:pt x="167481" y="367507"/>
                  </a:lnTo>
                  <a:lnTo>
                    <a:pt x="163512" y="359569"/>
                  </a:lnTo>
                  <a:lnTo>
                    <a:pt x="159544" y="351632"/>
                  </a:lnTo>
                  <a:lnTo>
                    <a:pt x="156369" y="343694"/>
                  </a:lnTo>
                  <a:lnTo>
                    <a:pt x="152797" y="335757"/>
                  </a:lnTo>
                  <a:lnTo>
                    <a:pt x="150019" y="327422"/>
                  </a:lnTo>
                  <a:lnTo>
                    <a:pt x="147241" y="318691"/>
                  </a:lnTo>
                  <a:lnTo>
                    <a:pt x="144859" y="310357"/>
                  </a:lnTo>
                  <a:lnTo>
                    <a:pt x="142875" y="316310"/>
                  </a:lnTo>
                  <a:lnTo>
                    <a:pt x="140494" y="320676"/>
                  </a:lnTo>
                  <a:lnTo>
                    <a:pt x="139700" y="322263"/>
                  </a:lnTo>
                  <a:lnTo>
                    <a:pt x="138509" y="323057"/>
                  </a:lnTo>
                  <a:lnTo>
                    <a:pt x="137319" y="323851"/>
                  </a:lnTo>
                  <a:lnTo>
                    <a:pt x="136128" y="324247"/>
                  </a:lnTo>
                  <a:lnTo>
                    <a:pt x="134541" y="323851"/>
                  </a:lnTo>
                  <a:lnTo>
                    <a:pt x="133350" y="323057"/>
                  </a:lnTo>
                  <a:lnTo>
                    <a:pt x="132159" y="321866"/>
                  </a:lnTo>
                  <a:lnTo>
                    <a:pt x="130969" y="319485"/>
                  </a:lnTo>
                  <a:lnTo>
                    <a:pt x="128587" y="314722"/>
                  </a:lnTo>
                  <a:lnTo>
                    <a:pt x="126603" y="308372"/>
                  </a:lnTo>
                  <a:lnTo>
                    <a:pt x="125016" y="300038"/>
                  </a:lnTo>
                  <a:lnTo>
                    <a:pt x="123825" y="290513"/>
                  </a:lnTo>
                  <a:lnTo>
                    <a:pt x="123031" y="280591"/>
                  </a:lnTo>
                  <a:lnTo>
                    <a:pt x="122634" y="269478"/>
                  </a:lnTo>
                  <a:lnTo>
                    <a:pt x="123031" y="259557"/>
                  </a:lnTo>
                  <a:lnTo>
                    <a:pt x="123428" y="250032"/>
                  </a:lnTo>
                  <a:lnTo>
                    <a:pt x="124619" y="241300"/>
                  </a:lnTo>
                  <a:lnTo>
                    <a:pt x="125809" y="233760"/>
                  </a:lnTo>
                  <a:lnTo>
                    <a:pt x="127397" y="227013"/>
                  </a:lnTo>
                  <a:lnTo>
                    <a:pt x="129778" y="221854"/>
                  </a:lnTo>
                  <a:lnTo>
                    <a:pt x="131762" y="217488"/>
                  </a:lnTo>
                  <a:lnTo>
                    <a:pt x="132953" y="216297"/>
                  </a:lnTo>
                  <a:lnTo>
                    <a:pt x="134144" y="215504"/>
                  </a:lnTo>
                  <a:lnTo>
                    <a:pt x="130572" y="211138"/>
                  </a:lnTo>
                  <a:lnTo>
                    <a:pt x="127000" y="207169"/>
                  </a:lnTo>
                  <a:lnTo>
                    <a:pt x="124619" y="202407"/>
                  </a:lnTo>
                  <a:lnTo>
                    <a:pt x="122634" y="197247"/>
                  </a:lnTo>
                  <a:lnTo>
                    <a:pt x="120253" y="192485"/>
                  </a:lnTo>
                  <a:lnTo>
                    <a:pt x="119062" y="186928"/>
                  </a:lnTo>
                  <a:lnTo>
                    <a:pt x="118269" y="181372"/>
                  </a:lnTo>
                  <a:lnTo>
                    <a:pt x="117475" y="175816"/>
                  </a:lnTo>
                  <a:lnTo>
                    <a:pt x="117475" y="170260"/>
                  </a:lnTo>
                  <a:lnTo>
                    <a:pt x="117475" y="164704"/>
                  </a:lnTo>
                  <a:lnTo>
                    <a:pt x="117872" y="158751"/>
                  </a:lnTo>
                  <a:lnTo>
                    <a:pt x="118269" y="152797"/>
                  </a:lnTo>
                  <a:lnTo>
                    <a:pt x="120253" y="140891"/>
                  </a:lnTo>
                  <a:lnTo>
                    <a:pt x="123428" y="129381"/>
                  </a:lnTo>
                  <a:lnTo>
                    <a:pt x="126603" y="118666"/>
                  </a:lnTo>
                  <a:lnTo>
                    <a:pt x="130969" y="107951"/>
                  </a:lnTo>
                  <a:lnTo>
                    <a:pt x="135334" y="98426"/>
                  </a:lnTo>
                  <a:lnTo>
                    <a:pt x="139700" y="90091"/>
                  </a:lnTo>
                  <a:lnTo>
                    <a:pt x="144066" y="82154"/>
                  </a:lnTo>
                  <a:lnTo>
                    <a:pt x="148034" y="76597"/>
                  </a:lnTo>
                  <a:lnTo>
                    <a:pt x="152003" y="72231"/>
                  </a:lnTo>
                  <a:lnTo>
                    <a:pt x="153194" y="70644"/>
                  </a:lnTo>
                  <a:lnTo>
                    <a:pt x="154781" y="69850"/>
                  </a:lnTo>
                  <a:lnTo>
                    <a:pt x="170656" y="61913"/>
                  </a:lnTo>
                  <a:lnTo>
                    <a:pt x="186134" y="55960"/>
                  </a:lnTo>
                  <a:lnTo>
                    <a:pt x="201216" y="50403"/>
                  </a:lnTo>
                  <a:lnTo>
                    <a:pt x="216297" y="46038"/>
                  </a:lnTo>
                  <a:lnTo>
                    <a:pt x="230981" y="42863"/>
                  </a:lnTo>
                  <a:lnTo>
                    <a:pt x="245269" y="40482"/>
                  </a:lnTo>
                  <a:lnTo>
                    <a:pt x="259556" y="38894"/>
                  </a:lnTo>
                  <a:lnTo>
                    <a:pt x="273050" y="38100"/>
                  </a:lnTo>
                  <a:close/>
                  <a:moveTo>
                    <a:pt x="982954" y="0"/>
                  </a:moveTo>
                  <a:lnTo>
                    <a:pt x="988111" y="0"/>
                  </a:lnTo>
                  <a:lnTo>
                    <a:pt x="2043178" y="0"/>
                  </a:lnTo>
                  <a:lnTo>
                    <a:pt x="2049127" y="0"/>
                  </a:lnTo>
                  <a:lnTo>
                    <a:pt x="2054680" y="397"/>
                  </a:lnTo>
                  <a:lnTo>
                    <a:pt x="2060233" y="1191"/>
                  </a:lnTo>
                  <a:lnTo>
                    <a:pt x="2065786" y="1985"/>
                  </a:lnTo>
                  <a:lnTo>
                    <a:pt x="2070942" y="3572"/>
                  </a:lnTo>
                  <a:lnTo>
                    <a:pt x="2076099" y="5160"/>
                  </a:lnTo>
                  <a:lnTo>
                    <a:pt x="2081255" y="6747"/>
                  </a:lnTo>
                  <a:lnTo>
                    <a:pt x="2086411" y="8732"/>
                  </a:lnTo>
                  <a:lnTo>
                    <a:pt x="2091171" y="11113"/>
                  </a:lnTo>
                  <a:lnTo>
                    <a:pt x="2095931" y="13494"/>
                  </a:lnTo>
                  <a:lnTo>
                    <a:pt x="2100691" y="16272"/>
                  </a:lnTo>
                  <a:lnTo>
                    <a:pt x="2105054" y="19050"/>
                  </a:lnTo>
                  <a:lnTo>
                    <a:pt x="2109417" y="21828"/>
                  </a:lnTo>
                  <a:lnTo>
                    <a:pt x="2113780" y="25401"/>
                  </a:lnTo>
                  <a:lnTo>
                    <a:pt x="2121713" y="32544"/>
                  </a:lnTo>
                  <a:lnTo>
                    <a:pt x="2128852" y="40085"/>
                  </a:lnTo>
                  <a:lnTo>
                    <a:pt x="2131629" y="44451"/>
                  </a:lnTo>
                  <a:lnTo>
                    <a:pt x="2135198" y="48816"/>
                  </a:lnTo>
                  <a:lnTo>
                    <a:pt x="2137578" y="53182"/>
                  </a:lnTo>
                  <a:lnTo>
                    <a:pt x="2140751" y="57944"/>
                  </a:lnTo>
                  <a:lnTo>
                    <a:pt x="2143131" y="62707"/>
                  </a:lnTo>
                  <a:lnTo>
                    <a:pt x="2145114" y="67469"/>
                  </a:lnTo>
                  <a:lnTo>
                    <a:pt x="2147494" y="72628"/>
                  </a:lnTo>
                  <a:lnTo>
                    <a:pt x="2149081" y="77788"/>
                  </a:lnTo>
                  <a:lnTo>
                    <a:pt x="2150271" y="82947"/>
                  </a:lnTo>
                  <a:lnTo>
                    <a:pt x="2151461" y="88107"/>
                  </a:lnTo>
                  <a:lnTo>
                    <a:pt x="2152254" y="93663"/>
                  </a:lnTo>
                  <a:lnTo>
                    <a:pt x="2153444" y="99219"/>
                  </a:lnTo>
                  <a:lnTo>
                    <a:pt x="2153841" y="105172"/>
                  </a:lnTo>
                  <a:lnTo>
                    <a:pt x="2154237" y="110332"/>
                  </a:lnTo>
                  <a:lnTo>
                    <a:pt x="2154237" y="758032"/>
                  </a:lnTo>
                  <a:lnTo>
                    <a:pt x="2153841" y="763588"/>
                  </a:lnTo>
                  <a:lnTo>
                    <a:pt x="2153444" y="769144"/>
                  </a:lnTo>
                  <a:lnTo>
                    <a:pt x="2152254" y="775097"/>
                  </a:lnTo>
                  <a:lnTo>
                    <a:pt x="2151461" y="779860"/>
                  </a:lnTo>
                  <a:lnTo>
                    <a:pt x="2150271" y="785416"/>
                  </a:lnTo>
                  <a:lnTo>
                    <a:pt x="2149081" y="790972"/>
                  </a:lnTo>
                  <a:lnTo>
                    <a:pt x="2147494" y="796132"/>
                  </a:lnTo>
                  <a:lnTo>
                    <a:pt x="2145114" y="800894"/>
                  </a:lnTo>
                  <a:lnTo>
                    <a:pt x="2143131" y="805657"/>
                  </a:lnTo>
                  <a:lnTo>
                    <a:pt x="2140751" y="810816"/>
                  </a:lnTo>
                  <a:lnTo>
                    <a:pt x="2137578" y="815579"/>
                  </a:lnTo>
                  <a:lnTo>
                    <a:pt x="2135198" y="819547"/>
                  </a:lnTo>
                  <a:lnTo>
                    <a:pt x="2131629" y="824310"/>
                  </a:lnTo>
                  <a:lnTo>
                    <a:pt x="2128852" y="827882"/>
                  </a:lnTo>
                  <a:lnTo>
                    <a:pt x="2124886" y="832247"/>
                  </a:lnTo>
                  <a:lnTo>
                    <a:pt x="2121713" y="836216"/>
                  </a:lnTo>
                  <a:lnTo>
                    <a:pt x="2117350" y="839788"/>
                  </a:lnTo>
                  <a:lnTo>
                    <a:pt x="2113780" y="843360"/>
                  </a:lnTo>
                  <a:lnTo>
                    <a:pt x="2109417" y="846535"/>
                  </a:lnTo>
                  <a:lnTo>
                    <a:pt x="2105054" y="849710"/>
                  </a:lnTo>
                  <a:lnTo>
                    <a:pt x="2100691" y="852488"/>
                  </a:lnTo>
                  <a:lnTo>
                    <a:pt x="2095931" y="854869"/>
                  </a:lnTo>
                  <a:lnTo>
                    <a:pt x="2091171" y="857647"/>
                  </a:lnTo>
                  <a:lnTo>
                    <a:pt x="2086411" y="859632"/>
                  </a:lnTo>
                  <a:lnTo>
                    <a:pt x="2081255" y="861616"/>
                  </a:lnTo>
                  <a:lnTo>
                    <a:pt x="2076099" y="863601"/>
                  </a:lnTo>
                  <a:lnTo>
                    <a:pt x="2070942" y="865188"/>
                  </a:lnTo>
                  <a:lnTo>
                    <a:pt x="2065786" y="866379"/>
                  </a:lnTo>
                  <a:lnTo>
                    <a:pt x="2060233" y="867172"/>
                  </a:lnTo>
                  <a:lnTo>
                    <a:pt x="2054680" y="867966"/>
                  </a:lnTo>
                  <a:lnTo>
                    <a:pt x="2049127" y="868363"/>
                  </a:lnTo>
                  <a:lnTo>
                    <a:pt x="2043178" y="868363"/>
                  </a:lnTo>
                  <a:lnTo>
                    <a:pt x="988111" y="868363"/>
                  </a:lnTo>
                  <a:lnTo>
                    <a:pt x="982954" y="868363"/>
                  </a:lnTo>
                  <a:lnTo>
                    <a:pt x="977401" y="867966"/>
                  </a:lnTo>
                  <a:lnTo>
                    <a:pt x="971452" y="867172"/>
                  </a:lnTo>
                  <a:lnTo>
                    <a:pt x="966295" y="866379"/>
                  </a:lnTo>
                  <a:lnTo>
                    <a:pt x="960742" y="865188"/>
                  </a:lnTo>
                  <a:lnTo>
                    <a:pt x="955586" y="863601"/>
                  </a:lnTo>
                  <a:lnTo>
                    <a:pt x="950430" y="861616"/>
                  </a:lnTo>
                  <a:lnTo>
                    <a:pt x="945273" y="859632"/>
                  </a:lnTo>
                  <a:lnTo>
                    <a:pt x="940514" y="857647"/>
                  </a:lnTo>
                  <a:lnTo>
                    <a:pt x="935754" y="854869"/>
                  </a:lnTo>
                  <a:lnTo>
                    <a:pt x="930994" y="852488"/>
                  </a:lnTo>
                  <a:lnTo>
                    <a:pt x="926631" y="849710"/>
                  </a:lnTo>
                  <a:lnTo>
                    <a:pt x="922268" y="846535"/>
                  </a:lnTo>
                  <a:lnTo>
                    <a:pt x="918302" y="843360"/>
                  </a:lnTo>
                  <a:lnTo>
                    <a:pt x="913939" y="839788"/>
                  </a:lnTo>
                  <a:lnTo>
                    <a:pt x="910369" y="836216"/>
                  </a:lnTo>
                  <a:lnTo>
                    <a:pt x="906402" y="832247"/>
                  </a:lnTo>
                  <a:lnTo>
                    <a:pt x="903229" y="827882"/>
                  </a:lnTo>
                  <a:lnTo>
                    <a:pt x="899659" y="824310"/>
                  </a:lnTo>
                  <a:lnTo>
                    <a:pt x="896883" y="819547"/>
                  </a:lnTo>
                  <a:lnTo>
                    <a:pt x="893710" y="815579"/>
                  </a:lnTo>
                  <a:lnTo>
                    <a:pt x="891330" y="810816"/>
                  </a:lnTo>
                  <a:lnTo>
                    <a:pt x="888950" y="805657"/>
                  </a:lnTo>
                  <a:lnTo>
                    <a:pt x="886570" y="800894"/>
                  </a:lnTo>
                  <a:lnTo>
                    <a:pt x="884587" y="796132"/>
                  </a:lnTo>
                  <a:lnTo>
                    <a:pt x="883001" y="790972"/>
                  </a:lnTo>
                  <a:lnTo>
                    <a:pt x="881414" y="785416"/>
                  </a:lnTo>
                  <a:lnTo>
                    <a:pt x="879827" y="779860"/>
                  </a:lnTo>
                  <a:lnTo>
                    <a:pt x="879034" y="775097"/>
                  </a:lnTo>
                  <a:lnTo>
                    <a:pt x="878241" y="769144"/>
                  </a:lnTo>
                  <a:lnTo>
                    <a:pt x="877844" y="763588"/>
                  </a:lnTo>
                  <a:lnTo>
                    <a:pt x="877844" y="758032"/>
                  </a:lnTo>
                  <a:lnTo>
                    <a:pt x="877844" y="696913"/>
                  </a:lnTo>
                  <a:lnTo>
                    <a:pt x="833420" y="723504"/>
                  </a:lnTo>
                  <a:lnTo>
                    <a:pt x="804862" y="676672"/>
                  </a:lnTo>
                  <a:lnTo>
                    <a:pt x="877844" y="633413"/>
                  </a:lnTo>
                  <a:lnTo>
                    <a:pt x="877844" y="110332"/>
                  </a:lnTo>
                  <a:lnTo>
                    <a:pt x="877844" y="105172"/>
                  </a:lnTo>
                  <a:lnTo>
                    <a:pt x="878241" y="99219"/>
                  </a:lnTo>
                  <a:lnTo>
                    <a:pt x="879034" y="93663"/>
                  </a:lnTo>
                  <a:lnTo>
                    <a:pt x="879827" y="88107"/>
                  </a:lnTo>
                  <a:lnTo>
                    <a:pt x="881414" y="82947"/>
                  </a:lnTo>
                  <a:lnTo>
                    <a:pt x="883001" y="77788"/>
                  </a:lnTo>
                  <a:lnTo>
                    <a:pt x="884587" y="72628"/>
                  </a:lnTo>
                  <a:lnTo>
                    <a:pt x="886570" y="67469"/>
                  </a:lnTo>
                  <a:lnTo>
                    <a:pt x="888950" y="62707"/>
                  </a:lnTo>
                  <a:lnTo>
                    <a:pt x="891330" y="57944"/>
                  </a:lnTo>
                  <a:lnTo>
                    <a:pt x="893710" y="53182"/>
                  </a:lnTo>
                  <a:lnTo>
                    <a:pt x="896883" y="48816"/>
                  </a:lnTo>
                  <a:lnTo>
                    <a:pt x="899659" y="44451"/>
                  </a:lnTo>
                  <a:lnTo>
                    <a:pt x="903229" y="40085"/>
                  </a:lnTo>
                  <a:lnTo>
                    <a:pt x="910369" y="32544"/>
                  </a:lnTo>
                  <a:lnTo>
                    <a:pt x="918302" y="25401"/>
                  </a:lnTo>
                  <a:lnTo>
                    <a:pt x="922268" y="21828"/>
                  </a:lnTo>
                  <a:lnTo>
                    <a:pt x="926631" y="19050"/>
                  </a:lnTo>
                  <a:lnTo>
                    <a:pt x="930994" y="16272"/>
                  </a:lnTo>
                  <a:lnTo>
                    <a:pt x="935754" y="13494"/>
                  </a:lnTo>
                  <a:lnTo>
                    <a:pt x="940514" y="11113"/>
                  </a:lnTo>
                  <a:lnTo>
                    <a:pt x="945273" y="8732"/>
                  </a:lnTo>
                  <a:lnTo>
                    <a:pt x="950430" y="6747"/>
                  </a:lnTo>
                  <a:lnTo>
                    <a:pt x="955586" y="5160"/>
                  </a:lnTo>
                  <a:lnTo>
                    <a:pt x="960742" y="3572"/>
                  </a:lnTo>
                  <a:lnTo>
                    <a:pt x="966295" y="1985"/>
                  </a:lnTo>
                  <a:lnTo>
                    <a:pt x="971452" y="1191"/>
                  </a:lnTo>
                  <a:lnTo>
                    <a:pt x="977401" y="397"/>
                  </a:lnTo>
                  <a:lnTo>
                    <a:pt x="982954" y="0"/>
                  </a:lnTo>
                  <a:close/>
                </a:path>
              </a:pathLst>
            </a:cu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6" name="流程图: 联系 5"/>
            <p:cNvSpPr/>
            <p:nvPr/>
          </p:nvSpPr>
          <p:spPr>
            <a:xfrm flipH="1" flipV="1">
              <a:off x="4671" y="263"/>
              <a:ext cx="120" cy="138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" name="流程图: 联系 6"/>
            <p:cNvSpPr/>
            <p:nvPr/>
          </p:nvSpPr>
          <p:spPr>
            <a:xfrm flipH="1" flipV="1">
              <a:off x="4307" y="263"/>
              <a:ext cx="120" cy="138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" name="流程图: 联系 7"/>
            <p:cNvSpPr/>
            <p:nvPr/>
          </p:nvSpPr>
          <p:spPr>
            <a:xfrm flipH="1" flipV="1">
              <a:off x="4551" y="484"/>
              <a:ext cx="120" cy="138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5957" y="-16"/>
              <a:ext cx="3783" cy="1422"/>
            </a:xfrm>
            <a:prstGeom prst="roundRect">
              <a:avLst/>
            </a:prstGeom>
            <a:blipFill>
              <a:blip r:embed="rId1"/>
            </a:blipFill>
            <a:ln w="38100"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>
                <a:ln w="38100">
                  <a:solidFill>
                    <a:schemeClr val="tx1"/>
                  </a:solidFill>
                </a:ln>
                <a:blipFill>
                  <a:blip r:embed="rId1"/>
                </a:blipFill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6489" y="263"/>
              <a:ext cx="271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altLang="zh-CN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CSS样式属性</a:t>
              </a:r>
              <a:endPara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11" name=" 11"/>
          <p:cNvSpPr/>
          <p:nvPr/>
        </p:nvSpPr>
        <p:spPr bwMode="auto">
          <a:xfrm rot="17880000">
            <a:off x="7624445" y="3635375"/>
            <a:ext cx="914400" cy="914400"/>
          </a:xfrm>
          <a:custGeom>
            <a:avLst/>
            <a:gdLst>
              <a:gd name="T0" fmla="*/ 942322 w 3841"/>
              <a:gd name="T1" fmla="*/ 1696878 h 3861"/>
              <a:gd name="T2" fmla="*/ 612206 w 3841"/>
              <a:gd name="T3" fmla="*/ 1630196 h 3861"/>
              <a:gd name="T4" fmla="*/ 0 w 3841"/>
              <a:gd name="T5" fmla="*/ 1797599 h 3861"/>
              <a:gd name="T6" fmla="*/ 282090 w 3841"/>
              <a:gd name="T7" fmla="*/ 1380724 h 3861"/>
              <a:gd name="T8" fmla="*/ 93719 w 3841"/>
              <a:gd name="T9" fmla="*/ 848206 h 3861"/>
              <a:gd name="T10" fmla="*/ 942322 w 3841"/>
              <a:gd name="T11" fmla="*/ 0 h 3861"/>
              <a:gd name="T12" fmla="*/ 1790924 w 3841"/>
              <a:gd name="T13" fmla="*/ 848206 h 3861"/>
              <a:gd name="T14" fmla="*/ 942322 w 3841"/>
              <a:gd name="T15" fmla="*/ 1696878 h 3861"/>
              <a:gd name="T16" fmla="*/ 682146 w 3841"/>
              <a:gd name="T17" fmla="*/ 1245496 h 3861"/>
              <a:gd name="T18" fmla="*/ 803375 w 3841"/>
              <a:gd name="T19" fmla="*/ 1371398 h 3861"/>
              <a:gd name="T20" fmla="*/ 956776 w 3841"/>
              <a:gd name="T21" fmla="*/ 1221248 h 3861"/>
              <a:gd name="T22" fmla="*/ 830884 w 3841"/>
              <a:gd name="T23" fmla="*/ 1092082 h 3861"/>
              <a:gd name="T24" fmla="*/ 682146 w 3841"/>
              <a:gd name="T25" fmla="*/ 1245496 h 3861"/>
              <a:gd name="T26" fmla="*/ 988948 w 3841"/>
              <a:gd name="T27" fmla="*/ 301698 h 3861"/>
              <a:gd name="T28" fmla="*/ 729705 w 3841"/>
              <a:gd name="T29" fmla="*/ 367913 h 3861"/>
              <a:gd name="T30" fmla="*/ 758613 w 3841"/>
              <a:gd name="T31" fmla="*/ 522726 h 3861"/>
              <a:gd name="T32" fmla="*/ 926002 w 3841"/>
              <a:gd name="T33" fmla="*/ 479826 h 3861"/>
              <a:gd name="T34" fmla="*/ 1015059 w 3841"/>
              <a:gd name="T35" fmla="*/ 553502 h 3861"/>
              <a:gd name="T36" fmla="*/ 892431 w 3841"/>
              <a:gd name="T37" fmla="*/ 723703 h 3861"/>
              <a:gd name="T38" fmla="*/ 752552 w 3841"/>
              <a:gd name="T39" fmla="*/ 978771 h 3861"/>
              <a:gd name="T40" fmla="*/ 747889 w 3841"/>
              <a:gd name="T41" fmla="*/ 1018406 h 3861"/>
              <a:gd name="T42" fmla="*/ 962837 w 3841"/>
              <a:gd name="T43" fmla="*/ 1018406 h 3861"/>
              <a:gd name="T44" fmla="*/ 970298 w 3841"/>
              <a:gd name="T45" fmla="*/ 981568 h 3861"/>
              <a:gd name="T46" fmla="*/ 1074741 w 3841"/>
              <a:gd name="T47" fmla="*/ 800643 h 3861"/>
              <a:gd name="T48" fmla="*/ 1242130 w 3841"/>
              <a:gd name="T49" fmla="*/ 510602 h 3861"/>
              <a:gd name="T50" fmla="*/ 988948 w 3841"/>
              <a:gd name="T51" fmla="*/ 301698 h 3861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0" t="0" r="r" b="b"/>
            <a:pathLst>
              <a:path w="3841" h="3861">
                <a:moveTo>
                  <a:pt x="2021" y="3639"/>
                </a:moveTo>
                <a:cubicBezTo>
                  <a:pt x="1770" y="3639"/>
                  <a:pt x="1531" y="3588"/>
                  <a:pt x="1313" y="3496"/>
                </a:cubicBezTo>
                <a:cubicBezTo>
                  <a:pt x="830" y="3861"/>
                  <a:pt x="0" y="3855"/>
                  <a:pt x="0" y="3855"/>
                </a:cubicBezTo>
                <a:cubicBezTo>
                  <a:pt x="0" y="3855"/>
                  <a:pt x="417" y="3566"/>
                  <a:pt x="605" y="2961"/>
                </a:cubicBezTo>
                <a:cubicBezTo>
                  <a:pt x="352" y="2648"/>
                  <a:pt x="201" y="2252"/>
                  <a:pt x="201" y="1819"/>
                </a:cubicBezTo>
                <a:cubicBezTo>
                  <a:pt x="201" y="814"/>
                  <a:pt x="1016" y="0"/>
                  <a:pt x="2021" y="0"/>
                </a:cubicBezTo>
                <a:cubicBezTo>
                  <a:pt x="3026" y="0"/>
                  <a:pt x="3841" y="814"/>
                  <a:pt x="3841" y="1819"/>
                </a:cubicBezTo>
                <a:cubicBezTo>
                  <a:pt x="3841" y="2824"/>
                  <a:pt x="3026" y="3639"/>
                  <a:pt x="2021" y="3639"/>
                </a:cubicBezTo>
                <a:close/>
                <a:moveTo>
                  <a:pt x="1463" y="2671"/>
                </a:moveTo>
                <a:cubicBezTo>
                  <a:pt x="1463" y="2826"/>
                  <a:pt x="1568" y="2941"/>
                  <a:pt x="1723" y="2941"/>
                </a:cubicBezTo>
                <a:cubicBezTo>
                  <a:pt x="1917" y="2941"/>
                  <a:pt x="2052" y="2806"/>
                  <a:pt x="2052" y="2619"/>
                </a:cubicBezTo>
                <a:cubicBezTo>
                  <a:pt x="2052" y="2457"/>
                  <a:pt x="1940" y="2342"/>
                  <a:pt x="1782" y="2342"/>
                </a:cubicBezTo>
                <a:cubicBezTo>
                  <a:pt x="1595" y="2342"/>
                  <a:pt x="1463" y="2497"/>
                  <a:pt x="1463" y="2671"/>
                </a:cubicBezTo>
                <a:close/>
                <a:moveTo>
                  <a:pt x="2121" y="647"/>
                </a:moveTo>
                <a:cubicBezTo>
                  <a:pt x="1874" y="647"/>
                  <a:pt x="1687" y="716"/>
                  <a:pt x="1565" y="789"/>
                </a:cubicBezTo>
                <a:cubicBezTo>
                  <a:pt x="1627" y="1121"/>
                  <a:pt x="1627" y="1121"/>
                  <a:pt x="1627" y="1121"/>
                </a:cubicBezTo>
                <a:cubicBezTo>
                  <a:pt x="1720" y="1065"/>
                  <a:pt x="1838" y="1029"/>
                  <a:pt x="1986" y="1029"/>
                </a:cubicBezTo>
                <a:cubicBezTo>
                  <a:pt x="2134" y="1032"/>
                  <a:pt x="2177" y="1101"/>
                  <a:pt x="2177" y="1187"/>
                </a:cubicBezTo>
                <a:cubicBezTo>
                  <a:pt x="2177" y="1302"/>
                  <a:pt x="2042" y="1414"/>
                  <a:pt x="1914" y="1552"/>
                </a:cubicBezTo>
                <a:cubicBezTo>
                  <a:pt x="1729" y="1747"/>
                  <a:pt x="1641" y="1921"/>
                  <a:pt x="1614" y="2099"/>
                </a:cubicBezTo>
                <a:cubicBezTo>
                  <a:pt x="1611" y="2125"/>
                  <a:pt x="1608" y="2155"/>
                  <a:pt x="1604" y="2184"/>
                </a:cubicBezTo>
                <a:cubicBezTo>
                  <a:pt x="2065" y="2184"/>
                  <a:pt x="2065" y="2184"/>
                  <a:pt x="2065" y="2184"/>
                </a:cubicBezTo>
                <a:cubicBezTo>
                  <a:pt x="2072" y="2155"/>
                  <a:pt x="2075" y="2128"/>
                  <a:pt x="2081" y="2105"/>
                </a:cubicBezTo>
                <a:cubicBezTo>
                  <a:pt x="2111" y="1957"/>
                  <a:pt x="2177" y="1845"/>
                  <a:pt x="2305" y="1717"/>
                </a:cubicBezTo>
                <a:cubicBezTo>
                  <a:pt x="2490" y="1526"/>
                  <a:pt x="2664" y="1358"/>
                  <a:pt x="2664" y="1095"/>
                </a:cubicBezTo>
                <a:cubicBezTo>
                  <a:pt x="2664" y="825"/>
                  <a:pt x="2437" y="647"/>
                  <a:pt x="2121" y="647"/>
                </a:cubicBezTo>
                <a:close/>
              </a:path>
            </a:pathLst>
          </a:cu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3" name=" 13"/>
          <p:cNvSpPr/>
          <p:nvPr/>
        </p:nvSpPr>
        <p:spPr bwMode="auto">
          <a:xfrm>
            <a:off x="663575" y="2193925"/>
            <a:ext cx="6396355" cy="4663440"/>
          </a:xfrm>
          <a:custGeom>
            <a:avLst/>
            <a:gdLst>
              <a:gd name="T0" fmla="*/ 913166 w 4940"/>
              <a:gd name="T1" fmla="*/ 216832 h 3973"/>
              <a:gd name="T2" fmla="*/ 832184 w 4940"/>
              <a:gd name="T3" fmla="*/ 139667 h 3973"/>
              <a:gd name="T4" fmla="*/ 750431 w 4940"/>
              <a:gd name="T5" fmla="*/ 81408 h 3973"/>
              <a:gd name="T6" fmla="*/ 668293 w 4940"/>
              <a:gd name="T7" fmla="*/ 40897 h 3973"/>
              <a:gd name="T8" fmla="*/ 586925 w 4940"/>
              <a:gd name="T9" fmla="*/ 14661 h 3973"/>
              <a:gd name="T10" fmla="*/ 506715 w 4940"/>
              <a:gd name="T11" fmla="*/ 2315 h 3973"/>
              <a:gd name="T12" fmla="*/ 429203 w 4940"/>
              <a:gd name="T13" fmla="*/ 772 h 3973"/>
              <a:gd name="T14" fmla="*/ 354777 w 4940"/>
              <a:gd name="T15" fmla="*/ 8102 h 3973"/>
              <a:gd name="T16" fmla="*/ 285364 w 4940"/>
              <a:gd name="T17" fmla="*/ 22763 h 3973"/>
              <a:gd name="T18" fmla="*/ 220965 w 4940"/>
              <a:gd name="T19" fmla="*/ 42826 h 3973"/>
              <a:gd name="T20" fmla="*/ 136898 w 4940"/>
              <a:gd name="T21" fmla="*/ 77164 h 3973"/>
              <a:gd name="T22" fmla="*/ 52060 w 4940"/>
              <a:gd name="T23" fmla="*/ 123077 h 3973"/>
              <a:gd name="T24" fmla="*/ 0 w 4940"/>
              <a:gd name="T25" fmla="*/ 158573 h 3973"/>
              <a:gd name="T26" fmla="*/ 23523 w 4940"/>
              <a:gd name="T27" fmla="*/ 1411336 h 3973"/>
              <a:gd name="T28" fmla="*/ 90237 w 4940"/>
              <a:gd name="T29" fmla="*/ 1371211 h 3973"/>
              <a:gd name="T30" fmla="*/ 191271 w 4940"/>
              <a:gd name="T31" fmla="*/ 1323755 h 3973"/>
              <a:gd name="T32" fmla="*/ 252200 w 4940"/>
              <a:gd name="T33" fmla="*/ 1302149 h 3973"/>
              <a:gd name="T34" fmla="*/ 319300 w 4940"/>
              <a:gd name="T35" fmla="*/ 1284787 h 3973"/>
              <a:gd name="T36" fmla="*/ 391798 w 4940"/>
              <a:gd name="T37" fmla="*/ 1273212 h 3973"/>
              <a:gd name="T38" fmla="*/ 467381 w 4940"/>
              <a:gd name="T39" fmla="*/ 1270511 h 3973"/>
              <a:gd name="T40" fmla="*/ 546434 w 4940"/>
              <a:gd name="T41" fmla="*/ 1277070 h 3973"/>
              <a:gd name="T42" fmla="*/ 627802 w 4940"/>
              <a:gd name="T43" fmla="*/ 1295975 h 3973"/>
              <a:gd name="T44" fmla="*/ 709555 w 4940"/>
              <a:gd name="T45" fmla="*/ 1329156 h 3973"/>
              <a:gd name="T46" fmla="*/ 791693 w 4940"/>
              <a:gd name="T47" fmla="*/ 1378155 h 3973"/>
              <a:gd name="T48" fmla="*/ 873061 w 4940"/>
              <a:gd name="T49" fmla="*/ 1445288 h 3973"/>
              <a:gd name="T50" fmla="*/ 952500 w 4940"/>
              <a:gd name="T51" fmla="*/ 1532870 h 3973"/>
              <a:gd name="T52" fmla="*/ 1011887 w 4940"/>
              <a:gd name="T53" fmla="*/ 1465351 h 3973"/>
              <a:gd name="T54" fmla="*/ 1092868 w 4940"/>
              <a:gd name="T55" fmla="*/ 1393588 h 3973"/>
              <a:gd name="T56" fmla="*/ 1175007 w 4940"/>
              <a:gd name="T57" fmla="*/ 1339959 h 3973"/>
              <a:gd name="T58" fmla="*/ 1256760 w 4940"/>
              <a:gd name="T59" fmla="*/ 1302920 h 3973"/>
              <a:gd name="T60" fmla="*/ 1338128 w 4940"/>
              <a:gd name="T61" fmla="*/ 1280928 h 3973"/>
              <a:gd name="T62" fmla="*/ 1417952 w 4940"/>
              <a:gd name="T63" fmla="*/ 1270897 h 3973"/>
              <a:gd name="T64" fmla="*/ 1494692 w 4940"/>
              <a:gd name="T65" fmla="*/ 1271669 h 3973"/>
              <a:gd name="T66" fmla="*/ 1567962 w 4940"/>
              <a:gd name="T67" fmla="*/ 1281314 h 3973"/>
              <a:gd name="T68" fmla="*/ 1635832 w 4940"/>
              <a:gd name="T69" fmla="*/ 1297519 h 3973"/>
              <a:gd name="T70" fmla="*/ 1698689 w 4940"/>
              <a:gd name="T71" fmla="*/ 1318353 h 3973"/>
              <a:gd name="T72" fmla="*/ 1792397 w 4940"/>
              <a:gd name="T73" fmla="*/ 1359250 h 3973"/>
              <a:gd name="T74" fmla="*/ 1868365 w 4940"/>
              <a:gd name="T75" fmla="*/ 1402848 h 3973"/>
              <a:gd name="T76" fmla="*/ 1905000 w 4940"/>
              <a:gd name="T77" fmla="*/ 158573 h 3973"/>
              <a:gd name="T78" fmla="*/ 1868365 w 4940"/>
              <a:gd name="T79" fmla="*/ 133109 h 3973"/>
              <a:gd name="T80" fmla="*/ 1792397 w 4940"/>
              <a:gd name="T81" fmla="*/ 89511 h 3973"/>
              <a:gd name="T82" fmla="*/ 1698689 w 4940"/>
              <a:gd name="T83" fmla="*/ 47842 h 3973"/>
              <a:gd name="T84" fmla="*/ 1635832 w 4940"/>
              <a:gd name="T85" fmla="*/ 27393 h 3973"/>
              <a:gd name="T86" fmla="*/ 1567962 w 4940"/>
              <a:gd name="T87" fmla="*/ 11575 h 3973"/>
              <a:gd name="T88" fmla="*/ 1494692 w 4940"/>
              <a:gd name="T89" fmla="*/ 1929 h 3973"/>
              <a:gd name="T90" fmla="*/ 1417952 w 4940"/>
              <a:gd name="T91" fmla="*/ 1157 h 3973"/>
              <a:gd name="T92" fmla="*/ 1338128 w 4940"/>
              <a:gd name="T93" fmla="*/ 10417 h 3973"/>
              <a:gd name="T94" fmla="*/ 1256760 w 4940"/>
              <a:gd name="T95" fmla="*/ 33181 h 3973"/>
              <a:gd name="T96" fmla="*/ 1175007 w 4940"/>
              <a:gd name="T97" fmla="*/ 70220 h 3973"/>
              <a:gd name="T98" fmla="*/ 1092868 w 4940"/>
              <a:gd name="T99" fmla="*/ 123463 h 3973"/>
              <a:gd name="T100" fmla="*/ 1011887 w 4940"/>
              <a:gd name="T101" fmla="*/ 195612 h 3973"/>
              <a:gd name="T102" fmla="*/ 952500 w 4940"/>
              <a:gd name="T103" fmla="*/ 262745 h 3973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4940" h="3973">
                <a:moveTo>
                  <a:pt x="2470" y="681"/>
                </a:moveTo>
                <a:lnTo>
                  <a:pt x="2470" y="681"/>
                </a:lnTo>
                <a:lnTo>
                  <a:pt x="2419" y="619"/>
                </a:lnTo>
                <a:lnTo>
                  <a:pt x="2368" y="562"/>
                </a:lnTo>
                <a:lnTo>
                  <a:pt x="2315" y="507"/>
                </a:lnTo>
                <a:lnTo>
                  <a:pt x="2264" y="455"/>
                </a:lnTo>
                <a:lnTo>
                  <a:pt x="2211" y="407"/>
                </a:lnTo>
                <a:lnTo>
                  <a:pt x="2158" y="362"/>
                </a:lnTo>
                <a:lnTo>
                  <a:pt x="2106" y="320"/>
                </a:lnTo>
                <a:lnTo>
                  <a:pt x="2053" y="281"/>
                </a:lnTo>
                <a:lnTo>
                  <a:pt x="2000" y="244"/>
                </a:lnTo>
                <a:lnTo>
                  <a:pt x="1946" y="211"/>
                </a:lnTo>
                <a:lnTo>
                  <a:pt x="1894" y="182"/>
                </a:lnTo>
                <a:lnTo>
                  <a:pt x="1840" y="154"/>
                </a:lnTo>
                <a:lnTo>
                  <a:pt x="1787" y="128"/>
                </a:lnTo>
                <a:lnTo>
                  <a:pt x="1733" y="106"/>
                </a:lnTo>
                <a:lnTo>
                  <a:pt x="1680" y="86"/>
                </a:lnTo>
                <a:lnTo>
                  <a:pt x="1628" y="68"/>
                </a:lnTo>
                <a:lnTo>
                  <a:pt x="1575" y="52"/>
                </a:lnTo>
                <a:lnTo>
                  <a:pt x="1522" y="38"/>
                </a:lnTo>
                <a:lnTo>
                  <a:pt x="1469" y="27"/>
                </a:lnTo>
                <a:lnTo>
                  <a:pt x="1417" y="19"/>
                </a:lnTo>
                <a:lnTo>
                  <a:pt x="1365" y="11"/>
                </a:lnTo>
                <a:lnTo>
                  <a:pt x="1314" y="6"/>
                </a:lnTo>
                <a:lnTo>
                  <a:pt x="1264" y="3"/>
                </a:lnTo>
                <a:lnTo>
                  <a:pt x="1212" y="0"/>
                </a:lnTo>
                <a:lnTo>
                  <a:pt x="1163" y="0"/>
                </a:lnTo>
                <a:lnTo>
                  <a:pt x="1113" y="2"/>
                </a:lnTo>
                <a:lnTo>
                  <a:pt x="1064" y="5"/>
                </a:lnTo>
                <a:lnTo>
                  <a:pt x="1016" y="9"/>
                </a:lnTo>
                <a:lnTo>
                  <a:pt x="968" y="15"/>
                </a:lnTo>
                <a:lnTo>
                  <a:pt x="920" y="21"/>
                </a:lnTo>
                <a:lnTo>
                  <a:pt x="875" y="30"/>
                </a:lnTo>
                <a:lnTo>
                  <a:pt x="828" y="38"/>
                </a:lnTo>
                <a:lnTo>
                  <a:pt x="784" y="48"/>
                </a:lnTo>
                <a:lnTo>
                  <a:pt x="740" y="59"/>
                </a:lnTo>
                <a:lnTo>
                  <a:pt x="697" y="71"/>
                </a:lnTo>
                <a:lnTo>
                  <a:pt x="654" y="84"/>
                </a:lnTo>
                <a:lnTo>
                  <a:pt x="614" y="96"/>
                </a:lnTo>
                <a:lnTo>
                  <a:pt x="573" y="111"/>
                </a:lnTo>
                <a:lnTo>
                  <a:pt x="534" y="124"/>
                </a:lnTo>
                <a:lnTo>
                  <a:pt x="496" y="139"/>
                </a:lnTo>
                <a:lnTo>
                  <a:pt x="423" y="169"/>
                </a:lnTo>
                <a:lnTo>
                  <a:pt x="355" y="200"/>
                </a:lnTo>
                <a:lnTo>
                  <a:pt x="292" y="232"/>
                </a:lnTo>
                <a:lnTo>
                  <a:pt x="234" y="263"/>
                </a:lnTo>
                <a:lnTo>
                  <a:pt x="181" y="292"/>
                </a:lnTo>
                <a:lnTo>
                  <a:pt x="135" y="319"/>
                </a:lnTo>
                <a:lnTo>
                  <a:pt x="95" y="345"/>
                </a:lnTo>
                <a:lnTo>
                  <a:pt x="61" y="367"/>
                </a:lnTo>
                <a:lnTo>
                  <a:pt x="16" y="399"/>
                </a:lnTo>
                <a:lnTo>
                  <a:pt x="0" y="411"/>
                </a:lnTo>
                <a:lnTo>
                  <a:pt x="0" y="3702"/>
                </a:lnTo>
                <a:lnTo>
                  <a:pt x="16" y="3690"/>
                </a:lnTo>
                <a:lnTo>
                  <a:pt x="61" y="3658"/>
                </a:lnTo>
                <a:lnTo>
                  <a:pt x="95" y="3636"/>
                </a:lnTo>
                <a:lnTo>
                  <a:pt x="135" y="3612"/>
                </a:lnTo>
                <a:lnTo>
                  <a:pt x="181" y="3583"/>
                </a:lnTo>
                <a:lnTo>
                  <a:pt x="234" y="3554"/>
                </a:lnTo>
                <a:lnTo>
                  <a:pt x="292" y="3523"/>
                </a:lnTo>
                <a:lnTo>
                  <a:pt x="355" y="3493"/>
                </a:lnTo>
                <a:lnTo>
                  <a:pt x="423" y="3461"/>
                </a:lnTo>
                <a:lnTo>
                  <a:pt x="496" y="3431"/>
                </a:lnTo>
                <a:lnTo>
                  <a:pt x="534" y="3417"/>
                </a:lnTo>
                <a:lnTo>
                  <a:pt x="573" y="3402"/>
                </a:lnTo>
                <a:lnTo>
                  <a:pt x="614" y="3388"/>
                </a:lnTo>
                <a:lnTo>
                  <a:pt x="654" y="3375"/>
                </a:lnTo>
                <a:lnTo>
                  <a:pt x="697" y="3363"/>
                </a:lnTo>
                <a:lnTo>
                  <a:pt x="740" y="3350"/>
                </a:lnTo>
                <a:lnTo>
                  <a:pt x="784" y="3339"/>
                </a:lnTo>
                <a:lnTo>
                  <a:pt x="828" y="3330"/>
                </a:lnTo>
                <a:lnTo>
                  <a:pt x="875" y="3321"/>
                </a:lnTo>
                <a:lnTo>
                  <a:pt x="920" y="3312"/>
                </a:lnTo>
                <a:lnTo>
                  <a:pt x="968" y="3306"/>
                </a:lnTo>
                <a:lnTo>
                  <a:pt x="1016" y="3300"/>
                </a:lnTo>
                <a:lnTo>
                  <a:pt x="1064" y="3296"/>
                </a:lnTo>
                <a:lnTo>
                  <a:pt x="1113" y="3294"/>
                </a:lnTo>
                <a:lnTo>
                  <a:pt x="1163" y="3292"/>
                </a:lnTo>
                <a:lnTo>
                  <a:pt x="1212" y="3293"/>
                </a:lnTo>
                <a:lnTo>
                  <a:pt x="1264" y="3294"/>
                </a:lnTo>
                <a:lnTo>
                  <a:pt x="1314" y="3298"/>
                </a:lnTo>
                <a:lnTo>
                  <a:pt x="1365" y="3303"/>
                </a:lnTo>
                <a:lnTo>
                  <a:pt x="1417" y="3310"/>
                </a:lnTo>
                <a:lnTo>
                  <a:pt x="1469" y="3320"/>
                </a:lnTo>
                <a:lnTo>
                  <a:pt x="1522" y="3331"/>
                </a:lnTo>
                <a:lnTo>
                  <a:pt x="1575" y="3344"/>
                </a:lnTo>
                <a:lnTo>
                  <a:pt x="1628" y="3359"/>
                </a:lnTo>
                <a:lnTo>
                  <a:pt x="1680" y="3377"/>
                </a:lnTo>
                <a:lnTo>
                  <a:pt x="1733" y="3397"/>
                </a:lnTo>
                <a:lnTo>
                  <a:pt x="1787" y="3420"/>
                </a:lnTo>
                <a:lnTo>
                  <a:pt x="1840" y="3445"/>
                </a:lnTo>
                <a:lnTo>
                  <a:pt x="1894" y="3473"/>
                </a:lnTo>
                <a:lnTo>
                  <a:pt x="1946" y="3504"/>
                </a:lnTo>
                <a:lnTo>
                  <a:pt x="2000" y="3537"/>
                </a:lnTo>
                <a:lnTo>
                  <a:pt x="2053" y="3572"/>
                </a:lnTo>
                <a:lnTo>
                  <a:pt x="2106" y="3612"/>
                </a:lnTo>
                <a:lnTo>
                  <a:pt x="2158" y="3653"/>
                </a:lnTo>
                <a:lnTo>
                  <a:pt x="2211" y="3699"/>
                </a:lnTo>
                <a:lnTo>
                  <a:pt x="2264" y="3746"/>
                </a:lnTo>
                <a:lnTo>
                  <a:pt x="2315" y="3798"/>
                </a:lnTo>
                <a:lnTo>
                  <a:pt x="2368" y="3853"/>
                </a:lnTo>
                <a:lnTo>
                  <a:pt x="2419" y="3911"/>
                </a:lnTo>
                <a:lnTo>
                  <a:pt x="2470" y="3973"/>
                </a:lnTo>
                <a:lnTo>
                  <a:pt x="2521" y="3911"/>
                </a:lnTo>
                <a:lnTo>
                  <a:pt x="2573" y="3853"/>
                </a:lnTo>
                <a:lnTo>
                  <a:pt x="2624" y="3798"/>
                </a:lnTo>
                <a:lnTo>
                  <a:pt x="2676" y="3746"/>
                </a:lnTo>
                <a:lnTo>
                  <a:pt x="2728" y="3699"/>
                </a:lnTo>
                <a:lnTo>
                  <a:pt x="2781" y="3653"/>
                </a:lnTo>
                <a:lnTo>
                  <a:pt x="2834" y="3612"/>
                </a:lnTo>
                <a:lnTo>
                  <a:pt x="2886" y="3572"/>
                </a:lnTo>
                <a:lnTo>
                  <a:pt x="2940" y="3537"/>
                </a:lnTo>
                <a:lnTo>
                  <a:pt x="2993" y="3504"/>
                </a:lnTo>
                <a:lnTo>
                  <a:pt x="3047" y="3473"/>
                </a:lnTo>
                <a:lnTo>
                  <a:pt x="3100" y="3445"/>
                </a:lnTo>
                <a:lnTo>
                  <a:pt x="3154" y="3420"/>
                </a:lnTo>
                <a:lnTo>
                  <a:pt x="3206" y="3397"/>
                </a:lnTo>
                <a:lnTo>
                  <a:pt x="3259" y="3377"/>
                </a:lnTo>
                <a:lnTo>
                  <a:pt x="3313" y="3359"/>
                </a:lnTo>
                <a:lnTo>
                  <a:pt x="3366" y="3344"/>
                </a:lnTo>
                <a:lnTo>
                  <a:pt x="3418" y="3331"/>
                </a:lnTo>
                <a:lnTo>
                  <a:pt x="3470" y="3320"/>
                </a:lnTo>
                <a:lnTo>
                  <a:pt x="3523" y="3310"/>
                </a:lnTo>
                <a:lnTo>
                  <a:pt x="3574" y="3303"/>
                </a:lnTo>
                <a:lnTo>
                  <a:pt x="3626" y="3298"/>
                </a:lnTo>
                <a:lnTo>
                  <a:pt x="3677" y="3294"/>
                </a:lnTo>
                <a:lnTo>
                  <a:pt x="3727" y="3293"/>
                </a:lnTo>
                <a:lnTo>
                  <a:pt x="3778" y="3292"/>
                </a:lnTo>
                <a:lnTo>
                  <a:pt x="3827" y="3294"/>
                </a:lnTo>
                <a:lnTo>
                  <a:pt x="3876" y="3296"/>
                </a:lnTo>
                <a:lnTo>
                  <a:pt x="3925" y="3300"/>
                </a:lnTo>
                <a:lnTo>
                  <a:pt x="3973" y="3306"/>
                </a:lnTo>
                <a:lnTo>
                  <a:pt x="4019" y="3312"/>
                </a:lnTo>
                <a:lnTo>
                  <a:pt x="4066" y="3321"/>
                </a:lnTo>
                <a:lnTo>
                  <a:pt x="4111" y="3330"/>
                </a:lnTo>
                <a:lnTo>
                  <a:pt x="4155" y="3339"/>
                </a:lnTo>
                <a:lnTo>
                  <a:pt x="4199" y="3350"/>
                </a:lnTo>
                <a:lnTo>
                  <a:pt x="4242" y="3363"/>
                </a:lnTo>
                <a:lnTo>
                  <a:pt x="4285" y="3375"/>
                </a:lnTo>
                <a:lnTo>
                  <a:pt x="4327" y="3388"/>
                </a:lnTo>
                <a:lnTo>
                  <a:pt x="4366" y="3402"/>
                </a:lnTo>
                <a:lnTo>
                  <a:pt x="4405" y="3417"/>
                </a:lnTo>
                <a:lnTo>
                  <a:pt x="4444" y="3431"/>
                </a:lnTo>
                <a:lnTo>
                  <a:pt x="4517" y="3461"/>
                </a:lnTo>
                <a:lnTo>
                  <a:pt x="4585" y="3493"/>
                </a:lnTo>
                <a:lnTo>
                  <a:pt x="4648" y="3523"/>
                </a:lnTo>
                <a:lnTo>
                  <a:pt x="4707" y="3554"/>
                </a:lnTo>
                <a:lnTo>
                  <a:pt x="4758" y="3583"/>
                </a:lnTo>
                <a:lnTo>
                  <a:pt x="4805" y="3612"/>
                </a:lnTo>
                <a:lnTo>
                  <a:pt x="4845" y="3636"/>
                </a:lnTo>
                <a:lnTo>
                  <a:pt x="4878" y="3658"/>
                </a:lnTo>
                <a:lnTo>
                  <a:pt x="4924" y="3690"/>
                </a:lnTo>
                <a:lnTo>
                  <a:pt x="4940" y="3702"/>
                </a:lnTo>
                <a:lnTo>
                  <a:pt x="4940" y="411"/>
                </a:lnTo>
                <a:lnTo>
                  <a:pt x="4924" y="399"/>
                </a:lnTo>
                <a:lnTo>
                  <a:pt x="4878" y="367"/>
                </a:lnTo>
                <a:lnTo>
                  <a:pt x="4845" y="345"/>
                </a:lnTo>
                <a:lnTo>
                  <a:pt x="4805" y="319"/>
                </a:lnTo>
                <a:lnTo>
                  <a:pt x="4758" y="292"/>
                </a:lnTo>
                <a:lnTo>
                  <a:pt x="4707" y="263"/>
                </a:lnTo>
                <a:lnTo>
                  <a:pt x="4648" y="232"/>
                </a:lnTo>
                <a:lnTo>
                  <a:pt x="4585" y="200"/>
                </a:lnTo>
                <a:lnTo>
                  <a:pt x="4517" y="169"/>
                </a:lnTo>
                <a:lnTo>
                  <a:pt x="4444" y="139"/>
                </a:lnTo>
                <a:lnTo>
                  <a:pt x="4405" y="124"/>
                </a:lnTo>
                <a:lnTo>
                  <a:pt x="4366" y="111"/>
                </a:lnTo>
                <a:lnTo>
                  <a:pt x="4327" y="96"/>
                </a:lnTo>
                <a:lnTo>
                  <a:pt x="4285" y="84"/>
                </a:lnTo>
                <a:lnTo>
                  <a:pt x="4242" y="71"/>
                </a:lnTo>
                <a:lnTo>
                  <a:pt x="4199" y="59"/>
                </a:lnTo>
                <a:lnTo>
                  <a:pt x="4155" y="48"/>
                </a:lnTo>
                <a:lnTo>
                  <a:pt x="4111" y="38"/>
                </a:lnTo>
                <a:lnTo>
                  <a:pt x="4066" y="30"/>
                </a:lnTo>
                <a:lnTo>
                  <a:pt x="4019" y="21"/>
                </a:lnTo>
                <a:lnTo>
                  <a:pt x="3973" y="15"/>
                </a:lnTo>
                <a:lnTo>
                  <a:pt x="3925" y="9"/>
                </a:lnTo>
                <a:lnTo>
                  <a:pt x="3876" y="5"/>
                </a:lnTo>
                <a:lnTo>
                  <a:pt x="3827" y="2"/>
                </a:lnTo>
                <a:lnTo>
                  <a:pt x="3778" y="0"/>
                </a:lnTo>
                <a:lnTo>
                  <a:pt x="3727" y="0"/>
                </a:lnTo>
                <a:lnTo>
                  <a:pt x="3677" y="3"/>
                </a:lnTo>
                <a:lnTo>
                  <a:pt x="3626" y="6"/>
                </a:lnTo>
                <a:lnTo>
                  <a:pt x="3574" y="11"/>
                </a:lnTo>
                <a:lnTo>
                  <a:pt x="3523" y="19"/>
                </a:lnTo>
                <a:lnTo>
                  <a:pt x="3470" y="27"/>
                </a:lnTo>
                <a:lnTo>
                  <a:pt x="3418" y="38"/>
                </a:lnTo>
                <a:lnTo>
                  <a:pt x="3366" y="52"/>
                </a:lnTo>
                <a:lnTo>
                  <a:pt x="3313" y="68"/>
                </a:lnTo>
                <a:lnTo>
                  <a:pt x="3259" y="86"/>
                </a:lnTo>
                <a:lnTo>
                  <a:pt x="3206" y="106"/>
                </a:lnTo>
                <a:lnTo>
                  <a:pt x="3154" y="128"/>
                </a:lnTo>
                <a:lnTo>
                  <a:pt x="3100" y="154"/>
                </a:lnTo>
                <a:lnTo>
                  <a:pt x="3047" y="182"/>
                </a:lnTo>
                <a:lnTo>
                  <a:pt x="2993" y="211"/>
                </a:lnTo>
                <a:lnTo>
                  <a:pt x="2940" y="244"/>
                </a:lnTo>
                <a:lnTo>
                  <a:pt x="2886" y="281"/>
                </a:lnTo>
                <a:lnTo>
                  <a:pt x="2834" y="320"/>
                </a:lnTo>
                <a:lnTo>
                  <a:pt x="2781" y="362"/>
                </a:lnTo>
                <a:lnTo>
                  <a:pt x="2728" y="407"/>
                </a:lnTo>
                <a:lnTo>
                  <a:pt x="2676" y="455"/>
                </a:lnTo>
                <a:lnTo>
                  <a:pt x="2624" y="507"/>
                </a:lnTo>
                <a:lnTo>
                  <a:pt x="2573" y="562"/>
                </a:lnTo>
                <a:lnTo>
                  <a:pt x="2521" y="619"/>
                </a:lnTo>
                <a:lnTo>
                  <a:pt x="2470" y="681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  <a:round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>
            <a:scene3d>
              <a:camera prst="orthographicFront"/>
              <a:lightRig rig="threePt" dir="t"/>
            </a:scene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63575" y="3077210"/>
            <a:ext cx="6164580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1.文本样式属性(font)  </a:t>
            </a:r>
            <a:endParaRPr lang="zh-CN" altLang="en-US" sz="20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zh-CN" altLang="en-US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endParaRPr lang="zh-CN" altLang="en-US" sz="20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zh-CN" altLang="en-US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	 font-size    字体大小 </a:t>
            </a:r>
            <a:endParaRPr lang="zh-CN" altLang="en-US" sz="20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en-US" altLang="zh-CN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zh-CN" altLang="en-US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 font-family 字体名称 </a:t>
            </a:r>
            <a:endParaRPr lang="zh-CN" altLang="en-US" sz="20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zh-CN" altLang="en-US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	 font-style   字体样式 </a:t>
            </a:r>
            <a:endParaRPr lang="zh-CN" altLang="en-US" sz="20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zh-CN" altLang="en-US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	 color          字体颜色</a:t>
            </a:r>
            <a:endParaRPr lang="zh-CN" altLang="en-US" sz="20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zh-CN" altLang="en-US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  	 text-align   字体在标签容器中的对齐方式 </a:t>
            </a:r>
            <a:endParaRPr lang="zh-CN" altLang="en-US" sz="20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zh-CN" altLang="en-US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	 font-width  字体粗细</a:t>
            </a:r>
            <a:endParaRPr lang="zh-CN" altLang="en-US" sz="20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7440930" y="419735"/>
            <a:ext cx="1483360" cy="1352550"/>
            <a:chOff x="11606" y="292"/>
            <a:chExt cx="2336" cy="2130"/>
          </a:xfrm>
        </p:grpSpPr>
        <p:sp>
          <p:nvSpPr>
            <p:cNvPr id="213" name=" 213"/>
            <p:cNvSpPr/>
            <p:nvPr/>
          </p:nvSpPr>
          <p:spPr>
            <a:xfrm>
              <a:off x="11606" y="292"/>
              <a:ext cx="2337" cy="2130"/>
            </a:xfrm>
            <a:custGeom>
              <a:avLst/>
              <a:gdLst/>
              <a:ahLst/>
              <a:cxnLst/>
              <a:rect l="l" t="t" r="r" b="b"/>
              <a:pathLst>
                <a:path w="1160528" h="1137856">
                  <a:moveTo>
                    <a:pt x="301373" y="145324"/>
                  </a:moveTo>
                  <a:cubicBezTo>
                    <a:pt x="77474" y="176329"/>
                    <a:pt x="-76715" y="585266"/>
                    <a:pt x="580264" y="1067944"/>
                  </a:cubicBezTo>
                  <a:cubicBezTo>
                    <a:pt x="1535870" y="365866"/>
                    <a:pt x="775286" y="-180195"/>
                    <a:pt x="580264" y="365866"/>
                  </a:cubicBezTo>
                  <a:cubicBezTo>
                    <a:pt x="519320" y="195222"/>
                    <a:pt x="403145" y="131231"/>
                    <a:pt x="301373" y="145324"/>
                  </a:cubicBezTo>
                  <a:close/>
                  <a:moveTo>
                    <a:pt x="237013" y="2324"/>
                  </a:moveTo>
                  <a:cubicBezTo>
                    <a:pt x="362271" y="-15022"/>
                    <a:pt x="505256" y="63737"/>
                    <a:pt x="580264" y="273760"/>
                  </a:cubicBezTo>
                  <a:cubicBezTo>
                    <a:pt x="820291" y="-398315"/>
                    <a:pt x="1756395" y="273760"/>
                    <a:pt x="580264" y="1137856"/>
                  </a:cubicBezTo>
                  <a:cubicBezTo>
                    <a:pt x="-228326" y="543790"/>
                    <a:pt x="-38555" y="40484"/>
                    <a:pt x="237013" y="2324"/>
                  </a:cubicBezTo>
                  <a:close/>
                </a:path>
              </a:pathLst>
            </a:custGeom>
            <a:solidFill>
              <a:srgbClr val="00B05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12150" y="994"/>
              <a:ext cx="1248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400">
                  <a:ln w="6600">
                    <a:solidFill>
                      <a:schemeClr val="accent2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dist="38100" dir="2700000" algn="tl" rotWithShape="0">
                      <a:schemeClr val="accent2"/>
                    </a:outerShdw>
                  </a:effectLst>
                  <a:latin typeface="Arial Black" panose="020B0A04020102020204" charset="0"/>
                </a:rPr>
                <a:t>五组</a:t>
              </a:r>
              <a:endParaRPr lang="zh-CN" altLang="en-US" sz="240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Arial Black" panose="020B0A04020102020204" charset="0"/>
              </a:endParaRPr>
            </a:p>
          </p:txBody>
        </p:sp>
      </p:grpSp>
    </p:spTree>
  </p:cSld>
  <p:clrMapOvr>
    <a:masterClrMapping/>
  </p:clrMapOvr>
  <p:transition>
    <p:circl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ntr" presetSubtype="1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 fmla="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50" name=" 2050"/>
          <p:cNvSpPr/>
          <p:nvPr/>
        </p:nvSpPr>
        <p:spPr bwMode="auto">
          <a:xfrm rot="300000">
            <a:off x="7359015" y="4850130"/>
            <a:ext cx="1647825" cy="1938655"/>
          </a:xfrm>
          <a:custGeom>
            <a:avLst/>
            <a:gdLst>
              <a:gd name="T0" fmla="*/ 1052180 w 1822450"/>
              <a:gd name="T1" fmla="*/ 1891814 h 1912938"/>
              <a:gd name="T2" fmla="*/ 834486 w 1822450"/>
              <a:gd name="T3" fmla="*/ 1843067 h 1912938"/>
              <a:gd name="T4" fmla="*/ 702457 w 1822450"/>
              <a:gd name="T5" fmla="*/ 1904601 h 1912938"/>
              <a:gd name="T6" fmla="*/ 1654740 w 1822450"/>
              <a:gd name="T7" fmla="*/ 1644404 h 1912938"/>
              <a:gd name="T8" fmla="*/ 1553494 w 1822450"/>
              <a:gd name="T9" fmla="*/ 1640423 h 1912938"/>
              <a:gd name="T10" fmla="*/ 1385313 w 1822450"/>
              <a:gd name="T11" fmla="*/ 1639229 h 1912938"/>
              <a:gd name="T12" fmla="*/ 1338497 w 1822450"/>
              <a:gd name="T13" fmla="*/ 1607788 h 1912938"/>
              <a:gd name="T14" fmla="*/ 436229 w 1822450"/>
              <a:gd name="T15" fmla="*/ 1649976 h 1912938"/>
              <a:gd name="T16" fmla="*/ 265376 w 1822450"/>
              <a:gd name="T17" fmla="*/ 1639229 h 1912938"/>
              <a:gd name="T18" fmla="*/ 148309 w 1822450"/>
              <a:gd name="T19" fmla="*/ 1649577 h 1912938"/>
              <a:gd name="T20" fmla="*/ 624432 w 1822450"/>
              <a:gd name="T21" fmla="*/ 1289910 h 1912938"/>
              <a:gd name="T22" fmla="*/ 583933 w 1822450"/>
              <a:gd name="T23" fmla="*/ 1302672 h 1912938"/>
              <a:gd name="T24" fmla="*/ 1245239 w 1822450"/>
              <a:gd name="T25" fmla="*/ 1301091 h 1912938"/>
              <a:gd name="T26" fmla="*/ 1203152 w 1822450"/>
              <a:gd name="T27" fmla="*/ 1281551 h 1912938"/>
              <a:gd name="T28" fmla="*/ 110393 w 1822450"/>
              <a:gd name="T29" fmla="*/ 1147347 h 1912938"/>
              <a:gd name="T30" fmla="*/ 86508 w 1822450"/>
              <a:gd name="T31" fmla="*/ 1182918 h 1912938"/>
              <a:gd name="T32" fmla="*/ 1760008 w 1822450"/>
              <a:gd name="T33" fmla="*/ 1169884 h 1912938"/>
              <a:gd name="T34" fmla="*/ 1709636 w 1822450"/>
              <a:gd name="T35" fmla="*/ 1166651 h 1912938"/>
              <a:gd name="T36" fmla="*/ 366123 w 1822450"/>
              <a:gd name="T37" fmla="*/ 583339 h 1912938"/>
              <a:gd name="T38" fmla="*/ 468306 w 1822450"/>
              <a:gd name="T39" fmla="*/ 1328065 h 1912938"/>
              <a:gd name="T40" fmla="*/ 96264 w 1822450"/>
              <a:gd name="T41" fmla="*/ 768237 h 1912938"/>
              <a:gd name="T42" fmla="*/ 1183 w 1822450"/>
              <a:gd name="T43" fmla="*/ 654059 h 1912938"/>
              <a:gd name="T44" fmla="*/ 1654601 w 1822450"/>
              <a:gd name="T45" fmla="*/ 539486 h 1912938"/>
              <a:gd name="T46" fmla="*/ 1777799 w 1822450"/>
              <a:gd name="T47" fmla="*/ 1076207 h 1912938"/>
              <a:gd name="T48" fmla="*/ 1669211 w 1822450"/>
              <a:gd name="T49" fmla="*/ 1082926 h 1912938"/>
              <a:gd name="T50" fmla="*/ 1379381 w 1822450"/>
              <a:gd name="T51" fmla="*/ 1258406 h 1912938"/>
              <a:gd name="T52" fmla="*/ 1596951 w 1822450"/>
              <a:gd name="T53" fmla="*/ 534744 h 1912938"/>
              <a:gd name="T54" fmla="*/ 1341509 w 1822450"/>
              <a:gd name="T55" fmla="*/ 631970 h 1912938"/>
              <a:gd name="T56" fmla="*/ 1211058 w 1822450"/>
              <a:gd name="T57" fmla="*/ 878592 h 1912938"/>
              <a:gd name="T58" fmla="*/ 913390 w 1822450"/>
              <a:gd name="T59" fmla="*/ 1388436 h 1912938"/>
              <a:gd name="T60" fmla="*/ 620862 w 1822450"/>
              <a:gd name="T61" fmla="*/ 1012575 h 1912938"/>
              <a:gd name="T62" fmla="*/ 490410 w 1822450"/>
              <a:gd name="T63" fmla="*/ 658450 h 1912938"/>
              <a:gd name="T64" fmla="*/ 791239 w 1822450"/>
              <a:gd name="T65" fmla="*/ 477436 h 1912938"/>
              <a:gd name="T66" fmla="*/ 930565 w 1822450"/>
              <a:gd name="T67" fmla="*/ 340686 h 1912938"/>
              <a:gd name="T68" fmla="*/ 1525019 w 1822450"/>
              <a:gd name="T69" fmla="*/ 348987 h 1912938"/>
              <a:gd name="T70" fmla="*/ 1543211 w 1822450"/>
              <a:gd name="T71" fmla="*/ 320925 h 1912938"/>
              <a:gd name="T72" fmla="*/ 361253 w 1822450"/>
              <a:gd name="T73" fmla="*/ 309859 h 1912938"/>
              <a:gd name="T74" fmla="*/ 388900 w 1822450"/>
              <a:gd name="T75" fmla="*/ 340686 h 1912938"/>
              <a:gd name="T76" fmla="*/ 1589483 w 1822450"/>
              <a:gd name="T77" fmla="*/ 183386 h 1912938"/>
              <a:gd name="T78" fmla="*/ 1537279 w 1822450"/>
              <a:gd name="T79" fmla="*/ 257688 h 1912938"/>
              <a:gd name="T80" fmla="*/ 1630219 w 1822450"/>
              <a:gd name="T81" fmla="*/ 376257 h 1912938"/>
              <a:gd name="T82" fmla="*/ 1556658 w 1822450"/>
              <a:gd name="T83" fmla="*/ 503916 h 1912938"/>
              <a:gd name="T84" fmla="*/ 1370381 w 1822450"/>
              <a:gd name="T85" fmla="*/ 446213 h 1912938"/>
              <a:gd name="T86" fmla="*/ 1339928 w 1822450"/>
              <a:gd name="T87" fmla="*/ 311439 h 1912938"/>
              <a:gd name="T88" fmla="*/ 1371963 w 1822450"/>
              <a:gd name="T89" fmla="*/ 194056 h 1912938"/>
              <a:gd name="T90" fmla="*/ 478954 w 1822450"/>
              <a:gd name="T91" fmla="*/ 223304 h 1912938"/>
              <a:gd name="T92" fmla="*/ 457626 w 1822450"/>
              <a:gd name="T93" fmla="*/ 275474 h 1912938"/>
              <a:gd name="T94" fmla="*/ 476585 w 1822450"/>
              <a:gd name="T95" fmla="*/ 405900 h 1912938"/>
              <a:gd name="T96" fmla="*/ 374682 w 1822450"/>
              <a:gd name="T97" fmla="*/ 531187 h 1912938"/>
              <a:gd name="T98" fmla="*/ 206423 w 1822450"/>
              <a:gd name="T99" fmla="*/ 401156 h 1912938"/>
              <a:gd name="T100" fmla="*/ 203659 w 1822450"/>
              <a:gd name="T101" fmla="*/ 280612 h 1912938"/>
              <a:gd name="T102" fmla="*/ 318991 w 1822450"/>
              <a:gd name="T103" fmla="*/ 160462 h 1912938"/>
              <a:gd name="T104" fmla="*/ 951483 w 1822450"/>
              <a:gd name="T105" fmla="*/ 193267 h 1912938"/>
              <a:gd name="T106" fmla="*/ 978320 w 1822450"/>
              <a:gd name="T107" fmla="*/ 240299 h 1912938"/>
              <a:gd name="T108" fmla="*/ 1028839 w 1822450"/>
              <a:gd name="T109" fmla="*/ 19762 h 1912938"/>
              <a:gd name="T110" fmla="*/ 985031 w 1822450"/>
              <a:gd name="T111" fmla="*/ 122916 h 1912938"/>
              <a:gd name="T112" fmla="*/ 1097906 w 1822450"/>
              <a:gd name="T113" fmla="*/ 194847 h 1912938"/>
              <a:gd name="T114" fmla="*/ 1067122 w 1822450"/>
              <a:gd name="T115" fmla="*/ 354520 h 1912938"/>
              <a:gd name="T116" fmla="*/ 893862 w 1822450"/>
              <a:gd name="T117" fmla="*/ 476646 h 1912938"/>
              <a:gd name="T118" fmla="*/ 745465 w 1822450"/>
              <a:gd name="T119" fmla="*/ 315392 h 1912938"/>
              <a:gd name="T120" fmla="*/ 746649 w 1822450"/>
              <a:gd name="T121" fmla="*/ 154929 h 1912938"/>
              <a:gd name="T122" fmla="*/ 892678 w 1822450"/>
              <a:gd name="T123" fmla="*/ 3162 h 1912938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822450" h="1912938">
                <a:moveTo>
                  <a:pt x="987425" y="1839913"/>
                </a:moveTo>
                <a:lnTo>
                  <a:pt x="1085699" y="1839913"/>
                </a:lnTo>
                <a:lnTo>
                  <a:pt x="1094850" y="1845932"/>
                </a:lnTo>
                <a:lnTo>
                  <a:pt x="1104399" y="1852753"/>
                </a:lnTo>
                <a:lnTo>
                  <a:pt x="1115141" y="1860778"/>
                </a:lnTo>
                <a:lnTo>
                  <a:pt x="1126282" y="1870407"/>
                </a:lnTo>
                <a:lnTo>
                  <a:pt x="1131454" y="1874821"/>
                </a:lnTo>
                <a:lnTo>
                  <a:pt x="1135831" y="1879636"/>
                </a:lnTo>
                <a:lnTo>
                  <a:pt x="1139809" y="1884450"/>
                </a:lnTo>
                <a:lnTo>
                  <a:pt x="1142594" y="1888864"/>
                </a:lnTo>
                <a:lnTo>
                  <a:pt x="1144982" y="1893679"/>
                </a:lnTo>
                <a:lnTo>
                  <a:pt x="1145777" y="1895685"/>
                </a:lnTo>
                <a:lnTo>
                  <a:pt x="1146175" y="1897691"/>
                </a:lnTo>
                <a:lnTo>
                  <a:pt x="1145777" y="1900500"/>
                </a:lnTo>
                <a:lnTo>
                  <a:pt x="1144982" y="1902907"/>
                </a:lnTo>
                <a:lnTo>
                  <a:pt x="1142992" y="1905315"/>
                </a:lnTo>
                <a:lnTo>
                  <a:pt x="1140605" y="1907321"/>
                </a:lnTo>
                <a:lnTo>
                  <a:pt x="1137422" y="1908926"/>
                </a:lnTo>
                <a:lnTo>
                  <a:pt x="1133046" y="1910531"/>
                </a:lnTo>
                <a:lnTo>
                  <a:pt x="1127475" y="1911735"/>
                </a:lnTo>
                <a:lnTo>
                  <a:pt x="1120712" y="1912537"/>
                </a:lnTo>
                <a:lnTo>
                  <a:pt x="1112754" y="1912938"/>
                </a:lnTo>
                <a:lnTo>
                  <a:pt x="1105195" y="1912938"/>
                </a:lnTo>
                <a:lnTo>
                  <a:pt x="1098033" y="1912537"/>
                </a:lnTo>
                <a:lnTo>
                  <a:pt x="1091269" y="1911735"/>
                </a:lnTo>
                <a:lnTo>
                  <a:pt x="1084903" y="1910130"/>
                </a:lnTo>
                <a:lnTo>
                  <a:pt x="1078537" y="1908525"/>
                </a:lnTo>
                <a:lnTo>
                  <a:pt x="1072569" y="1906920"/>
                </a:lnTo>
                <a:lnTo>
                  <a:pt x="1066601" y="1904914"/>
                </a:lnTo>
                <a:lnTo>
                  <a:pt x="1061031" y="1902105"/>
                </a:lnTo>
                <a:lnTo>
                  <a:pt x="1055859" y="1899697"/>
                </a:lnTo>
                <a:lnTo>
                  <a:pt x="1045514" y="1893679"/>
                </a:lnTo>
                <a:lnTo>
                  <a:pt x="1035965" y="1887259"/>
                </a:lnTo>
                <a:lnTo>
                  <a:pt x="1026416" y="1880438"/>
                </a:lnTo>
                <a:lnTo>
                  <a:pt x="1022438" y="1878031"/>
                </a:lnTo>
                <a:lnTo>
                  <a:pt x="1019255" y="1876827"/>
                </a:lnTo>
                <a:lnTo>
                  <a:pt x="1018459" y="1876827"/>
                </a:lnTo>
                <a:lnTo>
                  <a:pt x="1017663" y="1876827"/>
                </a:lnTo>
                <a:lnTo>
                  <a:pt x="1016470" y="1877629"/>
                </a:lnTo>
                <a:lnTo>
                  <a:pt x="1015674" y="1878833"/>
                </a:lnTo>
                <a:lnTo>
                  <a:pt x="1015276" y="1880037"/>
                </a:lnTo>
                <a:lnTo>
                  <a:pt x="1014083" y="1880839"/>
                </a:lnTo>
                <a:lnTo>
                  <a:pt x="1013685" y="1881241"/>
                </a:lnTo>
                <a:lnTo>
                  <a:pt x="1012889" y="1881241"/>
                </a:lnTo>
                <a:lnTo>
                  <a:pt x="1002146" y="1880839"/>
                </a:lnTo>
                <a:lnTo>
                  <a:pt x="995781" y="1880438"/>
                </a:lnTo>
                <a:lnTo>
                  <a:pt x="993393" y="1880037"/>
                </a:lnTo>
                <a:lnTo>
                  <a:pt x="991802" y="1879234"/>
                </a:lnTo>
                <a:lnTo>
                  <a:pt x="989812" y="1870006"/>
                </a:lnTo>
                <a:lnTo>
                  <a:pt x="988619" y="1861580"/>
                </a:lnTo>
                <a:lnTo>
                  <a:pt x="988221" y="1855160"/>
                </a:lnTo>
                <a:lnTo>
                  <a:pt x="988221" y="1850747"/>
                </a:lnTo>
                <a:lnTo>
                  <a:pt x="988221" y="1847136"/>
                </a:lnTo>
                <a:lnTo>
                  <a:pt x="988619" y="1844728"/>
                </a:lnTo>
                <a:lnTo>
                  <a:pt x="989017" y="1843123"/>
                </a:lnTo>
                <a:lnTo>
                  <a:pt x="987425" y="1839913"/>
                </a:lnTo>
                <a:close/>
                <a:moveTo>
                  <a:pt x="739926" y="1839913"/>
                </a:moveTo>
                <a:lnTo>
                  <a:pt x="838200" y="1839913"/>
                </a:lnTo>
                <a:lnTo>
                  <a:pt x="836608" y="1843123"/>
                </a:lnTo>
                <a:lnTo>
                  <a:pt x="837006" y="1844728"/>
                </a:lnTo>
                <a:lnTo>
                  <a:pt x="837404" y="1847136"/>
                </a:lnTo>
                <a:lnTo>
                  <a:pt x="837404" y="1850747"/>
                </a:lnTo>
                <a:lnTo>
                  <a:pt x="837404" y="1855160"/>
                </a:lnTo>
                <a:lnTo>
                  <a:pt x="837006" y="1861580"/>
                </a:lnTo>
                <a:lnTo>
                  <a:pt x="835813" y="1870006"/>
                </a:lnTo>
                <a:lnTo>
                  <a:pt x="833823" y="1879234"/>
                </a:lnTo>
                <a:lnTo>
                  <a:pt x="831834" y="1880037"/>
                </a:lnTo>
                <a:lnTo>
                  <a:pt x="829447" y="1880438"/>
                </a:lnTo>
                <a:lnTo>
                  <a:pt x="823479" y="1880839"/>
                </a:lnTo>
                <a:lnTo>
                  <a:pt x="812338" y="1881241"/>
                </a:lnTo>
                <a:lnTo>
                  <a:pt x="811542" y="1881241"/>
                </a:lnTo>
                <a:lnTo>
                  <a:pt x="810747" y="1880839"/>
                </a:lnTo>
                <a:lnTo>
                  <a:pt x="810349" y="1880037"/>
                </a:lnTo>
                <a:lnTo>
                  <a:pt x="809553" y="1878833"/>
                </a:lnTo>
                <a:lnTo>
                  <a:pt x="809155" y="1877629"/>
                </a:lnTo>
                <a:lnTo>
                  <a:pt x="807962" y="1876827"/>
                </a:lnTo>
                <a:lnTo>
                  <a:pt x="807166" y="1876827"/>
                </a:lnTo>
                <a:lnTo>
                  <a:pt x="806370" y="1876827"/>
                </a:lnTo>
                <a:lnTo>
                  <a:pt x="803187" y="1878031"/>
                </a:lnTo>
                <a:lnTo>
                  <a:pt x="799209" y="1880438"/>
                </a:lnTo>
                <a:lnTo>
                  <a:pt x="789660" y="1887259"/>
                </a:lnTo>
                <a:lnTo>
                  <a:pt x="780111" y="1893679"/>
                </a:lnTo>
                <a:lnTo>
                  <a:pt x="769368" y="1899697"/>
                </a:lnTo>
                <a:lnTo>
                  <a:pt x="764594" y="1902105"/>
                </a:lnTo>
                <a:lnTo>
                  <a:pt x="758626" y="1904914"/>
                </a:lnTo>
                <a:lnTo>
                  <a:pt x="753056" y="1906920"/>
                </a:lnTo>
                <a:lnTo>
                  <a:pt x="747088" y="1908525"/>
                </a:lnTo>
                <a:lnTo>
                  <a:pt x="740722" y="1910130"/>
                </a:lnTo>
                <a:lnTo>
                  <a:pt x="733958" y="1911735"/>
                </a:lnTo>
                <a:lnTo>
                  <a:pt x="727194" y="1912537"/>
                </a:lnTo>
                <a:lnTo>
                  <a:pt x="720032" y="1912938"/>
                </a:lnTo>
                <a:lnTo>
                  <a:pt x="712473" y="1912938"/>
                </a:lnTo>
                <a:lnTo>
                  <a:pt x="704913" y="1912537"/>
                </a:lnTo>
                <a:lnTo>
                  <a:pt x="700139" y="1912136"/>
                </a:lnTo>
                <a:lnTo>
                  <a:pt x="695365" y="1911333"/>
                </a:lnTo>
                <a:lnTo>
                  <a:pt x="691386" y="1909728"/>
                </a:lnTo>
                <a:lnTo>
                  <a:pt x="687805" y="1908926"/>
                </a:lnTo>
                <a:lnTo>
                  <a:pt x="685020" y="1907321"/>
                </a:lnTo>
                <a:lnTo>
                  <a:pt x="683031" y="1905716"/>
                </a:lnTo>
                <a:lnTo>
                  <a:pt x="681041" y="1903710"/>
                </a:lnTo>
                <a:lnTo>
                  <a:pt x="680245" y="1902105"/>
                </a:lnTo>
                <a:lnTo>
                  <a:pt x="679450" y="1900099"/>
                </a:lnTo>
                <a:lnTo>
                  <a:pt x="679450" y="1898093"/>
                </a:lnTo>
                <a:lnTo>
                  <a:pt x="679848" y="1895685"/>
                </a:lnTo>
                <a:lnTo>
                  <a:pt x="680245" y="1893679"/>
                </a:lnTo>
                <a:lnTo>
                  <a:pt x="681439" y="1891673"/>
                </a:lnTo>
                <a:lnTo>
                  <a:pt x="684224" y="1886457"/>
                </a:lnTo>
                <a:lnTo>
                  <a:pt x="687805" y="1881642"/>
                </a:lnTo>
                <a:lnTo>
                  <a:pt x="692182" y="1876827"/>
                </a:lnTo>
                <a:lnTo>
                  <a:pt x="697354" y="1872012"/>
                </a:lnTo>
                <a:lnTo>
                  <a:pt x="702526" y="1866796"/>
                </a:lnTo>
                <a:lnTo>
                  <a:pt x="708494" y="1861981"/>
                </a:lnTo>
                <a:lnTo>
                  <a:pt x="720032" y="1853555"/>
                </a:lnTo>
                <a:lnTo>
                  <a:pt x="729581" y="1846333"/>
                </a:lnTo>
                <a:lnTo>
                  <a:pt x="739926" y="1839913"/>
                </a:lnTo>
                <a:close/>
                <a:moveTo>
                  <a:pt x="1538288" y="1614488"/>
                </a:moveTo>
                <a:lnTo>
                  <a:pt x="1616076" y="1614488"/>
                </a:lnTo>
                <a:lnTo>
                  <a:pt x="1619648" y="1616486"/>
                </a:lnTo>
                <a:lnTo>
                  <a:pt x="1628379" y="1622880"/>
                </a:lnTo>
                <a:lnTo>
                  <a:pt x="1640286" y="1631273"/>
                </a:lnTo>
                <a:lnTo>
                  <a:pt x="1646239" y="1636069"/>
                </a:lnTo>
                <a:lnTo>
                  <a:pt x="1651795" y="1641264"/>
                </a:lnTo>
                <a:lnTo>
                  <a:pt x="1656557" y="1646060"/>
                </a:lnTo>
                <a:lnTo>
                  <a:pt x="1660526" y="1651256"/>
                </a:lnTo>
                <a:lnTo>
                  <a:pt x="1661717" y="1653653"/>
                </a:lnTo>
                <a:lnTo>
                  <a:pt x="1662907" y="1656451"/>
                </a:lnTo>
                <a:lnTo>
                  <a:pt x="1663701" y="1658449"/>
                </a:lnTo>
                <a:lnTo>
                  <a:pt x="1663701" y="1660448"/>
                </a:lnTo>
                <a:lnTo>
                  <a:pt x="1663304" y="1662845"/>
                </a:lnTo>
                <a:lnTo>
                  <a:pt x="1662511" y="1664444"/>
                </a:lnTo>
                <a:lnTo>
                  <a:pt x="1661320" y="1666043"/>
                </a:lnTo>
                <a:lnTo>
                  <a:pt x="1659336" y="1668041"/>
                </a:lnTo>
                <a:lnTo>
                  <a:pt x="1656161" y="1669240"/>
                </a:lnTo>
                <a:lnTo>
                  <a:pt x="1652986" y="1670039"/>
                </a:lnTo>
                <a:lnTo>
                  <a:pt x="1648620" y="1670838"/>
                </a:lnTo>
                <a:lnTo>
                  <a:pt x="1643461" y="1671238"/>
                </a:lnTo>
                <a:lnTo>
                  <a:pt x="1637904" y="1671638"/>
                </a:lnTo>
                <a:lnTo>
                  <a:pt x="1631951" y="1671638"/>
                </a:lnTo>
                <a:lnTo>
                  <a:pt x="1625998" y="1671238"/>
                </a:lnTo>
                <a:lnTo>
                  <a:pt x="1620442" y="1670838"/>
                </a:lnTo>
                <a:lnTo>
                  <a:pt x="1615282" y="1669640"/>
                </a:lnTo>
                <a:lnTo>
                  <a:pt x="1610520" y="1668441"/>
                </a:lnTo>
                <a:lnTo>
                  <a:pt x="1605757" y="1666842"/>
                </a:lnTo>
                <a:lnTo>
                  <a:pt x="1600995" y="1665243"/>
                </a:lnTo>
                <a:lnTo>
                  <a:pt x="1592660" y="1661646"/>
                </a:lnTo>
                <a:lnTo>
                  <a:pt x="1584723" y="1656851"/>
                </a:lnTo>
                <a:lnTo>
                  <a:pt x="1576785" y="1651655"/>
                </a:lnTo>
                <a:lnTo>
                  <a:pt x="1569245" y="1646060"/>
                </a:lnTo>
                <a:lnTo>
                  <a:pt x="1566070" y="1644062"/>
                </a:lnTo>
                <a:lnTo>
                  <a:pt x="1564085" y="1643263"/>
                </a:lnTo>
                <a:lnTo>
                  <a:pt x="1562101" y="1643263"/>
                </a:lnTo>
                <a:lnTo>
                  <a:pt x="1561307" y="1643662"/>
                </a:lnTo>
                <a:lnTo>
                  <a:pt x="1560513" y="1645660"/>
                </a:lnTo>
                <a:lnTo>
                  <a:pt x="1559720" y="1646460"/>
                </a:lnTo>
                <a:lnTo>
                  <a:pt x="1558926" y="1647259"/>
                </a:lnTo>
                <a:lnTo>
                  <a:pt x="1550195" y="1646460"/>
                </a:lnTo>
                <a:lnTo>
                  <a:pt x="1545035" y="1646060"/>
                </a:lnTo>
                <a:lnTo>
                  <a:pt x="1543448" y="1645660"/>
                </a:lnTo>
                <a:lnTo>
                  <a:pt x="1541860" y="1645261"/>
                </a:lnTo>
                <a:lnTo>
                  <a:pt x="1540273" y="1637667"/>
                </a:lnTo>
                <a:lnTo>
                  <a:pt x="1539479" y="1631273"/>
                </a:lnTo>
                <a:lnTo>
                  <a:pt x="1539082" y="1626877"/>
                </a:lnTo>
                <a:lnTo>
                  <a:pt x="1539082" y="1622880"/>
                </a:lnTo>
                <a:lnTo>
                  <a:pt x="1539082" y="1618085"/>
                </a:lnTo>
                <a:lnTo>
                  <a:pt x="1539479" y="1616486"/>
                </a:lnTo>
                <a:lnTo>
                  <a:pt x="1538288" y="1614488"/>
                </a:lnTo>
                <a:close/>
                <a:moveTo>
                  <a:pt x="1343177" y="1614488"/>
                </a:moveTo>
                <a:lnTo>
                  <a:pt x="1420813" y="1614488"/>
                </a:lnTo>
                <a:lnTo>
                  <a:pt x="1419619" y="1616486"/>
                </a:lnTo>
                <a:lnTo>
                  <a:pt x="1420017" y="1618085"/>
                </a:lnTo>
                <a:lnTo>
                  <a:pt x="1420415" y="1622880"/>
                </a:lnTo>
                <a:lnTo>
                  <a:pt x="1420415" y="1626877"/>
                </a:lnTo>
                <a:lnTo>
                  <a:pt x="1420017" y="1631273"/>
                </a:lnTo>
                <a:lnTo>
                  <a:pt x="1419221" y="1637667"/>
                </a:lnTo>
                <a:lnTo>
                  <a:pt x="1417628" y="1645261"/>
                </a:lnTo>
                <a:lnTo>
                  <a:pt x="1416434" y="1645660"/>
                </a:lnTo>
                <a:lnTo>
                  <a:pt x="1414045" y="1646060"/>
                </a:lnTo>
                <a:lnTo>
                  <a:pt x="1409665" y="1646460"/>
                </a:lnTo>
                <a:lnTo>
                  <a:pt x="1400508" y="1647259"/>
                </a:lnTo>
                <a:lnTo>
                  <a:pt x="1399712" y="1646460"/>
                </a:lnTo>
                <a:lnTo>
                  <a:pt x="1398916" y="1645660"/>
                </a:lnTo>
                <a:lnTo>
                  <a:pt x="1398119" y="1643662"/>
                </a:lnTo>
                <a:lnTo>
                  <a:pt x="1397323" y="1643263"/>
                </a:lnTo>
                <a:lnTo>
                  <a:pt x="1395731" y="1643263"/>
                </a:lnTo>
                <a:lnTo>
                  <a:pt x="1393342" y="1644062"/>
                </a:lnTo>
                <a:lnTo>
                  <a:pt x="1390157" y="1646060"/>
                </a:lnTo>
                <a:lnTo>
                  <a:pt x="1382592" y="1651655"/>
                </a:lnTo>
                <a:lnTo>
                  <a:pt x="1375028" y="1656851"/>
                </a:lnTo>
                <a:lnTo>
                  <a:pt x="1366667" y="1661646"/>
                </a:lnTo>
                <a:lnTo>
                  <a:pt x="1357908" y="1665243"/>
                </a:lnTo>
                <a:lnTo>
                  <a:pt x="1353528" y="1666842"/>
                </a:lnTo>
                <a:lnTo>
                  <a:pt x="1348751" y="1668441"/>
                </a:lnTo>
                <a:lnTo>
                  <a:pt x="1343973" y="1669640"/>
                </a:lnTo>
                <a:lnTo>
                  <a:pt x="1338399" y="1670838"/>
                </a:lnTo>
                <a:lnTo>
                  <a:pt x="1333223" y="1671238"/>
                </a:lnTo>
                <a:lnTo>
                  <a:pt x="1327649" y="1671638"/>
                </a:lnTo>
                <a:lnTo>
                  <a:pt x="1321677" y="1671638"/>
                </a:lnTo>
                <a:lnTo>
                  <a:pt x="1315307" y="1671238"/>
                </a:lnTo>
                <a:lnTo>
                  <a:pt x="1310131" y="1670838"/>
                </a:lnTo>
                <a:lnTo>
                  <a:pt x="1306548" y="1670039"/>
                </a:lnTo>
                <a:lnTo>
                  <a:pt x="1302567" y="1669240"/>
                </a:lnTo>
                <a:lnTo>
                  <a:pt x="1300178" y="1668041"/>
                </a:lnTo>
                <a:lnTo>
                  <a:pt x="1297789" y="1666043"/>
                </a:lnTo>
                <a:lnTo>
                  <a:pt x="1296595" y="1664444"/>
                </a:lnTo>
                <a:lnTo>
                  <a:pt x="1295798" y="1662845"/>
                </a:lnTo>
                <a:lnTo>
                  <a:pt x="1295400" y="1660448"/>
                </a:lnTo>
                <a:lnTo>
                  <a:pt x="1295400" y="1658449"/>
                </a:lnTo>
                <a:lnTo>
                  <a:pt x="1296197" y="1656451"/>
                </a:lnTo>
                <a:lnTo>
                  <a:pt x="1296993" y="1653653"/>
                </a:lnTo>
                <a:lnTo>
                  <a:pt x="1298585" y="1651256"/>
                </a:lnTo>
                <a:lnTo>
                  <a:pt x="1302567" y="1646060"/>
                </a:lnTo>
                <a:lnTo>
                  <a:pt x="1307742" y="1641264"/>
                </a:lnTo>
                <a:lnTo>
                  <a:pt x="1312918" y="1636069"/>
                </a:lnTo>
                <a:lnTo>
                  <a:pt x="1318890" y="1631273"/>
                </a:lnTo>
                <a:lnTo>
                  <a:pt x="1330436" y="1622880"/>
                </a:lnTo>
                <a:lnTo>
                  <a:pt x="1339195" y="1616486"/>
                </a:lnTo>
                <a:lnTo>
                  <a:pt x="1343177" y="1614488"/>
                </a:lnTo>
                <a:close/>
                <a:moveTo>
                  <a:pt x="392113" y="1614488"/>
                </a:moveTo>
                <a:lnTo>
                  <a:pt x="469901" y="1614488"/>
                </a:lnTo>
                <a:lnTo>
                  <a:pt x="473472" y="1616486"/>
                </a:lnTo>
                <a:lnTo>
                  <a:pt x="482204" y="1622880"/>
                </a:lnTo>
                <a:lnTo>
                  <a:pt x="493713" y="1631273"/>
                </a:lnTo>
                <a:lnTo>
                  <a:pt x="499269" y="1636069"/>
                </a:lnTo>
                <a:lnTo>
                  <a:pt x="505223" y="1641264"/>
                </a:lnTo>
                <a:lnTo>
                  <a:pt x="509985" y="1646060"/>
                </a:lnTo>
                <a:lnTo>
                  <a:pt x="514351" y="1651256"/>
                </a:lnTo>
                <a:lnTo>
                  <a:pt x="515541" y="1653653"/>
                </a:lnTo>
                <a:lnTo>
                  <a:pt x="516732" y="1656451"/>
                </a:lnTo>
                <a:lnTo>
                  <a:pt x="517129" y="1658449"/>
                </a:lnTo>
                <a:lnTo>
                  <a:pt x="517526" y="1660448"/>
                </a:lnTo>
                <a:lnTo>
                  <a:pt x="517129" y="1662845"/>
                </a:lnTo>
                <a:lnTo>
                  <a:pt x="516335" y="1664444"/>
                </a:lnTo>
                <a:lnTo>
                  <a:pt x="515144" y="1666043"/>
                </a:lnTo>
                <a:lnTo>
                  <a:pt x="512763" y="1668041"/>
                </a:lnTo>
                <a:lnTo>
                  <a:pt x="509985" y="1669240"/>
                </a:lnTo>
                <a:lnTo>
                  <a:pt x="506413" y="1670039"/>
                </a:lnTo>
                <a:lnTo>
                  <a:pt x="502444" y="1670838"/>
                </a:lnTo>
                <a:lnTo>
                  <a:pt x="497285" y="1671238"/>
                </a:lnTo>
                <a:lnTo>
                  <a:pt x="490935" y="1671638"/>
                </a:lnTo>
                <a:lnTo>
                  <a:pt x="484982" y="1671638"/>
                </a:lnTo>
                <a:lnTo>
                  <a:pt x="479426" y="1671238"/>
                </a:lnTo>
                <a:lnTo>
                  <a:pt x="474266" y="1670838"/>
                </a:lnTo>
                <a:lnTo>
                  <a:pt x="469107" y="1669640"/>
                </a:lnTo>
                <a:lnTo>
                  <a:pt x="463947" y="1668441"/>
                </a:lnTo>
                <a:lnTo>
                  <a:pt x="459582" y="1666842"/>
                </a:lnTo>
                <a:lnTo>
                  <a:pt x="454819" y="1665243"/>
                </a:lnTo>
                <a:lnTo>
                  <a:pt x="446088" y="1661646"/>
                </a:lnTo>
                <a:lnTo>
                  <a:pt x="437754" y="1656851"/>
                </a:lnTo>
                <a:lnTo>
                  <a:pt x="430213" y="1651655"/>
                </a:lnTo>
                <a:lnTo>
                  <a:pt x="422672" y="1646060"/>
                </a:lnTo>
                <a:lnTo>
                  <a:pt x="419497" y="1644062"/>
                </a:lnTo>
                <a:lnTo>
                  <a:pt x="417116" y="1643263"/>
                </a:lnTo>
                <a:lnTo>
                  <a:pt x="415925" y="1643263"/>
                </a:lnTo>
                <a:lnTo>
                  <a:pt x="415132" y="1643662"/>
                </a:lnTo>
                <a:lnTo>
                  <a:pt x="413941" y="1645660"/>
                </a:lnTo>
                <a:lnTo>
                  <a:pt x="413544" y="1646460"/>
                </a:lnTo>
                <a:lnTo>
                  <a:pt x="412750" y="1647259"/>
                </a:lnTo>
                <a:lnTo>
                  <a:pt x="403622" y="1646460"/>
                </a:lnTo>
                <a:lnTo>
                  <a:pt x="398860" y="1646060"/>
                </a:lnTo>
                <a:lnTo>
                  <a:pt x="396875" y="1645660"/>
                </a:lnTo>
                <a:lnTo>
                  <a:pt x="395685" y="1645261"/>
                </a:lnTo>
                <a:lnTo>
                  <a:pt x="394097" y="1637667"/>
                </a:lnTo>
                <a:lnTo>
                  <a:pt x="393303" y="1631273"/>
                </a:lnTo>
                <a:lnTo>
                  <a:pt x="392510" y="1626877"/>
                </a:lnTo>
                <a:lnTo>
                  <a:pt x="392510" y="1622880"/>
                </a:lnTo>
                <a:lnTo>
                  <a:pt x="392907" y="1618085"/>
                </a:lnTo>
                <a:lnTo>
                  <a:pt x="393303" y="1616486"/>
                </a:lnTo>
                <a:lnTo>
                  <a:pt x="392113" y="1614488"/>
                </a:lnTo>
                <a:close/>
                <a:moveTo>
                  <a:pt x="195660" y="1614488"/>
                </a:moveTo>
                <a:lnTo>
                  <a:pt x="273051" y="1614488"/>
                </a:lnTo>
                <a:lnTo>
                  <a:pt x="271860" y="1616486"/>
                </a:lnTo>
                <a:lnTo>
                  <a:pt x="272257" y="1618085"/>
                </a:lnTo>
                <a:lnTo>
                  <a:pt x="272654" y="1622880"/>
                </a:lnTo>
                <a:lnTo>
                  <a:pt x="272654" y="1626877"/>
                </a:lnTo>
                <a:lnTo>
                  <a:pt x="271860" y="1631273"/>
                </a:lnTo>
                <a:lnTo>
                  <a:pt x="271066" y="1637667"/>
                </a:lnTo>
                <a:lnTo>
                  <a:pt x="269479" y="1645261"/>
                </a:lnTo>
                <a:lnTo>
                  <a:pt x="267891" y="1645660"/>
                </a:lnTo>
                <a:lnTo>
                  <a:pt x="266304" y="1646060"/>
                </a:lnTo>
                <a:lnTo>
                  <a:pt x="261541" y="1646460"/>
                </a:lnTo>
                <a:lnTo>
                  <a:pt x="252810" y="1647259"/>
                </a:lnTo>
                <a:lnTo>
                  <a:pt x="251619" y="1646460"/>
                </a:lnTo>
                <a:lnTo>
                  <a:pt x="251223" y="1645660"/>
                </a:lnTo>
                <a:lnTo>
                  <a:pt x="250032" y="1643662"/>
                </a:lnTo>
                <a:lnTo>
                  <a:pt x="249238" y="1643263"/>
                </a:lnTo>
                <a:lnTo>
                  <a:pt x="247651" y="1643263"/>
                </a:lnTo>
                <a:lnTo>
                  <a:pt x="245666" y="1644062"/>
                </a:lnTo>
                <a:lnTo>
                  <a:pt x="242491" y="1646060"/>
                </a:lnTo>
                <a:lnTo>
                  <a:pt x="234554" y="1651655"/>
                </a:lnTo>
                <a:lnTo>
                  <a:pt x="227013" y="1656851"/>
                </a:lnTo>
                <a:lnTo>
                  <a:pt x="219076" y="1661646"/>
                </a:lnTo>
                <a:lnTo>
                  <a:pt x="210344" y="1665243"/>
                </a:lnTo>
                <a:lnTo>
                  <a:pt x="205582" y="1666842"/>
                </a:lnTo>
                <a:lnTo>
                  <a:pt x="200819" y="1668441"/>
                </a:lnTo>
                <a:lnTo>
                  <a:pt x="196057" y="1669640"/>
                </a:lnTo>
                <a:lnTo>
                  <a:pt x="190897" y="1670838"/>
                </a:lnTo>
                <a:lnTo>
                  <a:pt x="185341" y="1671238"/>
                </a:lnTo>
                <a:lnTo>
                  <a:pt x="179785" y="1671638"/>
                </a:lnTo>
                <a:lnTo>
                  <a:pt x="173832" y="1671638"/>
                </a:lnTo>
                <a:lnTo>
                  <a:pt x="167482" y="1671238"/>
                </a:lnTo>
                <a:lnTo>
                  <a:pt x="162719" y="1670838"/>
                </a:lnTo>
                <a:lnTo>
                  <a:pt x="158353" y="1670039"/>
                </a:lnTo>
                <a:lnTo>
                  <a:pt x="155178" y="1669240"/>
                </a:lnTo>
                <a:lnTo>
                  <a:pt x="152003" y="1668041"/>
                </a:lnTo>
                <a:lnTo>
                  <a:pt x="150416" y="1666043"/>
                </a:lnTo>
                <a:lnTo>
                  <a:pt x="148828" y="1664444"/>
                </a:lnTo>
                <a:lnTo>
                  <a:pt x="148035" y="1662845"/>
                </a:lnTo>
                <a:lnTo>
                  <a:pt x="147638" y="1660448"/>
                </a:lnTo>
                <a:lnTo>
                  <a:pt x="148035" y="1658449"/>
                </a:lnTo>
                <a:lnTo>
                  <a:pt x="148828" y="1656451"/>
                </a:lnTo>
                <a:lnTo>
                  <a:pt x="149622" y="1653653"/>
                </a:lnTo>
                <a:lnTo>
                  <a:pt x="151210" y="1651256"/>
                </a:lnTo>
                <a:lnTo>
                  <a:pt x="155178" y="1646060"/>
                </a:lnTo>
                <a:lnTo>
                  <a:pt x="159544" y="1641264"/>
                </a:lnTo>
                <a:lnTo>
                  <a:pt x="165497" y="1636069"/>
                </a:lnTo>
                <a:lnTo>
                  <a:pt x="171450" y="1631273"/>
                </a:lnTo>
                <a:lnTo>
                  <a:pt x="182960" y="1622880"/>
                </a:lnTo>
                <a:lnTo>
                  <a:pt x="191691" y="1616486"/>
                </a:lnTo>
                <a:lnTo>
                  <a:pt x="195660" y="1614488"/>
                </a:lnTo>
                <a:close/>
                <a:moveTo>
                  <a:pt x="538163" y="1219200"/>
                </a:moveTo>
                <a:lnTo>
                  <a:pt x="618247" y="1234417"/>
                </a:lnTo>
                <a:lnTo>
                  <a:pt x="620638" y="1235218"/>
                </a:lnTo>
                <a:lnTo>
                  <a:pt x="623427" y="1236419"/>
                </a:lnTo>
                <a:lnTo>
                  <a:pt x="625419" y="1238421"/>
                </a:lnTo>
                <a:lnTo>
                  <a:pt x="627013" y="1241225"/>
                </a:lnTo>
                <a:lnTo>
                  <a:pt x="629404" y="1244428"/>
                </a:lnTo>
                <a:lnTo>
                  <a:pt x="630599" y="1248032"/>
                </a:lnTo>
                <a:lnTo>
                  <a:pt x="632193" y="1252037"/>
                </a:lnTo>
                <a:lnTo>
                  <a:pt x="633388" y="1256442"/>
                </a:lnTo>
                <a:lnTo>
                  <a:pt x="635380" y="1266052"/>
                </a:lnTo>
                <a:lnTo>
                  <a:pt x="637372" y="1276464"/>
                </a:lnTo>
                <a:lnTo>
                  <a:pt x="639364" y="1296487"/>
                </a:lnTo>
                <a:lnTo>
                  <a:pt x="639763" y="1300491"/>
                </a:lnTo>
                <a:lnTo>
                  <a:pt x="639364" y="1303294"/>
                </a:lnTo>
                <a:lnTo>
                  <a:pt x="638567" y="1304896"/>
                </a:lnTo>
                <a:lnTo>
                  <a:pt x="637771" y="1305697"/>
                </a:lnTo>
                <a:lnTo>
                  <a:pt x="636177" y="1305697"/>
                </a:lnTo>
                <a:lnTo>
                  <a:pt x="634185" y="1304496"/>
                </a:lnTo>
                <a:lnTo>
                  <a:pt x="632591" y="1302894"/>
                </a:lnTo>
                <a:lnTo>
                  <a:pt x="630599" y="1300491"/>
                </a:lnTo>
                <a:lnTo>
                  <a:pt x="626615" y="1295285"/>
                </a:lnTo>
                <a:lnTo>
                  <a:pt x="623029" y="1288878"/>
                </a:lnTo>
                <a:lnTo>
                  <a:pt x="620240" y="1282471"/>
                </a:lnTo>
                <a:lnTo>
                  <a:pt x="619841" y="1279668"/>
                </a:lnTo>
                <a:lnTo>
                  <a:pt x="619443" y="1277265"/>
                </a:lnTo>
                <a:lnTo>
                  <a:pt x="619443" y="1275263"/>
                </a:lnTo>
                <a:lnTo>
                  <a:pt x="619044" y="1273261"/>
                </a:lnTo>
                <a:lnTo>
                  <a:pt x="618646" y="1271659"/>
                </a:lnTo>
                <a:lnTo>
                  <a:pt x="617849" y="1270457"/>
                </a:lnTo>
                <a:lnTo>
                  <a:pt x="617052" y="1269657"/>
                </a:lnTo>
                <a:lnTo>
                  <a:pt x="616255" y="1268856"/>
                </a:lnTo>
                <a:lnTo>
                  <a:pt x="615060" y="1268455"/>
                </a:lnTo>
                <a:lnTo>
                  <a:pt x="613865" y="1268455"/>
                </a:lnTo>
                <a:lnTo>
                  <a:pt x="613068" y="1268856"/>
                </a:lnTo>
                <a:lnTo>
                  <a:pt x="612271" y="1269256"/>
                </a:lnTo>
                <a:lnTo>
                  <a:pt x="611076" y="1270457"/>
                </a:lnTo>
                <a:lnTo>
                  <a:pt x="610677" y="1271659"/>
                </a:lnTo>
                <a:lnTo>
                  <a:pt x="609880" y="1273661"/>
                </a:lnTo>
                <a:lnTo>
                  <a:pt x="609482" y="1276064"/>
                </a:lnTo>
                <a:lnTo>
                  <a:pt x="609084" y="1278466"/>
                </a:lnTo>
                <a:lnTo>
                  <a:pt x="609084" y="1281670"/>
                </a:lnTo>
                <a:lnTo>
                  <a:pt x="608287" y="1285675"/>
                </a:lnTo>
                <a:lnTo>
                  <a:pt x="607888" y="1289279"/>
                </a:lnTo>
                <a:lnTo>
                  <a:pt x="607091" y="1292482"/>
                </a:lnTo>
                <a:lnTo>
                  <a:pt x="606295" y="1295686"/>
                </a:lnTo>
                <a:lnTo>
                  <a:pt x="604701" y="1298489"/>
                </a:lnTo>
                <a:lnTo>
                  <a:pt x="603107" y="1300892"/>
                </a:lnTo>
                <a:lnTo>
                  <a:pt x="600716" y="1302894"/>
                </a:lnTo>
                <a:lnTo>
                  <a:pt x="598724" y="1304896"/>
                </a:lnTo>
                <a:lnTo>
                  <a:pt x="594740" y="1306498"/>
                </a:lnTo>
                <a:lnTo>
                  <a:pt x="591154" y="1307699"/>
                </a:lnTo>
                <a:lnTo>
                  <a:pt x="585975" y="1308100"/>
                </a:lnTo>
                <a:lnTo>
                  <a:pt x="580396" y="1308100"/>
                </a:lnTo>
                <a:lnTo>
                  <a:pt x="578404" y="1307699"/>
                </a:lnTo>
                <a:lnTo>
                  <a:pt x="576014" y="1307299"/>
                </a:lnTo>
                <a:lnTo>
                  <a:pt x="571631" y="1305697"/>
                </a:lnTo>
                <a:lnTo>
                  <a:pt x="568045" y="1303294"/>
                </a:lnTo>
                <a:lnTo>
                  <a:pt x="564459" y="1299690"/>
                </a:lnTo>
                <a:lnTo>
                  <a:pt x="560475" y="1295285"/>
                </a:lnTo>
                <a:lnTo>
                  <a:pt x="557287" y="1290079"/>
                </a:lnTo>
                <a:lnTo>
                  <a:pt x="554498" y="1284073"/>
                </a:lnTo>
                <a:lnTo>
                  <a:pt x="551311" y="1277666"/>
                </a:lnTo>
                <a:lnTo>
                  <a:pt x="548920" y="1271258"/>
                </a:lnTo>
                <a:lnTo>
                  <a:pt x="546530" y="1264451"/>
                </a:lnTo>
                <a:lnTo>
                  <a:pt x="543342" y="1251236"/>
                </a:lnTo>
                <a:lnTo>
                  <a:pt x="540952" y="1238822"/>
                </a:lnTo>
                <a:lnTo>
                  <a:pt x="539358" y="1228811"/>
                </a:lnTo>
                <a:lnTo>
                  <a:pt x="538163" y="1219200"/>
                </a:lnTo>
                <a:close/>
                <a:moveTo>
                  <a:pt x="1292225" y="1217613"/>
                </a:moveTo>
                <a:lnTo>
                  <a:pt x="1290632" y="1227624"/>
                </a:lnTo>
                <a:lnTo>
                  <a:pt x="1289436" y="1237635"/>
                </a:lnTo>
                <a:lnTo>
                  <a:pt x="1287046" y="1250049"/>
                </a:lnTo>
                <a:lnTo>
                  <a:pt x="1283061" y="1263665"/>
                </a:lnTo>
                <a:lnTo>
                  <a:pt x="1281069" y="1270472"/>
                </a:lnTo>
                <a:lnTo>
                  <a:pt x="1278679" y="1276879"/>
                </a:lnTo>
                <a:lnTo>
                  <a:pt x="1275491" y="1283287"/>
                </a:lnTo>
                <a:lnTo>
                  <a:pt x="1272702" y="1289293"/>
                </a:lnTo>
                <a:lnTo>
                  <a:pt x="1269116" y="1294099"/>
                </a:lnTo>
                <a:lnTo>
                  <a:pt x="1265530" y="1298504"/>
                </a:lnTo>
                <a:lnTo>
                  <a:pt x="1261546" y="1302108"/>
                </a:lnTo>
                <a:lnTo>
                  <a:pt x="1258359" y="1304110"/>
                </a:lnTo>
                <a:lnTo>
                  <a:pt x="1253976" y="1305712"/>
                </a:lnTo>
                <a:lnTo>
                  <a:pt x="1249593" y="1306513"/>
                </a:lnTo>
                <a:lnTo>
                  <a:pt x="1244015" y="1306513"/>
                </a:lnTo>
                <a:lnTo>
                  <a:pt x="1239632" y="1306112"/>
                </a:lnTo>
                <a:lnTo>
                  <a:pt x="1235250" y="1304911"/>
                </a:lnTo>
                <a:lnTo>
                  <a:pt x="1232062" y="1303309"/>
                </a:lnTo>
                <a:lnTo>
                  <a:pt x="1229273" y="1301707"/>
                </a:lnTo>
                <a:lnTo>
                  <a:pt x="1227281" y="1299305"/>
                </a:lnTo>
                <a:lnTo>
                  <a:pt x="1225687" y="1296902"/>
                </a:lnTo>
                <a:lnTo>
                  <a:pt x="1223695" y="1294099"/>
                </a:lnTo>
                <a:lnTo>
                  <a:pt x="1222898" y="1291296"/>
                </a:lnTo>
                <a:lnTo>
                  <a:pt x="1222101" y="1288092"/>
                </a:lnTo>
                <a:lnTo>
                  <a:pt x="1221703" y="1284088"/>
                </a:lnTo>
                <a:lnTo>
                  <a:pt x="1221304" y="1280083"/>
                </a:lnTo>
                <a:lnTo>
                  <a:pt x="1221304" y="1276879"/>
                </a:lnTo>
                <a:lnTo>
                  <a:pt x="1220906" y="1274477"/>
                </a:lnTo>
                <a:lnTo>
                  <a:pt x="1220508" y="1272074"/>
                </a:lnTo>
                <a:lnTo>
                  <a:pt x="1219711" y="1270072"/>
                </a:lnTo>
                <a:lnTo>
                  <a:pt x="1219312" y="1268870"/>
                </a:lnTo>
                <a:lnTo>
                  <a:pt x="1218117" y="1267669"/>
                </a:lnTo>
                <a:lnTo>
                  <a:pt x="1216922" y="1266868"/>
                </a:lnTo>
                <a:lnTo>
                  <a:pt x="1216125" y="1266468"/>
                </a:lnTo>
                <a:lnTo>
                  <a:pt x="1214930" y="1266468"/>
                </a:lnTo>
                <a:lnTo>
                  <a:pt x="1214133" y="1266868"/>
                </a:lnTo>
                <a:lnTo>
                  <a:pt x="1213336" y="1268070"/>
                </a:lnTo>
                <a:lnTo>
                  <a:pt x="1212539" y="1268870"/>
                </a:lnTo>
                <a:lnTo>
                  <a:pt x="1211742" y="1270072"/>
                </a:lnTo>
                <a:lnTo>
                  <a:pt x="1211344" y="1271674"/>
                </a:lnTo>
                <a:lnTo>
                  <a:pt x="1210945" y="1273275"/>
                </a:lnTo>
                <a:lnTo>
                  <a:pt x="1210945" y="1275678"/>
                </a:lnTo>
                <a:lnTo>
                  <a:pt x="1210945" y="1278081"/>
                </a:lnTo>
                <a:lnTo>
                  <a:pt x="1209750" y="1280483"/>
                </a:lnTo>
                <a:lnTo>
                  <a:pt x="1207359" y="1286891"/>
                </a:lnTo>
                <a:lnTo>
                  <a:pt x="1203773" y="1293298"/>
                </a:lnTo>
                <a:lnTo>
                  <a:pt x="1199789" y="1298904"/>
                </a:lnTo>
                <a:lnTo>
                  <a:pt x="1197797" y="1300906"/>
                </a:lnTo>
                <a:lnTo>
                  <a:pt x="1195805" y="1302909"/>
                </a:lnTo>
                <a:lnTo>
                  <a:pt x="1194211" y="1304110"/>
                </a:lnTo>
                <a:lnTo>
                  <a:pt x="1192617" y="1304110"/>
                </a:lnTo>
                <a:lnTo>
                  <a:pt x="1191821" y="1303710"/>
                </a:lnTo>
                <a:lnTo>
                  <a:pt x="1191024" y="1302108"/>
                </a:lnTo>
                <a:lnTo>
                  <a:pt x="1190625" y="1298904"/>
                </a:lnTo>
                <a:lnTo>
                  <a:pt x="1191024" y="1294900"/>
                </a:lnTo>
                <a:lnTo>
                  <a:pt x="1193016" y="1274877"/>
                </a:lnTo>
                <a:lnTo>
                  <a:pt x="1194610" y="1264465"/>
                </a:lnTo>
                <a:lnTo>
                  <a:pt x="1197000" y="1254855"/>
                </a:lnTo>
                <a:lnTo>
                  <a:pt x="1198195" y="1250450"/>
                </a:lnTo>
                <a:lnTo>
                  <a:pt x="1199789" y="1246045"/>
                </a:lnTo>
                <a:lnTo>
                  <a:pt x="1200984" y="1242841"/>
                </a:lnTo>
                <a:lnTo>
                  <a:pt x="1202977" y="1239237"/>
                </a:lnTo>
                <a:lnTo>
                  <a:pt x="1204969" y="1236834"/>
                </a:lnTo>
                <a:lnTo>
                  <a:pt x="1206961" y="1234832"/>
                </a:lnTo>
                <a:lnTo>
                  <a:pt x="1209352" y="1233631"/>
                </a:lnTo>
                <a:lnTo>
                  <a:pt x="1212141" y="1232429"/>
                </a:lnTo>
                <a:lnTo>
                  <a:pt x="1292225" y="1217613"/>
                </a:lnTo>
                <a:close/>
                <a:moveTo>
                  <a:pt x="36513" y="1122363"/>
                </a:moveTo>
                <a:lnTo>
                  <a:pt x="98598" y="1134269"/>
                </a:lnTo>
                <a:lnTo>
                  <a:pt x="100956" y="1135063"/>
                </a:lnTo>
                <a:lnTo>
                  <a:pt x="102921" y="1135857"/>
                </a:lnTo>
                <a:lnTo>
                  <a:pt x="104492" y="1137444"/>
                </a:lnTo>
                <a:lnTo>
                  <a:pt x="105671" y="1139825"/>
                </a:lnTo>
                <a:lnTo>
                  <a:pt x="107636" y="1142207"/>
                </a:lnTo>
                <a:lnTo>
                  <a:pt x="108815" y="1145382"/>
                </a:lnTo>
                <a:lnTo>
                  <a:pt x="110779" y="1152128"/>
                </a:lnTo>
                <a:lnTo>
                  <a:pt x="112351" y="1159272"/>
                </a:lnTo>
                <a:lnTo>
                  <a:pt x="113923" y="1167210"/>
                </a:lnTo>
                <a:lnTo>
                  <a:pt x="115495" y="1183085"/>
                </a:lnTo>
                <a:lnTo>
                  <a:pt x="115888" y="1186260"/>
                </a:lnTo>
                <a:lnTo>
                  <a:pt x="115495" y="1188641"/>
                </a:lnTo>
                <a:lnTo>
                  <a:pt x="115102" y="1189832"/>
                </a:lnTo>
                <a:lnTo>
                  <a:pt x="114316" y="1190228"/>
                </a:lnTo>
                <a:lnTo>
                  <a:pt x="112744" y="1190228"/>
                </a:lnTo>
                <a:lnTo>
                  <a:pt x="111565" y="1189435"/>
                </a:lnTo>
                <a:lnTo>
                  <a:pt x="109994" y="1188244"/>
                </a:lnTo>
                <a:lnTo>
                  <a:pt x="108422" y="1186657"/>
                </a:lnTo>
                <a:lnTo>
                  <a:pt x="105278" y="1181894"/>
                </a:lnTo>
                <a:lnTo>
                  <a:pt x="102528" y="1177132"/>
                </a:lnTo>
                <a:lnTo>
                  <a:pt x="100563" y="1172369"/>
                </a:lnTo>
                <a:lnTo>
                  <a:pt x="100170" y="1169988"/>
                </a:lnTo>
                <a:lnTo>
                  <a:pt x="100170" y="1168003"/>
                </a:lnTo>
                <a:lnTo>
                  <a:pt x="99384" y="1164828"/>
                </a:lnTo>
                <a:lnTo>
                  <a:pt x="98598" y="1162447"/>
                </a:lnTo>
                <a:lnTo>
                  <a:pt x="97026" y="1161257"/>
                </a:lnTo>
                <a:lnTo>
                  <a:pt x="96633" y="1161257"/>
                </a:lnTo>
                <a:lnTo>
                  <a:pt x="95848" y="1161257"/>
                </a:lnTo>
                <a:lnTo>
                  <a:pt x="95062" y="1161257"/>
                </a:lnTo>
                <a:lnTo>
                  <a:pt x="94276" y="1161653"/>
                </a:lnTo>
                <a:lnTo>
                  <a:pt x="92704" y="1163638"/>
                </a:lnTo>
                <a:lnTo>
                  <a:pt x="91525" y="1167210"/>
                </a:lnTo>
                <a:lnTo>
                  <a:pt x="91525" y="1171178"/>
                </a:lnTo>
                <a:lnTo>
                  <a:pt x="91132" y="1176338"/>
                </a:lnTo>
                <a:lnTo>
                  <a:pt x="90346" y="1181100"/>
                </a:lnTo>
                <a:lnTo>
                  <a:pt x="89167" y="1184275"/>
                </a:lnTo>
                <a:lnTo>
                  <a:pt x="87989" y="1186260"/>
                </a:lnTo>
                <a:lnTo>
                  <a:pt x="86810" y="1187847"/>
                </a:lnTo>
                <a:lnTo>
                  <a:pt x="85238" y="1189038"/>
                </a:lnTo>
                <a:lnTo>
                  <a:pt x="83666" y="1189832"/>
                </a:lnTo>
                <a:lnTo>
                  <a:pt x="82094" y="1191022"/>
                </a:lnTo>
                <a:lnTo>
                  <a:pt x="80130" y="1191419"/>
                </a:lnTo>
                <a:lnTo>
                  <a:pt x="75414" y="1192213"/>
                </a:lnTo>
                <a:lnTo>
                  <a:pt x="69520" y="1192213"/>
                </a:lnTo>
                <a:lnTo>
                  <a:pt x="67163" y="1191816"/>
                </a:lnTo>
                <a:lnTo>
                  <a:pt x="64412" y="1191022"/>
                </a:lnTo>
                <a:lnTo>
                  <a:pt x="62447" y="1190228"/>
                </a:lnTo>
                <a:lnTo>
                  <a:pt x="60482" y="1188641"/>
                </a:lnTo>
                <a:lnTo>
                  <a:pt x="58125" y="1187053"/>
                </a:lnTo>
                <a:lnTo>
                  <a:pt x="56160" y="1185069"/>
                </a:lnTo>
                <a:lnTo>
                  <a:pt x="53016" y="1180703"/>
                </a:lnTo>
                <a:lnTo>
                  <a:pt x="49873" y="1175147"/>
                </a:lnTo>
                <a:lnTo>
                  <a:pt x="47122" y="1169194"/>
                </a:lnTo>
                <a:lnTo>
                  <a:pt x="44765" y="1162844"/>
                </a:lnTo>
                <a:lnTo>
                  <a:pt x="42800" y="1156494"/>
                </a:lnTo>
                <a:lnTo>
                  <a:pt x="41228" y="1150144"/>
                </a:lnTo>
                <a:lnTo>
                  <a:pt x="40049" y="1143794"/>
                </a:lnTo>
                <a:lnTo>
                  <a:pt x="37692" y="1133475"/>
                </a:lnTo>
                <a:lnTo>
                  <a:pt x="36513" y="1125538"/>
                </a:lnTo>
                <a:lnTo>
                  <a:pt x="36513" y="1122363"/>
                </a:lnTo>
                <a:close/>
                <a:moveTo>
                  <a:pt x="1779588" y="1120775"/>
                </a:moveTo>
                <a:lnTo>
                  <a:pt x="1779588" y="1123616"/>
                </a:lnTo>
                <a:lnTo>
                  <a:pt x="1778404" y="1131734"/>
                </a:lnTo>
                <a:lnTo>
                  <a:pt x="1776824" y="1142693"/>
                </a:lnTo>
                <a:lnTo>
                  <a:pt x="1775244" y="1149188"/>
                </a:lnTo>
                <a:lnTo>
                  <a:pt x="1773665" y="1155682"/>
                </a:lnTo>
                <a:lnTo>
                  <a:pt x="1771690" y="1162176"/>
                </a:lnTo>
                <a:lnTo>
                  <a:pt x="1769321" y="1168671"/>
                </a:lnTo>
                <a:lnTo>
                  <a:pt x="1766162" y="1174759"/>
                </a:lnTo>
                <a:lnTo>
                  <a:pt x="1763397" y="1180442"/>
                </a:lnTo>
                <a:lnTo>
                  <a:pt x="1760238" y="1184907"/>
                </a:lnTo>
                <a:lnTo>
                  <a:pt x="1757869" y="1186530"/>
                </a:lnTo>
                <a:lnTo>
                  <a:pt x="1755894" y="1188560"/>
                </a:lnTo>
                <a:lnTo>
                  <a:pt x="1753920" y="1189777"/>
                </a:lnTo>
                <a:lnTo>
                  <a:pt x="1751550" y="1190995"/>
                </a:lnTo>
                <a:lnTo>
                  <a:pt x="1749181" y="1191807"/>
                </a:lnTo>
                <a:lnTo>
                  <a:pt x="1746812" y="1192213"/>
                </a:lnTo>
                <a:lnTo>
                  <a:pt x="1740888" y="1192213"/>
                </a:lnTo>
                <a:lnTo>
                  <a:pt x="1736149" y="1191401"/>
                </a:lnTo>
                <a:lnTo>
                  <a:pt x="1734175" y="1190589"/>
                </a:lnTo>
                <a:lnTo>
                  <a:pt x="1732200" y="1189777"/>
                </a:lnTo>
                <a:lnTo>
                  <a:pt x="1730621" y="1188966"/>
                </a:lnTo>
                <a:lnTo>
                  <a:pt x="1729436" y="1187748"/>
                </a:lnTo>
                <a:lnTo>
                  <a:pt x="1728251" y="1185718"/>
                </a:lnTo>
                <a:lnTo>
                  <a:pt x="1727461" y="1184095"/>
                </a:lnTo>
                <a:lnTo>
                  <a:pt x="1725487" y="1180442"/>
                </a:lnTo>
                <a:lnTo>
                  <a:pt x="1724697" y="1175977"/>
                </a:lnTo>
                <a:lnTo>
                  <a:pt x="1724697" y="1170700"/>
                </a:lnTo>
                <a:lnTo>
                  <a:pt x="1724302" y="1166235"/>
                </a:lnTo>
                <a:lnTo>
                  <a:pt x="1723117" y="1162988"/>
                </a:lnTo>
                <a:lnTo>
                  <a:pt x="1721933" y="1160959"/>
                </a:lnTo>
                <a:lnTo>
                  <a:pt x="1721143" y="1160553"/>
                </a:lnTo>
                <a:lnTo>
                  <a:pt x="1720748" y="1160147"/>
                </a:lnTo>
                <a:lnTo>
                  <a:pt x="1719958" y="1160553"/>
                </a:lnTo>
                <a:lnTo>
                  <a:pt x="1718774" y="1160553"/>
                </a:lnTo>
                <a:lnTo>
                  <a:pt x="1717589" y="1161770"/>
                </a:lnTo>
                <a:lnTo>
                  <a:pt x="1716404" y="1164206"/>
                </a:lnTo>
                <a:lnTo>
                  <a:pt x="1716009" y="1167453"/>
                </a:lnTo>
                <a:lnTo>
                  <a:pt x="1716009" y="1169482"/>
                </a:lnTo>
                <a:lnTo>
                  <a:pt x="1715614" y="1171512"/>
                </a:lnTo>
                <a:lnTo>
                  <a:pt x="1713640" y="1176383"/>
                </a:lnTo>
                <a:lnTo>
                  <a:pt x="1710481" y="1181659"/>
                </a:lnTo>
                <a:lnTo>
                  <a:pt x="1707716" y="1186124"/>
                </a:lnTo>
                <a:lnTo>
                  <a:pt x="1706137" y="1188154"/>
                </a:lnTo>
                <a:lnTo>
                  <a:pt x="1704557" y="1189371"/>
                </a:lnTo>
                <a:lnTo>
                  <a:pt x="1702978" y="1190183"/>
                </a:lnTo>
                <a:lnTo>
                  <a:pt x="1702188" y="1190183"/>
                </a:lnTo>
                <a:lnTo>
                  <a:pt x="1701003" y="1189777"/>
                </a:lnTo>
                <a:lnTo>
                  <a:pt x="1700608" y="1188560"/>
                </a:lnTo>
                <a:lnTo>
                  <a:pt x="1700213" y="1185718"/>
                </a:lnTo>
                <a:lnTo>
                  <a:pt x="1700608" y="1182877"/>
                </a:lnTo>
                <a:lnTo>
                  <a:pt x="1702188" y="1166641"/>
                </a:lnTo>
                <a:lnTo>
                  <a:pt x="1703767" y="1158117"/>
                </a:lnTo>
                <a:lnTo>
                  <a:pt x="1704952" y="1150811"/>
                </a:lnTo>
                <a:lnTo>
                  <a:pt x="1707716" y="1143911"/>
                </a:lnTo>
                <a:lnTo>
                  <a:pt x="1708901" y="1141070"/>
                </a:lnTo>
                <a:lnTo>
                  <a:pt x="1710086" y="1138634"/>
                </a:lnTo>
                <a:lnTo>
                  <a:pt x="1711665" y="1136199"/>
                </a:lnTo>
                <a:lnTo>
                  <a:pt x="1713640" y="1134575"/>
                </a:lnTo>
                <a:lnTo>
                  <a:pt x="1715219" y="1133763"/>
                </a:lnTo>
                <a:lnTo>
                  <a:pt x="1717194" y="1132952"/>
                </a:lnTo>
                <a:lnTo>
                  <a:pt x="1779588" y="1120775"/>
                </a:lnTo>
                <a:close/>
                <a:moveTo>
                  <a:pt x="233586" y="538163"/>
                </a:moveTo>
                <a:lnTo>
                  <a:pt x="238336" y="538163"/>
                </a:lnTo>
                <a:lnTo>
                  <a:pt x="300494" y="768264"/>
                </a:lnTo>
                <a:lnTo>
                  <a:pt x="301682" y="758743"/>
                </a:lnTo>
                <a:lnTo>
                  <a:pt x="323061" y="601242"/>
                </a:lnTo>
                <a:lnTo>
                  <a:pt x="317122" y="585770"/>
                </a:lnTo>
                <a:lnTo>
                  <a:pt x="328999" y="565140"/>
                </a:lnTo>
                <a:lnTo>
                  <a:pt x="355921" y="565140"/>
                </a:lnTo>
                <a:lnTo>
                  <a:pt x="367403" y="585770"/>
                </a:lnTo>
                <a:lnTo>
                  <a:pt x="362256" y="604416"/>
                </a:lnTo>
                <a:lnTo>
                  <a:pt x="381259" y="770645"/>
                </a:lnTo>
                <a:lnTo>
                  <a:pt x="394720" y="710739"/>
                </a:lnTo>
                <a:lnTo>
                  <a:pt x="395908" y="741287"/>
                </a:lnTo>
                <a:lnTo>
                  <a:pt x="397096" y="773818"/>
                </a:lnTo>
                <a:lnTo>
                  <a:pt x="401055" y="844039"/>
                </a:lnTo>
                <a:lnTo>
                  <a:pt x="405806" y="918227"/>
                </a:lnTo>
                <a:lnTo>
                  <a:pt x="410952" y="992018"/>
                </a:lnTo>
                <a:lnTo>
                  <a:pt x="416891" y="1061048"/>
                </a:lnTo>
                <a:lnTo>
                  <a:pt x="423226" y="1122541"/>
                </a:lnTo>
                <a:lnTo>
                  <a:pt x="426393" y="1148725"/>
                </a:lnTo>
                <a:lnTo>
                  <a:pt x="428768" y="1171338"/>
                </a:lnTo>
                <a:lnTo>
                  <a:pt x="431936" y="1190381"/>
                </a:lnTo>
                <a:lnTo>
                  <a:pt x="434311" y="1204663"/>
                </a:lnTo>
                <a:lnTo>
                  <a:pt x="435499" y="1210218"/>
                </a:lnTo>
                <a:lnTo>
                  <a:pt x="436687" y="1215375"/>
                </a:lnTo>
                <a:lnTo>
                  <a:pt x="439062" y="1220532"/>
                </a:lnTo>
                <a:lnTo>
                  <a:pt x="440646" y="1225293"/>
                </a:lnTo>
                <a:lnTo>
                  <a:pt x="440646" y="1228467"/>
                </a:lnTo>
                <a:lnTo>
                  <a:pt x="441833" y="1238385"/>
                </a:lnTo>
                <a:lnTo>
                  <a:pt x="443021" y="1248700"/>
                </a:lnTo>
                <a:lnTo>
                  <a:pt x="444605" y="1258221"/>
                </a:lnTo>
                <a:lnTo>
                  <a:pt x="446584" y="1268140"/>
                </a:lnTo>
                <a:lnTo>
                  <a:pt x="448564" y="1277264"/>
                </a:lnTo>
                <a:lnTo>
                  <a:pt x="450939" y="1285992"/>
                </a:lnTo>
                <a:lnTo>
                  <a:pt x="453711" y="1295117"/>
                </a:lnTo>
                <a:lnTo>
                  <a:pt x="456086" y="1303448"/>
                </a:lnTo>
                <a:lnTo>
                  <a:pt x="459649" y="1311383"/>
                </a:lnTo>
                <a:lnTo>
                  <a:pt x="462816" y="1318921"/>
                </a:lnTo>
                <a:lnTo>
                  <a:pt x="466380" y="1326458"/>
                </a:lnTo>
                <a:lnTo>
                  <a:pt x="469943" y="1333599"/>
                </a:lnTo>
                <a:lnTo>
                  <a:pt x="473902" y="1340344"/>
                </a:lnTo>
                <a:lnTo>
                  <a:pt x="477861" y="1346691"/>
                </a:lnTo>
                <a:lnTo>
                  <a:pt x="482612" y="1353039"/>
                </a:lnTo>
                <a:lnTo>
                  <a:pt x="487363" y="1358990"/>
                </a:lnTo>
                <a:lnTo>
                  <a:pt x="469151" y="1598613"/>
                </a:lnTo>
                <a:lnTo>
                  <a:pt x="383239" y="1598613"/>
                </a:lnTo>
                <a:lnTo>
                  <a:pt x="340481" y="1260999"/>
                </a:lnTo>
                <a:lnTo>
                  <a:pt x="334938" y="1261395"/>
                </a:lnTo>
                <a:lnTo>
                  <a:pt x="329395" y="1261792"/>
                </a:lnTo>
                <a:lnTo>
                  <a:pt x="326228" y="1261792"/>
                </a:lnTo>
                <a:lnTo>
                  <a:pt x="322269" y="1261395"/>
                </a:lnTo>
                <a:lnTo>
                  <a:pt x="282282" y="1597423"/>
                </a:lnTo>
                <a:lnTo>
                  <a:pt x="193203" y="1598613"/>
                </a:lnTo>
                <a:lnTo>
                  <a:pt x="160738" y="1168165"/>
                </a:lnTo>
                <a:lnTo>
                  <a:pt x="154800" y="1158246"/>
                </a:lnTo>
                <a:lnTo>
                  <a:pt x="149257" y="1148725"/>
                </a:lnTo>
                <a:lnTo>
                  <a:pt x="144110" y="1139203"/>
                </a:lnTo>
                <a:lnTo>
                  <a:pt x="140151" y="1128889"/>
                </a:lnTo>
                <a:lnTo>
                  <a:pt x="139755" y="1124921"/>
                </a:lnTo>
                <a:lnTo>
                  <a:pt x="134609" y="1066999"/>
                </a:lnTo>
                <a:lnTo>
                  <a:pt x="128670" y="1003920"/>
                </a:lnTo>
                <a:lnTo>
                  <a:pt x="122335" y="924971"/>
                </a:lnTo>
                <a:lnTo>
                  <a:pt x="108875" y="730972"/>
                </a:lnTo>
                <a:lnTo>
                  <a:pt x="103728" y="726608"/>
                </a:lnTo>
                <a:lnTo>
                  <a:pt x="98185" y="721054"/>
                </a:lnTo>
                <a:lnTo>
                  <a:pt x="97789" y="721450"/>
                </a:lnTo>
                <a:lnTo>
                  <a:pt x="96997" y="723434"/>
                </a:lnTo>
                <a:lnTo>
                  <a:pt x="96601" y="727798"/>
                </a:lnTo>
                <a:lnTo>
                  <a:pt x="96601" y="733352"/>
                </a:lnTo>
                <a:lnTo>
                  <a:pt x="96205" y="749618"/>
                </a:lnTo>
                <a:lnTo>
                  <a:pt x="96601" y="771438"/>
                </a:lnTo>
                <a:lnTo>
                  <a:pt x="97789" y="826980"/>
                </a:lnTo>
                <a:lnTo>
                  <a:pt x="100165" y="893630"/>
                </a:lnTo>
                <a:lnTo>
                  <a:pt x="103332" y="962660"/>
                </a:lnTo>
                <a:lnTo>
                  <a:pt x="106499" y="1027327"/>
                </a:lnTo>
                <a:lnTo>
                  <a:pt x="109666" y="1079694"/>
                </a:lnTo>
                <a:lnTo>
                  <a:pt x="112042" y="1112226"/>
                </a:lnTo>
                <a:lnTo>
                  <a:pt x="97393" y="1112623"/>
                </a:lnTo>
                <a:lnTo>
                  <a:pt x="87891" y="1112623"/>
                </a:lnTo>
                <a:lnTo>
                  <a:pt x="76806" y="1111433"/>
                </a:lnTo>
                <a:lnTo>
                  <a:pt x="65325" y="1109449"/>
                </a:lnTo>
                <a:lnTo>
                  <a:pt x="59386" y="1108259"/>
                </a:lnTo>
                <a:lnTo>
                  <a:pt x="53843" y="1107069"/>
                </a:lnTo>
                <a:lnTo>
                  <a:pt x="47905" y="1104688"/>
                </a:lnTo>
                <a:lnTo>
                  <a:pt x="41966" y="1102308"/>
                </a:lnTo>
                <a:lnTo>
                  <a:pt x="36027" y="1099928"/>
                </a:lnTo>
                <a:lnTo>
                  <a:pt x="30485" y="1096357"/>
                </a:lnTo>
                <a:lnTo>
                  <a:pt x="27713" y="1079298"/>
                </a:lnTo>
                <a:lnTo>
                  <a:pt x="24546" y="1056684"/>
                </a:lnTo>
                <a:lnTo>
                  <a:pt x="21775" y="1030104"/>
                </a:lnTo>
                <a:lnTo>
                  <a:pt x="18607" y="1000349"/>
                </a:lnTo>
                <a:lnTo>
                  <a:pt x="15836" y="967024"/>
                </a:lnTo>
                <a:lnTo>
                  <a:pt x="13065" y="932509"/>
                </a:lnTo>
                <a:lnTo>
                  <a:pt x="7918" y="860305"/>
                </a:lnTo>
                <a:lnTo>
                  <a:pt x="3563" y="790084"/>
                </a:lnTo>
                <a:lnTo>
                  <a:pt x="2375" y="757949"/>
                </a:lnTo>
                <a:lnTo>
                  <a:pt x="1187" y="728591"/>
                </a:lnTo>
                <a:lnTo>
                  <a:pt x="396" y="702804"/>
                </a:lnTo>
                <a:lnTo>
                  <a:pt x="0" y="681778"/>
                </a:lnTo>
                <a:lnTo>
                  <a:pt x="396" y="666305"/>
                </a:lnTo>
                <a:lnTo>
                  <a:pt x="792" y="660751"/>
                </a:lnTo>
                <a:lnTo>
                  <a:pt x="1187" y="656784"/>
                </a:lnTo>
                <a:lnTo>
                  <a:pt x="1979" y="650436"/>
                </a:lnTo>
                <a:lnTo>
                  <a:pt x="3167" y="644089"/>
                </a:lnTo>
                <a:lnTo>
                  <a:pt x="5147" y="638535"/>
                </a:lnTo>
                <a:lnTo>
                  <a:pt x="7918" y="632584"/>
                </a:lnTo>
                <a:lnTo>
                  <a:pt x="11085" y="626633"/>
                </a:lnTo>
                <a:lnTo>
                  <a:pt x="15044" y="621475"/>
                </a:lnTo>
                <a:lnTo>
                  <a:pt x="19003" y="615921"/>
                </a:lnTo>
                <a:lnTo>
                  <a:pt x="24150" y="610764"/>
                </a:lnTo>
                <a:lnTo>
                  <a:pt x="29693" y="606003"/>
                </a:lnTo>
                <a:lnTo>
                  <a:pt x="35631" y="601242"/>
                </a:lnTo>
                <a:lnTo>
                  <a:pt x="41966" y="596482"/>
                </a:lnTo>
                <a:lnTo>
                  <a:pt x="48696" y="592514"/>
                </a:lnTo>
                <a:lnTo>
                  <a:pt x="55427" y="588150"/>
                </a:lnTo>
                <a:lnTo>
                  <a:pt x="62949" y="584580"/>
                </a:lnTo>
                <a:lnTo>
                  <a:pt x="70867" y="580612"/>
                </a:lnTo>
                <a:lnTo>
                  <a:pt x="78785" y="576645"/>
                </a:lnTo>
                <a:lnTo>
                  <a:pt x="96205" y="569504"/>
                </a:lnTo>
                <a:lnTo>
                  <a:pt x="114417" y="563950"/>
                </a:lnTo>
                <a:lnTo>
                  <a:pt x="132629" y="557999"/>
                </a:lnTo>
                <a:lnTo>
                  <a:pt x="152029" y="552842"/>
                </a:lnTo>
                <a:lnTo>
                  <a:pt x="171428" y="548478"/>
                </a:lnTo>
                <a:lnTo>
                  <a:pt x="190828" y="544510"/>
                </a:lnTo>
                <a:lnTo>
                  <a:pt x="210227" y="540940"/>
                </a:lnTo>
                <a:lnTo>
                  <a:pt x="229627" y="538559"/>
                </a:lnTo>
                <a:lnTo>
                  <a:pt x="233586" y="538163"/>
                </a:lnTo>
                <a:close/>
                <a:moveTo>
                  <a:pt x="1612045" y="536575"/>
                </a:moveTo>
                <a:lnTo>
                  <a:pt x="1621555" y="536972"/>
                </a:lnTo>
                <a:lnTo>
                  <a:pt x="1631461" y="537369"/>
                </a:lnTo>
                <a:lnTo>
                  <a:pt x="1640970" y="538559"/>
                </a:lnTo>
                <a:lnTo>
                  <a:pt x="1650480" y="540147"/>
                </a:lnTo>
                <a:lnTo>
                  <a:pt x="1660386" y="541734"/>
                </a:lnTo>
                <a:lnTo>
                  <a:pt x="1669896" y="544512"/>
                </a:lnTo>
                <a:lnTo>
                  <a:pt x="1679406" y="546894"/>
                </a:lnTo>
                <a:lnTo>
                  <a:pt x="1688916" y="550465"/>
                </a:lnTo>
                <a:lnTo>
                  <a:pt x="1698030" y="553640"/>
                </a:lnTo>
                <a:lnTo>
                  <a:pt x="1707539" y="557212"/>
                </a:lnTo>
                <a:lnTo>
                  <a:pt x="1716257" y="560784"/>
                </a:lnTo>
                <a:lnTo>
                  <a:pt x="1724974" y="565150"/>
                </a:lnTo>
                <a:lnTo>
                  <a:pt x="1742409" y="573484"/>
                </a:lnTo>
                <a:lnTo>
                  <a:pt x="1758259" y="582215"/>
                </a:lnTo>
                <a:lnTo>
                  <a:pt x="1772523" y="591344"/>
                </a:lnTo>
                <a:lnTo>
                  <a:pt x="1785600" y="600472"/>
                </a:lnTo>
                <a:lnTo>
                  <a:pt x="1797091" y="608806"/>
                </a:lnTo>
                <a:lnTo>
                  <a:pt x="1806997" y="616744"/>
                </a:lnTo>
                <a:lnTo>
                  <a:pt x="1814129" y="623887"/>
                </a:lnTo>
                <a:lnTo>
                  <a:pt x="1816903" y="627062"/>
                </a:lnTo>
                <a:lnTo>
                  <a:pt x="1818884" y="629840"/>
                </a:lnTo>
                <a:lnTo>
                  <a:pt x="1820865" y="632619"/>
                </a:lnTo>
                <a:lnTo>
                  <a:pt x="1821658" y="634603"/>
                </a:lnTo>
                <a:lnTo>
                  <a:pt x="1822054" y="638572"/>
                </a:lnTo>
                <a:lnTo>
                  <a:pt x="1822450" y="644128"/>
                </a:lnTo>
                <a:lnTo>
                  <a:pt x="1822450" y="660797"/>
                </a:lnTo>
                <a:lnTo>
                  <a:pt x="1821658" y="682625"/>
                </a:lnTo>
                <a:lnTo>
                  <a:pt x="1819677" y="710009"/>
                </a:lnTo>
                <a:lnTo>
                  <a:pt x="1818092" y="741362"/>
                </a:lnTo>
                <a:lnTo>
                  <a:pt x="1815714" y="775494"/>
                </a:lnTo>
                <a:lnTo>
                  <a:pt x="1809374" y="850106"/>
                </a:lnTo>
                <a:lnTo>
                  <a:pt x="1802242" y="926306"/>
                </a:lnTo>
                <a:lnTo>
                  <a:pt x="1794713" y="998141"/>
                </a:lnTo>
                <a:lnTo>
                  <a:pt x="1790751" y="1029494"/>
                </a:lnTo>
                <a:lnTo>
                  <a:pt x="1787581" y="1057672"/>
                </a:lnTo>
                <a:lnTo>
                  <a:pt x="1784015" y="1080691"/>
                </a:lnTo>
                <a:lnTo>
                  <a:pt x="1781241" y="1097756"/>
                </a:lnTo>
                <a:lnTo>
                  <a:pt x="1770146" y="1102122"/>
                </a:lnTo>
                <a:lnTo>
                  <a:pt x="1759844" y="1106091"/>
                </a:lnTo>
                <a:lnTo>
                  <a:pt x="1749938" y="1108472"/>
                </a:lnTo>
                <a:lnTo>
                  <a:pt x="1740824" y="1110456"/>
                </a:lnTo>
                <a:lnTo>
                  <a:pt x="1731710" y="1112044"/>
                </a:lnTo>
                <a:lnTo>
                  <a:pt x="1724182" y="1112441"/>
                </a:lnTo>
                <a:lnTo>
                  <a:pt x="1720616" y="1112044"/>
                </a:lnTo>
                <a:lnTo>
                  <a:pt x="1717446" y="1111250"/>
                </a:lnTo>
                <a:lnTo>
                  <a:pt x="1714276" y="1110853"/>
                </a:lnTo>
                <a:lnTo>
                  <a:pt x="1711502" y="1110059"/>
                </a:lnTo>
                <a:lnTo>
                  <a:pt x="1712691" y="1096566"/>
                </a:lnTo>
                <a:lnTo>
                  <a:pt x="1713879" y="1077119"/>
                </a:lnTo>
                <a:lnTo>
                  <a:pt x="1715464" y="1025128"/>
                </a:lnTo>
                <a:lnTo>
                  <a:pt x="1717049" y="960041"/>
                </a:lnTo>
                <a:lnTo>
                  <a:pt x="1718238" y="890587"/>
                </a:lnTo>
                <a:lnTo>
                  <a:pt x="1719031" y="823912"/>
                </a:lnTo>
                <a:lnTo>
                  <a:pt x="1718238" y="794544"/>
                </a:lnTo>
                <a:lnTo>
                  <a:pt x="1717842" y="768747"/>
                </a:lnTo>
                <a:lnTo>
                  <a:pt x="1717446" y="747315"/>
                </a:lnTo>
                <a:lnTo>
                  <a:pt x="1716257" y="731440"/>
                </a:lnTo>
                <a:lnTo>
                  <a:pt x="1715464" y="726281"/>
                </a:lnTo>
                <a:lnTo>
                  <a:pt x="1715068" y="722312"/>
                </a:lnTo>
                <a:lnTo>
                  <a:pt x="1713879" y="720725"/>
                </a:lnTo>
                <a:lnTo>
                  <a:pt x="1713483" y="720328"/>
                </a:lnTo>
                <a:lnTo>
                  <a:pt x="1713087" y="720725"/>
                </a:lnTo>
                <a:lnTo>
                  <a:pt x="1707539" y="727869"/>
                </a:lnTo>
                <a:lnTo>
                  <a:pt x="1702388" y="735409"/>
                </a:lnTo>
                <a:lnTo>
                  <a:pt x="1701200" y="737394"/>
                </a:lnTo>
                <a:lnTo>
                  <a:pt x="1683765" y="992584"/>
                </a:lnTo>
                <a:lnTo>
                  <a:pt x="1675047" y="1087438"/>
                </a:lnTo>
                <a:lnTo>
                  <a:pt x="1671877" y="1124744"/>
                </a:lnTo>
                <a:lnTo>
                  <a:pt x="1671085" y="1128316"/>
                </a:lnTo>
                <a:lnTo>
                  <a:pt x="1669104" y="1134269"/>
                </a:lnTo>
                <a:lnTo>
                  <a:pt x="1667123" y="1140222"/>
                </a:lnTo>
                <a:lnTo>
                  <a:pt x="1664349" y="1145778"/>
                </a:lnTo>
                <a:lnTo>
                  <a:pt x="1661971" y="1151334"/>
                </a:lnTo>
                <a:lnTo>
                  <a:pt x="1655631" y="1162447"/>
                </a:lnTo>
                <a:lnTo>
                  <a:pt x="1648499" y="1173956"/>
                </a:lnTo>
                <a:lnTo>
                  <a:pt x="1616403" y="1598613"/>
                </a:lnTo>
                <a:lnTo>
                  <a:pt x="1531211" y="1598613"/>
                </a:lnTo>
                <a:lnTo>
                  <a:pt x="1488020" y="1260872"/>
                </a:lnTo>
                <a:lnTo>
                  <a:pt x="1482869" y="1261269"/>
                </a:lnTo>
                <a:lnTo>
                  <a:pt x="1477322" y="1261666"/>
                </a:lnTo>
                <a:lnTo>
                  <a:pt x="1473359" y="1261666"/>
                </a:lnTo>
                <a:lnTo>
                  <a:pt x="1470189" y="1261269"/>
                </a:lnTo>
                <a:lnTo>
                  <a:pt x="1429772" y="1597422"/>
                </a:lnTo>
                <a:lnTo>
                  <a:pt x="1340617" y="1598613"/>
                </a:lnTo>
                <a:lnTo>
                  <a:pt x="1323975" y="1376760"/>
                </a:lnTo>
                <a:lnTo>
                  <a:pt x="1330315" y="1370806"/>
                </a:lnTo>
                <a:lnTo>
                  <a:pt x="1336655" y="1364456"/>
                </a:lnTo>
                <a:lnTo>
                  <a:pt x="1342995" y="1357710"/>
                </a:lnTo>
                <a:lnTo>
                  <a:pt x="1348542" y="1350566"/>
                </a:lnTo>
                <a:lnTo>
                  <a:pt x="1354090" y="1342628"/>
                </a:lnTo>
                <a:lnTo>
                  <a:pt x="1358845" y="1334294"/>
                </a:lnTo>
                <a:lnTo>
                  <a:pt x="1363600" y="1325563"/>
                </a:lnTo>
                <a:lnTo>
                  <a:pt x="1368355" y="1316435"/>
                </a:lnTo>
                <a:lnTo>
                  <a:pt x="1371921" y="1306513"/>
                </a:lnTo>
                <a:lnTo>
                  <a:pt x="1375883" y="1296591"/>
                </a:lnTo>
                <a:lnTo>
                  <a:pt x="1379053" y="1285875"/>
                </a:lnTo>
                <a:lnTo>
                  <a:pt x="1381827" y="1275160"/>
                </a:lnTo>
                <a:lnTo>
                  <a:pt x="1384204" y="1263650"/>
                </a:lnTo>
                <a:lnTo>
                  <a:pt x="1386186" y="1251347"/>
                </a:lnTo>
                <a:lnTo>
                  <a:pt x="1388563" y="1239044"/>
                </a:lnTo>
                <a:lnTo>
                  <a:pt x="1389752" y="1226344"/>
                </a:lnTo>
                <a:lnTo>
                  <a:pt x="1389752" y="1222375"/>
                </a:lnTo>
                <a:lnTo>
                  <a:pt x="1389752" y="1218009"/>
                </a:lnTo>
                <a:lnTo>
                  <a:pt x="1389356" y="1209675"/>
                </a:lnTo>
                <a:lnTo>
                  <a:pt x="1390148" y="1207294"/>
                </a:lnTo>
                <a:lnTo>
                  <a:pt x="1392129" y="1194594"/>
                </a:lnTo>
                <a:lnTo>
                  <a:pt x="1394903" y="1177925"/>
                </a:lnTo>
                <a:lnTo>
                  <a:pt x="1400450" y="1134269"/>
                </a:lnTo>
                <a:lnTo>
                  <a:pt x="1407186" y="1078309"/>
                </a:lnTo>
                <a:lnTo>
                  <a:pt x="1413923" y="1013619"/>
                </a:lnTo>
                <a:lnTo>
                  <a:pt x="1421055" y="943769"/>
                </a:lnTo>
                <a:lnTo>
                  <a:pt x="1427791" y="871537"/>
                </a:lnTo>
                <a:lnTo>
                  <a:pt x="1433735" y="800894"/>
                </a:lnTo>
                <a:lnTo>
                  <a:pt x="1438886" y="734219"/>
                </a:lnTo>
                <a:lnTo>
                  <a:pt x="1447603" y="767953"/>
                </a:lnTo>
                <a:lnTo>
                  <a:pt x="1449188" y="758428"/>
                </a:lnTo>
                <a:lnTo>
                  <a:pt x="1470586" y="600869"/>
                </a:lnTo>
                <a:lnTo>
                  <a:pt x="1464642" y="585390"/>
                </a:lnTo>
                <a:lnTo>
                  <a:pt x="1476529" y="564753"/>
                </a:lnTo>
                <a:lnTo>
                  <a:pt x="1503870" y="564753"/>
                </a:lnTo>
                <a:lnTo>
                  <a:pt x="1514569" y="585390"/>
                </a:lnTo>
                <a:lnTo>
                  <a:pt x="1509814" y="604044"/>
                </a:lnTo>
                <a:lnTo>
                  <a:pt x="1528833" y="770334"/>
                </a:lnTo>
                <a:lnTo>
                  <a:pt x="1579949" y="545306"/>
                </a:lnTo>
                <a:lnTo>
                  <a:pt x="1585893" y="542131"/>
                </a:lnTo>
                <a:lnTo>
                  <a:pt x="1589855" y="540147"/>
                </a:lnTo>
                <a:lnTo>
                  <a:pt x="1592629" y="538559"/>
                </a:lnTo>
                <a:lnTo>
                  <a:pt x="1593025" y="538162"/>
                </a:lnTo>
                <a:lnTo>
                  <a:pt x="1602535" y="536972"/>
                </a:lnTo>
                <a:lnTo>
                  <a:pt x="1612045" y="536575"/>
                </a:lnTo>
                <a:close/>
                <a:moveTo>
                  <a:pt x="1080417" y="477838"/>
                </a:moveTo>
                <a:lnTo>
                  <a:pt x="1092318" y="478235"/>
                </a:lnTo>
                <a:lnTo>
                  <a:pt x="1104616" y="478632"/>
                </a:lnTo>
                <a:lnTo>
                  <a:pt x="1116913" y="480219"/>
                </a:lnTo>
                <a:lnTo>
                  <a:pt x="1128814" y="482600"/>
                </a:lnTo>
                <a:lnTo>
                  <a:pt x="1141111" y="484982"/>
                </a:lnTo>
                <a:lnTo>
                  <a:pt x="1153409" y="487760"/>
                </a:lnTo>
                <a:lnTo>
                  <a:pt x="1165706" y="491332"/>
                </a:lnTo>
                <a:lnTo>
                  <a:pt x="1178003" y="494903"/>
                </a:lnTo>
                <a:lnTo>
                  <a:pt x="1189507" y="499269"/>
                </a:lnTo>
                <a:lnTo>
                  <a:pt x="1201011" y="504032"/>
                </a:lnTo>
                <a:lnTo>
                  <a:pt x="1212515" y="508397"/>
                </a:lnTo>
                <a:lnTo>
                  <a:pt x="1223623" y="513557"/>
                </a:lnTo>
                <a:lnTo>
                  <a:pt x="1234730" y="519113"/>
                </a:lnTo>
                <a:lnTo>
                  <a:pt x="1245441" y="524669"/>
                </a:lnTo>
                <a:lnTo>
                  <a:pt x="1255358" y="530225"/>
                </a:lnTo>
                <a:lnTo>
                  <a:pt x="1265672" y="536178"/>
                </a:lnTo>
                <a:lnTo>
                  <a:pt x="1283920" y="547291"/>
                </a:lnTo>
                <a:lnTo>
                  <a:pt x="1300581" y="558403"/>
                </a:lnTo>
                <a:lnTo>
                  <a:pt x="1314862" y="569119"/>
                </a:lnTo>
                <a:lnTo>
                  <a:pt x="1327159" y="579438"/>
                </a:lnTo>
                <a:lnTo>
                  <a:pt x="1331919" y="584200"/>
                </a:lnTo>
                <a:lnTo>
                  <a:pt x="1336283" y="588169"/>
                </a:lnTo>
                <a:lnTo>
                  <a:pt x="1339456" y="592535"/>
                </a:lnTo>
                <a:lnTo>
                  <a:pt x="1342630" y="595710"/>
                </a:lnTo>
                <a:lnTo>
                  <a:pt x="1344217" y="599282"/>
                </a:lnTo>
                <a:lnTo>
                  <a:pt x="1345407" y="601663"/>
                </a:lnTo>
                <a:lnTo>
                  <a:pt x="1346200" y="606822"/>
                </a:lnTo>
                <a:lnTo>
                  <a:pt x="1346200" y="613966"/>
                </a:lnTo>
                <a:lnTo>
                  <a:pt x="1346200" y="634603"/>
                </a:lnTo>
                <a:lnTo>
                  <a:pt x="1345407" y="662782"/>
                </a:lnTo>
                <a:lnTo>
                  <a:pt x="1343820" y="696913"/>
                </a:lnTo>
                <a:lnTo>
                  <a:pt x="1341043" y="736600"/>
                </a:lnTo>
                <a:lnTo>
                  <a:pt x="1337870" y="779860"/>
                </a:lnTo>
                <a:lnTo>
                  <a:pt x="1334299" y="825897"/>
                </a:lnTo>
                <a:lnTo>
                  <a:pt x="1330333" y="873919"/>
                </a:lnTo>
                <a:lnTo>
                  <a:pt x="1325572" y="922735"/>
                </a:lnTo>
                <a:lnTo>
                  <a:pt x="1321209" y="970757"/>
                </a:lnTo>
                <a:lnTo>
                  <a:pt x="1316448" y="1017588"/>
                </a:lnTo>
                <a:lnTo>
                  <a:pt x="1311291" y="1061244"/>
                </a:lnTo>
                <a:lnTo>
                  <a:pt x="1306928" y="1101328"/>
                </a:lnTo>
                <a:lnTo>
                  <a:pt x="1302564" y="1136253"/>
                </a:lnTo>
                <a:lnTo>
                  <a:pt x="1298201" y="1166019"/>
                </a:lnTo>
                <a:lnTo>
                  <a:pt x="1294630" y="1187847"/>
                </a:lnTo>
                <a:lnTo>
                  <a:pt x="1280746" y="1193403"/>
                </a:lnTo>
                <a:lnTo>
                  <a:pt x="1267655" y="1197372"/>
                </a:lnTo>
                <a:lnTo>
                  <a:pt x="1254961" y="1201341"/>
                </a:lnTo>
                <a:lnTo>
                  <a:pt x="1243061" y="1203722"/>
                </a:lnTo>
                <a:lnTo>
                  <a:pt x="1232350" y="1205310"/>
                </a:lnTo>
                <a:lnTo>
                  <a:pt x="1227193" y="1205310"/>
                </a:lnTo>
                <a:lnTo>
                  <a:pt x="1222433" y="1205707"/>
                </a:lnTo>
                <a:lnTo>
                  <a:pt x="1217672" y="1205310"/>
                </a:lnTo>
                <a:lnTo>
                  <a:pt x="1213706" y="1204913"/>
                </a:lnTo>
                <a:lnTo>
                  <a:pt x="1209739" y="1204119"/>
                </a:lnTo>
                <a:lnTo>
                  <a:pt x="1206565" y="1202928"/>
                </a:lnTo>
                <a:lnTo>
                  <a:pt x="1207755" y="1186260"/>
                </a:lnTo>
                <a:lnTo>
                  <a:pt x="1208945" y="1161653"/>
                </a:lnTo>
                <a:lnTo>
                  <a:pt x="1211722" y="1094978"/>
                </a:lnTo>
                <a:lnTo>
                  <a:pt x="1213706" y="1013222"/>
                </a:lnTo>
                <a:lnTo>
                  <a:pt x="1214896" y="925116"/>
                </a:lnTo>
                <a:lnTo>
                  <a:pt x="1215292" y="882253"/>
                </a:lnTo>
                <a:lnTo>
                  <a:pt x="1215292" y="841375"/>
                </a:lnTo>
                <a:lnTo>
                  <a:pt x="1215292" y="804069"/>
                </a:lnTo>
                <a:lnTo>
                  <a:pt x="1214499" y="771128"/>
                </a:lnTo>
                <a:lnTo>
                  <a:pt x="1213706" y="744141"/>
                </a:lnTo>
                <a:lnTo>
                  <a:pt x="1212515" y="724297"/>
                </a:lnTo>
                <a:lnTo>
                  <a:pt x="1211722" y="717153"/>
                </a:lnTo>
                <a:lnTo>
                  <a:pt x="1210532" y="712788"/>
                </a:lnTo>
                <a:lnTo>
                  <a:pt x="1209739" y="711200"/>
                </a:lnTo>
                <a:lnTo>
                  <a:pt x="1209342" y="710407"/>
                </a:lnTo>
                <a:lnTo>
                  <a:pt x="1208945" y="710010"/>
                </a:lnTo>
                <a:lnTo>
                  <a:pt x="1208152" y="710407"/>
                </a:lnTo>
                <a:lnTo>
                  <a:pt x="1201408" y="719932"/>
                </a:lnTo>
                <a:lnTo>
                  <a:pt x="1194664" y="729457"/>
                </a:lnTo>
                <a:lnTo>
                  <a:pt x="1193078" y="731838"/>
                </a:lnTo>
                <a:lnTo>
                  <a:pt x="1171260" y="1054497"/>
                </a:lnTo>
                <a:lnTo>
                  <a:pt x="1165309" y="1121966"/>
                </a:lnTo>
                <a:lnTo>
                  <a:pt x="1160549" y="1174750"/>
                </a:lnTo>
                <a:lnTo>
                  <a:pt x="1155789" y="1221582"/>
                </a:lnTo>
                <a:lnTo>
                  <a:pt x="1155392" y="1225947"/>
                </a:lnTo>
                <a:lnTo>
                  <a:pt x="1153012" y="1233488"/>
                </a:lnTo>
                <a:lnTo>
                  <a:pt x="1149838" y="1241028"/>
                </a:lnTo>
                <a:lnTo>
                  <a:pt x="1147062" y="1248172"/>
                </a:lnTo>
                <a:lnTo>
                  <a:pt x="1143888" y="1255316"/>
                </a:lnTo>
                <a:lnTo>
                  <a:pt x="1139921" y="1262460"/>
                </a:lnTo>
                <a:lnTo>
                  <a:pt x="1135557" y="1269603"/>
                </a:lnTo>
                <a:lnTo>
                  <a:pt x="1131591" y="1276350"/>
                </a:lnTo>
                <a:lnTo>
                  <a:pt x="1126830" y="1283494"/>
                </a:lnTo>
                <a:lnTo>
                  <a:pt x="1086368" y="1820863"/>
                </a:lnTo>
                <a:lnTo>
                  <a:pt x="977674" y="1820863"/>
                </a:lnTo>
                <a:lnTo>
                  <a:pt x="923328" y="1393428"/>
                </a:lnTo>
                <a:lnTo>
                  <a:pt x="916584" y="1394222"/>
                </a:lnTo>
                <a:lnTo>
                  <a:pt x="909840" y="1394619"/>
                </a:lnTo>
                <a:lnTo>
                  <a:pt x="905080" y="1394222"/>
                </a:lnTo>
                <a:lnTo>
                  <a:pt x="900716" y="1393825"/>
                </a:lnTo>
                <a:lnTo>
                  <a:pt x="849543" y="1819275"/>
                </a:lnTo>
                <a:lnTo>
                  <a:pt x="736486" y="1820863"/>
                </a:lnTo>
                <a:lnTo>
                  <a:pt x="695627" y="1276350"/>
                </a:lnTo>
                <a:lnTo>
                  <a:pt x="687693" y="1264047"/>
                </a:lnTo>
                <a:lnTo>
                  <a:pt x="680553" y="1251744"/>
                </a:lnTo>
                <a:lnTo>
                  <a:pt x="677776" y="1245394"/>
                </a:lnTo>
                <a:lnTo>
                  <a:pt x="674602" y="1239044"/>
                </a:lnTo>
                <a:lnTo>
                  <a:pt x="671826" y="1232694"/>
                </a:lnTo>
                <a:lnTo>
                  <a:pt x="669842" y="1226741"/>
                </a:lnTo>
                <a:lnTo>
                  <a:pt x="669049" y="1221582"/>
                </a:lnTo>
                <a:lnTo>
                  <a:pt x="661908" y="1148160"/>
                </a:lnTo>
                <a:lnTo>
                  <a:pt x="654768" y="1068388"/>
                </a:lnTo>
                <a:lnTo>
                  <a:pt x="646437" y="968375"/>
                </a:lnTo>
                <a:lnTo>
                  <a:pt x="630173" y="723503"/>
                </a:lnTo>
                <a:lnTo>
                  <a:pt x="626603" y="720725"/>
                </a:lnTo>
                <a:lnTo>
                  <a:pt x="623826" y="717550"/>
                </a:lnTo>
                <a:lnTo>
                  <a:pt x="616686" y="710407"/>
                </a:lnTo>
                <a:lnTo>
                  <a:pt x="616289" y="710407"/>
                </a:lnTo>
                <a:lnTo>
                  <a:pt x="615892" y="710803"/>
                </a:lnTo>
                <a:lnTo>
                  <a:pt x="614702" y="713978"/>
                </a:lnTo>
                <a:lnTo>
                  <a:pt x="614305" y="719138"/>
                </a:lnTo>
                <a:lnTo>
                  <a:pt x="613909" y="726678"/>
                </a:lnTo>
                <a:lnTo>
                  <a:pt x="613909" y="746919"/>
                </a:lnTo>
                <a:lnTo>
                  <a:pt x="613909" y="774303"/>
                </a:lnTo>
                <a:lnTo>
                  <a:pt x="614702" y="807641"/>
                </a:lnTo>
                <a:lnTo>
                  <a:pt x="615892" y="844947"/>
                </a:lnTo>
                <a:lnTo>
                  <a:pt x="619066" y="929085"/>
                </a:lnTo>
                <a:lnTo>
                  <a:pt x="623033" y="1016794"/>
                </a:lnTo>
                <a:lnTo>
                  <a:pt x="627000" y="1098550"/>
                </a:lnTo>
                <a:lnTo>
                  <a:pt x="630966" y="1164035"/>
                </a:lnTo>
                <a:lnTo>
                  <a:pt x="632553" y="1188641"/>
                </a:lnTo>
                <a:lnTo>
                  <a:pt x="634140" y="1205310"/>
                </a:lnTo>
                <a:lnTo>
                  <a:pt x="625810" y="1205310"/>
                </a:lnTo>
                <a:lnTo>
                  <a:pt x="615099" y="1205707"/>
                </a:lnTo>
                <a:lnTo>
                  <a:pt x="603198" y="1205310"/>
                </a:lnTo>
                <a:lnTo>
                  <a:pt x="589711" y="1204516"/>
                </a:lnTo>
                <a:lnTo>
                  <a:pt x="582570" y="1203325"/>
                </a:lnTo>
                <a:lnTo>
                  <a:pt x="575033" y="1202135"/>
                </a:lnTo>
                <a:lnTo>
                  <a:pt x="567496" y="1200944"/>
                </a:lnTo>
                <a:lnTo>
                  <a:pt x="559959" y="1198563"/>
                </a:lnTo>
                <a:lnTo>
                  <a:pt x="552422" y="1196182"/>
                </a:lnTo>
                <a:lnTo>
                  <a:pt x="544885" y="1193403"/>
                </a:lnTo>
                <a:lnTo>
                  <a:pt x="537744" y="1189435"/>
                </a:lnTo>
                <a:lnTo>
                  <a:pt x="530604" y="1185466"/>
                </a:lnTo>
                <a:lnTo>
                  <a:pt x="528620" y="1175544"/>
                </a:lnTo>
                <a:lnTo>
                  <a:pt x="526637" y="1163638"/>
                </a:lnTo>
                <a:lnTo>
                  <a:pt x="523067" y="1135460"/>
                </a:lnTo>
                <a:lnTo>
                  <a:pt x="519100" y="1101725"/>
                </a:lnTo>
                <a:lnTo>
                  <a:pt x="515530" y="1064022"/>
                </a:lnTo>
                <a:lnTo>
                  <a:pt x="511959" y="1021953"/>
                </a:lnTo>
                <a:lnTo>
                  <a:pt x="508389" y="978297"/>
                </a:lnTo>
                <a:lnTo>
                  <a:pt x="504819" y="932657"/>
                </a:lnTo>
                <a:lnTo>
                  <a:pt x="502042" y="886619"/>
                </a:lnTo>
                <a:lnTo>
                  <a:pt x="498868" y="841772"/>
                </a:lnTo>
                <a:lnTo>
                  <a:pt x="496885" y="798116"/>
                </a:lnTo>
                <a:lnTo>
                  <a:pt x="494902" y="757238"/>
                </a:lnTo>
                <a:lnTo>
                  <a:pt x="492918" y="720328"/>
                </a:lnTo>
                <a:lnTo>
                  <a:pt x="492125" y="687785"/>
                </a:lnTo>
                <a:lnTo>
                  <a:pt x="492125" y="661194"/>
                </a:lnTo>
                <a:lnTo>
                  <a:pt x="492125" y="641350"/>
                </a:lnTo>
                <a:lnTo>
                  <a:pt x="492521" y="634603"/>
                </a:lnTo>
                <a:lnTo>
                  <a:pt x="493315" y="629444"/>
                </a:lnTo>
                <a:lnTo>
                  <a:pt x="494505" y="621507"/>
                </a:lnTo>
                <a:lnTo>
                  <a:pt x="496092" y="613569"/>
                </a:lnTo>
                <a:lnTo>
                  <a:pt x="498472" y="606028"/>
                </a:lnTo>
                <a:lnTo>
                  <a:pt x="502042" y="598885"/>
                </a:lnTo>
                <a:lnTo>
                  <a:pt x="506009" y="591741"/>
                </a:lnTo>
                <a:lnTo>
                  <a:pt x="510769" y="584597"/>
                </a:lnTo>
                <a:lnTo>
                  <a:pt x="516323" y="578247"/>
                </a:lnTo>
                <a:lnTo>
                  <a:pt x="522670" y="571500"/>
                </a:lnTo>
                <a:lnTo>
                  <a:pt x="529414" y="565547"/>
                </a:lnTo>
                <a:lnTo>
                  <a:pt x="536951" y="559594"/>
                </a:lnTo>
                <a:lnTo>
                  <a:pt x="544885" y="553641"/>
                </a:lnTo>
                <a:lnTo>
                  <a:pt x="553215" y="548085"/>
                </a:lnTo>
                <a:lnTo>
                  <a:pt x="562339" y="542925"/>
                </a:lnTo>
                <a:lnTo>
                  <a:pt x="571860" y="537766"/>
                </a:lnTo>
                <a:lnTo>
                  <a:pt x="581777" y="533003"/>
                </a:lnTo>
                <a:lnTo>
                  <a:pt x="592091" y="528241"/>
                </a:lnTo>
                <a:lnTo>
                  <a:pt x="602801" y="523875"/>
                </a:lnTo>
                <a:lnTo>
                  <a:pt x="613512" y="519510"/>
                </a:lnTo>
                <a:lnTo>
                  <a:pt x="625016" y="515144"/>
                </a:lnTo>
                <a:lnTo>
                  <a:pt x="636520" y="511572"/>
                </a:lnTo>
                <a:lnTo>
                  <a:pt x="659925" y="504428"/>
                </a:lnTo>
                <a:lnTo>
                  <a:pt x="684520" y="498078"/>
                </a:lnTo>
                <a:lnTo>
                  <a:pt x="709115" y="492522"/>
                </a:lnTo>
                <a:lnTo>
                  <a:pt x="733709" y="487363"/>
                </a:lnTo>
                <a:lnTo>
                  <a:pt x="758701" y="483394"/>
                </a:lnTo>
                <a:lnTo>
                  <a:pt x="782502" y="479425"/>
                </a:lnTo>
                <a:lnTo>
                  <a:pt x="788056" y="479028"/>
                </a:lnTo>
                <a:lnTo>
                  <a:pt x="794006" y="479425"/>
                </a:lnTo>
                <a:lnTo>
                  <a:pt x="872948" y="770335"/>
                </a:lnTo>
                <a:lnTo>
                  <a:pt x="874138" y="758428"/>
                </a:lnTo>
                <a:lnTo>
                  <a:pt x="901510" y="559197"/>
                </a:lnTo>
                <a:lnTo>
                  <a:pt x="893576" y="539353"/>
                </a:lnTo>
                <a:lnTo>
                  <a:pt x="908650" y="513557"/>
                </a:lnTo>
                <a:lnTo>
                  <a:pt x="943162" y="513160"/>
                </a:lnTo>
                <a:lnTo>
                  <a:pt x="957443" y="539353"/>
                </a:lnTo>
                <a:lnTo>
                  <a:pt x="950699" y="563166"/>
                </a:lnTo>
                <a:lnTo>
                  <a:pt x="975294" y="773510"/>
                </a:lnTo>
                <a:lnTo>
                  <a:pt x="1039558" y="488950"/>
                </a:lnTo>
                <a:lnTo>
                  <a:pt x="1046699" y="485378"/>
                </a:lnTo>
                <a:lnTo>
                  <a:pt x="1052252" y="482600"/>
                </a:lnTo>
                <a:lnTo>
                  <a:pt x="1055823" y="480219"/>
                </a:lnTo>
                <a:lnTo>
                  <a:pt x="1056616" y="479822"/>
                </a:lnTo>
                <a:lnTo>
                  <a:pt x="1056616" y="479425"/>
                </a:lnTo>
                <a:lnTo>
                  <a:pt x="1068120" y="478235"/>
                </a:lnTo>
                <a:lnTo>
                  <a:pt x="1080417" y="477838"/>
                </a:lnTo>
                <a:close/>
                <a:moveTo>
                  <a:pt x="1485107" y="451247"/>
                </a:moveTo>
                <a:lnTo>
                  <a:pt x="1485107" y="475853"/>
                </a:lnTo>
                <a:lnTo>
                  <a:pt x="1508523" y="475853"/>
                </a:lnTo>
                <a:lnTo>
                  <a:pt x="1508523" y="451247"/>
                </a:lnTo>
                <a:lnTo>
                  <a:pt x="1485107" y="451247"/>
                </a:lnTo>
                <a:close/>
                <a:moveTo>
                  <a:pt x="328429" y="426244"/>
                </a:moveTo>
                <a:lnTo>
                  <a:pt x="328429" y="449263"/>
                </a:lnTo>
                <a:lnTo>
                  <a:pt x="350229" y="449263"/>
                </a:lnTo>
                <a:lnTo>
                  <a:pt x="350229" y="426244"/>
                </a:lnTo>
                <a:lnTo>
                  <a:pt x="328429" y="426244"/>
                </a:lnTo>
                <a:close/>
                <a:moveTo>
                  <a:pt x="904908" y="342106"/>
                </a:moveTo>
                <a:lnTo>
                  <a:pt x="904908" y="371872"/>
                </a:lnTo>
                <a:lnTo>
                  <a:pt x="933819" y="371872"/>
                </a:lnTo>
                <a:lnTo>
                  <a:pt x="933819" y="342106"/>
                </a:lnTo>
                <a:lnTo>
                  <a:pt x="904908" y="342106"/>
                </a:lnTo>
                <a:close/>
                <a:moveTo>
                  <a:pt x="1494632" y="300037"/>
                </a:moveTo>
                <a:lnTo>
                  <a:pt x="1489473" y="300434"/>
                </a:lnTo>
                <a:lnTo>
                  <a:pt x="1483123" y="301228"/>
                </a:lnTo>
                <a:lnTo>
                  <a:pt x="1477169" y="302419"/>
                </a:lnTo>
                <a:lnTo>
                  <a:pt x="1465660" y="304800"/>
                </a:lnTo>
                <a:lnTo>
                  <a:pt x="1460501" y="306784"/>
                </a:lnTo>
                <a:lnTo>
                  <a:pt x="1456532" y="307975"/>
                </a:lnTo>
                <a:lnTo>
                  <a:pt x="1456532" y="331391"/>
                </a:lnTo>
                <a:lnTo>
                  <a:pt x="1457723" y="331391"/>
                </a:lnTo>
                <a:lnTo>
                  <a:pt x="1460898" y="329406"/>
                </a:lnTo>
                <a:lnTo>
                  <a:pt x="1465263" y="327819"/>
                </a:lnTo>
                <a:lnTo>
                  <a:pt x="1475582" y="323453"/>
                </a:lnTo>
                <a:lnTo>
                  <a:pt x="1480741" y="321866"/>
                </a:lnTo>
                <a:lnTo>
                  <a:pt x="1486694" y="320675"/>
                </a:lnTo>
                <a:lnTo>
                  <a:pt x="1492648" y="319484"/>
                </a:lnTo>
                <a:lnTo>
                  <a:pt x="1498998" y="319484"/>
                </a:lnTo>
                <a:lnTo>
                  <a:pt x="1505744" y="320278"/>
                </a:lnTo>
                <a:lnTo>
                  <a:pt x="1511698" y="321469"/>
                </a:lnTo>
                <a:lnTo>
                  <a:pt x="1517254" y="323056"/>
                </a:lnTo>
                <a:lnTo>
                  <a:pt x="1519635" y="324644"/>
                </a:lnTo>
                <a:lnTo>
                  <a:pt x="1521619" y="325834"/>
                </a:lnTo>
                <a:lnTo>
                  <a:pt x="1524001" y="327819"/>
                </a:lnTo>
                <a:lnTo>
                  <a:pt x="1525588" y="329803"/>
                </a:lnTo>
                <a:lnTo>
                  <a:pt x="1527176" y="331787"/>
                </a:lnTo>
                <a:lnTo>
                  <a:pt x="1528366" y="334169"/>
                </a:lnTo>
                <a:lnTo>
                  <a:pt x="1529160" y="336550"/>
                </a:lnTo>
                <a:lnTo>
                  <a:pt x="1530351" y="339328"/>
                </a:lnTo>
                <a:lnTo>
                  <a:pt x="1530748" y="342503"/>
                </a:lnTo>
                <a:lnTo>
                  <a:pt x="1530748" y="345281"/>
                </a:lnTo>
                <a:lnTo>
                  <a:pt x="1530351" y="350441"/>
                </a:lnTo>
                <a:lnTo>
                  <a:pt x="1529954" y="354806"/>
                </a:lnTo>
                <a:lnTo>
                  <a:pt x="1528366" y="358378"/>
                </a:lnTo>
                <a:lnTo>
                  <a:pt x="1526779" y="361950"/>
                </a:lnTo>
                <a:lnTo>
                  <a:pt x="1524794" y="365125"/>
                </a:lnTo>
                <a:lnTo>
                  <a:pt x="1522413" y="368300"/>
                </a:lnTo>
                <a:lnTo>
                  <a:pt x="1519635" y="371475"/>
                </a:lnTo>
                <a:lnTo>
                  <a:pt x="1516857" y="374650"/>
                </a:lnTo>
                <a:lnTo>
                  <a:pt x="1513285" y="377031"/>
                </a:lnTo>
                <a:lnTo>
                  <a:pt x="1510110" y="379413"/>
                </a:lnTo>
                <a:lnTo>
                  <a:pt x="1502569" y="384572"/>
                </a:lnTo>
                <a:lnTo>
                  <a:pt x="1485901" y="393700"/>
                </a:lnTo>
                <a:lnTo>
                  <a:pt x="1485901" y="429419"/>
                </a:lnTo>
                <a:lnTo>
                  <a:pt x="1506538" y="429419"/>
                </a:lnTo>
                <a:lnTo>
                  <a:pt x="1506538" y="403225"/>
                </a:lnTo>
                <a:lnTo>
                  <a:pt x="1515666" y="397669"/>
                </a:lnTo>
                <a:lnTo>
                  <a:pt x="1524794" y="392113"/>
                </a:lnTo>
                <a:lnTo>
                  <a:pt x="1532732" y="386159"/>
                </a:lnTo>
                <a:lnTo>
                  <a:pt x="1539479" y="379413"/>
                </a:lnTo>
                <a:lnTo>
                  <a:pt x="1542654" y="376238"/>
                </a:lnTo>
                <a:lnTo>
                  <a:pt x="1545432" y="372269"/>
                </a:lnTo>
                <a:lnTo>
                  <a:pt x="1547813" y="368300"/>
                </a:lnTo>
                <a:lnTo>
                  <a:pt x="1550194" y="363934"/>
                </a:lnTo>
                <a:lnTo>
                  <a:pt x="1552179" y="359172"/>
                </a:lnTo>
                <a:lnTo>
                  <a:pt x="1553369" y="354806"/>
                </a:lnTo>
                <a:lnTo>
                  <a:pt x="1553766" y="349250"/>
                </a:lnTo>
                <a:lnTo>
                  <a:pt x="1554163" y="343694"/>
                </a:lnTo>
                <a:lnTo>
                  <a:pt x="1553766" y="338931"/>
                </a:lnTo>
                <a:lnTo>
                  <a:pt x="1553369" y="334566"/>
                </a:lnTo>
                <a:lnTo>
                  <a:pt x="1552179" y="330200"/>
                </a:lnTo>
                <a:lnTo>
                  <a:pt x="1550591" y="325834"/>
                </a:lnTo>
                <a:lnTo>
                  <a:pt x="1548607" y="322262"/>
                </a:lnTo>
                <a:lnTo>
                  <a:pt x="1546226" y="318294"/>
                </a:lnTo>
                <a:lnTo>
                  <a:pt x="1543448" y="315119"/>
                </a:lnTo>
                <a:lnTo>
                  <a:pt x="1539876" y="311944"/>
                </a:lnTo>
                <a:lnTo>
                  <a:pt x="1535907" y="309166"/>
                </a:lnTo>
                <a:lnTo>
                  <a:pt x="1531938" y="306784"/>
                </a:lnTo>
                <a:lnTo>
                  <a:pt x="1527573" y="304403"/>
                </a:lnTo>
                <a:lnTo>
                  <a:pt x="1522413" y="302816"/>
                </a:lnTo>
                <a:lnTo>
                  <a:pt x="1517651" y="301625"/>
                </a:lnTo>
                <a:lnTo>
                  <a:pt x="1512491" y="300831"/>
                </a:lnTo>
                <a:lnTo>
                  <a:pt x="1506538" y="300037"/>
                </a:lnTo>
                <a:lnTo>
                  <a:pt x="1500585" y="300037"/>
                </a:lnTo>
                <a:lnTo>
                  <a:pt x="1494632" y="300037"/>
                </a:lnTo>
                <a:close/>
                <a:moveTo>
                  <a:pt x="342698" y="286941"/>
                </a:moveTo>
                <a:lnTo>
                  <a:pt x="337545" y="287337"/>
                </a:lnTo>
                <a:lnTo>
                  <a:pt x="332393" y="287734"/>
                </a:lnTo>
                <a:lnTo>
                  <a:pt x="321295" y="289322"/>
                </a:lnTo>
                <a:lnTo>
                  <a:pt x="310593" y="291703"/>
                </a:lnTo>
                <a:lnTo>
                  <a:pt x="302270" y="294481"/>
                </a:lnTo>
                <a:lnTo>
                  <a:pt x="302270" y="316309"/>
                </a:lnTo>
                <a:lnTo>
                  <a:pt x="303063" y="316309"/>
                </a:lnTo>
                <a:lnTo>
                  <a:pt x="306630" y="314325"/>
                </a:lnTo>
                <a:lnTo>
                  <a:pt x="310197" y="312341"/>
                </a:lnTo>
                <a:lnTo>
                  <a:pt x="319709" y="308769"/>
                </a:lnTo>
                <a:lnTo>
                  <a:pt x="324862" y="307181"/>
                </a:lnTo>
                <a:lnTo>
                  <a:pt x="330015" y="305991"/>
                </a:lnTo>
                <a:lnTo>
                  <a:pt x="335564" y="305197"/>
                </a:lnTo>
                <a:lnTo>
                  <a:pt x="341509" y="305197"/>
                </a:lnTo>
                <a:lnTo>
                  <a:pt x="347454" y="305197"/>
                </a:lnTo>
                <a:lnTo>
                  <a:pt x="353003" y="306784"/>
                </a:lnTo>
                <a:lnTo>
                  <a:pt x="357759" y="308372"/>
                </a:lnTo>
                <a:lnTo>
                  <a:pt x="362516" y="311150"/>
                </a:lnTo>
                <a:lnTo>
                  <a:pt x="364101" y="312341"/>
                </a:lnTo>
                <a:lnTo>
                  <a:pt x="366083" y="314722"/>
                </a:lnTo>
                <a:lnTo>
                  <a:pt x="367272" y="316309"/>
                </a:lnTo>
                <a:lnTo>
                  <a:pt x="368461" y="318294"/>
                </a:lnTo>
                <a:lnTo>
                  <a:pt x="369254" y="321072"/>
                </a:lnTo>
                <a:lnTo>
                  <a:pt x="370046" y="323453"/>
                </a:lnTo>
                <a:lnTo>
                  <a:pt x="370443" y="325834"/>
                </a:lnTo>
                <a:lnTo>
                  <a:pt x="370443" y="329009"/>
                </a:lnTo>
                <a:lnTo>
                  <a:pt x="370046" y="333772"/>
                </a:lnTo>
                <a:lnTo>
                  <a:pt x="369650" y="337344"/>
                </a:lnTo>
                <a:lnTo>
                  <a:pt x="368461" y="341312"/>
                </a:lnTo>
                <a:lnTo>
                  <a:pt x="367272" y="344091"/>
                </a:lnTo>
                <a:lnTo>
                  <a:pt x="365290" y="347266"/>
                </a:lnTo>
                <a:lnTo>
                  <a:pt x="362912" y="350044"/>
                </a:lnTo>
                <a:lnTo>
                  <a:pt x="360534" y="352822"/>
                </a:lnTo>
                <a:lnTo>
                  <a:pt x="357363" y="355600"/>
                </a:lnTo>
                <a:lnTo>
                  <a:pt x="351814" y="360759"/>
                </a:lnTo>
                <a:lnTo>
                  <a:pt x="344283" y="365125"/>
                </a:lnTo>
                <a:lnTo>
                  <a:pt x="329222" y="373459"/>
                </a:lnTo>
                <a:lnTo>
                  <a:pt x="329222" y="406400"/>
                </a:lnTo>
                <a:lnTo>
                  <a:pt x="348643" y="406400"/>
                </a:lnTo>
                <a:lnTo>
                  <a:pt x="348643" y="382588"/>
                </a:lnTo>
                <a:lnTo>
                  <a:pt x="356967" y="377428"/>
                </a:lnTo>
                <a:lnTo>
                  <a:pt x="365290" y="371872"/>
                </a:lnTo>
                <a:lnTo>
                  <a:pt x="372424" y="366316"/>
                </a:lnTo>
                <a:lnTo>
                  <a:pt x="378370" y="360759"/>
                </a:lnTo>
                <a:lnTo>
                  <a:pt x="381541" y="357188"/>
                </a:lnTo>
                <a:lnTo>
                  <a:pt x="384315" y="354013"/>
                </a:lnTo>
                <a:lnTo>
                  <a:pt x="386693" y="350044"/>
                </a:lnTo>
                <a:lnTo>
                  <a:pt x="388675" y="346075"/>
                </a:lnTo>
                <a:lnTo>
                  <a:pt x="390260" y="342106"/>
                </a:lnTo>
                <a:lnTo>
                  <a:pt x="391053" y="337344"/>
                </a:lnTo>
                <a:lnTo>
                  <a:pt x="391846" y="332581"/>
                </a:lnTo>
                <a:lnTo>
                  <a:pt x="392638" y="327819"/>
                </a:lnTo>
                <a:lnTo>
                  <a:pt x="391846" y="323056"/>
                </a:lnTo>
                <a:lnTo>
                  <a:pt x="391449" y="318691"/>
                </a:lnTo>
                <a:lnTo>
                  <a:pt x="390260" y="314722"/>
                </a:lnTo>
                <a:lnTo>
                  <a:pt x="389071" y="310753"/>
                </a:lnTo>
                <a:lnTo>
                  <a:pt x="387089" y="307578"/>
                </a:lnTo>
                <a:lnTo>
                  <a:pt x="384711" y="304006"/>
                </a:lnTo>
                <a:lnTo>
                  <a:pt x="381937" y="301228"/>
                </a:lnTo>
                <a:lnTo>
                  <a:pt x="379162" y="298053"/>
                </a:lnTo>
                <a:lnTo>
                  <a:pt x="375595" y="295672"/>
                </a:lnTo>
                <a:lnTo>
                  <a:pt x="372028" y="293291"/>
                </a:lnTo>
                <a:lnTo>
                  <a:pt x="367668" y="291306"/>
                </a:lnTo>
                <a:lnTo>
                  <a:pt x="363308" y="289719"/>
                </a:lnTo>
                <a:lnTo>
                  <a:pt x="358948" y="288528"/>
                </a:lnTo>
                <a:lnTo>
                  <a:pt x="353796" y="287734"/>
                </a:lnTo>
                <a:lnTo>
                  <a:pt x="348247" y="287337"/>
                </a:lnTo>
                <a:lnTo>
                  <a:pt x="342698" y="286941"/>
                </a:lnTo>
                <a:close/>
                <a:moveTo>
                  <a:pt x="1500585" y="158750"/>
                </a:moveTo>
                <a:lnTo>
                  <a:pt x="1511301" y="159147"/>
                </a:lnTo>
                <a:lnTo>
                  <a:pt x="1521223" y="159940"/>
                </a:lnTo>
                <a:lnTo>
                  <a:pt x="1531541" y="161528"/>
                </a:lnTo>
                <a:lnTo>
                  <a:pt x="1540669" y="163115"/>
                </a:lnTo>
                <a:lnTo>
                  <a:pt x="1550194" y="165894"/>
                </a:lnTo>
                <a:lnTo>
                  <a:pt x="1558529" y="168275"/>
                </a:lnTo>
                <a:lnTo>
                  <a:pt x="1566863" y="171450"/>
                </a:lnTo>
                <a:lnTo>
                  <a:pt x="1574404" y="174228"/>
                </a:lnTo>
                <a:lnTo>
                  <a:pt x="1581548" y="177403"/>
                </a:lnTo>
                <a:lnTo>
                  <a:pt x="1588294" y="180975"/>
                </a:lnTo>
                <a:lnTo>
                  <a:pt x="1595041" y="184150"/>
                </a:lnTo>
                <a:lnTo>
                  <a:pt x="1606154" y="191690"/>
                </a:lnTo>
                <a:lnTo>
                  <a:pt x="1615679" y="198437"/>
                </a:lnTo>
                <a:lnTo>
                  <a:pt x="1622823" y="203994"/>
                </a:lnTo>
                <a:lnTo>
                  <a:pt x="1628379" y="208756"/>
                </a:lnTo>
                <a:lnTo>
                  <a:pt x="1632744" y="213122"/>
                </a:lnTo>
                <a:lnTo>
                  <a:pt x="1631554" y="216297"/>
                </a:lnTo>
                <a:lnTo>
                  <a:pt x="1629173" y="219869"/>
                </a:lnTo>
                <a:lnTo>
                  <a:pt x="1626791" y="224234"/>
                </a:lnTo>
                <a:lnTo>
                  <a:pt x="1623219" y="229394"/>
                </a:lnTo>
                <a:lnTo>
                  <a:pt x="1619251" y="234950"/>
                </a:lnTo>
                <a:lnTo>
                  <a:pt x="1614091" y="240903"/>
                </a:lnTo>
                <a:lnTo>
                  <a:pt x="1607741" y="246459"/>
                </a:lnTo>
                <a:lnTo>
                  <a:pt x="1604566" y="248840"/>
                </a:lnTo>
                <a:lnTo>
                  <a:pt x="1600994" y="251222"/>
                </a:lnTo>
                <a:lnTo>
                  <a:pt x="1597423" y="253603"/>
                </a:lnTo>
                <a:lnTo>
                  <a:pt x="1593057" y="255587"/>
                </a:lnTo>
                <a:lnTo>
                  <a:pt x="1588691" y="257175"/>
                </a:lnTo>
                <a:lnTo>
                  <a:pt x="1584723" y="258762"/>
                </a:lnTo>
                <a:lnTo>
                  <a:pt x="1579563" y="259953"/>
                </a:lnTo>
                <a:lnTo>
                  <a:pt x="1574801" y="260747"/>
                </a:lnTo>
                <a:lnTo>
                  <a:pt x="1569244" y="261144"/>
                </a:lnTo>
                <a:lnTo>
                  <a:pt x="1564085" y="261144"/>
                </a:lnTo>
                <a:lnTo>
                  <a:pt x="1558529" y="260747"/>
                </a:lnTo>
                <a:lnTo>
                  <a:pt x="1552179" y="259953"/>
                </a:lnTo>
                <a:lnTo>
                  <a:pt x="1545829" y="257969"/>
                </a:lnTo>
                <a:lnTo>
                  <a:pt x="1539479" y="255984"/>
                </a:lnTo>
                <a:lnTo>
                  <a:pt x="1532732" y="253603"/>
                </a:lnTo>
                <a:lnTo>
                  <a:pt x="1525588" y="250031"/>
                </a:lnTo>
                <a:lnTo>
                  <a:pt x="1517651" y="246062"/>
                </a:lnTo>
                <a:lnTo>
                  <a:pt x="1509316" y="242490"/>
                </a:lnTo>
                <a:lnTo>
                  <a:pt x="1542654" y="258762"/>
                </a:lnTo>
                <a:lnTo>
                  <a:pt x="1558926" y="266303"/>
                </a:lnTo>
                <a:lnTo>
                  <a:pt x="1566069" y="269081"/>
                </a:lnTo>
                <a:lnTo>
                  <a:pt x="1573610" y="271462"/>
                </a:lnTo>
                <a:lnTo>
                  <a:pt x="1580754" y="273844"/>
                </a:lnTo>
                <a:lnTo>
                  <a:pt x="1587501" y="275431"/>
                </a:lnTo>
                <a:lnTo>
                  <a:pt x="1593851" y="276622"/>
                </a:lnTo>
                <a:lnTo>
                  <a:pt x="1599804" y="277019"/>
                </a:lnTo>
                <a:lnTo>
                  <a:pt x="1605757" y="276622"/>
                </a:lnTo>
                <a:lnTo>
                  <a:pt x="1611313" y="275431"/>
                </a:lnTo>
                <a:lnTo>
                  <a:pt x="1615679" y="273844"/>
                </a:lnTo>
                <a:lnTo>
                  <a:pt x="1618457" y="271859"/>
                </a:lnTo>
                <a:lnTo>
                  <a:pt x="1620441" y="270669"/>
                </a:lnTo>
                <a:lnTo>
                  <a:pt x="1621632" y="282178"/>
                </a:lnTo>
                <a:lnTo>
                  <a:pt x="1622029" y="292497"/>
                </a:lnTo>
                <a:lnTo>
                  <a:pt x="1621632" y="302419"/>
                </a:lnTo>
                <a:lnTo>
                  <a:pt x="1621235" y="311944"/>
                </a:lnTo>
                <a:lnTo>
                  <a:pt x="1622823" y="310356"/>
                </a:lnTo>
                <a:lnTo>
                  <a:pt x="1623616" y="309959"/>
                </a:lnTo>
                <a:lnTo>
                  <a:pt x="1625204" y="309562"/>
                </a:lnTo>
                <a:lnTo>
                  <a:pt x="1626394" y="309959"/>
                </a:lnTo>
                <a:lnTo>
                  <a:pt x="1627188" y="310753"/>
                </a:lnTo>
                <a:lnTo>
                  <a:pt x="1628379" y="311944"/>
                </a:lnTo>
                <a:lnTo>
                  <a:pt x="1629569" y="313928"/>
                </a:lnTo>
                <a:lnTo>
                  <a:pt x="1631951" y="317897"/>
                </a:lnTo>
                <a:lnTo>
                  <a:pt x="1633538" y="323850"/>
                </a:lnTo>
                <a:lnTo>
                  <a:pt x="1634729" y="331391"/>
                </a:lnTo>
                <a:lnTo>
                  <a:pt x="1635919" y="339328"/>
                </a:lnTo>
                <a:lnTo>
                  <a:pt x="1636316" y="348853"/>
                </a:lnTo>
                <a:lnTo>
                  <a:pt x="1636713" y="358775"/>
                </a:lnTo>
                <a:lnTo>
                  <a:pt x="1636316" y="368697"/>
                </a:lnTo>
                <a:lnTo>
                  <a:pt x="1635919" y="377825"/>
                </a:lnTo>
                <a:lnTo>
                  <a:pt x="1634729" y="385763"/>
                </a:lnTo>
                <a:lnTo>
                  <a:pt x="1633538" y="393303"/>
                </a:lnTo>
                <a:lnTo>
                  <a:pt x="1631951" y="399256"/>
                </a:lnTo>
                <a:lnTo>
                  <a:pt x="1629569" y="404019"/>
                </a:lnTo>
                <a:lnTo>
                  <a:pt x="1628379" y="405209"/>
                </a:lnTo>
                <a:lnTo>
                  <a:pt x="1627188" y="406400"/>
                </a:lnTo>
                <a:lnTo>
                  <a:pt x="1626394" y="407194"/>
                </a:lnTo>
                <a:lnTo>
                  <a:pt x="1625204" y="407591"/>
                </a:lnTo>
                <a:lnTo>
                  <a:pt x="1623616" y="407194"/>
                </a:lnTo>
                <a:lnTo>
                  <a:pt x="1622426" y="406400"/>
                </a:lnTo>
                <a:lnTo>
                  <a:pt x="1621235" y="405209"/>
                </a:lnTo>
                <a:lnTo>
                  <a:pt x="1620044" y="403622"/>
                </a:lnTo>
                <a:lnTo>
                  <a:pt x="1618060" y="398463"/>
                </a:lnTo>
                <a:lnTo>
                  <a:pt x="1616076" y="392113"/>
                </a:lnTo>
                <a:lnTo>
                  <a:pt x="1614885" y="400447"/>
                </a:lnTo>
                <a:lnTo>
                  <a:pt x="1613694" y="409178"/>
                </a:lnTo>
                <a:lnTo>
                  <a:pt x="1612107" y="417116"/>
                </a:lnTo>
                <a:lnTo>
                  <a:pt x="1609726" y="425053"/>
                </a:lnTo>
                <a:lnTo>
                  <a:pt x="1607344" y="432594"/>
                </a:lnTo>
                <a:lnTo>
                  <a:pt x="1604963" y="440135"/>
                </a:lnTo>
                <a:lnTo>
                  <a:pt x="1601788" y="447278"/>
                </a:lnTo>
                <a:lnTo>
                  <a:pt x="1599010" y="454025"/>
                </a:lnTo>
                <a:lnTo>
                  <a:pt x="1595438" y="460772"/>
                </a:lnTo>
                <a:lnTo>
                  <a:pt x="1592263" y="467519"/>
                </a:lnTo>
                <a:lnTo>
                  <a:pt x="1588294" y="473869"/>
                </a:lnTo>
                <a:lnTo>
                  <a:pt x="1584326" y="479822"/>
                </a:lnTo>
                <a:lnTo>
                  <a:pt x="1579960" y="485775"/>
                </a:lnTo>
                <a:lnTo>
                  <a:pt x="1575594" y="491331"/>
                </a:lnTo>
                <a:lnTo>
                  <a:pt x="1571626" y="496491"/>
                </a:lnTo>
                <a:lnTo>
                  <a:pt x="1566863" y="501253"/>
                </a:lnTo>
                <a:lnTo>
                  <a:pt x="1562101" y="506016"/>
                </a:lnTo>
                <a:lnTo>
                  <a:pt x="1557735" y="510778"/>
                </a:lnTo>
                <a:lnTo>
                  <a:pt x="1552576" y="514747"/>
                </a:lnTo>
                <a:lnTo>
                  <a:pt x="1547416" y="518716"/>
                </a:lnTo>
                <a:lnTo>
                  <a:pt x="1542257" y="521891"/>
                </a:lnTo>
                <a:lnTo>
                  <a:pt x="1537494" y="525463"/>
                </a:lnTo>
                <a:lnTo>
                  <a:pt x="1532335" y="528241"/>
                </a:lnTo>
                <a:lnTo>
                  <a:pt x="1527176" y="531416"/>
                </a:lnTo>
                <a:lnTo>
                  <a:pt x="1522016" y="533400"/>
                </a:lnTo>
                <a:lnTo>
                  <a:pt x="1517254" y="535385"/>
                </a:lnTo>
                <a:lnTo>
                  <a:pt x="1512094" y="537766"/>
                </a:lnTo>
                <a:lnTo>
                  <a:pt x="1506935" y="538957"/>
                </a:lnTo>
                <a:lnTo>
                  <a:pt x="1502569" y="540147"/>
                </a:lnTo>
                <a:lnTo>
                  <a:pt x="1497410" y="540941"/>
                </a:lnTo>
                <a:lnTo>
                  <a:pt x="1492648" y="541338"/>
                </a:lnTo>
                <a:lnTo>
                  <a:pt x="1487488" y="541338"/>
                </a:lnTo>
                <a:lnTo>
                  <a:pt x="1483916" y="541338"/>
                </a:lnTo>
                <a:lnTo>
                  <a:pt x="1479948" y="540941"/>
                </a:lnTo>
                <a:lnTo>
                  <a:pt x="1475979" y="540147"/>
                </a:lnTo>
                <a:lnTo>
                  <a:pt x="1471613" y="538957"/>
                </a:lnTo>
                <a:lnTo>
                  <a:pt x="1466851" y="537369"/>
                </a:lnTo>
                <a:lnTo>
                  <a:pt x="1462485" y="535385"/>
                </a:lnTo>
                <a:lnTo>
                  <a:pt x="1452960" y="531019"/>
                </a:lnTo>
                <a:lnTo>
                  <a:pt x="1443435" y="525066"/>
                </a:lnTo>
                <a:lnTo>
                  <a:pt x="1433513" y="517922"/>
                </a:lnTo>
                <a:lnTo>
                  <a:pt x="1423988" y="509985"/>
                </a:lnTo>
                <a:lnTo>
                  <a:pt x="1414066" y="500460"/>
                </a:lnTo>
                <a:lnTo>
                  <a:pt x="1404938" y="490538"/>
                </a:lnTo>
                <a:lnTo>
                  <a:pt x="1395810" y="479425"/>
                </a:lnTo>
                <a:lnTo>
                  <a:pt x="1386682" y="467519"/>
                </a:lnTo>
                <a:lnTo>
                  <a:pt x="1378744" y="454819"/>
                </a:lnTo>
                <a:lnTo>
                  <a:pt x="1375173" y="448072"/>
                </a:lnTo>
                <a:lnTo>
                  <a:pt x="1371601" y="441325"/>
                </a:lnTo>
                <a:lnTo>
                  <a:pt x="1368426" y="434578"/>
                </a:lnTo>
                <a:lnTo>
                  <a:pt x="1364854" y="427434"/>
                </a:lnTo>
                <a:lnTo>
                  <a:pt x="1362076" y="420291"/>
                </a:lnTo>
                <a:lnTo>
                  <a:pt x="1359298" y="412750"/>
                </a:lnTo>
                <a:lnTo>
                  <a:pt x="1356916" y="405209"/>
                </a:lnTo>
                <a:lnTo>
                  <a:pt x="1354932" y="397669"/>
                </a:lnTo>
                <a:lnTo>
                  <a:pt x="1352948" y="402828"/>
                </a:lnTo>
                <a:lnTo>
                  <a:pt x="1350963" y="406400"/>
                </a:lnTo>
                <a:lnTo>
                  <a:pt x="1350169" y="408384"/>
                </a:lnTo>
                <a:lnTo>
                  <a:pt x="1349376" y="409178"/>
                </a:lnTo>
                <a:lnTo>
                  <a:pt x="1348185" y="409972"/>
                </a:lnTo>
                <a:lnTo>
                  <a:pt x="1346994" y="409972"/>
                </a:lnTo>
                <a:lnTo>
                  <a:pt x="1345407" y="409972"/>
                </a:lnTo>
                <a:lnTo>
                  <a:pt x="1344613" y="409178"/>
                </a:lnTo>
                <a:lnTo>
                  <a:pt x="1343423" y="407591"/>
                </a:lnTo>
                <a:lnTo>
                  <a:pt x="1342232" y="406003"/>
                </a:lnTo>
                <a:lnTo>
                  <a:pt x="1340248" y="401638"/>
                </a:lnTo>
                <a:lnTo>
                  <a:pt x="1338263" y="395684"/>
                </a:lnTo>
                <a:lnTo>
                  <a:pt x="1337073" y="388541"/>
                </a:lnTo>
                <a:lnTo>
                  <a:pt x="1335882" y="379809"/>
                </a:lnTo>
                <a:lnTo>
                  <a:pt x="1335088" y="371078"/>
                </a:lnTo>
                <a:lnTo>
                  <a:pt x="1335088" y="361156"/>
                </a:lnTo>
                <a:lnTo>
                  <a:pt x="1335088" y="351234"/>
                </a:lnTo>
                <a:lnTo>
                  <a:pt x="1335882" y="342106"/>
                </a:lnTo>
                <a:lnTo>
                  <a:pt x="1337073" y="333772"/>
                </a:lnTo>
                <a:lnTo>
                  <a:pt x="1338263" y="326231"/>
                </a:lnTo>
                <a:lnTo>
                  <a:pt x="1340248" y="320675"/>
                </a:lnTo>
                <a:lnTo>
                  <a:pt x="1342232" y="315912"/>
                </a:lnTo>
                <a:lnTo>
                  <a:pt x="1343423" y="314325"/>
                </a:lnTo>
                <a:lnTo>
                  <a:pt x="1344613" y="312737"/>
                </a:lnTo>
                <a:lnTo>
                  <a:pt x="1345407" y="312341"/>
                </a:lnTo>
                <a:lnTo>
                  <a:pt x="1346994" y="311944"/>
                </a:lnTo>
                <a:lnTo>
                  <a:pt x="1347788" y="311944"/>
                </a:lnTo>
                <a:lnTo>
                  <a:pt x="1348582" y="312341"/>
                </a:lnTo>
                <a:lnTo>
                  <a:pt x="1348979" y="300037"/>
                </a:lnTo>
                <a:lnTo>
                  <a:pt x="1349773" y="294084"/>
                </a:lnTo>
                <a:lnTo>
                  <a:pt x="1350566" y="288528"/>
                </a:lnTo>
                <a:lnTo>
                  <a:pt x="1350169" y="281781"/>
                </a:lnTo>
                <a:lnTo>
                  <a:pt x="1349773" y="275431"/>
                </a:lnTo>
                <a:lnTo>
                  <a:pt x="1349773" y="269081"/>
                </a:lnTo>
                <a:lnTo>
                  <a:pt x="1350169" y="263525"/>
                </a:lnTo>
                <a:lnTo>
                  <a:pt x="1350566" y="257969"/>
                </a:lnTo>
                <a:lnTo>
                  <a:pt x="1351360" y="253206"/>
                </a:lnTo>
                <a:lnTo>
                  <a:pt x="1352154" y="248444"/>
                </a:lnTo>
                <a:lnTo>
                  <a:pt x="1353741" y="243681"/>
                </a:lnTo>
                <a:lnTo>
                  <a:pt x="1355329" y="240109"/>
                </a:lnTo>
                <a:lnTo>
                  <a:pt x="1356916" y="236140"/>
                </a:lnTo>
                <a:lnTo>
                  <a:pt x="1358901" y="232569"/>
                </a:lnTo>
                <a:lnTo>
                  <a:pt x="1361282" y="229394"/>
                </a:lnTo>
                <a:lnTo>
                  <a:pt x="1363663" y="226615"/>
                </a:lnTo>
                <a:lnTo>
                  <a:pt x="1366044" y="223837"/>
                </a:lnTo>
                <a:lnTo>
                  <a:pt x="1369219" y="221456"/>
                </a:lnTo>
                <a:lnTo>
                  <a:pt x="1371998" y="219472"/>
                </a:lnTo>
                <a:lnTo>
                  <a:pt x="1358504" y="219869"/>
                </a:lnTo>
                <a:lnTo>
                  <a:pt x="1348582" y="219869"/>
                </a:lnTo>
                <a:lnTo>
                  <a:pt x="1339454" y="220662"/>
                </a:lnTo>
                <a:lnTo>
                  <a:pt x="1345407" y="217090"/>
                </a:lnTo>
                <a:lnTo>
                  <a:pt x="1351757" y="213122"/>
                </a:lnTo>
                <a:lnTo>
                  <a:pt x="1358107" y="208756"/>
                </a:lnTo>
                <a:lnTo>
                  <a:pt x="1364457" y="203597"/>
                </a:lnTo>
                <a:lnTo>
                  <a:pt x="1376760" y="194865"/>
                </a:lnTo>
                <a:lnTo>
                  <a:pt x="1382316" y="190897"/>
                </a:lnTo>
                <a:lnTo>
                  <a:pt x="1387476" y="187722"/>
                </a:lnTo>
                <a:lnTo>
                  <a:pt x="1401763" y="180975"/>
                </a:lnTo>
                <a:lnTo>
                  <a:pt x="1415257" y="175022"/>
                </a:lnTo>
                <a:lnTo>
                  <a:pt x="1428751" y="170259"/>
                </a:lnTo>
                <a:lnTo>
                  <a:pt x="1441054" y="166687"/>
                </a:lnTo>
                <a:lnTo>
                  <a:pt x="1453754" y="163115"/>
                </a:lnTo>
                <a:lnTo>
                  <a:pt x="1466057" y="161131"/>
                </a:lnTo>
                <a:lnTo>
                  <a:pt x="1477963" y="159544"/>
                </a:lnTo>
                <a:lnTo>
                  <a:pt x="1489473" y="159147"/>
                </a:lnTo>
                <a:lnTo>
                  <a:pt x="1500585" y="158750"/>
                </a:lnTo>
                <a:close/>
                <a:moveTo>
                  <a:pt x="354192" y="158750"/>
                </a:moveTo>
                <a:lnTo>
                  <a:pt x="365290" y="159147"/>
                </a:lnTo>
                <a:lnTo>
                  <a:pt x="375199" y="159940"/>
                </a:lnTo>
                <a:lnTo>
                  <a:pt x="385108" y="161528"/>
                </a:lnTo>
                <a:lnTo>
                  <a:pt x="394620" y="163115"/>
                </a:lnTo>
                <a:lnTo>
                  <a:pt x="403340" y="165894"/>
                </a:lnTo>
                <a:lnTo>
                  <a:pt x="412060" y="168275"/>
                </a:lnTo>
                <a:lnTo>
                  <a:pt x="420383" y="171450"/>
                </a:lnTo>
                <a:lnTo>
                  <a:pt x="428310" y="174228"/>
                </a:lnTo>
                <a:lnTo>
                  <a:pt x="435445" y="177403"/>
                </a:lnTo>
                <a:lnTo>
                  <a:pt x="442183" y="180975"/>
                </a:lnTo>
                <a:lnTo>
                  <a:pt x="448524" y="184150"/>
                </a:lnTo>
                <a:lnTo>
                  <a:pt x="460019" y="191690"/>
                </a:lnTo>
                <a:lnTo>
                  <a:pt x="469135" y="198437"/>
                </a:lnTo>
                <a:lnTo>
                  <a:pt x="476665" y="203994"/>
                </a:lnTo>
                <a:lnTo>
                  <a:pt x="482214" y="208756"/>
                </a:lnTo>
                <a:lnTo>
                  <a:pt x="486178" y="213122"/>
                </a:lnTo>
                <a:lnTo>
                  <a:pt x="484592" y="216297"/>
                </a:lnTo>
                <a:lnTo>
                  <a:pt x="483007" y="219869"/>
                </a:lnTo>
                <a:lnTo>
                  <a:pt x="480629" y="224234"/>
                </a:lnTo>
                <a:lnTo>
                  <a:pt x="477062" y="229394"/>
                </a:lnTo>
                <a:lnTo>
                  <a:pt x="472306" y="234950"/>
                </a:lnTo>
                <a:lnTo>
                  <a:pt x="467549" y="240903"/>
                </a:lnTo>
                <a:lnTo>
                  <a:pt x="461604" y="246459"/>
                </a:lnTo>
                <a:lnTo>
                  <a:pt x="458037" y="248840"/>
                </a:lnTo>
                <a:lnTo>
                  <a:pt x="454866" y="251222"/>
                </a:lnTo>
                <a:lnTo>
                  <a:pt x="450902" y="253603"/>
                </a:lnTo>
                <a:lnTo>
                  <a:pt x="446939" y="255587"/>
                </a:lnTo>
                <a:lnTo>
                  <a:pt x="442579" y="257175"/>
                </a:lnTo>
                <a:lnTo>
                  <a:pt x="437823" y="258762"/>
                </a:lnTo>
                <a:lnTo>
                  <a:pt x="433463" y="259953"/>
                </a:lnTo>
                <a:lnTo>
                  <a:pt x="428310" y="260747"/>
                </a:lnTo>
                <a:lnTo>
                  <a:pt x="423158" y="261144"/>
                </a:lnTo>
                <a:lnTo>
                  <a:pt x="417609" y="261144"/>
                </a:lnTo>
                <a:lnTo>
                  <a:pt x="411663" y="260747"/>
                </a:lnTo>
                <a:lnTo>
                  <a:pt x="406114" y="259953"/>
                </a:lnTo>
                <a:lnTo>
                  <a:pt x="399773" y="257969"/>
                </a:lnTo>
                <a:lnTo>
                  <a:pt x="393431" y="255984"/>
                </a:lnTo>
                <a:lnTo>
                  <a:pt x="386693" y="253603"/>
                </a:lnTo>
                <a:lnTo>
                  <a:pt x="379559" y="250031"/>
                </a:lnTo>
                <a:lnTo>
                  <a:pt x="371235" y="246062"/>
                </a:lnTo>
                <a:lnTo>
                  <a:pt x="362912" y="242490"/>
                </a:lnTo>
                <a:lnTo>
                  <a:pt x="396602" y="258762"/>
                </a:lnTo>
                <a:lnTo>
                  <a:pt x="412060" y="266303"/>
                </a:lnTo>
                <a:lnTo>
                  <a:pt x="419987" y="269081"/>
                </a:lnTo>
                <a:lnTo>
                  <a:pt x="427518" y="271462"/>
                </a:lnTo>
                <a:lnTo>
                  <a:pt x="434256" y="273844"/>
                </a:lnTo>
                <a:lnTo>
                  <a:pt x="440994" y="275431"/>
                </a:lnTo>
                <a:lnTo>
                  <a:pt x="447732" y="276622"/>
                </a:lnTo>
                <a:lnTo>
                  <a:pt x="453677" y="277019"/>
                </a:lnTo>
                <a:lnTo>
                  <a:pt x="459226" y="276622"/>
                </a:lnTo>
                <a:lnTo>
                  <a:pt x="464378" y="275431"/>
                </a:lnTo>
                <a:lnTo>
                  <a:pt x="469531" y="273844"/>
                </a:lnTo>
                <a:lnTo>
                  <a:pt x="471513" y="271859"/>
                </a:lnTo>
                <a:lnTo>
                  <a:pt x="473891" y="270669"/>
                </a:lnTo>
                <a:lnTo>
                  <a:pt x="475080" y="282178"/>
                </a:lnTo>
                <a:lnTo>
                  <a:pt x="475476" y="292497"/>
                </a:lnTo>
                <a:lnTo>
                  <a:pt x="475476" y="302419"/>
                </a:lnTo>
                <a:lnTo>
                  <a:pt x="475080" y="311944"/>
                </a:lnTo>
                <a:lnTo>
                  <a:pt x="476665" y="310356"/>
                </a:lnTo>
                <a:lnTo>
                  <a:pt x="477458" y="309959"/>
                </a:lnTo>
                <a:lnTo>
                  <a:pt x="478251" y="309562"/>
                </a:lnTo>
                <a:lnTo>
                  <a:pt x="479440" y="309959"/>
                </a:lnTo>
                <a:lnTo>
                  <a:pt x="481025" y="310753"/>
                </a:lnTo>
                <a:lnTo>
                  <a:pt x="482214" y="311944"/>
                </a:lnTo>
                <a:lnTo>
                  <a:pt x="483007" y="313928"/>
                </a:lnTo>
                <a:lnTo>
                  <a:pt x="484989" y="317897"/>
                </a:lnTo>
                <a:lnTo>
                  <a:pt x="486574" y="323850"/>
                </a:lnTo>
                <a:lnTo>
                  <a:pt x="488556" y="331391"/>
                </a:lnTo>
                <a:lnTo>
                  <a:pt x="489349" y="339328"/>
                </a:lnTo>
                <a:lnTo>
                  <a:pt x="490141" y="348853"/>
                </a:lnTo>
                <a:lnTo>
                  <a:pt x="490538" y="358775"/>
                </a:lnTo>
                <a:lnTo>
                  <a:pt x="490141" y="368697"/>
                </a:lnTo>
                <a:lnTo>
                  <a:pt x="489349" y="377825"/>
                </a:lnTo>
                <a:lnTo>
                  <a:pt x="488556" y="385763"/>
                </a:lnTo>
                <a:lnTo>
                  <a:pt x="486574" y="393303"/>
                </a:lnTo>
                <a:lnTo>
                  <a:pt x="484989" y="399256"/>
                </a:lnTo>
                <a:lnTo>
                  <a:pt x="483007" y="404019"/>
                </a:lnTo>
                <a:lnTo>
                  <a:pt x="482214" y="405209"/>
                </a:lnTo>
                <a:lnTo>
                  <a:pt x="481025" y="406400"/>
                </a:lnTo>
                <a:lnTo>
                  <a:pt x="479440" y="407194"/>
                </a:lnTo>
                <a:lnTo>
                  <a:pt x="478251" y="407591"/>
                </a:lnTo>
                <a:lnTo>
                  <a:pt x="477062" y="407194"/>
                </a:lnTo>
                <a:lnTo>
                  <a:pt x="475873" y="406400"/>
                </a:lnTo>
                <a:lnTo>
                  <a:pt x="475080" y="405209"/>
                </a:lnTo>
                <a:lnTo>
                  <a:pt x="473891" y="403622"/>
                </a:lnTo>
                <a:lnTo>
                  <a:pt x="471513" y="398463"/>
                </a:lnTo>
                <a:lnTo>
                  <a:pt x="469927" y="392113"/>
                </a:lnTo>
                <a:lnTo>
                  <a:pt x="468738" y="400447"/>
                </a:lnTo>
                <a:lnTo>
                  <a:pt x="467549" y="409178"/>
                </a:lnTo>
                <a:lnTo>
                  <a:pt x="465171" y="417116"/>
                </a:lnTo>
                <a:lnTo>
                  <a:pt x="463586" y="425053"/>
                </a:lnTo>
                <a:lnTo>
                  <a:pt x="461208" y="432594"/>
                </a:lnTo>
                <a:lnTo>
                  <a:pt x="458433" y="440135"/>
                </a:lnTo>
                <a:lnTo>
                  <a:pt x="455659" y="447278"/>
                </a:lnTo>
                <a:lnTo>
                  <a:pt x="452488" y="454025"/>
                </a:lnTo>
                <a:lnTo>
                  <a:pt x="449317" y="460772"/>
                </a:lnTo>
                <a:lnTo>
                  <a:pt x="445353" y="467519"/>
                </a:lnTo>
                <a:lnTo>
                  <a:pt x="441786" y="473869"/>
                </a:lnTo>
                <a:lnTo>
                  <a:pt x="437823" y="479822"/>
                </a:lnTo>
                <a:lnTo>
                  <a:pt x="433859" y="485775"/>
                </a:lnTo>
                <a:lnTo>
                  <a:pt x="429499" y="491331"/>
                </a:lnTo>
                <a:lnTo>
                  <a:pt x="424743" y="496491"/>
                </a:lnTo>
                <a:lnTo>
                  <a:pt x="420780" y="501253"/>
                </a:lnTo>
                <a:lnTo>
                  <a:pt x="416023" y="506016"/>
                </a:lnTo>
                <a:lnTo>
                  <a:pt x="410871" y="510778"/>
                </a:lnTo>
                <a:lnTo>
                  <a:pt x="406511" y="514747"/>
                </a:lnTo>
                <a:lnTo>
                  <a:pt x="401358" y="518716"/>
                </a:lnTo>
                <a:lnTo>
                  <a:pt x="396206" y="521891"/>
                </a:lnTo>
                <a:lnTo>
                  <a:pt x="391053" y="525463"/>
                </a:lnTo>
                <a:lnTo>
                  <a:pt x="386297" y="528241"/>
                </a:lnTo>
                <a:lnTo>
                  <a:pt x="381144" y="531416"/>
                </a:lnTo>
                <a:lnTo>
                  <a:pt x="375992" y="533400"/>
                </a:lnTo>
                <a:lnTo>
                  <a:pt x="370839" y="535385"/>
                </a:lnTo>
                <a:lnTo>
                  <a:pt x="366083" y="537766"/>
                </a:lnTo>
                <a:lnTo>
                  <a:pt x="360930" y="538957"/>
                </a:lnTo>
                <a:lnTo>
                  <a:pt x="355778" y="540147"/>
                </a:lnTo>
                <a:lnTo>
                  <a:pt x="351021" y="540941"/>
                </a:lnTo>
                <a:lnTo>
                  <a:pt x="346265" y="541338"/>
                </a:lnTo>
                <a:lnTo>
                  <a:pt x="341509" y="541338"/>
                </a:lnTo>
                <a:lnTo>
                  <a:pt x="337545" y="541338"/>
                </a:lnTo>
                <a:lnTo>
                  <a:pt x="333582" y="540941"/>
                </a:lnTo>
                <a:lnTo>
                  <a:pt x="329222" y="540147"/>
                </a:lnTo>
                <a:lnTo>
                  <a:pt x="325258" y="538957"/>
                </a:lnTo>
                <a:lnTo>
                  <a:pt x="320898" y="537369"/>
                </a:lnTo>
                <a:lnTo>
                  <a:pt x="316142" y="535385"/>
                </a:lnTo>
                <a:lnTo>
                  <a:pt x="307026" y="531019"/>
                </a:lnTo>
                <a:lnTo>
                  <a:pt x="297117" y="525066"/>
                </a:lnTo>
                <a:lnTo>
                  <a:pt x="287605" y="517922"/>
                </a:lnTo>
                <a:lnTo>
                  <a:pt x="278092" y="509985"/>
                </a:lnTo>
                <a:lnTo>
                  <a:pt x="268183" y="500460"/>
                </a:lnTo>
                <a:lnTo>
                  <a:pt x="258671" y="490538"/>
                </a:lnTo>
                <a:lnTo>
                  <a:pt x="249555" y="479425"/>
                </a:lnTo>
                <a:lnTo>
                  <a:pt x="240835" y="467519"/>
                </a:lnTo>
                <a:lnTo>
                  <a:pt x="232908" y="454819"/>
                </a:lnTo>
                <a:lnTo>
                  <a:pt x="228944" y="448072"/>
                </a:lnTo>
                <a:lnTo>
                  <a:pt x="225377" y="441325"/>
                </a:lnTo>
                <a:lnTo>
                  <a:pt x="221810" y="434578"/>
                </a:lnTo>
                <a:lnTo>
                  <a:pt x="219036" y="427434"/>
                </a:lnTo>
                <a:lnTo>
                  <a:pt x="215865" y="420291"/>
                </a:lnTo>
                <a:lnTo>
                  <a:pt x="213090" y="412750"/>
                </a:lnTo>
                <a:lnTo>
                  <a:pt x="211109" y="405209"/>
                </a:lnTo>
                <a:lnTo>
                  <a:pt x="208730" y="397669"/>
                </a:lnTo>
                <a:lnTo>
                  <a:pt x="207145" y="402828"/>
                </a:lnTo>
                <a:lnTo>
                  <a:pt x="205163" y="406400"/>
                </a:lnTo>
                <a:lnTo>
                  <a:pt x="204371" y="408384"/>
                </a:lnTo>
                <a:lnTo>
                  <a:pt x="203181" y="409178"/>
                </a:lnTo>
                <a:lnTo>
                  <a:pt x="201992" y="409972"/>
                </a:lnTo>
                <a:lnTo>
                  <a:pt x="200803" y="409972"/>
                </a:lnTo>
                <a:lnTo>
                  <a:pt x="199614" y="409972"/>
                </a:lnTo>
                <a:lnTo>
                  <a:pt x="198425" y="409178"/>
                </a:lnTo>
                <a:lnTo>
                  <a:pt x="197236" y="407591"/>
                </a:lnTo>
                <a:lnTo>
                  <a:pt x="196443" y="406003"/>
                </a:lnTo>
                <a:lnTo>
                  <a:pt x="194065" y="401638"/>
                </a:lnTo>
                <a:lnTo>
                  <a:pt x="192480" y="395684"/>
                </a:lnTo>
                <a:lnTo>
                  <a:pt x="190895" y="388541"/>
                </a:lnTo>
                <a:lnTo>
                  <a:pt x="190102" y="379809"/>
                </a:lnTo>
                <a:lnTo>
                  <a:pt x="188913" y="371078"/>
                </a:lnTo>
                <a:lnTo>
                  <a:pt x="188913" y="361156"/>
                </a:lnTo>
                <a:lnTo>
                  <a:pt x="188913" y="351234"/>
                </a:lnTo>
                <a:lnTo>
                  <a:pt x="190102" y="342106"/>
                </a:lnTo>
                <a:lnTo>
                  <a:pt x="190895" y="333772"/>
                </a:lnTo>
                <a:lnTo>
                  <a:pt x="192480" y="326231"/>
                </a:lnTo>
                <a:lnTo>
                  <a:pt x="194065" y="320675"/>
                </a:lnTo>
                <a:lnTo>
                  <a:pt x="196443" y="315912"/>
                </a:lnTo>
                <a:lnTo>
                  <a:pt x="197236" y="314325"/>
                </a:lnTo>
                <a:lnTo>
                  <a:pt x="198425" y="312737"/>
                </a:lnTo>
                <a:lnTo>
                  <a:pt x="199614" y="312341"/>
                </a:lnTo>
                <a:lnTo>
                  <a:pt x="200803" y="311944"/>
                </a:lnTo>
                <a:lnTo>
                  <a:pt x="201596" y="311944"/>
                </a:lnTo>
                <a:lnTo>
                  <a:pt x="201992" y="312341"/>
                </a:lnTo>
                <a:lnTo>
                  <a:pt x="203181" y="300037"/>
                </a:lnTo>
                <a:lnTo>
                  <a:pt x="203974" y="294084"/>
                </a:lnTo>
                <a:lnTo>
                  <a:pt x="204767" y="288528"/>
                </a:lnTo>
                <a:lnTo>
                  <a:pt x="204371" y="281781"/>
                </a:lnTo>
                <a:lnTo>
                  <a:pt x="203974" y="275431"/>
                </a:lnTo>
                <a:lnTo>
                  <a:pt x="203974" y="269081"/>
                </a:lnTo>
                <a:lnTo>
                  <a:pt x="203974" y="263525"/>
                </a:lnTo>
                <a:lnTo>
                  <a:pt x="204767" y="257969"/>
                </a:lnTo>
                <a:lnTo>
                  <a:pt x="205560" y="253206"/>
                </a:lnTo>
                <a:lnTo>
                  <a:pt x="206352" y="248444"/>
                </a:lnTo>
                <a:lnTo>
                  <a:pt x="207541" y="243681"/>
                </a:lnTo>
                <a:lnTo>
                  <a:pt x="209127" y="240109"/>
                </a:lnTo>
                <a:lnTo>
                  <a:pt x="211109" y="236140"/>
                </a:lnTo>
                <a:lnTo>
                  <a:pt x="213090" y="232569"/>
                </a:lnTo>
                <a:lnTo>
                  <a:pt x="215072" y="229394"/>
                </a:lnTo>
                <a:lnTo>
                  <a:pt x="217847" y="226615"/>
                </a:lnTo>
                <a:lnTo>
                  <a:pt x="220225" y="223837"/>
                </a:lnTo>
                <a:lnTo>
                  <a:pt x="222603" y="221456"/>
                </a:lnTo>
                <a:lnTo>
                  <a:pt x="225774" y="219472"/>
                </a:lnTo>
                <a:lnTo>
                  <a:pt x="212694" y="219869"/>
                </a:lnTo>
                <a:lnTo>
                  <a:pt x="201992" y="219869"/>
                </a:lnTo>
                <a:lnTo>
                  <a:pt x="193273" y="220662"/>
                </a:lnTo>
                <a:lnTo>
                  <a:pt x="199614" y="217090"/>
                </a:lnTo>
                <a:lnTo>
                  <a:pt x="205956" y="213122"/>
                </a:lnTo>
                <a:lnTo>
                  <a:pt x="212298" y="208756"/>
                </a:lnTo>
                <a:lnTo>
                  <a:pt x="218639" y="203597"/>
                </a:lnTo>
                <a:lnTo>
                  <a:pt x="230926" y="194865"/>
                </a:lnTo>
                <a:lnTo>
                  <a:pt x="236079" y="190897"/>
                </a:lnTo>
                <a:lnTo>
                  <a:pt x="241231" y="187722"/>
                </a:lnTo>
                <a:lnTo>
                  <a:pt x="255104" y="180975"/>
                </a:lnTo>
                <a:lnTo>
                  <a:pt x="268976" y="175022"/>
                </a:lnTo>
                <a:lnTo>
                  <a:pt x="282056" y="170259"/>
                </a:lnTo>
                <a:lnTo>
                  <a:pt x="295135" y="166687"/>
                </a:lnTo>
                <a:lnTo>
                  <a:pt x="307819" y="163115"/>
                </a:lnTo>
                <a:lnTo>
                  <a:pt x="320106" y="161131"/>
                </a:lnTo>
                <a:lnTo>
                  <a:pt x="331996" y="159544"/>
                </a:lnTo>
                <a:lnTo>
                  <a:pt x="343094" y="159147"/>
                </a:lnTo>
                <a:lnTo>
                  <a:pt x="354192" y="158750"/>
                </a:lnTo>
                <a:close/>
                <a:moveTo>
                  <a:pt x="923918" y="157956"/>
                </a:moveTo>
                <a:lnTo>
                  <a:pt x="917185" y="158353"/>
                </a:lnTo>
                <a:lnTo>
                  <a:pt x="910056" y="158750"/>
                </a:lnTo>
                <a:lnTo>
                  <a:pt x="902928" y="159544"/>
                </a:lnTo>
                <a:lnTo>
                  <a:pt x="895403" y="161131"/>
                </a:lnTo>
                <a:lnTo>
                  <a:pt x="881937" y="164306"/>
                </a:lnTo>
                <a:lnTo>
                  <a:pt x="875996" y="165894"/>
                </a:lnTo>
                <a:lnTo>
                  <a:pt x="870451" y="167878"/>
                </a:lnTo>
                <a:lnTo>
                  <a:pt x="870451" y="196453"/>
                </a:lnTo>
                <a:lnTo>
                  <a:pt x="871640" y="196453"/>
                </a:lnTo>
                <a:lnTo>
                  <a:pt x="876392" y="194072"/>
                </a:lnTo>
                <a:lnTo>
                  <a:pt x="881145" y="191691"/>
                </a:lnTo>
                <a:lnTo>
                  <a:pt x="887086" y="189309"/>
                </a:lnTo>
                <a:lnTo>
                  <a:pt x="893422" y="186928"/>
                </a:lnTo>
                <a:lnTo>
                  <a:pt x="900551" y="184944"/>
                </a:lnTo>
                <a:lnTo>
                  <a:pt x="907680" y="182959"/>
                </a:lnTo>
                <a:lnTo>
                  <a:pt x="914809" y="182166"/>
                </a:lnTo>
                <a:lnTo>
                  <a:pt x="922334" y="182166"/>
                </a:lnTo>
                <a:lnTo>
                  <a:pt x="926294" y="182166"/>
                </a:lnTo>
                <a:lnTo>
                  <a:pt x="930255" y="182562"/>
                </a:lnTo>
                <a:lnTo>
                  <a:pt x="934215" y="182959"/>
                </a:lnTo>
                <a:lnTo>
                  <a:pt x="937384" y="183753"/>
                </a:lnTo>
                <a:lnTo>
                  <a:pt x="940948" y="185341"/>
                </a:lnTo>
                <a:lnTo>
                  <a:pt x="944117" y="186531"/>
                </a:lnTo>
                <a:lnTo>
                  <a:pt x="947285" y="188119"/>
                </a:lnTo>
                <a:lnTo>
                  <a:pt x="950057" y="189706"/>
                </a:lnTo>
                <a:lnTo>
                  <a:pt x="952434" y="192087"/>
                </a:lnTo>
                <a:lnTo>
                  <a:pt x="954810" y="194072"/>
                </a:lnTo>
                <a:lnTo>
                  <a:pt x="956394" y="196850"/>
                </a:lnTo>
                <a:lnTo>
                  <a:pt x="957978" y="199628"/>
                </a:lnTo>
                <a:lnTo>
                  <a:pt x="959167" y="202803"/>
                </a:lnTo>
                <a:lnTo>
                  <a:pt x="959959" y="206375"/>
                </a:lnTo>
                <a:lnTo>
                  <a:pt x="960751" y="209550"/>
                </a:lnTo>
                <a:lnTo>
                  <a:pt x="960751" y="213519"/>
                </a:lnTo>
                <a:lnTo>
                  <a:pt x="959959" y="219472"/>
                </a:lnTo>
                <a:lnTo>
                  <a:pt x="959167" y="224234"/>
                </a:lnTo>
                <a:lnTo>
                  <a:pt x="957978" y="229394"/>
                </a:lnTo>
                <a:lnTo>
                  <a:pt x="955998" y="233759"/>
                </a:lnTo>
                <a:lnTo>
                  <a:pt x="954018" y="237331"/>
                </a:lnTo>
                <a:lnTo>
                  <a:pt x="950850" y="241300"/>
                </a:lnTo>
                <a:lnTo>
                  <a:pt x="947681" y="245269"/>
                </a:lnTo>
                <a:lnTo>
                  <a:pt x="943325" y="248444"/>
                </a:lnTo>
                <a:lnTo>
                  <a:pt x="939760" y="252016"/>
                </a:lnTo>
                <a:lnTo>
                  <a:pt x="935800" y="254794"/>
                </a:lnTo>
                <a:lnTo>
                  <a:pt x="931047" y="257969"/>
                </a:lnTo>
                <a:lnTo>
                  <a:pt x="925898" y="261144"/>
                </a:lnTo>
                <a:lnTo>
                  <a:pt x="906096" y="272653"/>
                </a:lnTo>
                <a:lnTo>
                  <a:pt x="906096" y="315516"/>
                </a:lnTo>
                <a:lnTo>
                  <a:pt x="931443" y="315516"/>
                </a:lnTo>
                <a:lnTo>
                  <a:pt x="931443" y="283766"/>
                </a:lnTo>
                <a:lnTo>
                  <a:pt x="942929" y="277019"/>
                </a:lnTo>
                <a:lnTo>
                  <a:pt x="953226" y="270272"/>
                </a:lnTo>
                <a:lnTo>
                  <a:pt x="958374" y="266700"/>
                </a:lnTo>
                <a:lnTo>
                  <a:pt x="963127" y="262731"/>
                </a:lnTo>
                <a:lnTo>
                  <a:pt x="967484" y="259159"/>
                </a:lnTo>
                <a:lnTo>
                  <a:pt x="971444" y="255191"/>
                </a:lnTo>
                <a:lnTo>
                  <a:pt x="975405" y="250825"/>
                </a:lnTo>
                <a:lnTo>
                  <a:pt x="978573" y="246459"/>
                </a:lnTo>
                <a:lnTo>
                  <a:pt x="981741" y="241300"/>
                </a:lnTo>
                <a:lnTo>
                  <a:pt x="984514" y="236141"/>
                </a:lnTo>
                <a:lnTo>
                  <a:pt x="986494" y="230187"/>
                </a:lnTo>
                <a:lnTo>
                  <a:pt x="988079" y="224234"/>
                </a:lnTo>
                <a:lnTo>
                  <a:pt x="989267" y="218281"/>
                </a:lnTo>
                <a:lnTo>
                  <a:pt x="989267" y="211534"/>
                </a:lnTo>
                <a:lnTo>
                  <a:pt x="989267" y="205581"/>
                </a:lnTo>
                <a:lnTo>
                  <a:pt x="988475" y="200025"/>
                </a:lnTo>
                <a:lnTo>
                  <a:pt x="986494" y="194866"/>
                </a:lnTo>
                <a:lnTo>
                  <a:pt x="984910" y="189706"/>
                </a:lnTo>
                <a:lnTo>
                  <a:pt x="982534" y="185341"/>
                </a:lnTo>
                <a:lnTo>
                  <a:pt x="979365" y="180578"/>
                </a:lnTo>
                <a:lnTo>
                  <a:pt x="975801" y="176212"/>
                </a:lnTo>
                <a:lnTo>
                  <a:pt x="971840" y="172641"/>
                </a:lnTo>
                <a:lnTo>
                  <a:pt x="967484" y="169069"/>
                </a:lnTo>
                <a:lnTo>
                  <a:pt x="962335" y="166291"/>
                </a:lnTo>
                <a:lnTo>
                  <a:pt x="956790" y="163512"/>
                </a:lnTo>
                <a:lnTo>
                  <a:pt x="951246" y="161528"/>
                </a:lnTo>
                <a:lnTo>
                  <a:pt x="944909" y="159941"/>
                </a:lnTo>
                <a:lnTo>
                  <a:pt x="938176" y="159147"/>
                </a:lnTo>
                <a:lnTo>
                  <a:pt x="931443" y="158353"/>
                </a:lnTo>
                <a:lnTo>
                  <a:pt x="923918" y="157956"/>
                </a:lnTo>
                <a:close/>
                <a:moveTo>
                  <a:pt x="925106" y="0"/>
                </a:moveTo>
                <a:lnTo>
                  <a:pt x="938968" y="0"/>
                </a:lnTo>
                <a:lnTo>
                  <a:pt x="952434" y="397"/>
                </a:lnTo>
                <a:lnTo>
                  <a:pt x="965503" y="1984"/>
                </a:lnTo>
                <a:lnTo>
                  <a:pt x="978177" y="3572"/>
                </a:lnTo>
                <a:lnTo>
                  <a:pt x="990059" y="5953"/>
                </a:lnTo>
                <a:lnTo>
                  <a:pt x="1001544" y="9128"/>
                </a:lnTo>
                <a:lnTo>
                  <a:pt x="1012238" y="12303"/>
                </a:lnTo>
                <a:lnTo>
                  <a:pt x="1022931" y="15875"/>
                </a:lnTo>
                <a:lnTo>
                  <a:pt x="1032436" y="19844"/>
                </a:lnTo>
                <a:lnTo>
                  <a:pt x="1041942" y="24209"/>
                </a:lnTo>
                <a:lnTo>
                  <a:pt x="1050259" y="28178"/>
                </a:lnTo>
                <a:lnTo>
                  <a:pt x="1058180" y="32544"/>
                </a:lnTo>
                <a:lnTo>
                  <a:pt x="1065704" y="37306"/>
                </a:lnTo>
                <a:lnTo>
                  <a:pt x="1072437" y="41275"/>
                </a:lnTo>
                <a:lnTo>
                  <a:pt x="1084715" y="50006"/>
                </a:lnTo>
                <a:lnTo>
                  <a:pt x="1093824" y="57547"/>
                </a:lnTo>
                <a:lnTo>
                  <a:pt x="1100557" y="63500"/>
                </a:lnTo>
                <a:lnTo>
                  <a:pt x="1106102" y="68659"/>
                </a:lnTo>
                <a:lnTo>
                  <a:pt x="1104121" y="73025"/>
                </a:lnTo>
                <a:lnTo>
                  <a:pt x="1101745" y="77390"/>
                </a:lnTo>
                <a:lnTo>
                  <a:pt x="1098577" y="83344"/>
                </a:lnTo>
                <a:lnTo>
                  <a:pt x="1094220" y="89694"/>
                </a:lnTo>
                <a:lnTo>
                  <a:pt x="1089071" y="96837"/>
                </a:lnTo>
                <a:lnTo>
                  <a:pt x="1082339" y="103981"/>
                </a:lnTo>
                <a:lnTo>
                  <a:pt x="1078774" y="107156"/>
                </a:lnTo>
                <a:lnTo>
                  <a:pt x="1074418" y="111125"/>
                </a:lnTo>
                <a:lnTo>
                  <a:pt x="1070457" y="113903"/>
                </a:lnTo>
                <a:lnTo>
                  <a:pt x="1066101" y="117475"/>
                </a:lnTo>
                <a:lnTo>
                  <a:pt x="1060952" y="119856"/>
                </a:lnTo>
                <a:lnTo>
                  <a:pt x="1056199" y="122237"/>
                </a:lnTo>
                <a:lnTo>
                  <a:pt x="1050655" y="125016"/>
                </a:lnTo>
                <a:lnTo>
                  <a:pt x="1045110" y="126603"/>
                </a:lnTo>
                <a:lnTo>
                  <a:pt x="1039169" y="128191"/>
                </a:lnTo>
                <a:lnTo>
                  <a:pt x="1032832" y="128984"/>
                </a:lnTo>
                <a:lnTo>
                  <a:pt x="1026100" y="129381"/>
                </a:lnTo>
                <a:lnTo>
                  <a:pt x="1018971" y="129381"/>
                </a:lnTo>
                <a:lnTo>
                  <a:pt x="1011842" y="128984"/>
                </a:lnTo>
                <a:lnTo>
                  <a:pt x="1004317" y="127794"/>
                </a:lnTo>
                <a:lnTo>
                  <a:pt x="996792" y="125809"/>
                </a:lnTo>
                <a:lnTo>
                  <a:pt x="988475" y="123428"/>
                </a:lnTo>
                <a:lnTo>
                  <a:pt x="979761" y="119856"/>
                </a:lnTo>
                <a:lnTo>
                  <a:pt x="971048" y="115490"/>
                </a:lnTo>
                <a:lnTo>
                  <a:pt x="960751" y="110728"/>
                </a:lnTo>
                <a:lnTo>
                  <a:pt x="950057" y="105965"/>
                </a:lnTo>
                <a:lnTo>
                  <a:pt x="992435" y="126603"/>
                </a:lnTo>
                <a:lnTo>
                  <a:pt x="1012634" y="135334"/>
                </a:lnTo>
                <a:lnTo>
                  <a:pt x="1022139" y="139700"/>
                </a:lnTo>
                <a:lnTo>
                  <a:pt x="1031248" y="142875"/>
                </a:lnTo>
                <a:lnTo>
                  <a:pt x="1039961" y="145653"/>
                </a:lnTo>
                <a:lnTo>
                  <a:pt x="1049070" y="147637"/>
                </a:lnTo>
                <a:lnTo>
                  <a:pt x="1056991" y="149225"/>
                </a:lnTo>
                <a:lnTo>
                  <a:pt x="1064516" y="149622"/>
                </a:lnTo>
                <a:lnTo>
                  <a:pt x="1068081" y="149622"/>
                </a:lnTo>
                <a:lnTo>
                  <a:pt x="1071645" y="149225"/>
                </a:lnTo>
                <a:lnTo>
                  <a:pt x="1075606" y="148431"/>
                </a:lnTo>
                <a:lnTo>
                  <a:pt x="1078378" y="147637"/>
                </a:lnTo>
                <a:lnTo>
                  <a:pt x="1081546" y="146844"/>
                </a:lnTo>
                <a:lnTo>
                  <a:pt x="1084715" y="145256"/>
                </a:lnTo>
                <a:lnTo>
                  <a:pt x="1087487" y="143272"/>
                </a:lnTo>
                <a:lnTo>
                  <a:pt x="1090260" y="141287"/>
                </a:lnTo>
                <a:lnTo>
                  <a:pt x="1091844" y="155972"/>
                </a:lnTo>
                <a:lnTo>
                  <a:pt x="1092240" y="169069"/>
                </a:lnTo>
                <a:lnTo>
                  <a:pt x="1092240" y="181769"/>
                </a:lnTo>
                <a:lnTo>
                  <a:pt x="1091448" y="194072"/>
                </a:lnTo>
                <a:lnTo>
                  <a:pt x="1093824" y="192087"/>
                </a:lnTo>
                <a:lnTo>
                  <a:pt x="1094616" y="191294"/>
                </a:lnTo>
                <a:lnTo>
                  <a:pt x="1096200" y="191294"/>
                </a:lnTo>
                <a:lnTo>
                  <a:pt x="1097785" y="191691"/>
                </a:lnTo>
                <a:lnTo>
                  <a:pt x="1098973" y="192484"/>
                </a:lnTo>
                <a:lnTo>
                  <a:pt x="1100557" y="194072"/>
                </a:lnTo>
                <a:lnTo>
                  <a:pt x="1101745" y="195659"/>
                </a:lnTo>
                <a:lnTo>
                  <a:pt x="1103329" y="198834"/>
                </a:lnTo>
                <a:lnTo>
                  <a:pt x="1104517" y="201612"/>
                </a:lnTo>
                <a:lnTo>
                  <a:pt x="1106894" y="209153"/>
                </a:lnTo>
                <a:lnTo>
                  <a:pt x="1108478" y="218678"/>
                </a:lnTo>
                <a:lnTo>
                  <a:pt x="1110062" y="228997"/>
                </a:lnTo>
                <a:lnTo>
                  <a:pt x="1110854" y="240506"/>
                </a:lnTo>
                <a:lnTo>
                  <a:pt x="1111250" y="253206"/>
                </a:lnTo>
                <a:lnTo>
                  <a:pt x="1110854" y="265113"/>
                </a:lnTo>
                <a:lnTo>
                  <a:pt x="1110062" y="277019"/>
                </a:lnTo>
                <a:lnTo>
                  <a:pt x="1108478" y="287734"/>
                </a:lnTo>
                <a:lnTo>
                  <a:pt x="1106894" y="296466"/>
                </a:lnTo>
                <a:lnTo>
                  <a:pt x="1104517" y="304006"/>
                </a:lnTo>
                <a:lnTo>
                  <a:pt x="1103329" y="307578"/>
                </a:lnTo>
                <a:lnTo>
                  <a:pt x="1101745" y="309959"/>
                </a:lnTo>
                <a:lnTo>
                  <a:pt x="1100557" y="311944"/>
                </a:lnTo>
                <a:lnTo>
                  <a:pt x="1098973" y="313531"/>
                </a:lnTo>
                <a:lnTo>
                  <a:pt x="1097785" y="314722"/>
                </a:lnTo>
                <a:lnTo>
                  <a:pt x="1096200" y="314722"/>
                </a:lnTo>
                <a:lnTo>
                  <a:pt x="1094220" y="314722"/>
                </a:lnTo>
                <a:lnTo>
                  <a:pt x="1093032" y="313531"/>
                </a:lnTo>
                <a:lnTo>
                  <a:pt x="1091448" y="311547"/>
                </a:lnTo>
                <a:lnTo>
                  <a:pt x="1090260" y="309563"/>
                </a:lnTo>
                <a:lnTo>
                  <a:pt x="1088279" y="306784"/>
                </a:lnTo>
                <a:lnTo>
                  <a:pt x="1087091" y="303213"/>
                </a:lnTo>
                <a:lnTo>
                  <a:pt x="1085111" y="295275"/>
                </a:lnTo>
                <a:lnTo>
                  <a:pt x="1083923" y="305594"/>
                </a:lnTo>
                <a:lnTo>
                  <a:pt x="1081546" y="316309"/>
                </a:lnTo>
                <a:lnTo>
                  <a:pt x="1079566" y="327025"/>
                </a:lnTo>
                <a:lnTo>
                  <a:pt x="1077190" y="336550"/>
                </a:lnTo>
                <a:lnTo>
                  <a:pt x="1074022" y="346075"/>
                </a:lnTo>
                <a:lnTo>
                  <a:pt x="1070853" y="355997"/>
                </a:lnTo>
                <a:lnTo>
                  <a:pt x="1067289" y="364728"/>
                </a:lnTo>
                <a:lnTo>
                  <a:pt x="1063328" y="373460"/>
                </a:lnTo>
                <a:lnTo>
                  <a:pt x="1058972" y="382588"/>
                </a:lnTo>
                <a:lnTo>
                  <a:pt x="1054219" y="390525"/>
                </a:lnTo>
                <a:lnTo>
                  <a:pt x="1049863" y="398463"/>
                </a:lnTo>
                <a:lnTo>
                  <a:pt x="1044714" y="406003"/>
                </a:lnTo>
                <a:lnTo>
                  <a:pt x="1039565" y="413147"/>
                </a:lnTo>
                <a:lnTo>
                  <a:pt x="1034021" y="420291"/>
                </a:lnTo>
                <a:lnTo>
                  <a:pt x="1028872" y="427038"/>
                </a:lnTo>
                <a:lnTo>
                  <a:pt x="1022931" y="433388"/>
                </a:lnTo>
                <a:lnTo>
                  <a:pt x="1016990" y="439341"/>
                </a:lnTo>
                <a:lnTo>
                  <a:pt x="1011050" y="444897"/>
                </a:lnTo>
                <a:lnTo>
                  <a:pt x="1004713" y="450453"/>
                </a:lnTo>
                <a:lnTo>
                  <a:pt x="998376" y="455216"/>
                </a:lnTo>
                <a:lnTo>
                  <a:pt x="992039" y="459581"/>
                </a:lnTo>
                <a:lnTo>
                  <a:pt x="985702" y="463947"/>
                </a:lnTo>
                <a:lnTo>
                  <a:pt x="979365" y="467519"/>
                </a:lnTo>
                <a:lnTo>
                  <a:pt x="973028" y="471091"/>
                </a:lnTo>
                <a:lnTo>
                  <a:pt x="966692" y="473869"/>
                </a:lnTo>
                <a:lnTo>
                  <a:pt x="959959" y="477044"/>
                </a:lnTo>
                <a:lnTo>
                  <a:pt x="954018" y="479028"/>
                </a:lnTo>
                <a:lnTo>
                  <a:pt x="947681" y="480616"/>
                </a:lnTo>
                <a:lnTo>
                  <a:pt x="941344" y="482600"/>
                </a:lnTo>
                <a:lnTo>
                  <a:pt x="935404" y="483394"/>
                </a:lnTo>
                <a:lnTo>
                  <a:pt x="929067" y="484188"/>
                </a:lnTo>
                <a:lnTo>
                  <a:pt x="923126" y="484188"/>
                </a:lnTo>
                <a:lnTo>
                  <a:pt x="917977" y="484188"/>
                </a:lnTo>
                <a:lnTo>
                  <a:pt x="912829" y="483394"/>
                </a:lnTo>
                <a:lnTo>
                  <a:pt x="908076" y="482203"/>
                </a:lnTo>
                <a:lnTo>
                  <a:pt x="902531" y="480616"/>
                </a:lnTo>
                <a:lnTo>
                  <a:pt x="896987" y="478632"/>
                </a:lnTo>
                <a:lnTo>
                  <a:pt x="891046" y="476647"/>
                </a:lnTo>
                <a:lnTo>
                  <a:pt x="885105" y="473472"/>
                </a:lnTo>
                <a:lnTo>
                  <a:pt x="879561" y="470694"/>
                </a:lnTo>
                <a:lnTo>
                  <a:pt x="873620" y="466725"/>
                </a:lnTo>
                <a:lnTo>
                  <a:pt x="867283" y="463153"/>
                </a:lnTo>
                <a:lnTo>
                  <a:pt x="861342" y="458788"/>
                </a:lnTo>
                <a:lnTo>
                  <a:pt x="855005" y="454025"/>
                </a:lnTo>
                <a:lnTo>
                  <a:pt x="848669" y="449263"/>
                </a:lnTo>
                <a:lnTo>
                  <a:pt x="842728" y="444103"/>
                </a:lnTo>
                <a:lnTo>
                  <a:pt x="836391" y="438150"/>
                </a:lnTo>
                <a:lnTo>
                  <a:pt x="830450" y="432197"/>
                </a:lnTo>
                <a:lnTo>
                  <a:pt x="824114" y="425847"/>
                </a:lnTo>
                <a:lnTo>
                  <a:pt x="818173" y="419497"/>
                </a:lnTo>
                <a:lnTo>
                  <a:pt x="812628" y="412750"/>
                </a:lnTo>
                <a:lnTo>
                  <a:pt x="807083" y="405606"/>
                </a:lnTo>
                <a:lnTo>
                  <a:pt x="801539" y="398463"/>
                </a:lnTo>
                <a:lnTo>
                  <a:pt x="795994" y="390525"/>
                </a:lnTo>
                <a:lnTo>
                  <a:pt x="790845" y="382985"/>
                </a:lnTo>
                <a:lnTo>
                  <a:pt x="786093" y="374650"/>
                </a:lnTo>
                <a:lnTo>
                  <a:pt x="780944" y="366316"/>
                </a:lnTo>
                <a:lnTo>
                  <a:pt x="776588" y="357585"/>
                </a:lnTo>
                <a:lnTo>
                  <a:pt x="772231" y="349250"/>
                </a:lnTo>
                <a:lnTo>
                  <a:pt x="768271" y="340122"/>
                </a:lnTo>
                <a:lnTo>
                  <a:pt x="764706" y="330597"/>
                </a:lnTo>
                <a:lnTo>
                  <a:pt x="761142" y="321469"/>
                </a:lnTo>
                <a:lnTo>
                  <a:pt x="758369" y="311944"/>
                </a:lnTo>
                <a:lnTo>
                  <a:pt x="755201" y="302419"/>
                </a:lnTo>
                <a:lnTo>
                  <a:pt x="753221" y="308769"/>
                </a:lnTo>
                <a:lnTo>
                  <a:pt x="750448" y="313531"/>
                </a:lnTo>
                <a:lnTo>
                  <a:pt x="749260" y="315516"/>
                </a:lnTo>
                <a:lnTo>
                  <a:pt x="748072" y="316706"/>
                </a:lnTo>
                <a:lnTo>
                  <a:pt x="746884" y="317500"/>
                </a:lnTo>
                <a:lnTo>
                  <a:pt x="745696" y="317500"/>
                </a:lnTo>
                <a:lnTo>
                  <a:pt x="743715" y="317500"/>
                </a:lnTo>
                <a:lnTo>
                  <a:pt x="742131" y="316309"/>
                </a:lnTo>
                <a:lnTo>
                  <a:pt x="740943" y="315119"/>
                </a:lnTo>
                <a:lnTo>
                  <a:pt x="739755" y="313134"/>
                </a:lnTo>
                <a:lnTo>
                  <a:pt x="738567" y="310356"/>
                </a:lnTo>
                <a:lnTo>
                  <a:pt x="736983" y="307181"/>
                </a:lnTo>
                <a:lnTo>
                  <a:pt x="734606" y="299641"/>
                </a:lnTo>
                <a:lnTo>
                  <a:pt x="733022" y="290513"/>
                </a:lnTo>
                <a:lnTo>
                  <a:pt x="731834" y="280194"/>
                </a:lnTo>
                <a:lnTo>
                  <a:pt x="730250" y="268288"/>
                </a:lnTo>
                <a:lnTo>
                  <a:pt x="730250" y="255984"/>
                </a:lnTo>
                <a:lnTo>
                  <a:pt x="730250" y="243284"/>
                </a:lnTo>
                <a:lnTo>
                  <a:pt x="731834" y="231775"/>
                </a:lnTo>
                <a:lnTo>
                  <a:pt x="733022" y="221456"/>
                </a:lnTo>
                <a:lnTo>
                  <a:pt x="734606" y="212328"/>
                </a:lnTo>
                <a:lnTo>
                  <a:pt x="736983" y="204787"/>
                </a:lnTo>
                <a:lnTo>
                  <a:pt x="738567" y="201612"/>
                </a:lnTo>
                <a:lnTo>
                  <a:pt x="739755" y="198834"/>
                </a:lnTo>
                <a:lnTo>
                  <a:pt x="740943" y="196453"/>
                </a:lnTo>
                <a:lnTo>
                  <a:pt x="742131" y="195262"/>
                </a:lnTo>
                <a:lnTo>
                  <a:pt x="743715" y="194469"/>
                </a:lnTo>
                <a:lnTo>
                  <a:pt x="745696" y="194072"/>
                </a:lnTo>
                <a:lnTo>
                  <a:pt x="746488" y="194072"/>
                </a:lnTo>
                <a:lnTo>
                  <a:pt x="747280" y="194866"/>
                </a:lnTo>
                <a:lnTo>
                  <a:pt x="747676" y="186531"/>
                </a:lnTo>
                <a:lnTo>
                  <a:pt x="748072" y="178594"/>
                </a:lnTo>
                <a:lnTo>
                  <a:pt x="748864" y="171450"/>
                </a:lnTo>
                <a:lnTo>
                  <a:pt x="750052" y="164306"/>
                </a:lnTo>
                <a:lnTo>
                  <a:pt x="749260" y="155575"/>
                </a:lnTo>
                <a:lnTo>
                  <a:pt x="748864" y="147637"/>
                </a:lnTo>
                <a:lnTo>
                  <a:pt x="748864" y="139700"/>
                </a:lnTo>
                <a:lnTo>
                  <a:pt x="749260" y="132556"/>
                </a:lnTo>
                <a:lnTo>
                  <a:pt x="750052" y="125809"/>
                </a:lnTo>
                <a:lnTo>
                  <a:pt x="751240" y="119459"/>
                </a:lnTo>
                <a:lnTo>
                  <a:pt x="752429" y="113506"/>
                </a:lnTo>
                <a:lnTo>
                  <a:pt x="754013" y="107553"/>
                </a:lnTo>
                <a:lnTo>
                  <a:pt x="755993" y="102394"/>
                </a:lnTo>
                <a:lnTo>
                  <a:pt x="758369" y="98028"/>
                </a:lnTo>
                <a:lnTo>
                  <a:pt x="760746" y="93265"/>
                </a:lnTo>
                <a:lnTo>
                  <a:pt x="763122" y="89694"/>
                </a:lnTo>
                <a:lnTo>
                  <a:pt x="766686" y="85725"/>
                </a:lnTo>
                <a:lnTo>
                  <a:pt x="769459" y="82153"/>
                </a:lnTo>
                <a:lnTo>
                  <a:pt x="773419" y="79375"/>
                </a:lnTo>
                <a:lnTo>
                  <a:pt x="776984" y="76994"/>
                </a:lnTo>
                <a:lnTo>
                  <a:pt x="760350" y="76994"/>
                </a:lnTo>
                <a:lnTo>
                  <a:pt x="747280" y="77390"/>
                </a:lnTo>
                <a:lnTo>
                  <a:pt x="735794" y="78184"/>
                </a:lnTo>
                <a:lnTo>
                  <a:pt x="743715" y="73819"/>
                </a:lnTo>
                <a:lnTo>
                  <a:pt x="752032" y="68659"/>
                </a:lnTo>
                <a:lnTo>
                  <a:pt x="759953" y="63500"/>
                </a:lnTo>
                <a:lnTo>
                  <a:pt x="767874" y="57150"/>
                </a:lnTo>
                <a:lnTo>
                  <a:pt x="782924" y="45640"/>
                </a:lnTo>
                <a:lnTo>
                  <a:pt x="790053" y="40878"/>
                </a:lnTo>
                <a:lnTo>
                  <a:pt x="796390" y="36909"/>
                </a:lnTo>
                <a:lnTo>
                  <a:pt x="814212" y="28178"/>
                </a:lnTo>
                <a:lnTo>
                  <a:pt x="831242" y="21034"/>
                </a:lnTo>
                <a:lnTo>
                  <a:pt x="848273" y="15081"/>
                </a:lnTo>
                <a:lnTo>
                  <a:pt x="864511" y="9922"/>
                </a:lnTo>
                <a:lnTo>
                  <a:pt x="880749" y="5953"/>
                </a:lnTo>
                <a:lnTo>
                  <a:pt x="895799" y="3175"/>
                </a:lnTo>
                <a:lnTo>
                  <a:pt x="910849" y="1587"/>
                </a:lnTo>
                <a:lnTo>
                  <a:pt x="925106" y="0"/>
                </a:lnTo>
                <a:close/>
              </a:path>
            </a:pathLst>
          </a:cu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2362200" y="231140"/>
            <a:ext cx="4117340" cy="1774190"/>
            <a:chOff x="3685" y="-16"/>
            <a:chExt cx="6484" cy="2794"/>
          </a:xfrm>
        </p:grpSpPr>
        <p:sp>
          <p:nvSpPr>
            <p:cNvPr id="4" name=" 4"/>
            <p:cNvSpPr/>
            <p:nvPr/>
          </p:nvSpPr>
          <p:spPr bwMode="auto">
            <a:xfrm>
              <a:off x="3685" y="-16"/>
              <a:ext cx="6484" cy="2794"/>
            </a:xfrm>
            <a:custGeom>
              <a:avLst/>
              <a:gdLst>
                <a:gd name="T0" fmla="*/ 354414 w 2295525"/>
                <a:gd name="T1" fmla="*/ 1437494 h 1735138"/>
                <a:gd name="T2" fmla="*/ 223983 w 2295525"/>
                <a:gd name="T3" fmla="*/ 1389407 h 1735138"/>
                <a:gd name="T4" fmla="*/ 200120 w 2295525"/>
                <a:gd name="T5" fmla="*/ 1433678 h 1735138"/>
                <a:gd name="T6" fmla="*/ 1871799 w 2295525"/>
                <a:gd name="T7" fmla="*/ 1202082 h 1735138"/>
                <a:gd name="T8" fmla="*/ 1862595 w 2295525"/>
                <a:gd name="T9" fmla="*/ 1430571 h 1735138"/>
                <a:gd name="T10" fmla="*/ 1585813 w 2295525"/>
                <a:gd name="T11" fmla="*/ 1207999 h 1735138"/>
                <a:gd name="T12" fmla="*/ 1490656 w 2295525"/>
                <a:gd name="T13" fmla="*/ 1402297 h 1735138"/>
                <a:gd name="T14" fmla="*/ 1152749 w 2295525"/>
                <a:gd name="T15" fmla="*/ 1383558 h 1735138"/>
                <a:gd name="T16" fmla="*/ 1090837 w 2295525"/>
                <a:gd name="T17" fmla="*/ 1220821 h 1735138"/>
                <a:gd name="T18" fmla="*/ 783516 w 2295525"/>
                <a:gd name="T19" fmla="*/ 1424982 h 1735138"/>
                <a:gd name="T20" fmla="*/ 1483025 w 2295525"/>
                <a:gd name="T21" fmla="*/ 1122300 h 1735138"/>
                <a:gd name="T22" fmla="*/ 1518730 w 2295525"/>
                <a:gd name="T23" fmla="*/ 1215802 h 1735138"/>
                <a:gd name="T24" fmla="*/ 1183050 w 2295525"/>
                <a:gd name="T25" fmla="*/ 1170419 h 1735138"/>
                <a:gd name="T26" fmla="*/ 1093135 w 2295525"/>
                <a:gd name="T27" fmla="*/ 1129269 h 1735138"/>
                <a:gd name="T28" fmla="*/ 556942 w 2295525"/>
                <a:gd name="T29" fmla="*/ 1349470 h 1735138"/>
                <a:gd name="T30" fmla="*/ 575056 w 2295525"/>
                <a:gd name="T31" fmla="*/ 1122300 h 1735138"/>
                <a:gd name="T32" fmla="*/ 1862842 w 2295525"/>
                <a:gd name="T33" fmla="*/ 1073163 h 1735138"/>
                <a:gd name="T34" fmla="*/ 1818708 w 2295525"/>
                <a:gd name="T35" fmla="*/ 1141187 h 1735138"/>
                <a:gd name="T36" fmla="*/ 1616812 w 2295525"/>
                <a:gd name="T37" fmla="*/ 1141187 h 1735138"/>
                <a:gd name="T38" fmla="*/ 1710350 w 2295525"/>
                <a:gd name="T39" fmla="*/ 973592 h 1735138"/>
                <a:gd name="T40" fmla="*/ 1049969 w 2295525"/>
                <a:gd name="T41" fmla="*/ 1053775 h 1735138"/>
                <a:gd name="T42" fmla="*/ 1014682 w 2295525"/>
                <a:gd name="T43" fmla="*/ 1139873 h 1735138"/>
                <a:gd name="T44" fmla="*/ 810877 w 2295525"/>
                <a:gd name="T45" fmla="*/ 1148088 h 1735138"/>
                <a:gd name="T46" fmla="*/ 894641 w 2295525"/>
                <a:gd name="T47" fmla="*/ 977206 h 1735138"/>
                <a:gd name="T48" fmla="*/ 1442943 w 2295525"/>
                <a:gd name="T49" fmla="*/ 1075103 h 1735138"/>
                <a:gd name="T50" fmla="*/ 1436373 w 2295525"/>
                <a:gd name="T51" fmla="*/ 1150050 h 1735138"/>
                <a:gd name="T52" fmla="*/ 1208721 w 2295525"/>
                <a:gd name="T53" fmla="*/ 1078390 h 1735138"/>
                <a:gd name="T54" fmla="*/ 1323368 w 2295525"/>
                <a:gd name="T55" fmla="*/ 948876 h 1735138"/>
                <a:gd name="T56" fmla="*/ 1621695 w 2295525"/>
                <a:gd name="T57" fmla="*/ 933562 h 1735138"/>
                <a:gd name="T58" fmla="*/ 1479674 w 2295525"/>
                <a:gd name="T59" fmla="*/ 1082709 h 1735138"/>
                <a:gd name="T60" fmla="*/ 1414939 w 2295525"/>
                <a:gd name="T61" fmla="*/ 921326 h 1735138"/>
                <a:gd name="T62" fmla="*/ 734217 w 2295525"/>
                <a:gd name="T63" fmla="*/ 885923 h 1735138"/>
                <a:gd name="T64" fmla="*/ 821379 w 2295525"/>
                <a:gd name="T65" fmla="*/ 995880 h 1735138"/>
                <a:gd name="T66" fmla="*/ 569798 w 2295525"/>
                <a:gd name="T67" fmla="*/ 1011399 h 1735138"/>
                <a:gd name="T68" fmla="*/ 708465 w 2295525"/>
                <a:gd name="T69" fmla="*/ 874696 h 1735138"/>
                <a:gd name="T70" fmla="*/ 1179427 w 2295525"/>
                <a:gd name="T71" fmla="*/ 987627 h 1735138"/>
                <a:gd name="T72" fmla="*/ 1053942 w 2295525"/>
                <a:gd name="T73" fmla="*/ 998854 h 1735138"/>
                <a:gd name="T74" fmla="*/ 1081279 w 2295525"/>
                <a:gd name="T75" fmla="*/ 872390 h 1735138"/>
                <a:gd name="T76" fmla="*/ 630962 w 2295525"/>
                <a:gd name="T77" fmla="*/ 582190 h 1735138"/>
                <a:gd name="T78" fmla="*/ 650134 w 2295525"/>
                <a:gd name="T79" fmla="*/ 606180 h 1735138"/>
                <a:gd name="T80" fmla="*/ 568156 w 2295525"/>
                <a:gd name="T81" fmla="*/ 576931 h 1735138"/>
                <a:gd name="T82" fmla="*/ 423066 w 2295525"/>
                <a:gd name="T83" fmla="*/ 442769 h 1735138"/>
                <a:gd name="T84" fmla="*/ 467582 w 2295525"/>
                <a:gd name="T85" fmla="*/ 701168 h 1735138"/>
                <a:gd name="T86" fmla="*/ 431639 w 2295525"/>
                <a:gd name="T87" fmla="*/ 840254 h 1735138"/>
                <a:gd name="T88" fmla="*/ 233461 w 2295525"/>
                <a:gd name="T89" fmla="*/ 1059432 h 1735138"/>
                <a:gd name="T90" fmla="*/ 24401 w 2295525"/>
                <a:gd name="T91" fmla="*/ 753902 h 1735138"/>
                <a:gd name="T92" fmla="*/ 24071 w 2295525"/>
                <a:gd name="T93" fmla="*/ 496162 h 1735138"/>
                <a:gd name="T94" fmla="*/ 271712 w 2295525"/>
                <a:gd name="T95" fmla="*/ 589107 h 1735138"/>
                <a:gd name="T96" fmla="*/ 114945 w 2295525"/>
                <a:gd name="T97" fmla="*/ 167158 h 1735138"/>
                <a:gd name="T98" fmla="*/ 805855 w 2295525"/>
                <a:gd name="T99" fmla="*/ 635663 h 1735138"/>
                <a:gd name="T100" fmla="*/ 259204 w 2295525"/>
                <a:gd name="T101" fmla="*/ 33300 h 1735138"/>
                <a:gd name="T102" fmla="*/ 328699 w 2295525"/>
                <a:gd name="T103" fmla="*/ 129902 h 1735138"/>
                <a:gd name="T104" fmla="*/ 367892 w 2295525"/>
                <a:gd name="T105" fmla="*/ 169466 h 1735138"/>
                <a:gd name="T106" fmla="*/ 336932 w 2295525"/>
                <a:gd name="T107" fmla="*/ 328712 h 1735138"/>
                <a:gd name="T108" fmla="*/ 211447 w 2295525"/>
                <a:gd name="T109" fmla="*/ 381464 h 1735138"/>
                <a:gd name="T110" fmla="*/ 106711 w 2295525"/>
                <a:gd name="T111" fmla="*/ 261452 h 1735138"/>
                <a:gd name="T112" fmla="*/ 105065 w 2295525"/>
                <a:gd name="T113" fmla="*/ 98581 h 1735138"/>
                <a:gd name="T114" fmla="*/ 1739362 w 2295525"/>
                <a:gd name="T115" fmla="*/ 11210 h 1735138"/>
                <a:gd name="T116" fmla="*/ 1780178 w 2295525"/>
                <a:gd name="T117" fmla="*/ 665335 h 1735138"/>
                <a:gd name="T118" fmla="*/ 801905 w 2295525"/>
                <a:gd name="T119" fmla="*/ 719736 h 1735138"/>
                <a:gd name="T120" fmla="*/ 728501 w 2295525"/>
                <a:gd name="T121" fmla="*/ 578954 h 1735138"/>
                <a:gd name="T122" fmla="*/ 797296 w 2295525"/>
                <a:gd name="T123" fmla="*/ 2967 h 1735138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2295525" h="1735138">
                  <a:moveTo>
                    <a:pt x="350837" y="1671638"/>
                  </a:moveTo>
                  <a:lnTo>
                    <a:pt x="438244" y="1671638"/>
                  </a:lnTo>
                  <a:lnTo>
                    <a:pt x="442634" y="1674019"/>
                  </a:lnTo>
                  <a:lnTo>
                    <a:pt x="452213" y="1680766"/>
                  </a:lnTo>
                  <a:lnTo>
                    <a:pt x="458599" y="1685132"/>
                  </a:lnTo>
                  <a:lnTo>
                    <a:pt x="465384" y="1690291"/>
                  </a:lnTo>
                  <a:lnTo>
                    <a:pt x="472169" y="1695847"/>
                  </a:lnTo>
                  <a:lnTo>
                    <a:pt x="478156" y="1701404"/>
                  </a:lnTo>
                  <a:lnTo>
                    <a:pt x="483743" y="1706960"/>
                  </a:lnTo>
                  <a:lnTo>
                    <a:pt x="488533" y="1712913"/>
                  </a:lnTo>
                  <a:lnTo>
                    <a:pt x="490129" y="1715691"/>
                  </a:lnTo>
                  <a:lnTo>
                    <a:pt x="490928" y="1718072"/>
                  </a:lnTo>
                  <a:lnTo>
                    <a:pt x="491726" y="1720454"/>
                  </a:lnTo>
                  <a:lnTo>
                    <a:pt x="492125" y="1723232"/>
                  </a:lnTo>
                  <a:lnTo>
                    <a:pt x="491726" y="1725216"/>
                  </a:lnTo>
                  <a:lnTo>
                    <a:pt x="490928" y="1727201"/>
                  </a:lnTo>
                  <a:lnTo>
                    <a:pt x="489331" y="1729582"/>
                  </a:lnTo>
                  <a:lnTo>
                    <a:pt x="486537" y="1730772"/>
                  </a:lnTo>
                  <a:lnTo>
                    <a:pt x="483743" y="1732360"/>
                  </a:lnTo>
                  <a:lnTo>
                    <a:pt x="479752" y="1733551"/>
                  </a:lnTo>
                  <a:lnTo>
                    <a:pt x="475362" y="1734344"/>
                  </a:lnTo>
                  <a:lnTo>
                    <a:pt x="469774" y="1734741"/>
                  </a:lnTo>
                  <a:lnTo>
                    <a:pt x="462590" y="1735138"/>
                  </a:lnTo>
                  <a:lnTo>
                    <a:pt x="455805" y="1735138"/>
                  </a:lnTo>
                  <a:lnTo>
                    <a:pt x="449419" y="1734741"/>
                  </a:lnTo>
                  <a:lnTo>
                    <a:pt x="443432" y="1733947"/>
                  </a:lnTo>
                  <a:lnTo>
                    <a:pt x="437446" y="1733154"/>
                  </a:lnTo>
                  <a:lnTo>
                    <a:pt x="431858" y="1731566"/>
                  </a:lnTo>
                  <a:lnTo>
                    <a:pt x="427069" y="1730376"/>
                  </a:lnTo>
                  <a:lnTo>
                    <a:pt x="421481" y="1727994"/>
                  </a:lnTo>
                  <a:lnTo>
                    <a:pt x="416691" y="1726010"/>
                  </a:lnTo>
                  <a:lnTo>
                    <a:pt x="411902" y="1724026"/>
                  </a:lnTo>
                  <a:lnTo>
                    <a:pt x="402722" y="1718866"/>
                  </a:lnTo>
                  <a:lnTo>
                    <a:pt x="394341" y="1712913"/>
                  </a:lnTo>
                  <a:lnTo>
                    <a:pt x="385560" y="1706960"/>
                  </a:lnTo>
                  <a:lnTo>
                    <a:pt x="381968" y="1704579"/>
                  </a:lnTo>
                  <a:lnTo>
                    <a:pt x="379573" y="1703785"/>
                  </a:lnTo>
                  <a:lnTo>
                    <a:pt x="377578" y="1703785"/>
                  </a:lnTo>
                  <a:lnTo>
                    <a:pt x="376780" y="1704182"/>
                  </a:lnTo>
                  <a:lnTo>
                    <a:pt x="376380" y="1705372"/>
                  </a:lnTo>
                  <a:lnTo>
                    <a:pt x="375582" y="1706563"/>
                  </a:lnTo>
                  <a:lnTo>
                    <a:pt x="375183" y="1707357"/>
                  </a:lnTo>
                  <a:lnTo>
                    <a:pt x="373986" y="1707754"/>
                  </a:lnTo>
                  <a:lnTo>
                    <a:pt x="364008" y="1707357"/>
                  </a:lnTo>
                  <a:lnTo>
                    <a:pt x="358420" y="1706563"/>
                  </a:lnTo>
                  <a:lnTo>
                    <a:pt x="356425" y="1706166"/>
                  </a:lnTo>
                  <a:lnTo>
                    <a:pt x="355227" y="1705769"/>
                  </a:lnTo>
                  <a:lnTo>
                    <a:pt x="353232" y="1697435"/>
                  </a:lnTo>
                  <a:lnTo>
                    <a:pt x="352433" y="1690688"/>
                  </a:lnTo>
                  <a:lnTo>
                    <a:pt x="351635" y="1685132"/>
                  </a:lnTo>
                  <a:lnTo>
                    <a:pt x="351236" y="1680766"/>
                  </a:lnTo>
                  <a:lnTo>
                    <a:pt x="351635" y="1677988"/>
                  </a:lnTo>
                  <a:lnTo>
                    <a:pt x="351635" y="1676004"/>
                  </a:lnTo>
                  <a:lnTo>
                    <a:pt x="352433" y="1674019"/>
                  </a:lnTo>
                  <a:lnTo>
                    <a:pt x="350837" y="1671638"/>
                  </a:lnTo>
                  <a:close/>
                  <a:moveTo>
                    <a:pt x="168275" y="1670050"/>
                  </a:moveTo>
                  <a:lnTo>
                    <a:pt x="265566" y="1670050"/>
                  </a:lnTo>
                  <a:lnTo>
                    <a:pt x="269899" y="1672491"/>
                  </a:lnTo>
                  <a:lnTo>
                    <a:pt x="281322" y="1679406"/>
                  </a:lnTo>
                  <a:lnTo>
                    <a:pt x="288018" y="1683881"/>
                  </a:lnTo>
                  <a:lnTo>
                    <a:pt x="295502" y="1689170"/>
                  </a:lnTo>
                  <a:lnTo>
                    <a:pt x="302986" y="1694458"/>
                  </a:lnTo>
                  <a:lnTo>
                    <a:pt x="309682" y="1700560"/>
                  </a:lnTo>
                  <a:lnTo>
                    <a:pt x="315984" y="1706255"/>
                  </a:lnTo>
                  <a:lnTo>
                    <a:pt x="318742" y="1709510"/>
                  </a:lnTo>
                  <a:lnTo>
                    <a:pt x="321105" y="1711950"/>
                  </a:lnTo>
                  <a:lnTo>
                    <a:pt x="322681" y="1714798"/>
                  </a:lnTo>
                  <a:lnTo>
                    <a:pt x="323862" y="1717646"/>
                  </a:lnTo>
                  <a:lnTo>
                    <a:pt x="325044" y="1720086"/>
                  </a:lnTo>
                  <a:lnTo>
                    <a:pt x="325438" y="1722934"/>
                  </a:lnTo>
                  <a:lnTo>
                    <a:pt x="325044" y="1724968"/>
                  </a:lnTo>
                  <a:lnTo>
                    <a:pt x="323862" y="1727002"/>
                  </a:lnTo>
                  <a:lnTo>
                    <a:pt x="321893" y="1728629"/>
                  </a:lnTo>
                  <a:lnTo>
                    <a:pt x="319529" y="1730663"/>
                  </a:lnTo>
                  <a:lnTo>
                    <a:pt x="315984" y="1732290"/>
                  </a:lnTo>
                  <a:lnTo>
                    <a:pt x="312046" y="1733104"/>
                  </a:lnTo>
                  <a:lnTo>
                    <a:pt x="306531" y="1734324"/>
                  </a:lnTo>
                  <a:lnTo>
                    <a:pt x="300229" y="1734731"/>
                  </a:lnTo>
                  <a:lnTo>
                    <a:pt x="292351" y="1735138"/>
                  </a:lnTo>
                  <a:lnTo>
                    <a:pt x="285261" y="1735138"/>
                  </a:lnTo>
                  <a:lnTo>
                    <a:pt x="278171" y="1734731"/>
                  </a:lnTo>
                  <a:lnTo>
                    <a:pt x="271475" y="1733918"/>
                  </a:lnTo>
                  <a:lnTo>
                    <a:pt x="264778" y="1732697"/>
                  </a:lnTo>
                  <a:lnTo>
                    <a:pt x="258476" y="1731477"/>
                  </a:lnTo>
                  <a:lnTo>
                    <a:pt x="252568" y="1729850"/>
                  </a:lnTo>
                  <a:lnTo>
                    <a:pt x="247053" y="1727816"/>
                  </a:lnTo>
                  <a:lnTo>
                    <a:pt x="241145" y="1725782"/>
                  </a:lnTo>
                  <a:lnTo>
                    <a:pt x="236024" y="1723748"/>
                  </a:lnTo>
                  <a:lnTo>
                    <a:pt x="225783" y="1718052"/>
                  </a:lnTo>
                  <a:lnTo>
                    <a:pt x="215936" y="1712357"/>
                  </a:lnTo>
                  <a:lnTo>
                    <a:pt x="206876" y="1706255"/>
                  </a:lnTo>
                  <a:lnTo>
                    <a:pt x="202543" y="1703814"/>
                  </a:lnTo>
                  <a:lnTo>
                    <a:pt x="200180" y="1703001"/>
                  </a:lnTo>
                  <a:lnTo>
                    <a:pt x="198211" y="1703001"/>
                  </a:lnTo>
                  <a:lnTo>
                    <a:pt x="197423" y="1703408"/>
                  </a:lnTo>
                  <a:lnTo>
                    <a:pt x="196241" y="1704628"/>
                  </a:lnTo>
                  <a:lnTo>
                    <a:pt x="195847" y="1705848"/>
                  </a:lnTo>
                  <a:lnTo>
                    <a:pt x="195060" y="1706662"/>
                  </a:lnTo>
                  <a:lnTo>
                    <a:pt x="193878" y="1707069"/>
                  </a:lnTo>
                  <a:lnTo>
                    <a:pt x="182455" y="1706662"/>
                  </a:lnTo>
                  <a:lnTo>
                    <a:pt x="176941" y="1705848"/>
                  </a:lnTo>
                  <a:lnTo>
                    <a:pt x="174183" y="1705442"/>
                  </a:lnTo>
                  <a:lnTo>
                    <a:pt x="173002" y="1705035"/>
                  </a:lnTo>
                  <a:lnTo>
                    <a:pt x="171032" y="1696492"/>
                  </a:lnTo>
                  <a:lnTo>
                    <a:pt x="169457" y="1689576"/>
                  </a:lnTo>
                  <a:lnTo>
                    <a:pt x="169063" y="1683881"/>
                  </a:lnTo>
                  <a:lnTo>
                    <a:pt x="168669" y="1679406"/>
                  </a:lnTo>
                  <a:lnTo>
                    <a:pt x="169063" y="1676152"/>
                  </a:lnTo>
                  <a:lnTo>
                    <a:pt x="169063" y="1674118"/>
                  </a:lnTo>
                  <a:lnTo>
                    <a:pt x="169457" y="1672491"/>
                  </a:lnTo>
                  <a:lnTo>
                    <a:pt x="168275" y="1670050"/>
                  </a:lnTo>
                  <a:close/>
                  <a:moveTo>
                    <a:pt x="1942197" y="1444625"/>
                  </a:moveTo>
                  <a:lnTo>
                    <a:pt x="2238486" y="1444625"/>
                  </a:lnTo>
                  <a:lnTo>
                    <a:pt x="2244427" y="1445021"/>
                  </a:lnTo>
                  <a:lnTo>
                    <a:pt x="2249973" y="1445812"/>
                  </a:lnTo>
                  <a:lnTo>
                    <a:pt x="2255518" y="1447000"/>
                  </a:lnTo>
                  <a:lnTo>
                    <a:pt x="2260272" y="1448978"/>
                  </a:lnTo>
                  <a:lnTo>
                    <a:pt x="2265421" y="1451748"/>
                  </a:lnTo>
                  <a:lnTo>
                    <a:pt x="2270174" y="1454123"/>
                  </a:lnTo>
                  <a:lnTo>
                    <a:pt x="2274532" y="1457289"/>
                  </a:lnTo>
                  <a:lnTo>
                    <a:pt x="2278493" y="1461246"/>
                  </a:lnTo>
                  <a:lnTo>
                    <a:pt x="2282454" y="1465204"/>
                  </a:lnTo>
                  <a:lnTo>
                    <a:pt x="2285623" y="1469557"/>
                  </a:lnTo>
                  <a:lnTo>
                    <a:pt x="2287999" y="1474306"/>
                  </a:lnTo>
                  <a:lnTo>
                    <a:pt x="2290772" y="1479451"/>
                  </a:lnTo>
                  <a:lnTo>
                    <a:pt x="2292356" y="1484200"/>
                  </a:lnTo>
                  <a:lnTo>
                    <a:pt x="2293941" y="1489740"/>
                  </a:lnTo>
                  <a:lnTo>
                    <a:pt x="2294733" y="1495280"/>
                  </a:lnTo>
                  <a:lnTo>
                    <a:pt x="2295525" y="1501217"/>
                  </a:lnTo>
                  <a:lnTo>
                    <a:pt x="2295525" y="1665451"/>
                  </a:lnTo>
                  <a:lnTo>
                    <a:pt x="2294733" y="1671387"/>
                  </a:lnTo>
                  <a:lnTo>
                    <a:pt x="2293941" y="1676927"/>
                  </a:lnTo>
                  <a:lnTo>
                    <a:pt x="2292356" y="1682468"/>
                  </a:lnTo>
                  <a:lnTo>
                    <a:pt x="2290772" y="1688008"/>
                  </a:lnTo>
                  <a:lnTo>
                    <a:pt x="2287999" y="1692361"/>
                  </a:lnTo>
                  <a:lnTo>
                    <a:pt x="2285623" y="1697110"/>
                  </a:lnTo>
                  <a:lnTo>
                    <a:pt x="2282454" y="1701859"/>
                  </a:lnTo>
                  <a:lnTo>
                    <a:pt x="2278493" y="1705421"/>
                  </a:lnTo>
                  <a:lnTo>
                    <a:pt x="2274532" y="1709378"/>
                  </a:lnTo>
                  <a:lnTo>
                    <a:pt x="2270174" y="1712544"/>
                  </a:lnTo>
                  <a:lnTo>
                    <a:pt x="2265421" y="1715315"/>
                  </a:lnTo>
                  <a:lnTo>
                    <a:pt x="2260272" y="1717689"/>
                  </a:lnTo>
                  <a:lnTo>
                    <a:pt x="2255518" y="1719668"/>
                  </a:lnTo>
                  <a:lnTo>
                    <a:pt x="2249973" y="1720855"/>
                  </a:lnTo>
                  <a:lnTo>
                    <a:pt x="2244427" y="1722042"/>
                  </a:lnTo>
                  <a:lnTo>
                    <a:pt x="2238486" y="1722438"/>
                  </a:lnTo>
                  <a:lnTo>
                    <a:pt x="1942197" y="1722438"/>
                  </a:lnTo>
                  <a:lnTo>
                    <a:pt x="1936652" y="1722042"/>
                  </a:lnTo>
                  <a:lnTo>
                    <a:pt x="1931106" y="1720855"/>
                  </a:lnTo>
                  <a:lnTo>
                    <a:pt x="1925561" y="1719668"/>
                  </a:lnTo>
                  <a:lnTo>
                    <a:pt x="1920412" y="1717689"/>
                  </a:lnTo>
                  <a:lnTo>
                    <a:pt x="1915262" y="1715315"/>
                  </a:lnTo>
                  <a:lnTo>
                    <a:pt x="1910905" y="1712544"/>
                  </a:lnTo>
                  <a:lnTo>
                    <a:pt x="1906548" y="1709378"/>
                  </a:lnTo>
                  <a:lnTo>
                    <a:pt x="1902191" y="1705421"/>
                  </a:lnTo>
                  <a:lnTo>
                    <a:pt x="1899022" y="1701859"/>
                  </a:lnTo>
                  <a:lnTo>
                    <a:pt x="1895457" y="1697110"/>
                  </a:lnTo>
                  <a:lnTo>
                    <a:pt x="1892684" y="1692361"/>
                  </a:lnTo>
                  <a:lnTo>
                    <a:pt x="1890307" y="1688008"/>
                  </a:lnTo>
                  <a:lnTo>
                    <a:pt x="1888327" y="1682468"/>
                  </a:lnTo>
                  <a:lnTo>
                    <a:pt x="1887139" y="1676927"/>
                  </a:lnTo>
                  <a:lnTo>
                    <a:pt x="1886346" y="1671387"/>
                  </a:lnTo>
                  <a:lnTo>
                    <a:pt x="1885950" y="1665451"/>
                  </a:lnTo>
                  <a:lnTo>
                    <a:pt x="1885950" y="1501217"/>
                  </a:lnTo>
                  <a:lnTo>
                    <a:pt x="1886346" y="1495280"/>
                  </a:lnTo>
                  <a:lnTo>
                    <a:pt x="1887139" y="1489740"/>
                  </a:lnTo>
                  <a:lnTo>
                    <a:pt x="1888327" y="1484200"/>
                  </a:lnTo>
                  <a:lnTo>
                    <a:pt x="1890307" y="1479451"/>
                  </a:lnTo>
                  <a:lnTo>
                    <a:pt x="1892684" y="1474306"/>
                  </a:lnTo>
                  <a:lnTo>
                    <a:pt x="1895457" y="1469557"/>
                  </a:lnTo>
                  <a:lnTo>
                    <a:pt x="1899022" y="1465204"/>
                  </a:lnTo>
                  <a:lnTo>
                    <a:pt x="1902191" y="1461246"/>
                  </a:lnTo>
                  <a:lnTo>
                    <a:pt x="1906548" y="1457289"/>
                  </a:lnTo>
                  <a:lnTo>
                    <a:pt x="1910905" y="1454123"/>
                  </a:lnTo>
                  <a:lnTo>
                    <a:pt x="1915262" y="1451748"/>
                  </a:lnTo>
                  <a:lnTo>
                    <a:pt x="1920412" y="1448978"/>
                  </a:lnTo>
                  <a:lnTo>
                    <a:pt x="1925561" y="1447000"/>
                  </a:lnTo>
                  <a:lnTo>
                    <a:pt x="1931106" y="1445812"/>
                  </a:lnTo>
                  <a:lnTo>
                    <a:pt x="1936652" y="1445021"/>
                  </a:lnTo>
                  <a:lnTo>
                    <a:pt x="1942197" y="1444625"/>
                  </a:lnTo>
                  <a:close/>
                  <a:moveTo>
                    <a:pt x="1445637" y="1444625"/>
                  </a:moveTo>
                  <a:lnTo>
                    <a:pt x="1743650" y="1444625"/>
                  </a:lnTo>
                  <a:lnTo>
                    <a:pt x="1749627" y="1445021"/>
                  </a:lnTo>
                  <a:lnTo>
                    <a:pt x="1755204" y="1445812"/>
                  </a:lnTo>
                  <a:lnTo>
                    <a:pt x="1760384" y="1447000"/>
                  </a:lnTo>
                  <a:lnTo>
                    <a:pt x="1765563" y="1448978"/>
                  </a:lnTo>
                  <a:lnTo>
                    <a:pt x="1770743" y="1451748"/>
                  </a:lnTo>
                  <a:lnTo>
                    <a:pt x="1775524" y="1454123"/>
                  </a:lnTo>
                  <a:lnTo>
                    <a:pt x="1779508" y="1457289"/>
                  </a:lnTo>
                  <a:lnTo>
                    <a:pt x="1783890" y="1461246"/>
                  </a:lnTo>
                  <a:lnTo>
                    <a:pt x="1787476" y="1465204"/>
                  </a:lnTo>
                  <a:lnTo>
                    <a:pt x="1790663" y="1469557"/>
                  </a:lnTo>
                  <a:lnTo>
                    <a:pt x="1793452" y="1474306"/>
                  </a:lnTo>
                  <a:lnTo>
                    <a:pt x="1796241" y="1479451"/>
                  </a:lnTo>
                  <a:lnTo>
                    <a:pt x="1797835" y="1484200"/>
                  </a:lnTo>
                  <a:lnTo>
                    <a:pt x="1799428" y="1489740"/>
                  </a:lnTo>
                  <a:lnTo>
                    <a:pt x="1800225" y="1495280"/>
                  </a:lnTo>
                  <a:lnTo>
                    <a:pt x="1800225" y="1501217"/>
                  </a:lnTo>
                  <a:lnTo>
                    <a:pt x="1800225" y="1665451"/>
                  </a:lnTo>
                  <a:lnTo>
                    <a:pt x="1800225" y="1671387"/>
                  </a:lnTo>
                  <a:lnTo>
                    <a:pt x="1799428" y="1676927"/>
                  </a:lnTo>
                  <a:lnTo>
                    <a:pt x="1797835" y="1682468"/>
                  </a:lnTo>
                  <a:lnTo>
                    <a:pt x="1796241" y="1688008"/>
                  </a:lnTo>
                  <a:lnTo>
                    <a:pt x="1793452" y="1692361"/>
                  </a:lnTo>
                  <a:lnTo>
                    <a:pt x="1790663" y="1697110"/>
                  </a:lnTo>
                  <a:lnTo>
                    <a:pt x="1787476" y="1701859"/>
                  </a:lnTo>
                  <a:lnTo>
                    <a:pt x="1783890" y="1705421"/>
                  </a:lnTo>
                  <a:lnTo>
                    <a:pt x="1779508" y="1709378"/>
                  </a:lnTo>
                  <a:lnTo>
                    <a:pt x="1775524" y="1712544"/>
                  </a:lnTo>
                  <a:lnTo>
                    <a:pt x="1770743" y="1715315"/>
                  </a:lnTo>
                  <a:lnTo>
                    <a:pt x="1765563" y="1717689"/>
                  </a:lnTo>
                  <a:lnTo>
                    <a:pt x="1760384" y="1719668"/>
                  </a:lnTo>
                  <a:lnTo>
                    <a:pt x="1755204" y="1720855"/>
                  </a:lnTo>
                  <a:lnTo>
                    <a:pt x="1749627" y="1722042"/>
                  </a:lnTo>
                  <a:lnTo>
                    <a:pt x="1743650" y="1722438"/>
                  </a:lnTo>
                  <a:lnTo>
                    <a:pt x="1445637" y="1722438"/>
                  </a:lnTo>
                  <a:lnTo>
                    <a:pt x="1439661" y="1722042"/>
                  </a:lnTo>
                  <a:lnTo>
                    <a:pt x="1434083" y="1720855"/>
                  </a:lnTo>
                  <a:lnTo>
                    <a:pt x="1428904" y="1719668"/>
                  </a:lnTo>
                  <a:lnTo>
                    <a:pt x="1423724" y="1717689"/>
                  </a:lnTo>
                  <a:lnTo>
                    <a:pt x="1418545" y="1715315"/>
                  </a:lnTo>
                  <a:lnTo>
                    <a:pt x="1413764" y="1712544"/>
                  </a:lnTo>
                  <a:lnTo>
                    <a:pt x="1409780" y="1709378"/>
                  </a:lnTo>
                  <a:lnTo>
                    <a:pt x="1405397" y="1705421"/>
                  </a:lnTo>
                  <a:lnTo>
                    <a:pt x="1401811" y="1701859"/>
                  </a:lnTo>
                  <a:lnTo>
                    <a:pt x="1398624" y="1697110"/>
                  </a:lnTo>
                  <a:lnTo>
                    <a:pt x="1395835" y="1692361"/>
                  </a:lnTo>
                  <a:lnTo>
                    <a:pt x="1393046" y="1688008"/>
                  </a:lnTo>
                  <a:lnTo>
                    <a:pt x="1391453" y="1682468"/>
                  </a:lnTo>
                  <a:lnTo>
                    <a:pt x="1389859" y="1676927"/>
                  </a:lnTo>
                  <a:lnTo>
                    <a:pt x="1389062" y="1671387"/>
                  </a:lnTo>
                  <a:lnTo>
                    <a:pt x="1389062" y="1665451"/>
                  </a:lnTo>
                  <a:lnTo>
                    <a:pt x="1389062" y="1501217"/>
                  </a:lnTo>
                  <a:lnTo>
                    <a:pt x="1389062" y="1495280"/>
                  </a:lnTo>
                  <a:lnTo>
                    <a:pt x="1389859" y="1489740"/>
                  </a:lnTo>
                  <a:lnTo>
                    <a:pt x="1391453" y="1484200"/>
                  </a:lnTo>
                  <a:lnTo>
                    <a:pt x="1393046" y="1479451"/>
                  </a:lnTo>
                  <a:lnTo>
                    <a:pt x="1395835" y="1474306"/>
                  </a:lnTo>
                  <a:lnTo>
                    <a:pt x="1398624" y="1469557"/>
                  </a:lnTo>
                  <a:lnTo>
                    <a:pt x="1401811" y="1465204"/>
                  </a:lnTo>
                  <a:lnTo>
                    <a:pt x="1405397" y="1461246"/>
                  </a:lnTo>
                  <a:lnTo>
                    <a:pt x="1409780" y="1457289"/>
                  </a:lnTo>
                  <a:lnTo>
                    <a:pt x="1413764" y="1454123"/>
                  </a:lnTo>
                  <a:lnTo>
                    <a:pt x="1418545" y="1451748"/>
                  </a:lnTo>
                  <a:lnTo>
                    <a:pt x="1423724" y="1448978"/>
                  </a:lnTo>
                  <a:lnTo>
                    <a:pt x="1428904" y="1447000"/>
                  </a:lnTo>
                  <a:lnTo>
                    <a:pt x="1434083" y="1445812"/>
                  </a:lnTo>
                  <a:lnTo>
                    <a:pt x="1439661" y="1445021"/>
                  </a:lnTo>
                  <a:lnTo>
                    <a:pt x="1445637" y="1444625"/>
                  </a:lnTo>
                  <a:close/>
                  <a:moveTo>
                    <a:pt x="971098" y="1444625"/>
                  </a:moveTo>
                  <a:lnTo>
                    <a:pt x="1267674" y="1444625"/>
                  </a:lnTo>
                  <a:lnTo>
                    <a:pt x="1273224" y="1445021"/>
                  </a:lnTo>
                  <a:lnTo>
                    <a:pt x="1278775" y="1445812"/>
                  </a:lnTo>
                  <a:lnTo>
                    <a:pt x="1284326" y="1447000"/>
                  </a:lnTo>
                  <a:lnTo>
                    <a:pt x="1289481" y="1448978"/>
                  </a:lnTo>
                  <a:lnTo>
                    <a:pt x="1294635" y="1451748"/>
                  </a:lnTo>
                  <a:lnTo>
                    <a:pt x="1298996" y="1454123"/>
                  </a:lnTo>
                  <a:lnTo>
                    <a:pt x="1303358" y="1457289"/>
                  </a:lnTo>
                  <a:lnTo>
                    <a:pt x="1307719" y="1461246"/>
                  </a:lnTo>
                  <a:lnTo>
                    <a:pt x="1311288" y="1465204"/>
                  </a:lnTo>
                  <a:lnTo>
                    <a:pt x="1314459" y="1469557"/>
                  </a:lnTo>
                  <a:lnTo>
                    <a:pt x="1317235" y="1474306"/>
                  </a:lnTo>
                  <a:lnTo>
                    <a:pt x="1319614" y="1479451"/>
                  </a:lnTo>
                  <a:lnTo>
                    <a:pt x="1321596" y="1484200"/>
                  </a:lnTo>
                  <a:lnTo>
                    <a:pt x="1323182" y="1489740"/>
                  </a:lnTo>
                  <a:lnTo>
                    <a:pt x="1323975" y="1495280"/>
                  </a:lnTo>
                  <a:lnTo>
                    <a:pt x="1323975" y="1501217"/>
                  </a:lnTo>
                  <a:lnTo>
                    <a:pt x="1323975" y="1665451"/>
                  </a:lnTo>
                  <a:lnTo>
                    <a:pt x="1323975" y="1671387"/>
                  </a:lnTo>
                  <a:lnTo>
                    <a:pt x="1323182" y="1676927"/>
                  </a:lnTo>
                  <a:lnTo>
                    <a:pt x="1321596" y="1682468"/>
                  </a:lnTo>
                  <a:lnTo>
                    <a:pt x="1319614" y="1688008"/>
                  </a:lnTo>
                  <a:lnTo>
                    <a:pt x="1317235" y="1692361"/>
                  </a:lnTo>
                  <a:lnTo>
                    <a:pt x="1314459" y="1697110"/>
                  </a:lnTo>
                  <a:lnTo>
                    <a:pt x="1311288" y="1701859"/>
                  </a:lnTo>
                  <a:lnTo>
                    <a:pt x="1307719" y="1705421"/>
                  </a:lnTo>
                  <a:lnTo>
                    <a:pt x="1303358" y="1709378"/>
                  </a:lnTo>
                  <a:lnTo>
                    <a:pt x="1298996" y="1712544"/>
                  </a:lnTo>
                  <a:lnTo>
                    <a:pt x="1294635" y="1715315"/>
                  </a:lnTo>
                  <a:lnTo>
                    <a:pt x="1289481" y="1717689"/>
                  </a:lnTo>
                  <a:lnTo>
                    <a:pt x="1284326" y="1719668"/>
                  </a:lnTo>
                  <a:lnTo>
                    <a:pt x="1278775" y="1720855"/>
                  </a:lnTo>
                  <a:lnTo>
                    <a:pt x="1273224" y="1722042"/>
                  </a:lnTo>
                  <a:lnTo>
                    <a:pt x="1267674" y="1722438"/>
                  </a:lnTo>
                  <a:lnTo>
                    <a:pt x="971098" y="1722438"/>
                  </a:lnTo>
                  <a:lnTo>
                    <a:pt x="965151" y="1722042"/>
                  </a:lnTo>
                  <a:lnTo>
                    <a:pt x="959600" y="1720855"/>
                  </a:lnTo>
                  <a:lnTo>
                    <a:pt x="954049" y="1719668"/>
                  </a:lnTo>
                  <a:lnTo>
                    <a:pt x="949291" y="1717689"/>
                  </a:lnTo>
                  <a:lnTo>
                    <a:pt x="944137" y="1715315"/>
                  </a:lnTo>
                  <a:lnTo>
                    <a:pt x="939379" y="1712544"/>
                  </a:lnTo>
                  <a:lnTo>
                    <a:pt x="935414" y="1709378"/>
                  </a:lnTo>
                  <a:lnTo>
                    <a:pt x="931053" y="1705421"/>
                  </a:lnTo>
                  <a:lnTo>
                    <a:pt x="927088" y="1701859"/>
                  </a:lnTo>
                  <a:lnTo>
                    <a:pt x="924312" y="1697110"/>
                  </a:lnTo>
                  <a:lnTo>
                    <a:pt x="921140" y="1692361"/>
                  </a:lnTo>
                  <a:lnTo>
                    <a:pt x="918762" y="1688008"/>
                  </a:lnTo>
                  <a:lnTo>
                    <a:pt x="917176" y="1682468"/>
                  </a:lnTo>
                  <a:lnTo>
                    <a:pt x="915590" y="1676927"/>
                  </a:lnTo>
                  <a:lnTo>
                    <a:pt x="914400" y="1671387"/>
                  </a:lnTo>
                  <a:lnTo>
                    <a:pt x="914400" y="1665451"/>
                  </a:lnTo>
                  <a:lnTo>
                    <a:pt x="914400" y="1501217"/>
                  </a:lnTo>
                  <a:lnTo>
                    <a:pt x="914400" y="1495280"/>
                  </a:lnTo>
                  <a:lnTo>
                    <a:pt x="915590" y="1489740"/>
                  </a:lnTo>
                  <a:lnTo>
                    <a:pt x="917176" y="1484200"/>
                  </a:lnTo>
                  <a:lnTo>
                    <a:pt x="918762" y="1479451"/>
                  </a:lnTo>
                  <a:lnTo>
                    <a:pt x="921140" y="1474306"/>
                  </a:lnTo>
                  <a:lnTo>
                    <a:pt x="924312" y="1469557"/>
                  </a:lnTo>
                  <a:lnTo>
                    <a:pt x="927088" y="1465204"/>
                  </a:lnTo>
                  <a:lnTo>
                    <a:pt x="931053" y="1461246"/>
                  </a:lnTo>
                  <a:lnTo>
                    <a:pt x="935414" y="1457289"/>
                  </a:lnTo>
                  <a:lnTo>
                    <a:pt x="939379" y="1454123"/>
                  </a:lnTo>
                  <a:lnTo>
                    <a:pt x="944137" y="1451748"/>
                  </a:lnTo>
                  <a:lnTo>
                    <a:pt x="949291" y="1448978"/>
                  </a:lnTo>
                  <a:lnTo>
                    <a:pt x="954049" y="1447000"/>
                  </a:lnTo>
                  <a:lnTo>
                    <a:pt x="959600" y="1445812"/>
                  </a:lnTo>
                  <a:lnTo>
                    <a:pt x="965151" y="1445021"/>
                  </a:lnTo>
                  <a:lnTo>
                    <a:pt x="971098" y="1444625"/>
                  </a:lnTo>
                  <a:close/>
                  <a:moveTo>
                    <a:pt x="1787045" y="1350963"/>
                  </a:moveTo>
                  <a:lnTo>
                    <a:pt x="1913358" y="1350963"/>
                  </a:lnTo>
                  <a:lnTo>
                    <a:pt x="1913358" y="1366815"/>
                  </a:lnTo>
                  <a:lnTo>
                    <a:pt x="1914148" y="1381479"/>
                  </a:lnTo>
                  <a:lnTo>
                    <a:pt x="1915332" y="1395746"/>
                  </a:lnTo>
                  <a:lnTo>
                    <a:pt x="1917700" y="1409617"/>
                  </a:lnTo>
                  <a:lnTo>
                    <a:pt x="1910200" y="1412391"/>
                  </a:lnTo>
                  <a:lnTo>
                    <a:pt x="1903095" y="1414769"/>
                  </a:lnTo>
                  <a:lnTo>
                    <a:pt x="1896385" y="1418732"/>
                  </a:lnTo>
                  <a:lnTo>
                    <a:pt x="1890069" y="1422299"/>
                  </a:lnTo>
                  <a:lnTo>
                    <a:pt x="1883753" y="1427055"/>
                  </a:lnTo>
                  <a:lnTo>
                    <a:pt x="1877833" y="1431810"/>
                  </a:lnTo>
                  <a:lnTo>
                    <a:pt x="1872306" y="1437359"/>
                  </a:lnTo>
                  <a:lnTo>
                    <a:pt x="1867570" y="1442907"/>
                  </a:lnTo>
                  <a:lnTo>
                    <a:pt x="1863228" y="1448852"/>
                  </a:lnTo>
                  <a:lnTo>
                    <a:pt x="1859280" y="1455589"/>
                  </a:lnTo>
                  <a:lnTo>
                    <a:pt x="1856122" y="1462326"/>
                  </a:lnTo>
                  <a:lnTo>
                    <a:pt x="1852965" y="1469460"/>
                  </a:lnTo>
                  <a:lnTo>
                    <a:pt x="1850596" y="1476990"/>
                  </a:lnTo>
                  <a:lnTo>
                    <a:pt x="1849017" y="1484916"/>
                  </a:lnTo>
                  <a:lnTo>
                    <a:pt x="1847833" y="1492842"/>
                  </a:lnTo>
                  <a:lnTo>
                    <a:pt x="1847438" y="1500768"/>
                  </a:lnTo>
                  <a:lnTo>
                    <a:pt x="1847438" y="1628776"/>
                  </a:lnTo>
                  <a:lnTo>
                    <a:pt x="1837570" y="1628776"/>
                  </a:lnTo>
                  <a:lnTo>
                    <a:pt x="1837570" y="1500768"/>
                  </a:lnTo>
                  <a:lnTo>
                    <a:pt x="1837175" y="1492842"/>
                  </a:lnTo>
                  <a:lnTo>
                    <a:pt x="1836386" y="1485312"/>
                  </a:lnTo>
                  <a:lnTo>
                    <a:pt x="1834412" y="1478178"/>
                  </a:lnTo>
                  <a:lnTo>
                    <a:pt x="1832439" y="1470252"/>
                  </a:lnTo>
                  <a:lnTo>
                    <a:pt x="1830070" y="1463515"/>
                  </a:lnTo>
                  <a:lnTo>
                    <a:pt x="1826518" y="1456778"/>
                  </a:lnTo>
                  <a:lnTo>
                    <a:pt x="1822965" y="1450833"/>
                  </a:lnTo>
                  <a:lnTo>
                    <a:pt x="1818623" y="1444888"/>
                  </a:lnTo>
                  <a:lnTo>
                    <a:pt x="1813886" y="1438944"/>
                  </a:lnTo>
                  <a:lnTo>
                    <a:pt x="1809150" y="1433792"/>
                  </a:lnTo>
                  <a:lnTo>
                    <a:pt x="1803623" y="1428640"/>
                  </a:lnTo>
                  <a:lnTo>
                    <a:pt x="1798097" y="1424280"/>
                  </a:lnTo>
                  <a:lnTo>
                    <a:pt x="1791781" y="1420317"/>
                  </a:lnTo>
                  <a:lnTo>
                    <a:pt x="1785466" y="1416354"/>
                  </a:lnTo>
                  <a:lnTo>
                    <a:pt x="1778755" y="1413580"/>
                  </a:lnTo>
                  <a:lnTo>
                    <a:pt x="1771650" y="1411202"/>
                  </a:lnTo>
                  <a:lnTo>
                    <a:pt x="1774808" y="1406446"/>
                  </a:lnTo>
                  <a:lnTo>
                    <a:pt x="1777571" y="1401294"/>
                  </a:lnTo>
                  <a:lnTo>
                    <a:pt x="1779940" y="1394953"/>
                  </a:lnTo>
                  <a:lnTo>
                    <a:pt x="1782308" y="1388216"/>
                  </a:lnTo>
                  <a:lnTo>
                    <a:pt x="1784282" y="1380290"/>
                  </a:lnTo>
                  <a:lnTo>
                    <a:pt x="1785466" y="1371571"/>
                  </a:lnTo>
                  <a:lnTo>
                    <a:pt x="1786650" y="1361663"/>
                  </a:lnTo>
                  <a:lnTo>
                    <a:pt x="1787045" y="1350963"/>
                  </a:lnTo>
                  <a:close/>
                  <a:moveTo>
                    <a:pt x="1316831" y="1350963"/>
                  </a:moveTo>
                  <a:lnTo>
                    <a:pt x="1412875" y="1350963"/>
                  </a:lnTo>
                  <a:lnTo>
                    <a:pt x="1413272" y="1360950"/>
                  </a:lnTo>
                  <a:lnTo>
                    <a:pt x="1414066" y="1370138"/>
                  </a:lnTo>
                  <a:lnTo>
                    <a:pt x="1415653" y="1378527"/>
                  </a:lnTo>
                  <a:lnTo>
                    <a:pt x="1416844" y="1386116"/>
                  </a:lnTo>
                  <a:lnTo>
                    <a:pt x="1418828" y="1392907"/>
                  </a:lnTo>
                  <a:lnTo>
                    <a:pt x="1420813" y="1398900"/>
                  </a:lnTo>
                  <a:lnTo>
                    <a:pt x="1423194" y="1404492"/>
                  </a:lnTo>
                  <a:lnTo>
                    <a:pt x="1425575" y="1408886"/>
                  </a:lnTo>
                  <a:lnTo>
                    <a:pt x="1419622" y="1410884"/>
                  </a:lnTo>
                  <a:lnTo>
                    <a:pt x="1413272" y="1412881"/>
                  </a:lnTo>
                  <a:lnTo>
                    <a:pt x="1407716" y="1414878"/>
                  </a:lnTo>
                  <a:lnTo>
                    <a:pt x="1402556" y="1418074"/>
                  </a:lnTo>
                  <a:lnTo>
                    <a:pt x="1397000" y="1420870"/>
                  </a:lnTo>
                  <a:lnTo>
                    <a:pt x="1391841" y="1424466"/>
                  </a:lnTo>
                  <a:lnTo>
                    <a:pt x="1386681" y="1427661"/>
                  </a:lnTo>
                  <a:lnTo>
                    <a:pt x="1382316" y="1432056"/>
                  </a:lnTo>
                  <a:lnTo>
                    <a:pt x="1377950" y="1436050"/>
                  </a:lnTo>
                  <a:lnTo>
                    <a:pt x="1374378" y="1440844"/>
                  </a:lnTo>
                  <a:lnTo>
                    <a:pt x="1370410" y="1445638"/>
                  </a:lnTo>
                  <a:lnTo>
                    <a:pt x="1366441" y="1450431"/>
                  </a:lnTo>
                  <a:lnTo>
                    <a:pt x="1363663" y="1456024"/>
                  </a:lnTo>
                  <a:lnTo>
                    <a:pt x="1360885" y="1461616"/>
                  </a:lnTo>
                  <a:lnTo>
                    <a:pt x="1358106" y="1467209"/>
                  </a:lnTo>
                  <a:lnTo>
                    <a:pt x="1356519" y="1473201"/>
                  </a:lnTo>
                  <a:lnTo>
                    <a:pt x="1352947" y="1464413"/>
                  </a:lnTo>
                  <a:lnTo>
                    <a:pt x="1348978" y="1456423"/>
                  </a:lnTo>
                  <a:lnTo>
                    <a:pt x="1344216" y="1448833"/>
                  </a:lnTo>
                  <a:lnTo>
                    <a:pt x="1339056" y="1441643"/>
                  </a:lnTo>
                  <a:lnTo>
                    <a:pt x="1332706" y="1434852"/>
                  </a:lnTo>
                  <a:lnTo>
                    <a:pt x="1325960" y="1428860"/>
                  </a:lnTo>
                  <a:lnTo>
                    <a:pt x="1318816" y="1423267"/>
                  </a:lnTo>
                  <a:lnTo>
                    <a:pt x="1311275" y="1418873"/>
                  </a:lnTo>
                  <a:lnTo>
                    <a:pt x="1314053" y="1401696"/>
                  </a:lnTo>
                  <a:lnTo>
                    <a:pt x="1316038" y="1384918"/>
                  </a:lnTo>
                  <a:lnTo>
                    <a:pt x="1316435" y="1376130"/>
                  </a:lnTo>
                  <a:lnTo>
                    <a:pt x="1316831" y="1367741"/>
                  </a:lnTo>
                  <a:lnTo>
                    <a:pt x="1317228" y="1359352"/>
                  </a:lnTo>
                  <a:lnTo>
                    <a:pt x="1316831" y="1350963"/>
                  </a:lnTo>
                  <a:close/>
                  <a:moveTo>
                    <a:pt x="692943" y="1350963"/>
                  </a:moveTo>
                  <a:lnTo>
                    <a:pt x="941785" y="1350963"/>
                  </a:lnTo>
                  <a:lnTo>
                    <a:pt x="941785" y="1366815"/>
                  </a:lnTo>
                  <a:lnTo>
                    <a:pt x="942578" y="1381479"/>
                  </a:lnTo>
                  <a:lnTo>
                    <a:pt x="944166" y="1395746"/>
                  </a:lnTo>
                  <a:lnTo>
                    <a:pt x="946150" y="1409617"/>
                  </a:lnTo>
                  <a:lnTo>
                    <a:pt x="938610" y="1412391"/>
                  </a:lnTo>
                  <a:lnTo>
                    <a:pt x="931466" y="1414769"/>
                  </a:lnTo>
                  <a:lnTo>
                    <a:pt x="924719" y="1418732"/>
                  </a:lnTo>
                  <a:lnTo>
                    <a:pt x="917972" y="1422299"/>
                  </a:lnTo>
                  <a:lnTo>
                    <a:pt x="912019" y="1427055"/>
                  </a:lnTo>
                  <a:lnTo>
                    <a:pt x="906066" y="1431810"/>
                  </a:lnTo>
                  <a:lnTo>
                    <a:pt x="900906" y="1437359"/>
                  </a:lnTo>
                  <a:lnTo>
                    <a:pt x="896144" y="1442907"/>
                  </a:lnTo>
                  <a:lnTo>
                    <a:pt x="891381" y="1448852"/>
                  </a:lnTo>
                  <a:lnTo>
                    <a:pt x="887809" y="1455589"/>
                  </a:lnTo>
                  <a:lnTo>
                    <a:pt x="883841" y="1462326"/>
                  </a:lnTo>
                  <a:lnTo>
                    <a:pt x="881459" y="1469460"/>
                  </a:lnTo>
                  <a:lnTo>
                    <a:pt x="878681" y="1476990"/>
                  </a:lnTo>
                  <a:lnTo>
                    <a:pt x="877094" y="1484916"/>
                  </a:lnTo>
                  <a:lnTo>
                    <a:pt x="876300" y="1492842"/>
                  </a:lnTo>
                  <a:lnTo>
                    <a:pt x="875903" y="1500768"/>
                  </a:lnTo>
                  <a:lnTo>
                    <a:pt x="875903" y="1628776"/>
                  </a:lnTo>
                  <a:lnTo>
                    <a:pt x="692943" y="1628776"/>
                  </a:lnTo>
                  <a:lnTo>
                    <a:pt x="686990" y="1628776"/>
                  </a:lnTo>
                  <a:lnTo>
                    <a:pt x="681434" y="1627983"/>
                  </a:lnTo>
                  <a:lnTo>
                    <a:pt x="675878" y="1626002"/>
                  </a:lnTo>
                  <a:lnTo>
                    <a:pt x="671115" y="1624417"/>
                  </a:lnTo>
                  <a:lnTo>
                    <a:pt x="665956" y="1622039"/>
                  </a:lnTo>
                  <a:lnTo>
                    <a:pt x="661193" y="1618868"/>
                  </a:lnTo>
                  <a:lnTo>
                    <a:pt x="657224" y="1616094"/>
                  </a:lnTo>
                  <a:lnTo>
                    <a:pt x="652859" y="1612131"/>
                  </a:lnTo>
                  <a:lnTo>
                    <a:pt x="648890" y="1608168"/>
                  </a:lnTo>
                  <a:lnTo>
                    <a:pt x="646112" y="1603809"/>
                  </a:lnTo>
                  <a:lnTo>
                    <a:pt x="643334" y="1599053"/>
                  </a:lnTo>
                  <a:lnTo>
                    <a:pt x="640556" y="1594297"/>
                  </a:lnTo>
                  <a:lnTo>
                    <a:pt x="638968" y="1589145"/>
                  </a:lnTo>
                  <a:lnTo>
                    <a:pt x="637381" y="1583597"/>
                  </a:lnTo>
                  <a:lnTo>
                    <a:pt x="636587" y="1578048"/>
                  </a:lnTo>
                  <a:lnTo>
                    <a:pt x="636587" y="1572104"/>
                  </a:lnTo>
                  <a:lnTo>
                    <a:pt x="636587" y="1407635"/>
                  </a:lnTo>
                  <a:lnTo>
                    <a:pt x="636587" y="1401691"/>
                  </a:lnTo>
                  <a:lnTo>
                    <a:pt x="637381" y="1396142"/>
                  </a:lnTo>
                  <a:lnTo>
                    <a:pt x="638968" y="1390990"/>
                  </a:lnTo>
                  <a:lnTo>
                    <a:pt x="640556" y="1385442"/>
                  </a:lnTo>
                  <a:lnTo>
                    <a:pt x="643334" y="1380686"/>
                  </a:lnTo>
                  <a:lnTo>
                    <a:pt x="646112" y="1375534"/>
                  </a:lnTo>
                  <a:lnTo>
                    <a:pt x="648890" y="1371571"/>
                  </a:lnTo>
                  <a:lnTo>
                    <a:pt x="652859" y="1367608"/>
                  </a:lnTo>
                  <a:lnTo>
                    <a:pt x="657224" y="1364041"/>
                  </a:lnTo>
                  <a:lnTo>
                    <a:pt x="661193" y="1360474"/>
                  </a:lnTo>
                  <a:lnTo>
                    <a:pt x="665956" y="1357700"/>
                  </a:lnTo>
                  <a:lnTo>
                    <a:pt x="671115" y="1355322"/>
                  </a:lnTo>
                  <a:lnTo>
                    <a:pt x="675878" y="1353341"/>
                  </a:lnTo>
                  <a:lnTo>
                    <a:pt x="681434" y="1352152"/>
                  </a:lnTo>
                  <a:lnTo>
                    <a:pt x="686990" y="1351359"/>
                  </a:lnTo>
                  <a:lnTo>
                    <a:pt x="692943" y="1350963"/>
                  </a:lnTo>
                  <a:close/>
                  <a:moveTo>
                    <a:pt x="2082006" y="1166813"/>
                  </a:moveTo>
                  <a:lnTo>
                    <a:pt x="2083990" y="1169978"/>
                  </a:lnTo>
                  <a:lnTo>
                    <a:pt x="2086768" y="1172747"/>
                  </a:lnTo>
                  <a:lnTo>
                    <a:pt x="2089547" y="1175120"/>
                  </a:lnTo>
                  <a:lnTo>
                    <a:pt x="2093515" y="1176702"/>
                  </a:lnTo>
                  <a:lnTo>
                    <a:pt x="2096293" y="1177494"/>
                  </a:lnTo>
                  <a:lnTo>
                    <a:pt x="2100262" y="1177494"/>
                  </a:lnTo>
                  <a:lnTo>
                    <a:pt x="2107803" y="1177098"/>
                  </a:lnTo>
                  <a:lnTo>
                    <a:pt x="2116137" y="1176702"/>
                  </a:lnTo>
                  <a:lnTo>
                    <a:pt x="2125662" y="1177098"/>
                  </a:lnTo>
                  <a:lnTo>
                    <a:pt x="2135584" y="1177889"/>
                  </a:lnTo>
                  <a:lnTo>
                    <a:pt x="2144315" y="1179076"/>
                  </a:lnTo>
                  <a:lnTo>
                    <a:pt x="2152650" y="1180658"/>
                  </a:lnTo>
                  <a:lnTo>
                    <a:pt x="2161381" y="1183427"/>
                  </a:lnTo>
                  <a:lnTo>
                    <a:pt x="2169318" y="1186196"/>
                  </a:lnTo>
                  <a:lnTo>
                    <a:pt x="2176462" y="1189756"/>
                  </a:lnTo>
                  <a:lnTo>
                    <a:pt x="2183606" y="1193317"/>
                  </a:lnTo>
                  <a:lnTo>
                    <a:pt x="2190353" y="1197668"/>
                  </a:lnTo>
                  <a:lnTo>
                    <a:pt x="2196703" y="1202810"/>
                  </a:lnTo>
                  <a:lnTo>
                    <a:pt x="2202656" y="1208348"/>
                  </a:lnTo>
                  <a:lnTo>
                    <a:pt x="2207815" y="1213886"/>
                  </a:lnTo>
                  <a:lnTo>
                    <a:pt x="2212975" y="1220611"/>
                  </a:lnTo>
                  <a:lnTo>
                    <a:pt x="2217737" y="1227731"/>
                  </a:lnTo>
                  <a:lnTo>
                    <a:pt x="2222500" y="1234852"/>
                  </a:lnTo>
                  <a:lnTo>
                    <a:pt x="2226072" y="1243554"/>
                  </a:lnTo>
                  <a:lnTo>
                    <a:pt x="2231628" y="1256213"/>
                  </a:lnTo>
                  <a:lnTo>
                    <a:pt x="2236787" y="1268476"/>
                  </a:lnTo>
                  <a:lnTo>
                    <a:pt x="2240756" y="1280343"/>
                  </a:lnTo>
                  <a:lnTo>
                    <a:pt x="2244725" y="1291814"/>
                  </a:lnTo>
                  <a:lnTo>
                    <a:pt x="2247503" y="1302890"/>
                  </a:lnTo>
                  <a:lnTo>
                    <a:pt x="2250281" y="1313175"/>
                  </a:lnTo>
                  <a:lnTo>
                    <a:pt x="2252265" y="1323460"/>
                  </a:lnTo>
                  <a:lnTo>
                    <a:pt x="2253853" y="1333350"/>
                  </a:lnTo>
                  <a:lnTo>
                    <a:pt x="2254647" y="1342843"/>
                  </a:lnTo>
                  <a:lnTo>
                    <a:pt x="2255043" y="1352337"/>
                  </a:lnTo>
                  <a:lnTo>
                    <a:pt x="2255837" y="1361831"/>
                  </a:lnTo>
                  <a:lnTo>
                    <a:pt x="2255043" y="1371325"/>
                  </a:lnTo>
                  <a:lnTo>
                    <a:pt x="2254647" y="1380027"/>
                  </a:lnTo>
                  <a:lnTo>
                    <a:pt x="2253853" y="1389126"/>
                  </a:lnTo>
                  <a:lnTo>
                    <a:pt x="2252662" y="1398619"/>
                  </a:lnTo>
                  <a:lnTo>
                    <a:pt x="2251075" y="1408113"/>
                  </a:lnTo>
                  <a:lnTo>
                    <a:pt x="2245122" y="1407322"/>
                  </a:lnTo>
                  <a:lnTo>
                    <a:pt x="2239168" y="1406926"/>
                  </a:lnTo>
                  <a:lnTo>
                    <a:pt x="2220118" y="1406926"/>
                  </a:lnTo>
                  <a:lnTo>
                    <a:pt x="2219722" y="1396246"/>
                  </a:lnTo>
                  <a:lnTo>
                    <a:pt x="2219325" y="1385961"/>
                  </a:lnTo>
                  <a:lnTo>
                    <a:pt x="2218928" y="1382401"/>
                  </a:lnTo>
                  <a:lnTo>
                    <a:pt x="2218134" y="1379632"/>
                  </a:lnTo>
                  <a:lnTo>
                    <a:pt x="2216547" y="1377258"/>
                  </a:lnTo>
                  <a:lnTo>
                    <a:pt x="2214165" y="1374489"/>
                  </a:lnTo>
                  <a:lnTo>
                    <a:pt x="2212181" y="1372907"/>
                  </a:lnTo>
                  <a:lnTo>
                    <a:pt x="2209403" y="1371325"/>
                  </a:lnTo>
                  <a:lnTo>
                    <a:pt x="2206228" y="1370534"/>
                  </a:lnTo>
                  <a:lnTo>
                    <a:pt x="2203053" y="1369742"/>
                  </a:lnTo>
                  <a:lnTo>
                    <a:pt x="2199878" y="1369742"/>
                  </a:lnTo>
                  <a:lnTo>
                    <a:pt x="2196703" y="1370929"/>
                  </a:lnTo>
                  <a:lnTo>
                    <a:pt x="2193925" y="1372116"/>
                  </a:lnTo>
                  <a:lnTo>
                    <a:pt x="2191543" y="1373698"/>
                  </a:lnTo>
                  <a:lnTo>
                    <a:pt x="2189559" y="1376072"/>
                  </a:lnTo>
                  <a:lnTo>
                    <a:pt x="2187178" y="1378841"/>
                  </a:lnTo>
                  <a:lnTo>
                    <a:pt x="2185987" y="1381214"/>
                  </a:lnTo>
                  <a:lnTo>
                    <a:pt x="2185590" y="1384774"/>
                  </a:lnTo>
                  <a:lnTo>
                    <a:pt x="2184003" y="1395455"/>
                  </a:lnTo>
                  <a:lnTo>
                    <a:pt x="2182018" y="1406926"/>
                  </a:lnTo>
                  <a:lnTo>
                    <a:pt x="2013743" y="1406926"/>
                  </a:lnTo>
                  <a:lnTo>
                    <a:pt x="2010965" y="1399015"/>
                  </a:lnTo>
                  <a:lnTo>
                    <a:pt x="2009775" y="1395850"/>
                  </a:lnTo>
                  <a:lnTo>
                    <a:pt x="2008584" y="1393477"/>
                  </a:lnTo>
                  <a:lnTo>
                    <a:pt x="2006600" y="1391499"/>
                  </a:lnTo>
                  <a:lnTo>
                    <a:pt x="2003822" y="1389126"/>
                  </a:lnTo>
                  <a:lnTo>
                    <a:pt x="2001440" y="1387939"/>
                  </a:lnTo>
                  <a:lnTo>
                    <a:pt x="1998662" y="1387148"/>
                  </a:lnTo>
                  <a:lnTo>
                    <a:pt x="1995090" y="1386752"/>
                  </a:lnTo>
                  <a:lnTo>
                    <a:pt x="1992312" y="1386752"/>
                  </a:lnTo>
                  <a:lnTo>
                    <a:pt x="1988740" y="1387543"/>
                  </a:lnTo>
                  <a:lnTo>
                    <a:pt x="1986359" y="1388730"/>
                  </a:lnTo>
                  <a:lnTo>
                    <a:pt x="1983581" y="1390708"/>
                  </a:lnTo>
                  <a:lnTo>
                    <a:pt x="1981597" y="1393081"/>
                  </a:lnTo>
                  <a:lnTo>
                    <a:pt x="1980009" y="1395455"/>
                  </a:lnTo>
                  <a:lnTo>
                    <a:pt x="1978818" y="1398224"/>
                  </a:lnTo>
                  <a:lnTo>
                    <a:pt x="1978025" y="1400993"/>
                  </a:lnTo>
                  <a:lnTo>
                    <a:pt x="1978025" y="1404553"/>
                  </a:lnTo>
                  <a:lnTo>
                    <a:pt x="1978025" y="1406926"/>
                  </a:lnTo>
                  <a:lnTo>
                    <a:pt x="1952625" y="1406926"/>
                  </a:lnTo>
                  <a:lnTo>
                    <a:pt x="1949847" y="1390708"/>
                  </a:lnTo>
                  <a:lnTo>
                    <a:pt x="1949053" y="1382005"/>
                  </a:lnTo>
                  <a:lnTo>
                    <a:pt x="1948259" y="1373698"/>
                  </a:lnTo>
                  <a:lnTo>
                    <a:pt x="1947862" y="1364996"/>
                  </a:lnTo>
                  <a:lnTo>
                    <a:pt x="1947862" y="1355897"/>
                  </a:lnTo>
                  <a:lnTo>
                    <a:pt x="1948259" y="1346404"/>
                  </a:lnTo>
                  <a:lnTo>
                    <a:pt x="1949053" y="1337305"/>
                  </a:lnTo>
                  <a:lnTo>
                    <a:pt x="1950243" y="1327020"/>
                  </a:lnTo>
                  <a:lnTo>
                    <a:pt x="1952228" y="1316736"/>
                  </a:lnTo>
                  <a:lnTo>
                    <a:pt x="1954609" y="1305659"/>
                  </a:lnTo>
                  <a:lnTo>
                    <a:pt x="1958181" y="1294188"/>
                  </a:lnTo>
                  <a:lnTo>
                    <a:pt x="1961356" y="1282716"/>
                  </a:lnTo>
                  <a:lnTo>
                    <a:pt x="1966118" y="1270453"/>
                  </a:lnTo>
                  <a:lnTo>
                    <a:pt x="1971675" y="1257399"/>
                  </a:lnTo>
                  <a:lnTo>
                    <a:pt x="1977231" y="1243554"/>
                  </a:lnTo>
                  <a:lnTo>
                    <a:pt x="1980803" y="1237225"/>
                  </a:lnTo>
                  <a:lnTo>
                    <a:pt x="1984772" y="1230896"/>
                  </a:lnTo>
                  <a:lnTo>
                    <a:pt x="1988740" y="1224567"/>
                  </a:lnTo>
                  <a:lnTo>
                    <a:pt x="1993106" y="1218238"/>
                  </a:lnTo>
                  <a:lnTo>
                    <a:pt x="1994693" y="1215864"/>
                  </a:lnTo>
                  <a:lnTo>
                    <a:pt x="1996281" y="1213491"/>
                  </a:lnTo>
                  <a:lnTo>
                    <a:pt x="2001440" y="1208744"/>
                  </a:lnTo>
                  <a:lnTo>
                    <a:pt x="2006600" y="1203601"/>
                  </a:lnTo>
                  <a:lnTo>
                    <a:pt x="2011362" y="1198855"/>
                  </a:lnTo>
                  <a:lnTo>
                    <a:pt x="2016522" y="1194899"/>
                  </a:lnTo>
                  <a:lnTo>
                    <a:pt x="2022078" y="1190943"/>
                  </a:lnTo>
                  <a:lnTo>
                    <a:pt x="2027634" y="1186987"/>
                  </a:lnTo>
                  <a:lnTo>
                    <a:pt x="2033190" y="1184218"/>
                  </a:lnTo>
                  <a:lnTo>
                    <a:pt x="2038350" y="1181449"/>
                  </a:lnTo>
                  <a:lnTo>
                    <a:pt x="2043906" y="1178285"/>
                  </a:lnTo>
                  <a:lnTo>
                    <a:pt x="2049859" y="1176307"/>
                  </a:lnTo>
                  <a:lnTo>
                    <a:pt x="2060972" y="1171956"/>
                  </a:lnTo>
                  <a:lnTo>
                    <a:pt x="2071290" y="1169187"/>
                  </a:lnTo>
                  <a:lnTo>
                    <a:pt x="2082006" y="1166813"/>
                  </a:lnTo>
                  <a:close/>
                  <a:moveTo>
                    <a:pt x="1110232" y="1166813"/>
                  </a:moveTo>
                  <a:lnTo>
                    <a:pt x="1112219" y="1169978"/>
                  </a:lnTo>
                  <a:lnTo>
                    <a:pt x="1115000" y="1172747"/>
                  </a:lnTo>
                  <a:lnTo>
                    <a:pt x="1118179" y="1175120"/>
                  </a:lnTo>
                  <a:lnTo>
                    <a:pt x="1121359" y="1176702"/>
                  </a:lnTo>
                  <a:lnTo>
                    <a:pt x="1124935" y="1177494"/>
                  </a:lnTo>
                  <a:lnTo>
                    <a:pt x="1128114" y="1177494"/>
                  </a:lnTo>
                  <a:lnTo>
                    <a:pt x="1136062" y="1177098"/>
                  </a:lnTo>
                  <a:lnTo>
                    <a:pt x="1144407" y="1176702"/>
                  </a:lnTo>
                  <a:lnTo>
                    <a:pt x="1154342" y="1177098"/>
                  </a:lnTo>
                  <a:lnTo>
                    <a:pt x="1163879" y="1177889"/>
                  </a:lnTo>
                  <a:lnTo>
                    <a:pt x="1173019" y="1179076"/>
                  </a:lnTo>
                  <a:lnTo>
                    <a:pt x="1181364" y="1180658"/>
                  </a:lnTo>
                  <a:lnTo>
                    <a:pt x="1189709" y="1183427"/>
                  </a:lnTo>
                  <a:lnTo>
                    <a:pt x="1197259" y="1186196"/>
                  </a:lnTo>
                  <a:lnTo>
                    <a:pt x="1204810" y="1189756"/>
                  </a:lnTo>
                  <a:lnTo>
                    <a:pt x="1211963" y="1193317"/>
                  </a:lnTo>
                  <a:lnTo>
                    <a:pt x="1218718" y="1197668"/>
                  </a:lnTo>
                  <a:lnTo>
                    <a:pt x="1225077" y="1202810"/>
                  </a:lnTo>
                  <a:lnTo>
                    <a:pt x="1231037" y="1208348"/>
                  </a:lnTo>
                  <a:lnTo>
                    <a:pt x="1236601" y="1213886"/>
                  </a:lnTo>
                  <a:lnTo>
                    <a:pt x="1241767" y="1220611"/>
                  </a:lnTo>
                  <a:lnTo>
                    <a:pt x="1246138" y="1227731"/>
                  </a:lnTo>
                  <a:lnTo>
                    <a:pt x="1250907" y="1234852"/>
                  </a:lnTo>
                  <a:lnTo>
                    <a:pt x="1254881" y="1243554"/>
                  </a:lnTo>
                  <a:lnTo>
                    <a:pt x="1260444" y="1256213"/>
                  </a:lnTo>
                  <a:lnTo>
                    <a:pt x="1265213" y="1268476"/>
                  </a:lnTo>
                  <a:lnTo>
                    <a:pt x="1269584" y="1280343"/>
                  </a:lnTo>
                  <a:lnTo>
                    <a:pt x="1273160" y="1291814"/>
                  </a:lnTo>
                  <a:lnTo>
                    <a:pt x="1276339" y="1302890"/>
                  </a:lnTo>
                  <a:lnTo>
                    <a:pt x="1278724" y="1313175"/>
                  </a:lnTo>
                  <a:lnTo>
                    <a:pt x="1281108" y="1323460"/>
                  </a:lnTo>
                  <a:lnTo>
                    <a:pt x="1282300" y="1333350"/>
                  </a:lnTo>
                  <a:lnTo>
                    <a:pt x="1283492" y="1342843"/>
                  </a:lnTo>
                  <a:lnTo>
                    <a:pt x="1283890" y="1352337"/>
                  </a:lnTo>
                  <a:lnTo>
                    <a:pt x="1284287" y="1361831"/>
                  </a:lnTo>
                  <a:lnTo>
                    <a:pt x="1283890" y="1371325"/>
                  </a:lnTo>
                  <a:lnTo>
                    <a:pt x="1283492" y="1380027"/>
                  </a:lnTo>
                  <a:lnTo>
                    <a:pt x="1282300" y="1389126"/>
                  </a:lnTo>
                  <a:lnTo>
                    <a:pt x="1281506" y="1398619"/>
                  </a:lnTo>
                  <a:lnTo>
                    <a:pt x="1279519" y="1408113"/>
                  </a:lnTo>
                  <a:lnTo>
                    <a:pt x="1273558" y="1407322"/>
                  </a:lnTo>
                  <a:lnTo>
                    <a:pt x="1267994" y="1406926"/>
                  </a:lnTo>
                  <a:lnTo>
                    <a:pt x="1248920" y="1406926"/>
                  </a:lnTo>
                  <a:lnTo>
                    <a:pt x="1248125" y="1385961"/>
                  </a:lnTo>
                  <a:lnTo>
                    <a:pt x="1247728" y="1382401"/>
                  </a:lnTo>
                  <a:lnTo>
                    <a:pt x="1246138" y="1379632"/>
                  </a:lnTo>
                  <a:lnTo>
                    <a:pt x="1244946" y="1377258"/>
                  </a:lnTo>
                  <a:lnTo>
                    <a:pt x="1242959" y="1374489"/>
                  </a:lnTo>
                  <a:lnTo>
                    <a:pt x="1240575" y="1372907"/>
                  </a:lnTo>
                  <a:lnTo>
                    <a:pt x="1237793" y="1371325"/>
                  </a:lnTo>
                  <a:lnTo>
                    <a:pt x="1235011" y="1370534"/>
                  </a:lnTo>
                  <a:lnTo>
                    <a:pt x="1231435" y="1369742"/>
                  </a:lnTo>
                  <a:lnTo>
                    <a:pt x="1228653" y="1369742"/>
                  </a:lnTo>
                  <a:lnTo>
                    <a:pt x="1225077" y="1370929"/>
                  </a:lnTo>
                  <a:lnTo>
                    <a:pt x="1222692" y="1372116"/>
                  </a:lnTo>
                  <a:lnTo>
                    <a:pt x="1220308" y="1373698"/>
                  </a:lnTo>
                  <a:lnTo>
                    <a:pt x="1217526" y="1376072"/>
                  </a:lnTo>
                  <a:lnTo>
                    <a:pt x="1215937" y="1378841"/>
                  </a:lnTo>
                  <a:lnTo>
                    <a:pt x="1214745" y="1381214"/>
                  </a:lnTo>
                  <a:lnTo>
                    <a:pt x="1214347" y="1384774"/>
                  </a:lnTo>
                  <a:lnTo>
                    <a:pt x="1211963" y="1395455"/>
                  </a:lnTo>
                  <a:lnTo>
                    <a:pt x="1209976" y="1406926"/>
                  </a:lnTo>
                  <a:lnTo>
                    <a:pt x="1041881" y="1406926"/>
                  </a:lnTo>
                  <a:lnTo>
                    <a:pt x="1039497" y="1399015"/>
                  </a:lnTo>
                  <a:lnTo>
                    <a:pt x="1038305" y="1395850"/>
                  </a:lnTo>
                  <a:lnTo>
                    <a:pt x="1036715" y="1393477"/>
                  </a:lnTo>
                  <a:lnTo>
                    <a:pt x="1034728" y="1391499"/>
                  </a:lnTo>
                  <a:lnTo>
                    <a:pt x="1032344" y="1389126"/>
                  </a:lnTo>
                  <a:lnTo>
                    <a:pt x="1029960" y="1387939"/>
                  </a:lnTo>
                  <a:lnTo>
                    <a:pt x="1026780" y="1387148"/>
                  </a:lnTo>
                  <a:lnTo>
                    <a:pt x="1023601" y="1386752"/>
                  </a:lnTo>
                  <a:lnTo>
                    <a:pt x="1020422" y="1386752"/>
                  </a:lnTo>
                  <a:lnTo>
                    <a:pt x="1017243" y="1387543"/>
                  </a:lnTo>
                  <a:lnTo>
                    <a:pt x="1014461" y="1388730"/>
                  </a:lnTo>
                  <a:lnTo>
                    <a:pt x="1012077" y="1390708"/>
                  </a:lnTo>
                  <a:lnTo>
                    <a:pt x="1010090" y="1393081"/>
                  </a:lnTo>
                  <a:lnTo>
                    <a:pt x="1008103" y="1395455"/>
                  </a:lnTo>
                  <a:lnTo>
                    <a:pt x="1006911" y="1398224"/>
                  </a:lnTo>
                  <a:lnTo>
                    <a:pt x="1006116" y="1400993"/>
                  </a:lnTo>
                  <a:lnTo>
                    <a:pt x="1006116" y="1404553"/>
                  </a:lnTo>
                  <a:lnTo>
                    <a:pt x="1006116" y="1406926"/>
                  </a:lnTo>
                  <a:lnTo>
                    <a:pt x="980684" y="1406926"/>
                  </a:lnTo>
                  <a:lnTo>
                    <a:pt x="978299" y="1390708"/>
                  </a:lnTo>
                  <a:lnTo>
                    <a:pt x="977107" y="1382005"/>
                  </a:lnTo>
                  <a:lnTo>
                    <a:pt x="976710" y="1373698"/>
                  </a:lnTo>
                  <a:lnTo>
                    <a:pt x="976312" y="1364996"/>
                  </a:lnTo>
                  <a:lnTo>
                    <a:pt x="976312" y="1355897"/>
                  </a:lnTo>
                  <a:lnTo>
                    <a:pt x="976710" y="1346404"/>
                  </a:lnTo>
                  <a:lnTo>
                    <a:pt x="977504" y="1337305"/>
                  </a:lnTo>
                  <a:lnTo>
                    <a:pt x="978697" y="1327020"/>
                  </a:lnTo>
                  <a:lnTo>
                    <a:pt x="980286" y="1316736"/>
                  </a:lnTo>
                  <a:lnTo>
                    <a:pt x="983068" y="1305659"/>
                  </a:lnTo>
                  <a:lnTo>
                    <a:pt x="985850" y="1294188"/>
                  </a:lnTo>
                  <a:lnTo>
                    <a:pt x="989823" y="1282716"/>
                  </a:lnTo>
                  <a:lnTo>
                    <a:pt x="994195" y="1270453"/>
                  </a:lnTo>
                  <a:lnTo>
                    <a:pt x="999758" y="1257399"/>
                  </a:lnTo>
                  <a:lnTo>
                    <a:pt x="1005719" y="1243554"/>
                  </a:lnTo>
                  <a:lnTo>
                    <a:pt x="1008898" y="1237225"/>
                  </a:lnTo>
                  <a:lnTo>
                    <a:pt x="1012872" y="1230500"/>
                  </a:lnTo>
                  <a:lnTo>
                    <a:pt x="1016846" y="1224567"/>
                  </a:lnTo>
                  <a:lnTo>
                    <a:pt x="1021217" y="1218238"/>
                  </a:lnTo>
                  <a:lnTo>
                    <a:pt x="1023204" y="1215864"/>
                  </a:lnTo>
                  <a:lnTo>
                    <a:pt x="1024793" y="1213491"/>
                  </a:lnTo>
                  <a:lnTo>
                    <a:pt x="1029960" y="1208744"/>
                  </a:lnTo>
                  <a:lnTo>
                    <a:pt x="1034331" y="1203601"/>
                  </a:lnTo>
                  <a:lnTo>
                    <a:pt x="1039894" y="1198855"/>
                  </a:lnTo>
                  <a:lnTo>
                    <a:pt x="1045060" y="1194899"/>
                  </a:lnTo>
                  <a:lnTo>
                    <a:pt x="1050624" y="1190943"/>
                  </a:lnTo>
                  <a:lnTo>
                    <a:pt x="1055790" y="1186987"/>
                  </a:lnTo>
                  <a:lnTo>
                    <a:pt x="1061353" y="1184218"/>
                  </a:lnTo>
                  <a:lnTo>
                    <a:pt x="1066917" y="1181449"/>
                  </a:lnTo>
                  <a:lnTo>
                    <a:pt x="1072480" y="1178285"/>
                  </a:lnTo>
                  <a:lnTo>
                    <a:pt x="1078043" y="1176307"/>
                  </a:lnTo>
                  <a:lnTo>
                    <a:pt x="1089170" y="1171956"/>
                  </a:lnTo>
                  <a:lnTo>
                    <a:pt x="1099900" y="1169187"/>
                  </a:lnTo>
                  <a:lnTo>
                    <a:pt x="1110232" y="1166813"/>
                  </a:lnTo>
                  <a:close/>
                  <a:moveTo>
                    <a:pt x="1601784" y="1141413"/>
                  </a:moveTo>
                  <a:lnTo>
                    <a:pt x="1608513" y="1141413"/>
                  </a:lnTo>
                  <a:lnTo>
                    <a:pt x="1616826" y="1141413"/>
                  </a:lnTo>
                  <a:lnTo>
                    <a:pt x="1628701" y="1141809"/>
                  </a:lnTo>
                  <a:lnTo>
                    <a:pt x="1639785" y="1142996"/>
                  </a:lnTo>
                  <a:lnTo>
                    <a:pt x="1644139" y="1143392"/>
                  </a:lnTo>
                  <a:lnTo>
                    <a:pt x="1656410" y="1145766"/>
                  </a:lnTo>
                  <a:lnTo>
                    <a:pt x="1668285" y="1149327"/>
                  </a:lnTo>
                  <a:lnTo>
                    <a:pt x="1673431" y="1150910"/>
                  </a:lnTo>
                  <a:lnTo>
                    <a:pt x="1682140" y="1154075"/>
                  </a:lnTo>
                  <a:lnTo>
                    <a:pt x="1690453" y="1157241"/>
                  </a:lnTo>
                  <a:lnTo>
                    <a:pt x="1694807" y="1158823"/>
                  </a:lnTo>
                  <a:lnTo>
                    <a:pt x="1703516" y="1163572"/>
                  </a:lnTo>
                  <a:lnTo>
                    <a:pt x="1711828" y="1167924"/>
                  </a:lnTo>
                  <a:lnTo>
                    <a:pt x="1714995" y="1169903"/>
                  </a:lnTo>
                  <a:lnTo>
                    <a:pt x="1726079" y="1177421"/>
                  </a:lnTo>
                  <a:lnTo>
                    <a:pt x="1729245" y="1179399"/>
                  </a:lnTo>
                  <a:lnTo>
                    <a:pt x="1739142" y="1186918"/>
                  </a:lnTo>
                  <a:lnTo>
                    <a:pt x="1740329" y="1188105"/>
                  </a:lnTo>
                  <a:lnTo>
                    <a:pt x="1745475" y="1192853"/>
                  </a:lnTo>
                  <a:lnTo>
                    <a:pt x="1747058" y="1194436"/>
                  </a:lnTo>
                  <a:lnTo>
                    <a:pt x="1748642" y="1196018"/>
                  </a:lnTo>
                  <a:lnTo>
                    <a:pt x="1743100" y="1240732"/>
                  </a:lnTo>
                  <a:lnTo>
                    <a:pt x="1739142" y="1274761"/>
                  </a:lnTo>
                  <a:lnTo>
                    <a:pt x="1736766" y="1296128"/>
                  </a:lnTo>
                  <a:lnTo>
                    <a:pt x="1738746" y="1294150"/>
                  </a:lnTo>
                  <a:lnTo>
                    <a:pt x="1739537" y="1293358"/>
                  </a:lnTo>
                  <a:lnTo>
                    <a:pt x="1740725" y="1293358"/>
                  </a:lnTo>
                  <a:lnTo>
                    <a:pt x="1741912" y="1293754"/>
                  </a:lnTo>
                  <a:lnTo>
                    <a:pt x="1743100" y="1294150"/>
                  </a:lnTo>
                  <a:lnTo>
                    <a:pt x="1744288" y="1295733"/>
                  </a:lnTo>
                  <a:lnTo>
                    <a:pt x="1745079" y="1297315"/>
                  </a:lnTo>
                  <a:lnTo>
                    <a:pt x="1747454" y="1301668"/>
                  </a:lnTo>
                  <a:lnTo>
                    <a:pt x="1749038" y="1307603"/>
                  </a:lnTo>
                  <a:lnTo>
                    <a:pt x="1750621" y="1315121"/>
                  </a:lnTo>
                  <a:lnTo>
                    <a:pt x="1751809" y="1323827"/>
                  </a:lnTo>
                  <a:lnTo>
                    <a:pt x="1752204" y="1332928"/>
                  </a:lnTo>
                  <a:lnTo>
                    <a:pt x="1752600" y="1343216"/>
                  </a:lnTo>
                  <a:lnTo>
                    <a:pt x="1752204" y="1352712"/>
                  </a:lnTo>
                  <a:lnTo>
                    <a:pt x="1751809" y="1361813"/>
                  </a:lnTo>
                  <a:lnTo>
                    <a:pt x="1750621" y="1370518"/>
                  </a:lnTo>
                  <a:lnTo>
                    <a:pt x="1749038" y="1378036"/>
                  </a:lnTo>
                  <a:lnTo>
                    <a:pt x="1747454" y="1383972"/>
                  </a:lnTo>
                  <a:lnTo>
                    <a:pt x="1745079" y="1388324"/>
                  </a:lnTo>
                  <a:lnTo>
                    <a:pt x="1744288" y="1390303"/>
                  </a:lnTo>
                  <a:lnTo>
                    <a:pt x="1743100" y="1391490"/>
                  </a:lnTo>
                  <a:lnTo>
                    <a:pt x="1741912" y="1391886"/>
                  </a:lnTo>
                  <a:lnTo>
                    <a:pt x="1740725" y="1392281"/>
                  </a:lnTo>
                  <a:lnTo>
                    <a:pt x="1739142" y="1391886"/>
                  </a:lnTo>
                  <a:lnTo>
                    <a:pt x="1737954" y="1391094"/>
                  </a:lnTo>
                  <a:lnTo>
                    <a:pt x="1736766" y="1389511"/>
                  </a:lnTo>
                  <a:lnTo>
                    <a:pt x="1735975" y="1387929"/>
                  </a:lnTo>
                  <a:lnTo>
                    <a:pt x="1733996" y="1382785"/>
                  </a:lnTo>
                  <a:lnTo>
                    <a:pt x="1731620" y="1376849"/>
                  </a:lnTo>
                  <a:lnTo>
                    <a:pt x="1730829" y="1384367"/>
                  </a:lnTo>
                  <a:lnTo>
                    <a:pt x="1729641" y="1391886"/>
                  </a:lnTo>
                  <a:lnTo>
                    <a:pt x="1725683" y="1406526"/>
                  </a:lnTo>
                  <a:lnTo>
                    <a:pt x="1475905" y="1406526"/>
                  </a:lnTo>
                  <a:lnTo>
                    <a:pt x="1471551" y="1394260"/>
                  </a:lnTo>
                  <a:lnTo>
                    <a:pt x="1469968" y="1388324"/>
                  </a:lnTo>
                  <a:lnTo>
                    <a:pt x="1467592" y="1381993"/>
                  </a:lnTo>
                  <a:lnTo>
                    <a:pt x="1466009" y="1387137"/>
                  </a:lnTo>
                  <a:lnTo>
                    <a:pt x="1464426" y="1391490"/>
                  </a:lnTo>
                  <a:lnTo>
                    <a:pt x="1463238" y="1392677"/>
                  </a:lnTo>
                  <a:lnTo>
                    <a:pt x="1462051" y="1393864"/>
                  </a:lnTo>
                  <a:lnTo>
                    <a:pt x="1460863" y="1394260"/>
                  </a:lnTo>
                  <a:lnTo>
                    <a:pt x="1459676" y="1394655"/>
                  </a:lnTo>
                  <a:lnTo>
                    <a:pt x="1458884" y="1394260"/>
                  </a:lnTo>
                  <a:lnTo>
                    <a:pt x="1457696" y="1393468"/>
                  </a:lnTo>
                  <a:lnTo>
                    <a:pt x="1456509" y="1392281"/>
                  </a:lnTo>
                  <a:lnTo>
                    <a:pt x="1454925" y="1391094"/>
                  </a:lnTo>
                  <a:lnTo>
                    <a:pt x="1452946" y="1386346"/>
                  </a:lnTo>
                  <a:lnTo>
                    <a:pt x="1451363" y="1380015"/>
                  </a:lnTo>
                  <a:lnTo>
                    <a:pt x="1450175" y="1372892"/>
                  </a:lnTo>
                  <a:lnTo>
                    <a:pt x="1448592" y="1364583"/>
                  </a:lnTo>
                  <a:lnTo>
                    <a:pt x="1447800" y="1355086"/>
                  </a:lnTo>
                  <a:lnTo>
                    <a:pt x="1447800" y="1345194"/>
                  </a:lnTo>
                  <a:lnTo>
                    <a:pt x="1447800" y="1334906"/>
                  </a:lnTo>
                  <a:lnTo>
                    <a:pt x="1448592" y="1325805"/>
                  </a:lnTo>
                  <a:lnTo>
                    <a:pt x="1450175" y="1317496"/>
                  </a:lnTo>
                  <a:lnTo>
                    <a:pt x="1451363" y="1310373"/>
                  </a:lnTo>
                  <a:lnTo>
                    <a:pt x="1452946" y="1304438"/>
                  </a:lnTo>
                  <a:lnTo>
                    <a:pt x="1454925" y="1299689"/>
                  </a:lnTo>
                  <a:lnTo>
                    <a:pt x="1456509" y="1298107"/>
                  </a:lnTo>
                  <a:lnTo>
                    <a:pt x="1457696" y="1296920"/>
                  </a:lnTo>
                  <a:lnTo>
                    <a:pt x="1458884" y="1296128"/>
                  </a:lnTo>
                  <a:lnTo>
                    <a:pt x="1459676" y="1296128"/>
                  </a:lnTo>
                  <a:lnTo>
                    <a:pt x="1460467" y="1296128"/>
                  </a:lnTo>
                  <a:lnTo>
                    <a:pt x="1461259" y="1296524"/>
                  </a:lnTo>
                  <a:lnTo>
                    <a:pt x="1462051" y="1283466"/>
                  </a:lnTo>
                  <a:lnTo>
                    <a:pt x="1462446" y="1277531"/>
                  </a:lnTo>
                  <a:lnTo>
                    <a:pt x="1464030" y="1271991"/>
                  </a:lnTo>
                  <a:lnTo>
                    <a:pt x="1462051" y="1258142"/>
                  </a:lnTo>
                  <a:lnTo>
                    <a:pt x="1460071" y="1245480"/>
                  </a:lnTo>
                  <a:lnTo>
                    <a:pt x="1456905" y="1223717"/>
                  </a:lnTo>
                  <a:lnTo>
                    <a:pt x="1453738" y="1208681"/>
                  </a:lnTo>
                  <a:lnTo>
                    <a:pt x="1452550" y="1203537"/>
                  </a:lnTo>
                  <a:lnTo>
                    <a:pt x="1458488" y="1199975"/>
                  </a:lnTo>
                  <a:lnTo>
                    <a:pt x="1465217" y="1196018"/>
                  </a:lnTo>
                  <a:lnTo>
                    <a:pt x="1471551" y="1191270"/>
                  </a:lnTo>
                  <a:lnTo>
                    <a:pt x="1477884" y="1186522"/>
                  </a:lnTo>
                  <a:lnTo>
                    <a:pt x="1489760" y="1177421"/>
                  </a:lnTo>
                  <a:lnTo>
                    <a:pt x="1495302" y="1173464"/>
                  </a:lnTo>
                  <a:lnTo>
                    <a:pt x="1500843" y="1170299"/>
                  </a:lnTo>
                  <a:lnTo>
                    <a:pt x="1515490" y="1163176"/>
                  </a:lnTo>
                  <a:lnTo>
                    <a:pt x="1530136" y="1157241"/>
                  </a:lnTo>
                  <a:lnTo>
                    <a:pt x="1539636" y="1154075"/>
                  </a:lnTo>
                  <a:lnTo>
                    <a:pt x="1548741" y="1150910"/>
                  </a:lnTo>
                  <a:lnTo>
                    <a:pt x="1558241" y="1148536"/>
                  </a:lnTo>
                  <a:lnTo>
                    <a:pt x="1568533" y="1145766"/>
                  </a:lnTo>
                  <a:lnTo>
                    <a:pt x="1576450" y="1144183"/>
                  </a:lnTo>
                  <a:lnTo>
                    <a:pt x="1583971" y="1142996"/>
                  </a:lnTo>
                  <a:lnTo>
                    <a:pt x="1594658" y="1142204"/>
                  </a:lnTo>
                  <a:lnTo>
                    <a:pt x="1601784" y="1141413"/>
                  </a:lnTo>
                  <a:close/>
                  <a:moveTo>
                    <a:pt x="1832358" y="1052513"/>
                  </a:moveTo>
                  <a:lnTo>
                    <a:pt x="1843104" y="1052513"/>
                  </a:lnTo>
                  <a:lnTo>
                    <a:pt x="1847083" y="1052911"/>
                  </a:lnTo>
                  <a:lnTo>
                    <a:pt x="1839522" y="1055300"/>
                  </a:lnTo>
                  <a:lnTo>
                    <a:pt x="1831960" y="1058882"/>
                  </a:lnTo>
                  <a:lnTo>
                    <a:pt x="1825194" y="1062067"/>
                  </a:lnTo>
                  <a:lnTo>
                    <a:pt x="1818428" y="1065650"/>
                  </a:lnTo>
                  <a:lnTo>
                    <a:pt x="1820418" y="1066446"/>
                  </a:lnTo>
                  <a:lnTo>
                    <a:pt x="1828776" y="1066048"/>
                  </a:lnTo>
                  <a:lnTo>
                    <a:pt x="1837532" y="1065650"/>
                  </a:lnTo>
                  <a:lnTo>
                    <a:pt x="1846685" y="1066048"/>
                  </a:lnTo>
                  <a:lnTo>
                    <a:pt x="1856237" y="1066446"/>
                  </a:lnTo>
                  <a:lnTo>
                    <a:pt x="1865789" y="1067640"/>
                  </a:lnTo>
                  <a:lnTo>
                    <a:pt x="1876137" y="1069631"/>
                  </a:lnTo>
                  <a:lnTo>
                    <a:pt x="1885688" y="1072417"/>
                  </a:lnTo>
                  <a:lnTo>
                    <a:pt x="1895638" y="1075602"/>
                  </a:lnTo>
                  <a:lnTo>
                    <a:pt x="1905588" y="1079981"/>
                  </a:lnTo>
                  <a:lnTo>
                    <a:pt x="1910761" y="1082369"/>
                  </a:lnTo>
                  <a:lnTo>
                    <a:pt x="1915139" y="1085156"/>
                  </a:lnTo>
                  <a:lnTo>
                    <a:pt x="1919915" y="1088340"/>
                  </a:lnTo>
                  <a:lnTo>
                    <a:pt x="1924691" y="1091525"/>
                  </a:lnTo>
                  <a:lnTo>
                    <a:pt x="1929069" y="1095506"/>
                  </a:lnTo>
                  <a:lnTo>
                    <a:pt x="1933845" y="1099487"/>
                  </a:lnTo>
                  <a:lnTo>
                    <a:pt x="1938223" y="1103468"/>
                  </a:lnTo>
                  <a:lnTo>
                    <a:pt x="1942202" y="1108245"/>
                  </a:lnTo>
                  <a:lnTo>
                    <a:pt x="1946580" y="1112623"/>
                  </a:lnTo>
                  <a:lnTo>
                    <a:pt x="1950162" y="1118197"/>
                  </a:lnTo>
                  <a:lnTo>
                    <a:pt x="1954142" y="1123770"/>
                  </a:lnTo>
                  <a:lnTo>
                    <a:pt x="1957724" y="1129741"/>
                  </a:lnTo>
                  <a:lnTo>
                    <a:pt x="1960908" y="1136110"/>
                  </a:lnTo>
                  <a:lnTo>
                    <a:pt x="1964490" y="1142878"/>
                  </a:lnTo>
                  <a:lnTo>
                    <a:pt x="1968868" y="1152830"/>
                  </a:lnTo>
                  <a:lnTo>
                    <a:pt x="1972847" y="1163180"/>
                  </a:lnTo>
                  <a:lnTo>
                    <a:pt x="1979613" y="1182288"/>
                  </a:lnTo>
                  <a:lnTo>
                    <a:pt x="1975633" y="1185871"/>
                  </a:lnTo>
                  <a:lnTo>
                    <a:pt x="1972051" y="1190249"/>
                  </a:lnTo>
                  <a:lnTo>
                    <a:pt x="1967674" y="1192638"/>
                  </a:lnTo>
                  <a:lnTo>
                    <a:pt x="1965684" y="1193832"/>
                  </a:lnTo>
                  <a:lnTo>
                    <a:pt x="1963694" y="1195823"/>
                  </a:lnTo>
                  <a:lnTo>
                    <a:pt x="1962102" y="1197415"/>
                  </a:lnTo>
                  <a:lnTo>
                    <a:pt x="1961306" y="1199007"/>
                  </a:lnTo>
                  <a:lnTo>
                    <a:pt x="1960112" y="1201396"/>
                  </a:lnTo>
                  <a:lnTo>
                    <a:pt x="1959316" y="1202988"/>
                  </a:lnTo>
                  <a:lnTo>
                    <a:pt x="1958918" y="1205377"/>
                  </a:lnTo>
                  <a:lnTo>
                    <a:pt x="1958918" y="1207367"/>
                  </a:lnTo>
                  <a:lnTo>
                    <a:pt x="1952152" y="1218115"/>
                  </a:lnTo>
                  <a:lnTo>
                    <a:pt x="1946580" y="1229262"/>
                  </a:lnTo>
                  <a:lnTo>
                    <a:pt x="1941008" y="1240806"/>
                  </a:lnTo>
                  <a:lnTo>
                    <a:pt x="1936233" y="1252350"/>
                  </a:lnTo>
                  <a:lnTo>
                    <a:pt x="1932253" y="1263895"/>
                  </a:lnTo>
                  <a:lnTo>
                    <a:pt x="1928273" y="1274245"/>
                  </a:lnTo>
                  <a:lnTo>
                    <a:pt x="1925089" y="1284993"/>
                  </a:lnTo>
                  <a:lnTo>
                    <a:pt x="1921905" y="1294945"/>
                  </a:lnTo>
                  <a:lnTo>
                    <a:pt x="1919915" y="1304897"/>
                  </a:lnTo>
                  <a:lnTo>
                    <a:pt x="1917925" y="1314451"/>
                  </a:lnTo>
                  <a:lnTo>
                    <a:pt x="1784997" y="1314451"/>
                  </a:lnTo>
                  <a:lnTo>
                    <a:pt x="1783007" y="1303305"/>
                  </a:lnTo>
                  <a:lnTo>
                    <a:pt x="1780222" y="1293353"/>
                  </a:lnTo>
                  <a:lnTo>
                    <a:pt x="1778630" y="1288974"/>
                  </a:lnTo>
                  <a:lnTo>
                    <a:pt x="1777038" y="1284993"/>
                  </a:lnTo>
                  <a:lnTo>
                    <a:pt x="1775446" y="1281410"/>
                  </a:lnTo>
                  <a:lnTo>
                    <a:pt x="1773058" y="1278226"/>
                  </a:lnTo>
                  <a:lnTo>
                    <a:pt x="1782609" y="1200202"/>
                  </a:lnTo>
                  <a:lnTo>
                    <a:pt x="1783007" y="1196619"/>
                  </a:lnTo>
                  <a:lnTo>
                    <a:pt x="1783007" y="1192638"/>
                  </a:lnTo>
                  <a:lnTo>
                    <a:pt x="1782211" y="1189453"/>
                  </a:lnTo>
                  <a:lnTo>
                    <a:pt x="1781416" y="1185472"/>
                  </a:lnTo>
                  <a:lnTo>
                    <a:pt x="1779824" y="1182288"/>
                  </a:lnTo>
                  <a:lnTo>
                    <a:pt x="1778232" y="1178705"/>
                  </a:lnTo>
                  <a:lnTo>
                    <a:pt x="1776242" y="1175919"/>
                  </a:lnTo>
                  <a:lnTo>
                    <a:pt x="1774252" y="1172734"/>
                  </a:lnTo>
                  <a:lnTo>
                    <a:pt x="1767884" y="1166763"/>
                  </a:lnTo>
                  <a:lnTo>
                    <a:pt x="1761516" y="1161588"/>
                  </a:lnTo>
                  <a:lnTo>
                    <a:pt x="1752362" y="1154422"/>
                  </a:lnTo>
                  <a:lnTo>
                    <a:pt x="1741219" y="1146460"/>
                  </a:lnTo>
                  <a:lnTo>
                    <a:pt x="1734851" y="1142480"/>
                  </a:lnTo>
                  <a:lnTo>
                    <a:pt x="1728085" y="1138101"/>
                  </a:lnTo>
                  <a:lnTo>
                    <a:pt x="1720921" y="1134518"/>
                  </a:lnTo>
                  <a:lnTo>
                    <a:pt x="1712564" y="1130139"/>
                  </a:lnTo>
                  <a:lnTo>
                    <a:pt x="1704206" y="1126158"/>
                  </a:lnTo>
                  <a:lnTo>
                    <a:pt x="1695450" y="1122576"/>
                  </a:lnTo>
                  <a:lnTo>
                    <a:pt x="1698236" y="1118197"/>
                  </a:lnTo>
                  <a:lnTo>
                    <a:pt x="1701420" y="1114216"/>
                  </a:lnTo>
                  <a:lnTo>
                    <a:pt x="1697440" y="1114614"/>
                  </a:lnTo>
                  <a:lnTo>
                    <a:pt x="1701420" y="1111827"/>
                  </a:lnTo>
                  <a:lnTo>
                    <a:pt x="1705002" y="1109041"/>
                  </a:lnTo>
                  <a:lnTo>
                    <a:pt x="1710176" y="1103069"/>
                  </a:lnTo>
                  <a:lnTo>
                    <a:pt x="1715748" y="1097894"/>
                  </a:lnTo>
                  <a:lnTo>
                    <a:pt x="1721319" y="1093117"/>
                  </a:lnTo>
                  <a:lnTo>
                    <a:pt x="1726891" y="1088340"/>
                  </a:lnTo>
                  <a:lnTo>
                    <a:pt x="1732463" y="1083962"/>
                  </a:lnTo>
                  <a:lnTo>
                    <a:pt x="1738035" y="1080379"/>
                  </a:lnTo>
                  <a:lnTo>
                    <a:pt x="1744005" y="1076398"/>
                  </a:lnTo>
                  <a:lnTo>
                    <a:pt x="1749975" y="1073611"/>
                  </a:lnTo>
                  <a:lnTo>
                    <a:pt x="1755944" y="1070427"/>
                  </a:lnTo>
                  <a:lnTo>
                    <a:pt x="1761914" y="1067640"/>
                  </a:lnTo>
                  <a:lnTo>
                    <a:pt x="1773456" y="1063261"/>
                  </a:lnTo>
                  <a:lnTo>
                    <a:pt x="1784997" y="1059679"/>
                  </a:lnTo>
                  <a:lnTo>
                    <a:pt x="1796539" y="1056892"/>
                  </a:lnTo>
                  <a:lnTo>
                    <a:pt x="1806489" y="1054902"/>
                  </a:lnTo>
                  <a:lnTo>
                    <a:pt x="1816438" y="1053707"/>
                  </a:lnTo>
                  <a:lnTo>
                    <a:pt x="1824796" y="1052911"/>
                  </a:lnTo>
                  <a:lnTo>
                    <a:pt x="1832358" y="1052513"/>
                  </a:lnTo>
                  <a:close/>
                  <a:moveTo>
                    <a:pt x="861259" y="1052513"/>
                  </a:moveTo>
                  <a:lnTo>
                    <a:pt x="871603" y="1052513"/>
                  </a:lnTo>
                  <a:lnTo>
                    <a:pt x="875581" y="1052911"/>
                  </a:lnTo>
                  <a:lnTo>
                    <a:pt x="868022" y="1055295"/>
                  </a:lnTo>
                  <a:lnTo>
                    <a:pt x="860861" y="1058873"/>
                  </a:lnTo>
                  <a:lnTo>
                    <a:pt x="854098" y="1062053"/>
                  </a:lnTo>
                  <a:lnTo>
                    <a:pt x="847335" y="1065630"/>
                  </a:lnTo>
                  <a:lnTo>
                    <a:pt x="849324" y="1066425"/>
                  </a:lnTo>
                  <a:lnTo>
                    <a:pt x="857281" y="1066027"/>
                  </a:lnTo>
                  <a:lnTo>
                    <a:pt x="866033" y="1065630"/>
                  </a:lnTo>
                  <a:lnTo>
                    <a:pt x="875183" y="1066027"/>
                  </a:lnTo>
                  <a:lnTo>
                    <a:pt x="884732" y="1066425"/>
                  </a:lnTo>
                  <a:lnTo>
                    <a:pt x="894678" y="1067617"/>
                  </a:lnTo>
                  <a:lnTo>
                    <a:pt x="904624" y="1069605"/>
                  </a:lnTo>
                  <a:lnTo>
                    <a:pt x="914172" y="1072387"/>
                  </a:lnTo>
                  <a:lnTo>
                    <a:pt x="924516" y="1075567"/>
                  </a:lnTo>
                  <a:lnTo>
                    <a:pt x="934064" y="1079939"/>
                  </a:lnTo>
                  <a:lnTo>
                    <a:pt x="939236" y="1082324"/>
                  </a:lnTo>
                  <a:lnTo>
                    <a:pt x="944010" y="1085106"/>
                  </a:lnTo>
                  <a:lnTo>
                    <a:pt x="948784" y="1088286"/>
                  </a:lnTo>
                  <a:lnTo>
                    <a:pt x="953160" y="1091466"/>
                  </a:lnTo>
                  <a:lnTo>
                    <a:pt x="957934" y="1095441"/>
                  </a:lnTo>
                  <a:lnTo>
                    <a:pt x="962708" y="1099415"/>
                  </a:lnTo>
                  <a:lnTo>
                    <a:pt x="966687" y="1103390"/>
                  </a:lnTo>
                  <a:lnTo>
                    <a:pt x="971063" y="1108160"/>
                  </a:lnTo>
                  <a:lnTo>
                    <a:pt x="974644" y="1112532"/>
                  </a:lnTo>
                  <a:lnTo>
                    <a:pt x="979020" y="1118097"/>
                  </a:lnTo>
                  <a:lnTo>
                    <a:pt x="982998" y="1123662"/>
                  </a:lnTo>
                  <a:lnTo>
                    <a:pt x="986181" y="1129624"/>
                  </a:lnTo>
                  <a:lnTo>
                    <a:pt x="989762" y="1135983"/>
                  </a:lnTo>
                  <a:lnTo>
                    <a:pt x="992944" y="1142741"/>
                  </a:lnTo>
                  <a:lnTo>
                    <a:pt x="997321" y="1152678"/>
                  </a:lnTo>
                  <a:lnTo>
                    <a:pt x="1001299" y="1163012"/>
                  </a:lnTo>
                  <a:lnTo>
                    <a:pt x="1008062" y="1182091"/>
                  </a:lnTo>
                  <a:lnTo>
                    <a:pt x="1004482" y="1185668"/>
                  </a:lnTo>
                  <a:lnTo>
                    <a:pt x="1000105" y="1190040"/>
                  </a:lnTo>
                  <a:lnTo>
                    <a:pt x="996525" y="1192425"/>
                  </a:lnTo>
                  <a:lnTo>
                    <a:pt x="994138" y="1193618"/>
                  </a:lnTo>
                  <a:lnTo>
                    <a:pt x="992546" y="1195605"/>
                  </a:lnTo>
                  <a:lnTo>
                    <a:pt x="990955" y="1197195"/>
                  </a:lnTo>
                  <a:lnTo>
                    <a:pt x="989762" y="1198785"/>
                  </a:lnTo>
                  <a:lnTo>
                    <a:pt x="988568" y="1201170"/>
                  </a:lnTo>
                  <a:lnTo>
                    <a:pt x="987772" y="1202760"/>
                  </a:lnTo>
                  <a:lnTo>
                    <a:pt x="987375" y="1205145"/>
                  </a:lnTo>
                  <a:lnTo>
                    <a:pt x="987375" y="1207132"/>
                  </a:lnTo>
                  <a:lnTo>
                    <a:pt x="980611" y="1217864"/>
                  </a:lnTo>
                  <a:lnTo>
                    <a:pt x="975041" y="1228993"/>
                  </a:lnTo>
                  <a:lnTo>
                    <a:pt x="969870" y="1240520"/>
                  </a:lnTo>
                  <a:lnTo>
                    <a:pt x="965095" y="1252047"/>
                  </a:lnTo>
                  <a:lnTo>
                    <a:pt x="960321" y="1263574"/>
                  </a:lnTo>
                  <a:lnTo>
                    <a:pt x="956741" y="1273908"/>
                  </a:lnTo>
                  <a:lnTo>
                    <a:pt x="953558" y="1284640"/>
                  </a:lnTo>
                  <a:lnTo>
                    <a:pt x="950773" y="1294577"/>
                  </a:lnTo>
                  <a:lnTo>
                    <a:pt x="948784" y="1304514"/>
                  </a:lnTo>
                  <a:lnTo>
                    <a:pt x="946397" y="1314054"/>
                  </a:lnTo>
                  <a:lnTo>
                    <a:pt x="746283" y="1314054"/>
                  </a:lnTo>
                  <a:lnTo>
                    <a:pt x="745487" y="1310874"/>
                  </a:lnTo>
                  <a:lnTo>
                    <a:pt x="745487" y="1314054"/>
                  </a:lnTo>
                  <a:lnTo>
                    <a:pt x="692972" y="1314054"/>
                  </a:lnTo>
                  <a:lnTo>
                    <a:pt x="688994" y="1314054"/>
                  </a:lnTo>
                  <a:lnTo>
                    <a:pt x="685811" y="1314451"/>
                  </a:lnTo>
                  <a:lnTo>
                    <a:pt x="683026" y="1296565"/>
                  </a:lnTo>
                  <a:lnTo>
                    <a:pt x="681833" y="1287423"/>
                  </a:lnTo>
                  <a:lnTo>
                    <a:pt x="681435" y="1278281"/>
                  </a:lnTo>
                  <a:lnTo>
                    <a:pt x="681037" y="1268344"/>
                  </a:lnTo>
                  <a:lnTo>
                    <a:pt x="681435" y="1258804"/>
                  </a:lnTo>
                  <a:lnTo>
                    <a:pt x="681833" y="1249265"/>
                  </a:lnTo>
                  <a:lnTo>
                    <a:pt x="682628" y="1238930"/>
                  </a:lnTo>
                  <a:lnTo>
                    <a:pt x="684617" y="1228596"/>
                  </a:lnTo>
                  <a:lnTo>
                    <a:pt x="686607" y="1217466"/>
                  </a:lnTo>
                  <a:lnTo>
                    <a:pt x="688994" y="1205940"/>
                  </a:lnTo>
                  <a:lnTo>
                    <a:pt x="692176" y="1194810"/>
                  </a:lnTo>
                  <a:lnTo>
                    <a:pt x="696155" y="1182488"/>
                  </a:lnTo>
                  <a:lnTo>
                    <a:pt x="700929" y="1169769"/>
                  </a:lnTo>
                  <a:lnTo>
                    <a:pt x="706499" y="1156255"/>
                  </a:lnTo>
                  <a:lnTo>
                    <a:pt x="712466" y="1142741"/>
                  </a:lnTo>
                  <a:lnTo>
                    <a:pt x="716445" y="1134791"/>
                  </a:lnTo>
                  <a:lnTo>
                    <a:pt x="720821" y="1127636"/>
                  </a:lnTo>
                  <a:lnTo>
                    <a:pt x="725595" y="1120482"/>
                  </a:lnTo>
                  <a:lnTo>
                    <a:pt x="729971" y="1114122"/>
                  </a:lnTo>
                  <a:lnTo>
                    <a:pt x="726391" y="1114520"/>
                  </a:lnTo>
                  <a:lnTo>
                    <a:pt x="729971" y="1111737"/>
                  </a:lnTo>
                  <a:lnTo>
                    <a:pt x="733950" y="1108955"/>
                  </a:lnTo>
                  <a:lnTo>
                    <a:pt x="739122" y="1102993"/>
                  </a:lnTo>
                  <a:lnTo>
                    <a:pt x="744294" y="1097826"/>
                  </a:lnTo>
                  <a:lnTo>
                    <a:pt x="749863" y="1093056"/>
                  </a:lnTo>
                  <a:lnTo>
                    <a:pt x="755433" y="1088286"/>
                  </a:lnTo>
                  <a:lnTo>
                    <a:pt x="761401" y="1083914"/>
                  </a:lnTo>
                  <a:lnTo>
                    <a:pt x="766970" y="1080337"/>
                  </a:lnTo>
                  <a:lnTo>
                    <a:pt x="772938" y="1076362"/>
                  </a:lnTo>
                  <a:lnTo>
                    <a:pt x="778508" y="1073579"/>
                  </a:lnTo>
                  <a:lnTo>
                    <a:pt x="784475" y="1070400"/>
                  </a:lnTo>
                  <a:lnTo>
                    <a:pt x="790443" y="1067617"/>
                  </a:lnTo>
                  <a:lnTo>
                    <a:pt x="802378" y="1063245"/>
                  </a:lnTo>
                  <a:lnTo>
                    <a:pt x="813916" y="1059668"/>
                  </a:lnTo>
                  <a:lnTo>
                    <a:pt x="824658" y="1056885"/>
                  </a:lnTo>
                  <a:lnTo>
                    <a:pt x="835399" y="1054898"/>
                  </a:lnTo>
                  <a:lnTo>
                    <a:pt x="844947" y="1053705"/>
                  </a:lnTo>
                  <a:lnTo>
                    <a:pt x="853700" y="1052911"/>
                  </a:lnTo>
                  <a:lnTo>
                    <a:pt x="861259" y="1052513"/>
                  </a:lnTo>
                  <a:close/>
                  <a:moveTo>
                    <a:pt x="1326357" y="1047750"/>
                  </a:moveTo>
                  <a:lnTo>
                    <a:pt x="1337469" y="1047750"/>
                  </a:lnTo>
                  <a:lnTo>
                    <a:pt x="1348582" y="1048148"/>
                  </a:lnTo>
                  <a:lnTo>
                    <a:pt x="1358901" y="1048942"/>
                  </a:lnTo>
                  <a:lnTo>
                    <a:pt x="1368822" y="1050532"/>
                  </a:lnTo>
                  <a:lnTo>
                    <a:pt x="1378347" y="1052520"/>
                  </a:lnTo>
                  <a:lnTo>
                    <a:pt x="1387476" y="1054904"/>
                  </a:lnTo>
                  <a:lnTo>
                    <a:pt x="1396604" y="1057289"/>
                  </a:lnTo>
                  <a:lnTo>
                    <a:pt x="1404541" y="1060469"/>
                  </a:lnTo>
                  <a:lnTo>
                    <a:pt x="1412479" y="1063251"/>
                  </a:lnTo>
                  <a:lnTo>
                    <a:pt x="1419623" y="1066828"/>
                  </a:lnTo>
                  <a:lnTo>
                    <a:pt x="1426766" y="1070008"/>
                  </a:lnTo>
                  <a:lnTo>
                    <a:pt x="1433116" y="1073983"/>
                  </a:lnTo>
                  <a:lnTo>
                    <a:pt x="1444626" y="1081137"/>
                  </a:lnTo>
                  <a:lnTo>
                    <a:pt x="1454151" y="1087894"/>
                  </a:lnTo>
                  <a:lnTo>
                    <a:pt x="1461691" y="1093856"/>
                  </a:lnTo>
                  <a:lnTo>
                    <a:pt x="1466851" y="1098228"/>
                  </a:lnTo>
                  <a:lnTo>
                    <a:pt x="1471613" y="1102600"/>
                  </a:lnTo>
                  <a:lnTo>
                    <a:pt x="1465660" y="1153079"/>
                  </a:lnTo>
                  <a:lnTo>
                    <a:pt x="1458913" y="1157848"/>
                  </a:lnTo>
                  <a:lnTo>
                    <a:pt x="1447404" y="1166195"/>
                  </a:lnTo>
                  <a:lnTo>
                    <a:pt x="1441848" y="1170170"/>
                  </a:lnTo>
                  <a:lnTo>
                    <a:pt x="1437482" y="1172555"/>
                  </a:lnTo>
                  <a:lnTo>
                    <a:pt x="1434704" y="1174542"/>
                  </a:lnTo>
                  <a:lnTo>
                    <a:pt x="1432323" y="1175734"/>
                  </a:lnTo>
                  <a:lnTo>
                    <a:pt x="1427560" y="1179311"/>
                  </a:lnTo>
                  <a:lnTo>
                    <a:pt x="1424385" y="1184081"/>
                  </a:lnTo>
                  <a:lnTo>
                    <a:pt x="1421210" y="1188851"/>
                  </a:lnTo>
                  <a:lnTo>
                    <a:pt x="1419226" y="1194018"/>
                  </a:lnTo>
                  <a:lnTo>
                    <a:pt x="1418035" y="1199582"/>
                  </a:lnTo>
                  <a:lnTo>
                    <a:pt x="1418035" y="1205544"/>
                  </a:lnTo>
                  <a:lnTo>
                    <a:pt x="1418432" y="1208724"/>
                  </a:lnTo>
                  <a:lnTo>
                    <a:pt x="1418829" y="1211506"/>
                  </a:lnTo>
                  <a:lnTo>
                    <a:pt x="1419623" y="1216673"/>
                  </a:lnTo>
                  <a:lnTo>
                    <a:pt x="1422401" y="1229392"/>
                  </a:lnTo>
                  <a:lnTo>
                    <a:pt x="1425576" y="1248073"/>
                  </a:lnTo>
                  <a:lnTo>
                    <a:pt x="1427163" y="1259202"/>
                  </a:lnTo>
                  <a:lnTo>
                    <a:pt x="1429148" y="1271524"/>
                  </a:lnTo>
                  <a:lnTo>
                    <a:pt x="1427560" y="1279076"/>
                  </a:lnTo>
                  <a:lnTo>
                    <a:pt x="1425973" y="1282255"/>
                  </a:lnTo>
                  <a:lnTo>
                    <a:pt x="1423988" y="1285832"/>
                  </a:lnTo>
                  <a:lnTo>
                    <a:pt x="1422401" y="1289807"/>
                  </a:lnTo>
                  <a:lnTo>
                    <a:pt x="1420416" y="1293782"/>
                  </a:lnTo>
                  <a:lnTo>
                    <a:pt x="1418035" y="1303718"/>
                  </a:lnTo>
                  <a:lnTo>
                    <a:pt x="1416051" y="1314450"/>
                  </a:lnTo>
                  <a:lnTo>
                    <a:pt x="1312863" y="1314450"/>
                  </a:lnTo>
                  <a:lnTo>
                    <a:pt x="1310879" y="1304911"/>
                  </a:lnTo>
                  <a:lnTo>
                    <a:pt x="1308894" y="1294974"/>
                  </a:lnTo>
                  <a:lnTo>
                    <a:pt x="1305719" y="1285038"/>
                  </a:lnTo>
                  <a:lnTo>
                    <a:pt x="1302544" y="1274306"/>
                  </a:lnTo>
                  <a:lnTo>
                    <a:pt x="1298972" y="1263972"/>
                  </a:lnTo>
                  <a:lnTo>
                    <a:pt x="1295004" y="1252843"/>
                  </a:lnTo>
                  <a:lnTo>
                    <a:pt x="1290241" y="1240919"/>
                  </a:lnTo>
                  <a:lnTo>
                    <a:pt x="1285082" y="1229392"/>
                  </a:lnTo>
                  <a:lnTo>
                    <a:pt x="1280319" y="1219456"/>
                  </a:lnTo>
                  <a:lnTo>
                    <a:pt x="1275160" y="1210711"/>
                  </a:lnTo>
                  <a:lnTo>
                    <a:pt x="1270000" y="1202365"/>
                  </a:lnTo>
                  <a:lnTo>
                    <a:pt x="1264047" y="1194813"/>
                  </a:lnTo>
                  <a:lnTo>
                    <a:pt x="1258094" y="1188056"/>
                  </a:lnTo>
                  <a:lnTo>
                    <a:pt x="1251744" y="1181696"/>
                  </a:lnTo>
                  <a:lnTo>
                    <a:pt x="1244997" y="1175734"/>
                  </a:lnTo>
                  <a:lnTo>
                    <a:pt x="1238250" y="1170567"/>
                  </a:lnTo>
                  <a:lnTo>
                    <a:pt x="1231503" y="1165400"/>
                  </a:lnTo>
                  <a:lnTo>
                    <a:pt x="1224757" y="1161823"/>
                  </a:lnTo>
                  <a:lnTo>
                    <a:pt x="1217613" y="1157848"/>
                  </a:lnTo>
                  <a:lnTo>
                    <a:pt x="1210469" y="1154669"/>
                  </a:lnTo>
                  <a:lnTo>
                    <a:pt x="1202928" y="1151886"/>
                  </a:lnTo>
                  <a:lnTo>
                    <a:pt x="1195785" y="1149501"/>
                  </a:lnTo>
                  <a:lnTo>
                    <a:pt x="1188641" y="1147912"/>
                  </a:lnTo>
                  <a:lnTo>
                    <a:pt x="1181497" y="1145924"/>
                  </a:lnTo>
                  <a:lnTo>
                    <a:pt x="1179116" y="1131218"/>
                  </a:lnTo>
                  <a:lnTo>
                    <a:pt x="1176735" y="1120486"/>
                  </a:lnTo>
                  <a:lnTo>
                    <a:pt x="1174750" y="1110152"/>
                  </a:lnTo>
                  <a:lnTo>
                    <a:pt x="1180703" y="1106973"/>
                  </a:lnTo>
                  <a:lnTo>
                    <a:pt x="1187053" y="1102998"/>
                  </a:lnTo>
                  <a:lnTo>
                    <a:pt x="1193800" y="1098228"/>
                  </a:lnTo>
                  <a:lnTo>
                    <a:pt x="1200150" y="1093856"/>
                  </a:lnTo>
                  <a:lnTo>
                    <a:pt x="1212453" y="1084317"/>
                  </a:lnTo>
                  <a:lnTo>
                    <a:pt x="1217613" y="1080342"/>
                  </a:lnTo>
                  <a:lnTo>
                    <a:pt x="1223169" y="1077163"/>
                  </a:lnTo>
                  <a:lnTo>
                    <a:pt x="1237060" y="1070406"/>
                  </a:lnTo>
                  <a:lnTo>
                    <a:pt x="1250950" y="1064444"/>
                  </a:lnTo>
                  <a:lnTo>
                    <a:pt x="1264444" y="1059674"/>
                  </a:lnTo>
                  <a:lnTo>
                    <a:pt x="1277541" y="1055699"/>
                  </a:lnTo>
                  <a:lnTo>
                    <a:pt x="1290241" y="1052520"/>
                  </a:lnTo>
                  <a:lnTo>
                    <a:pt x="1302941" y="1050135"/>
                  </a:lnTo>
                  <a:lnTo>
                    <a:pt x="1314847" y="1048545"/>
                  </a:lnTo>
                  <a:lnTo>
                    <a:pt x="1326357" y="1047750"/>
                  </a:lnTo>
                  <a:close/>
                  <a:moveTo>
                    <a:pt x="525022" y="1035050"/>
                  </a:moveTo>
                  <a:lnTo>
                    <a:pt x="554037" y="1036676"/>
                  </a:lnTo>
                  <a:lnTo>
                    <a:pt x="512762" y="1068388"/>
                  </a:lnTo>
                  <a:lnTo>
                    <a:pt x="525022" y="1035050"/>
                  </a:lnTo>
                  <a:close/>
                  <a:moveTo>
                    <a:pt x="174832" y="915044"/>
                  </a:moveTo>
                  <a:lnTo>
                    <a:pt x="50860" y="916631"/>
                  </a:lnTo>
                  <a:lnTo>
                    <a:pt x="57218" y="934484"/>
                  </a:lnTo>
                  <a:lnTo>
                    <a:pt x="174832" y="915044"/>
                  </a:lnTo>
                  <a:close/>
                  <a:moveTo>
                    <a:pt x="403703" y="711119"/>
                  </a:moveTo>
                  <a:lnTo>
                    <a:pt x="403703" y="723418"/>
                  </a:lnTo>
                  <a:lnTo>
                    <a:pt x="512179" y="715086"/>
                  </a:lnTo>
                  <a:lnTo>
                    <a:pt x="403703" y="711119"/>
                  </a:lnTo>
                  <a:close/>
                  <a:moveTo>
                    <a:pt x="773852" y="677863"/>
                  </a:moveTo>
                  <a:lnTo>
                    <a:pt x="777038" y="678259"/>
                  </a:lnTo>
                  <a:lnTo>
                    <a:pt x="778632" y="678259"/>
                  </a:lnTo>
                  <a:lnTo>
                    <a:pt x="779428" y="679050"/>
                  </a:lnTo>
                  <a:lnTo>
                    <a:pt x="780225" y="679446"/>
                  </a:lnTo>
                  <a:lnTo>
                    <a:pt x="780623" y="680632"/>
                  </a:lnTo>
                  <a:lnTo>
                    <a:pt x="780623" y="681423"/>
                  </a:lnTo>
                  <a:lnTo>
                    <a:pt x="780225" y="682215"/>
                  </a:lnTo>
                  <a:lnTo>
                    <a:pt x="779428" y="684588"/>
                  </a:lnTo>
                  <a:lnTo>
                    <a:pt x="777038" y="687357"/>
                  </a:lnTo>
                  <a:lnTo>
                    <a:pt x="774648" y="689731"/>
                  </a:lnTo>
                  <a:lnTo>
                    <a:pt x="771860" y="692500"/>
                  </a:lnTo>
                  <a:lnTo>
                    <a:pt x="767877" y="695665"/>
                  </a:lnTo>
                  <a:lnTo>
                    <a:pt x="763894" y="698038"/>
                  </a:lnTo>
                  <a:lnTo>
                    <a:pt x="760309" y="700808"/>
                  </a:lnTo>
                  <a:lnTo>
                    <a:pt x="755927" y="702785"/>
                  </a:lnTo>
                  <a:lnTo>
                    <a:pt x="752342" y="704368"/>
                  </a:lnTo>
                  <a:lnTo>
                    <a:pt x="748758" y="705555"/>
                  </a:lnTo>
                  <a:lnTo>
                    <a:pt x="745969" y="705950"/>
                  </a:lnTo>
                  <a:lnTo>
                    <a:pt x="742783" y="706346"/>
                  </a:lnTo>
                  <a:lnTo>
                    <a:pt x="740791" y="706741"/>
                  </a:lnTo>
                  <a:lnTo>
                    <a:pt x="738800" y="707928"/>
                  </a:lnTo>
                  <a:lnTo>
                    <a:pt x="737605" y="708719"/>
                  </a:lnTo>
                  <a:lnTo>
                    <a:pt x="736011" y="709906"/>
                  </a:lnTo>
                  <a:lnTo>
                    <a:pt x="735215" y="711093"/>
                  </a:lnTo>
                  <a:lnTo>
                    <a:pt x="734816" y="712280"/>
                  </a:lnTo>
                  <a:lnTo>
                    <a:pt x="734816" y="713467"/>
                  </a:lnTo>
                  <a:lnTo>
                    <a:pt x="735215" y="715049"/>
                  </a:lnTo>
                  <a:lnTo>
                    <a:pt x="736011" y="716236"/>
                  </a:lnTo>
                  <a:lnTo>
                    <a:pt x="738003" y="717027"/>
                  </a:lnTo>
                  <a:lnTo>
                    <a:pt x="739596" y="717818"/>
                  </a:lnTo>
                  <a:lnTo>
                    <a:pt x="741986" y="718609"/>
                  </a:lnTo>
                  <a:lnTo>
                    <a:pt x="745173" y="719005"/>
                  </a:lnTo>
                  <a:lnTo>
                    <a:pt x="748359" y="719400"/>
                  </a:lnTo>
                  <a:lnTo>
                    <a:pt x="752342" y="719005"/>
                  </a:lnTo>
                  <a:lnTo>
                    <a:pt x="760707" y="719005"/>
                  </a:lnTo>
                  <a:lnTo>
                    <a:pt x="763894" y="719400"/>
                  </a:lnTo>
                  <a:lnTo>
                    <a:pt x="767877" y="719796"/>
                  </a:lnTo>
                  <a:lnTo>
                    <a:pt x="770665" y="720983"/>
                  </a:lnTo>
                  <a:lnTo>
                    <a:pt x="773852" y="722169"/>
                  </a:lnTo>
                  <a:lnTo>
                    <a:pt x="776640" y="723356"/>
                  </a:lnTo>
                  <a:lnTo>
                    <a:pt x="779428" y="724939"/>
                  </a:lnTo>
                  <a:lnTo>
                    <a:pt x="781420" y="726917"/>
                  </a:lnTo>
                  <a:lnTo>
                    <a:pt x="783411" y="729686"/>
                  </a:lnTo>
                  <a:lnTo>
                    <a:pt x="785403" y="732455"/>
                  </a:lnTo>
                  <a:lnTo>
                    <a:pt x="786598" y="736015"/>
                  </a:lnTo>
                  <a:lnTo>
                    <a:pt x="787793" y="739180"/>
                  </a:lnTo>
                  <a:lnTo>
                    <a:pt x="788191" y="743531"/>
                  </a:lnTo>
                  <a:lnTo>
                    <a:pt x="788988" y="747883"/>
                  </a:lnTo>
                  <a:lnTo>
                    <a:pt x="788988" y="752630"/>
                  </a:lnTo>
                  <a:lnTo>
                    <a:pt x="788590" y="756982"/>
                  </a:lnTo>
                  <a:lnTo>
                    <a:pt x="787793" y="760542"/>
                  </a:lnTo>
                  <a:lnTo>
                    <a:pt x="786200" y="764102"/>
                  </a:lnTo>
                  <a:lnTo>
                    <a:pt x="783810" y="767267"/>
                  </a:lnTo>
                  <a:lnTo>
                    <a:pt x="781420" y="770827"/>
                  </a:lnTo>
                  <a:lnTo>
                    <a:pt x="778632" y="773596"/>
                  </a:lnTo>
                  <a:lnTo>
                    <a:pt x="775445" y="776761"/>
                  </a:lnTo>
                  <a:lnTo>
                    <a:pt x="771860" y="779135"/>
                  </a:lnTo>
                  <a:lnTo>
                    <a:pt x="767479" y="781113"/>
                  </a:lnTo>
                  <a:lnTo>
                    <a:pt x="763097" y="783486"/>
                  </a:lnTo>
                  <a:lnTo>
                    <a:pt x="753936" y="787442"/>
                  </a:lnTo>
                  <a:lnTo>
                    <a:pt x="744376" y="790607"/>
                  </a:lnTo>
                  <a:lnTo>
                    <a:pt x="734020" y="792980"/>
                  </a:lnTo>
                  <a:lnTo>
                    <a:pt x="724062" y="795354"/>
                  </a:lnTo>
                  <a:lnTo>
                    <a:pt x="714104" y="796936"/>
                  </a:lnTo>
                  <a:lnTo>
                    <a:pt x="704942" y="798123"/>
                  </a:lnTo>
                  <a:lnTo>
                    <a:pt x="696179" y="798914"/>
                  </a:lnTo>
                  <a:lnTo>
                    <a:pt x="684230" y="799705"/>
                  </a:lnTo>
                  <a:lnTo>
                    <a:pt x="679450" y="800101"/>
                  </a:lnTo>
                  <a:lnTo>
                    <a:pt x="682636" y="698830"/>
                  </a:lnTo>
                  <a:lnTo>
                    <a:pt x="683433" y="697247"/>
                  </a:lnTo>
                  <a:lnTo>
                    <a:pt x="683831" y="695665"/>
                  </a:lnTo>
                  <a:lnTo>
                    <a:pt x="684628" y="694478"/>
                  </a:lnTo>
                  <a:lnTo>
                    <a:pt x="685425" y="692896"/>
                  </a:lnTo>
                  <a:lnTo>
                    <a:pt x="688213" y="690522"/>
                  </a:lnTo>
                  <a:lnTo>
                    <a:pt x="692196" y="688940"/>
                  </a:lnTo>
                  <a:lnTo>
                    <a:pt x="696976" y="687357"/>
                  </a:lnTo>
                  <a:lnTo>
                    <a:pt x="701756" y="685775"/>
                  </a:lnTo>
                  <a:lnTo>
                    <a:pt x="707731" y="684588"/>
                  </a:lnTo>
                  <a:lnTo>
                    <a:pt x="714104" y="683797"/>
                  </a:lnTo>
                  <a:lnTo>
                    <a:pt x="727647" y="682610"/>
                  </a:lnTo>
                  <a:lnTo>
                    <a:pt x="741588" y="681819"/>
                  </a:lnTo>
                  <a:lnTo>
                    <a:pt x="755529" y="680632"/>
                  </a:lnTo>
                  <a:lnTo>
                    <a:pt x="762300" y="679446"/>
                  </a:lnTo>
                  <a:lnTo>
                    <a:pt x="768275" y="678654"/>
                  </a:lnTo>
                  <a:lnTo>
                    <a:pt x="773852" y="677863"/>
                  </a:lnTo>
                  <a:close/>
                  <a:moveTo>
                    <a:pt x="425557" y="466725"/>
                  </a:moveTo>
                  <a:lnTo>
                    <a:pt x="429928" y="467122"/>
                  </a:lnTo>
                  <a:lnTo>
                    <a:pt x="434299" y="467519"/>
                  </a:lnTo>
                  <a:lnTo>
                    <a:pt x="438272" y="467915"/>
                  </a:lnTo>
                  <a:lnTo>
                    <a:pt x="442643" y="468709"/>
                  </a:lnTo>
                  <a:lnTo>
                    <a:pt x="446219" y="470296"/>
                  </a:lnTo>
                  <a:lnTo>
                    <a:pt x="453769" y="473073"/>
                  </a:lnTo>
                  <a:lnTo>
                    <a:pt x="461716" y="477040"/>
                  </a:lnTo>
                  <a:lnTo>
                    <a:pt x="468471" y="481801"/>
                  </a:lnTo>
                  <a:lnTo>
                    <a:pt x="475225" y="487356"/>
                  </a:lnTo>
                  <a:lnTo>
                    <a:pt x="481980" y="493307"/>
                  </a:lnTo>
                  <a:lnTo>
                    <a:pt x="487543" y="500052"/>
                  </a:lnTo>
                  <a:lnTo>
                    <a:pt x="493503" y="507590"/>
                  </a:lnTo>
                  <a:lnTo>
                    <a:pt x="499066" y="515524"/>
                  </a:lnTo>
                  <a:lnTo>
                    <a:pt x="504629" y="524253"/>
                  </a:lnTo>
                  <a:lnTo>
                    <a:pt x="509795" y="532981"/>
                  </a:lnTo>
                  <a:lnTo>
                    <a:pt x="514165" y="542106"/>
                  </a:lnTo>
                  <a:lnTo>
                    <a:pt x="518933" y="552025"/>
                  </a:lnTo>
                  <a:lnTo>
                    <a:pt x="523304" y="561943"/>
                  </a:lnTo>
                  <a:lnTo>
                    <a:pt x="526880" y="572259"/>
                  </a:lnTo>
                  <a:lnTo>
                    <a:pt x="530854" y="582177"/>
                  </a:lnTo>
                  <a:lnTo>
                    <a:pt x="534033" y="592889"/>
                  </a:lnTo>
                  <a:lnTo>
                    <a:pt x="540390" y="613520"/>
                  </a:lnTo>
                  <a:lnTo>
                    <a:pt x="545953" y="634150"/>
                  </a:lnTo>
                  <a:lnTo>
                    <a:pt x="550721" y="653988"/>
                  </a:lnTo>
                  <a:lnTo>
                    <a:pt x="554297" y="673031"/>
                  </a:lnTo>
                  <a:lnTo>
                    <a:pt x="557873" y="690091"/>
                  </a:lnTo>
                  <a:lnTo>
                    <a:pt x="559860" y="705167"/>
                  </a:lnTo>
                  <a:lnTo>
                    <a:pt x="592045" y="701597"/>
                  </a:lnTo>
                  <a:lnTo>
                    <a:pt x="621449" y="697629"/>
                  </a:lnTo>
                  <a:lnTo>
                    <a:pt x="647673" y="694455"/>
                  </a:lnTo>
                  <a:lnTo>
                    <a:pt x="669925" y="690488"/>
                  </a:lnTo>
                  <a:lnTo>
                    <a:pt x="669527" y="696042"/>
                  </a:lnTo>
                  <a:lnTo>
                    <a:pt x="669130" y="702390"/>
                  </a:lnTo>
                  <a:lnTo>
                    <a:pt x="668733" y="716276"/>
                  </a:lnTo>
                  <a:lnTo>
                    <a:pt x="668733" y="750396"/>
                  </a:lnTo>
                  <a:lnTo>
                    <a:pt x="669130" y="768646"/>
                  </a:lnTo>
                  <a:lnTo>
                    <a:pt x="668733" y="786103"/>
                  </a:lnTo>
                  <a:lnTo>
                    <a:pt x="667938" y="803559"/>
                  </a:lnTo>
                  <a:lnTo>
                    <a:pt x="667143" y="811494"/>
                  </a:lnTo>
                  <a:lnTo>
                    <a:pt x="666349" y="819032"/>
                  </a:lnTo>
                  <a:lnTo>
                    <a:pt x="645289" y="825380"/>
                  </a:lnTo>
                  <a:lnTo>
                    <a:pt x="620654" y="831331"/>
                  </a:lnTo>
                  <a:lnTo>
                    <a:pt x="593237" y="837679"/>
                  </a:lnTo>
                  <a:lnTo>
                    <a:pt x="563436" y="844027"/>
                  </a:lnTo>
                  <a:lnTo>
                    <a:pt x="561052" y="872593"/>
                  </a:lnTo>
                  <a:lnTo>
                    <a:pt x="558668" y="896000"/>
                  </a:lnTo>
                  <a:lnTo>
                    <a:pt x="557873" y="905125"/>
                  </a:lnTo>
                  <a:lnTo>
                    <a:pt x="557079" y="916631"/>
                  </a:lnTo>
                  <a:lnTo>
                    <a:pt x="556681" y="928930"/>
                  </a:lnTo>
                  <a:lnTo>
                    <a:pt x="556284" y="942022"/>
                  </a:lnTo>
                  <a:lnTo>
                    <a:pt x="556284" y="955908"/>
                  </a:lnTo>
                  <a:lnTo>
                    <a:pt x="556284" y="970588"/>
                  </a:lnTo>
                  <a:lnTo>
                    <a:pt x="557079" y="984474"/>
                  </a:lnTo>
                  <a:lnTo>
                    <a:pt x="558271" y="997566"/>
                  </a:lnTo>
                  <a:lnTo>
                    <a:pt x="558668" y="1004311"/>
                  </a:lnTo>
                  <a:lnTo>
                    <a:pt x="558668" y="1009469"/>
                  </a:lnTo>
                  <a:lnTo>
                    <a:pt x="558271" y="1014626"/>
                  </a:lnTo>
                  <a:lnTo>
                    <a:pt x="557079" y="1018991"/>
                  </a:lnTo>
                  <a:lnTo>
                    <a:pt x="555489" y="1022164"/>
                  </a:lnTo>
                  <a:lnTo>
                    <a:pt x="553900" y="1024942"/>
                  </a:lnTo>
                  <a:lnTo>
                    <a:pt x="552310" y="1026925"/>
                  </a:lnTo>
                  <a:lnTo>
                    <a:pt x="549926" y="1028512"/>
                  </a:lnTo>
                  <a:lnTo>
                    <a:pt x="547145" y="1029306"/>
                  </a:lnTo>
                  <a:lnTo>
                    <a:pt x="544761" y="1030099"/>
                  </a:lnTo>
                  <a:lnTo>
                    <a:pt x="541582" y="1030496"/>
                  </a:lnTo>
                  <a:lnTo>
                    <a:pt x="538801" y="1030496"/>
                  </a:lnTo>
                  <a:lnTo>
                    <a:pt x="532046" y="1030099"/>
                  </a:lnTo>
                  <a:lnTo>
                    <a:pt x="525688" y="1028909"/>
                  </a:lnTo>
                  <a:lnTo>
                    <a:pt x="524894" y="1028512"/>
                  </a:lnTo>
                  <a:lnTo>
                    <a:pt x="524099" y="1027719"/>
                  </a:lnTo>
                  <a:lnTo>
                    <a:pt x="522510" y="1023751"/>
                  </a:lnTo>
                  <a:lnTo>
                    <a:pt x="520920" y="1018594"/>
                  </a:lnTo>
                  <a:lnTo>
                    <a:pt x="520125" y="1011452"/>
                  </a:lnTo>
                  <a:lnTo>
                    <a:pt x="519331" y="1002327"/>
                  </a:lnTo>
                  <a:lnTo>
                    <a:pt x="518536" y="992409"/>
                  </a:lnTo>
                  <a:lnTo>
                    <a:pt x="517741" y="968207"/>
                  </a:lnTo>
                  <a:lnTo>
                    <a:pt x="517344" y="941229"/>
                  </a:lnTo>
                  <a:lnTo>
                    <a:pt x="516947" y="911870"/>
                  </a:lnTo>
                  <a:lnTo>
                    <a:pt x="516549" y="853152"/>
                  </a:lnTo>
                  <a:lnTo>
                    <a:pt x="513768" y="853549"/>
                  </a:lnTo>
                  <a:lnTo>
                    <a:pt x="513768" y="976142"/>
                  </a:lnTo>
                  <a:lnTo>
                    <a:pt x="508602" y="1036050"/>
                  </a:lnTo>
                  <a:lnTo>
                    <a:pt x="504232" y="1082469"/>
                  </a:lnTo>
                  <a:lnTo>
                    <a:pt x="500258" y="1124127"/>
                  </a:lnTo>
                  <a:lnTo>
                    <a:pt x="499861" y="1128095"/>
                  </a:lnTo>
                  <a:lnTo>
                    <a:pt x="497874" y="1134443"/>
                  </a:lnTo>
                  <a:lnTo>
                    <a:pt x="495490" y="1141187"/>
                  </a:lnTo>
                  <a:lnTo>
                    <a:pt x="492311" y="1147535"/>
                  </a:lnTo>
                  <a:lnTo>
                    <a:pt x="489530" y="1153883"/>
                  </a:lnTo>
                  <a:lnTo>
                    <a:pt x="485954" y="1160231"/>
                  </a:lnTo>
                  <a:lnTo>
                    <a:pt x="482378" y="1166579"/>
                  </a:lnTo>
                  <a:lnTo>
                    <a:pt x="474828" y="1178481"/>
                  </a:lnTo>
                  <a:lnTo>
                    <a:pt x="438670" y="1654175"/>
                  </a:lnTo>
                  <a:lnTo>
                    <a:pt x="342512" y="1654175"/>
                  </a:lnTo>
                  <a:lnTo>
                    <a:pt x="294433" y="1276080"/>
                  </a:lnTo>
                  <a:lnTo>
                    <a:pt x="288473" y="1276873"/>
                  </a:lnTo>
                  <a:lnTo>
                    <a:pt x="282115" y="1277270"/>
                  </a:lnTo>
                  <a:lnTo>
                    <a:pt x="281718" y="1276873"/>
                  </a:lnTo>
                  <a:lnTo>
                    <a:pt x="281321" y="1276873"/>
                  </a:lnTo>
                  <a:lnTo>
                    <a:pt x="282115" y="1275683"/>
                  </a:lnTo>
                  <a:lnTo>
                    <a:pt x="282115" y="1275286"/>
                  </a:lnTo>
                  <a:lnTo>
                    <a:pt x="281321" y="1275286"/>
                  </a:lnTo>
                  <a:lnTo>
                    <a:pt x="281321" y="1276873"/>
                  </a:lnTo>
                  <a:lnTo>
                    <a:pt x="282910" y="1650208"/>
                  </a:lnTo>
                  <a:lnTo>
                    <a:pt x="170859" y="1653778"/>
                  </a:lnTo>
                  <a:lnTo>
                    <a:pt x="119998" y="1254655"/>
                  </a:lnTo>
                  <a:lnTo>
                    <a:pt x="116422" y="1253069"/>
                  </a:lnTo>
                  <a:lnTo>
                    <a:pt x="112846" y="1251482"/>
                  </a:lnTo>
                  <a:lnTo>
                    <a:pt x="109667" y="1249498"/>
                  </a:lnTo>
                  <a:lnTo>
                    <a:pt x="106489" y="1246721"/>
                  </a:lnTo>
                  <a:lnTo>
                    <a:pt x="103707" y="1243943"/>
                  </a:lnTo>
                  <a:lnTo>
                    <a:pt x="100528" y="1240373"/>
                  </a:lnTo>
                  <a:lnTo>
                    <a:pt x="98144" y="1236802"/>
                  </a:lnTo>
                  <a:lnTo>
                    <a:pt x="96158" y="1232438"/>
                  </a:lnTo>
                  <a:lnTo>
                    <a:pt x="91389" y="1223710"/>
                  </a:lnTo>
                  <a:lnTo>
                    <a:pt x="87416" y="1214188"/>
                  </a:lnTo>
                  <a:lnTo>
                    <a:pt x="84237" y="1203872"/>
                  </a:lnTo>
                  <a:lnTo>
                    <a:pt x="81853" y="1193557"/>
                  </a:lnTo>
                  <a:lnTo>
                    <a:pt x="79072" y="1182845"/>
                  </a:lnTo>
                  <a:lnTo>
                    <a:pt x="77085" y="1172133"/>
                  </a:lnTo>
                  <a:lnTo>
                    <a:pt x="73906" y="1153486"/>
                  </a:lnTo>
                  <a:lnTo>
                    <a:pt x="71522" y="1137616"/>
                  </a:lnTo>
                  <a:lnTo>
                    <a:pt x="70330" y="1132062"/>
                  </a:lnTo>
                  <a:lnTo>
                    <a:pt x="69535" y="1128491"/>
                  </a:lnTo>
                  <a:lnTo>
                    <a:pt x="69138" y="1124127"/>
                  </a:lnTo>
                  <a:lnTo>
                    <a:pt x="63178" y="1061839"/>
                  </a:lnTo>
                  <a:lnTo>
                    <a:pt x="56820" y="994392"/>
                  </a:lnTo>
                  <a:lnTo>
                    <a:pt x="50065" y="909490"/>
                  </a:lnTo>
                  <a:lnTo>
                    <a:pt x="42119" y="909490"/>
                  </a:lnTo>
                  <a:lnTo>
                    <a:pt x="35364" y="908299"/>
                  </a:lnTo>
                  <a:lnTo>
                    <a:pt x="29403" y="907506"/>
                  </a:lnTo>
                  <a:lnTo>
                    <a:pt x="24238" y="906316"/>
                  </a:lnTo>
                  <a:lnTo>
                    <a:pt x="20662" y="905125"/>
                  </a:lnTo>
                  <a:lnTo>
                    <a:pt x="17880" y="903935"/>
                  </a:lnTo>
                  <a:lnTo>
                    <a:pt x="17086" y="902745"/>
                  </a:lnTo>
                  <a:lnTo>
                    <a:pt x="16688" y="901555"/>
                  </a:lnTo>
                  <a:lnTo>
                    <a:pt x="16291" y="900761"/>
                  </a:lnTo>
                  <a:lnTo>
                    <a:pt x="16291" y="899571"/>
                  </a:lnTo>
                  <a:lnTo>
                    <a:pt x="14702" y="894413"/>
                  </a:lnTo>
                  <a:lnTo>
                    <a:pt x="12318" y="887669"/>
                  </a:lnTo>
                  <a:lnTo>
                    <a:pt x="10331" y="879734"/>
                  </a:lnTo>
                  <a:lnTo>
                    <a:pt x="8344" y="870212"/>
                  </a:lnTo>
                  <a:lnTo>
                    <a:pt x="6755" y="859103"/>
                  </a:lnTo>
                  <a:lnTo>
                    <a:pt x="4768" y="847201"/>
                  </a:lnTo>
                  <a:lnTo>
                    <a:pt x="3179" y="834109"/>
                  </a:lnTo>
                  <a:lnTo>
                    <a:pt x="1987" y="819826"/>
                  </a:lnTo>
                  <a:lnTo>
                    <a:pt x="795" y="805146"/>
                  </a:lnTo>
                  <a:lnTo>
                    <a:pt x="397" y="789277"/>
                  </a:lnTo>
                  <a:lnTo>
                    <a:pt x="0" y="773010"/>
                  </a:lnTo>
                  <a:lnTo>
                    <a:pt x="0" y="756347"/>
                  </a:lnTo>
                  <a:lnTo>
                    <a:pt x="795" y="738494"/>
                  </a:lnTo>
                  <a:lnTo>
                    <a:pt x="1987" y="721434"/>
                  </a:lnTo>
                  <a:lnTo>
                    <a:pt x="3576" y="703184"/>
                  </a:lnTo>
                  <a:lnTo>
                    <a:pt x="5563" y="684934"/>
                  </a:lnTo>
                  <a:lnTo>
                    <a:pt x="9139" y="667477"/>
                  </a:lnTo>
                  <a:lnTo>
                    <a:pt x="12715" y="649227"/>
                  </a:lnTo>
                  <a:lnTo>
                    <a:pt x="17483" y="631770"/>
                  </a:lnTo>
                  <a:lnTo>
                    <a:pt x="22649" y="614313"/>
                  </a:lnTo>
                  <a:lnTo>
                    <a:pt x="25430" y="605982"/>
                  </a:lnTo>
                  <a:lnTo>
                    <a:pt x="29006" y="597253"/>
                  </a:lnTo>
                  <a:lnTo>
                    <a:pt x="32185" y="588922"/>
                  </a:lnTo>
                  <a:lnTo>
                    <a:pt x="36158" y="580987"/>
                  </a:lnTo>
                  <a:lnTo>
                    <a:pt x="40132" y="573052"/>
                  </a:lnTo>
                  <a:lnTo>
                    <a:pt x="44503" y="565117"/>
                  </a:lnTo>
                  <a:lnTo>
                    <a:pt x="48873" y="557579"/>
                  </a:lnTo>
                  <a:lnTo>
                    <a:pt x="53244" y="549644"/>
                  </a:lnTo>
                  <a:lnTo>
                    <a:pt x="58410" y="542503"/>
                  </a:lnTo>
                  <a:lnTo>
                    <a:pt x="63973" y="535362"/>
                  </a:lnTo>
                  <a:lnTo>
                    <a:pt x="69535" y="528617"/>
                  </a:lnTo>
                  <a:lnTo>
                    <a:pt x="75496" y="522269"/>
                  </a:lnTo>
                  <a:lnTo>
                    <a:pt x="81456" y="515921"/>
                  </a:lnTo>
                  <a:lnTo>
                    <a:pt x="87416" y="509970"/>
                  </a:lnTo>
                  <a:lnTo>
                    <a:pt x="94171" y="504416"/>
                  </a:lnTo>
                  <a:lnTo>
                    <a:pt x="101720" y="498861"/>
                  </a:lnTo>
                  <a:lnTo>
                    <a:pt x="108873" y="493704"/>
                  </a:lnTo>
                  <a:lnTo>
                    <a:pt x="116422" y="488943"/>
                  </a:lnTo>
                  <a:lnTo>
                    <a:pt x="124369" y="484579"/>
                  </a:lnTo>
                  <a:lnTo>
                    <a:pt x="132713" y="480611"/>
                  </a:lnTo>
                  <a:lnTo>
                    <a:pt x="141455" y="477040"/>
                  </a:lnTo>
                  <a:lnTo>
                    <a:pt x="150594" y="473470"/>
                  </a:lnTo>
                  <a:lnTo>
                    <a:pt x="159733" y="470693"/>
                  </a:lnTo>
                  <a:lnTo>
                    <a:pt x="169667" y="467915"/>
                  </a:lnTo>
                  <a:lnTo>
                    <a:pt x="172845" y="467915"/>
                  </a:lnTo>
                  <a:lnTo>
                    <a:pt x="179998" y="468312"/>
                  </a:lnTo>
                  <a:lnTo>
                    <a:pt x="200262" y="469502"/>
                  </a:lnTo>
                  <a:lnTo>
                    <a:pt x="231652" y="471883"/>
                  </a:lnTo>
                  <a:lnTo>
                    <a:pt x="312711" y="730162"/>
                  </a:lnTo>
                  <a:lnTo>
                    <a:pt x="329400" y="728575"/>
                  </a:lnTo>
                  <a:lnTo>
                    <a:pt x="327413" y="709135"/>
                  </a:lnTo>
                  <a:lnTo>
                    <a:pt x="322247" y="527427"/>
                  </a:lnTo>
                  <a:lnTo>
                    <a:pt x="315492" y="509970"/>
                  </a:lnTo>
                  <a:lnTo>
                    <a:pt x="329002" y="486959"/>
                  </a:lnTo>
                  <a:lnTo>
                    <a:pt x="359598" y="486562"/>
                  </a:lnTo>
                  <a:lnTo>
                    <a:pt x="371916" y="509970"/>
                  </a:lnTo>
                  <a:lnTo>
                    <a:pt x="366353" y="530601"/>
                  </a:lnTo>
                  <a:lnTo>
                    <a:pt x="393372" y="722624"/>
                  </a:lnTo>
                  <a:lnTo>
                    <a:pt x="402114" y="721831"/>
                  </a:lnTo>
                  <a:lnTo>
                    <a:pt x="397346" y="476247"/>
                  </a:lnTo>
                  <a:lnTo>
                    <a:pt x="403703" y="473073"/>
                  </a:lnTo>
                  <a:lnTo>
                    <a:pt x="408869" y="470693"/>
                  </a:lnTo>
                  <a:lnTo>
                    <a:pt x="411253" y="468709"/>
                  </a:lnTo>
                  <a:lnTo>
                    <a:pt x="412047" y="467915"/>
                  </a:lnTo>
                  <a:lnTo>
                    <a:pt x="416816" y="467122"/>
                  </a:lnTo>
                  <a:lnTo>
                    <a:pt x="421584" y="467122"/>
                  </a:lnTo>
                  <a:lnTo>
                    <a:pt x="425557" y="466725"/>
                  </a:lnTo>
                  <a:close/>
                  <a:moveTo>
                    <a:pt x="2003425" y="196850"/>
                  </a:moveTo>
                  <a:lnTo>
                    <a:pt x="2003425" y="720725"/>
                  </a:lnTo>
                  <a:lnTo>
                    <a:pt x="1071562" y="720328"/>
                  </a:lnTo>
                  <a:lnTo>
                    <a:pt x="1251744" y="585391"/>
                  </a:lnTo>
                  <a:lnTo>
                    <a:pt x="1404144" y="665163"/>
                  </a:lnTo>
                  <a:lnTo>
                    <a:pt x="1657350" y="399256"/>
                  </a:lnTo>
                  <a:lnTo>
                    <a:pt x="1796653" y="458788"/>
                  </a:lnTo>
                  <a:lnTo>
                    <a:pt x="2003425" y="196850"/>
                  </a:lnTo>
                  <a:close/>
                  <a:moveTo>
                    <a:pt x="140097" y="182563"/>
                  </a:moveTo>
                  <a:lnTo>
                    <a:pt x="138509" y="201216"/>
                  </a:lnTo>
                  <a:lnTo>
                    <a:pt x="137319" y="215107"/>
                  </a:lnTo>
                  <a:lnTo>
                    <a:pt x="137716" y="215504"/>
                  </a:lnTo>
                  <a:lnTo>
                    <a:pt x="138509" y="201216"/>
                  </a:lnTo>
                  <a:lnTo>
                    <a:pt x="139303" y="194469"/>
                  </a:lnTo>
                  <a:lnTo>
                    <a:pt x="140097" y="188516"/>
                  </a:lnTo>
                  <a:lnTo>
                    <a:pt x="140097" y="182563"/>
                  </a:lnTo>
                  <a:close/>
                  <a:moveTo>
                    <a:pt x="164306" y="111125"/>
                  </a:moveTo>
                  <a:lnTo>
                    <a:pt x="162719" y="111522"/>
                  </a:lnTo>
                  <a:lnTo>
                    <a:pt x="161131" y="111919"/>
                  </a:lnTo>
                  <a:lnTo>
                    <a:pt x="159544" y="112713"/>
                  </a:lnTo>
                  <a:lnTo>
                    <a:pt x="158353" y="113507"/>
                  </a:lnTo>
                  <a:lnTo>
                    <a:pt x="155972" y="117078"/>
                  </a:lnTo>
                  <a:lnTo>
                    <a:pt x="153591" y="120650"/>
                  </a:lnTo>
                  <a:lnTo>
                    <a:pt x="158353" y="115491"/>
                  </a:lnTo>
                  <a:lnTo>
                    <a:pt x="161131" y="113110"/>
                  </a:lnTo>
                  <a:lnTo>
                    <a:pt x="164306" y="111125"/>
                  </a:lnTo>
                  <a:close/>
                  <a:moveTo>
                    <a:pt x="988111" y="91679"/>
                  </a:moveTo>
                  <a:lnTo>
                    <a:pt x="984541" y="92075"/>
                  </a:lnTo>
                  <a:lnTo>
                    <a:pt x="980971" y="93266"/>
                  </a:lnTo>
                  <a:lnTo>
                    <a:pt x="977798" y="94853"/>
                  </a:lnTo>
                  <a:lnTo>
                    <a:pt x="975022" y="97632"/>
                  </a:lnTo>
                  <a:lnTo>
                    <a:pt x="972642" y="100013"/>
                  </a:lnTo>
                  <a:lnTo>
                    <a:pt x="971055" y="103188"/>
                  </a:lnTo>
                  <a:lnTo>
                    <a:pt x="970262" y="106760"/>
                  </a:lnTo>
                  <a:lnTo>
                    <a:pt x="969865" y="110332"/>
                  </a:lnTo>
                  <a:lnTo>
                    <a:pt x="969865" y="578644"/>
                  </a:lnTo>
                  <a:lnTo>
                    <a:pt x="1457734" y="287338"/>
                  </a:lnTo>
                  <a:lnTo>
                    <a:pt x="1494622" y="333375"/>
                  </a:lnTo>
                  <a:lnTo>
                    <a:pt x="969865" y="642938"/>
                  </a:lnTo>
                  <a:lnTo>
                    <a:pt x="969865" y="758032"/>
                  </a:lnTo>
                  <a:lnTo>
                    <a:pt x="970262" y="762001"/>
                  </a:lnTo>
                  <a:lnTo>
                    <a:pt x="971055" y="765176"/>
                  </a:lnTo>
                  <a:lnTo>
                    <a:pt x="972642" y="768747"/>
                  </a:lnTo>
                  <a:lnTo>
                    <a:pt x="975022" y="771129"/>
                  </a:lnTo>
                  <a:lnTo>
                    <a:pt x="977798" y="773510"/>
                  </a:lnTo>
                  <a:lnTo>
                    <a:pt x="980971" y="775494"/>
                  </a:lnTo>
                  <a:lnTo>
                    <a:pt x="984541" y="776685"/>
                  </a:lnTo>
                  <a:lnTo>
                    <a:pt x="988111" y="776685"/>
                  </a:lnTo>
                  <a:lnTo>
                    <a:pt x="2043178" y="776685"/>
                  </a:lnTo>
                  <a:lnTo>
                    <a:pt x="2047144" y="776685"/>
                  </a:lnTo>
                  <a:lnTo>
                    <a:pt x="2050714" y="775494"/>
                  </a:lnTo>
                  <a:lnTo>
                    <a:pt x="2053887" y="773510"/>
                  </a:lnTo>
                  <a:lnTo>
                    <a:pt x="2056663" y="771129"/>
                  </a:lnTo>
                  <a:lnTo>
                    <a:pt x="2059043" y="768747"/>
                  </a:lnTo>
                  <a:lnTo>
                    <a:pt x="2060630" y="765176"/>
                  </a:lnTo>
                  <a:lnTo>
                    <a:pt x="2061820" y="762001"/>
                  </a:lnTo>
                  <a:lnTo>
                    <a:pt x="2062216" y="758032"/>
                  </a:lnTo>
                  <a:lnTo>
                    <a:pt x="2062216" y="110332"/>
                  </a:lnTo>
                  <a:lnTo>
                    <a:pt x="2061820" y="106760"/>
                  </a:lnTo>
                  <a:lnTo>
                    <a:pt x="2060630" y="103188"/>
                  </a:lnTo>
                  <a:lnTo>
                    <a:pt x="2059043" y="100013"/>
                  </a:lnTo>
                  <a:lnTo>
                    <a:pt x="2056663" y="97632"/>
                  </a:lnTo>
                  <a:lnTo>
                    <a:pt x="2053887" y="94853"/>
                  </a:lnTo>
                  <a:lnTo>
                    <a:pt x="2050714" y="93266"/>
                  </a:lnTo>
                  <a:lnTo>
                    <a:pt x="2047144" y="92075"/>
                  </a:lnTo>
                  <a:lnTo>
                    <a:pt x="2043178" y="91679"/>
                  </a:lnTo>
                  <a:lnTo>
                    <a:pt x="988111" y="91679"/>
                  </a:lnTo>
                  <a:close/>
                  <a:moveTo>
                    <a:pt x="273050" y="38100"/>
                  </a:moveTo>
                  <a:lnTo>
                    <a:pt x="286544" y="38497"/>
                  </a:lnTo>
                  <a:lnTo>
                    <a:pt x="299641" y="38894"/>
                  </a:lnTo>
                  <a:lnTo>
                    <a:pt x="312341" y="40085"/>
                  </a:lnTo>
                  <a:lnTo>
                    <a:pt x="323850" y="42466"/>
                  </a:lnTo>
                  <a:lnTo>
                    <a:pt x="335756" y="44847"/>
                  </a:lnTo>
                  <a:lnTo>
                    <a:pt x="347266" y="47229"/>
                  </a:lnTo>
                  <a:lnTo>
                    <a:pt x="357981" y="50800"/>
                  </a:lnTo>
                  <a:lnTo>
                    <a:pt x="368697" y="53975"/>
                  </a:lnTo>
                  <a:lnTo>
                    <a:pt x="378222" y="57944"/>
                  </a:lnTo>
                  <a:lnTo>
                    <a:pt x="387747" y="61516"/>
                  </a:lnTo>
                  <a:lnTo>
                    <a:pt x="396478" y="65881"/>
                  </a:lnTo>
                  <a:lnTo>
                    <a:pt x="404813" y="70247"/>
                  </a:lnTo>
                  <a:lnTo>
                    <a:pt x="412750" y="74216"/>
                  </a:lnTo>
                  <a:lnTo>
                    <a:pt x="419894" y="78582"/>
                  </a:lnTo>
                  <a:lnTo>
                    <a:pt x="432197" y="86519"/>
                  </a:lnTo>
                  <a:lnTo>
                    <a:pt x="442516" y="93266"/>
                  </a:lnTo>
                  <a:lnTo>
                    <a:pt x="449660" y="99219"/>
                  </a:lnTo>
                  <a:lnTo>
                    <a:pt x="455613" y="104378"/>
                  </a:lnTo>
                  <a:lnTo>
                    <a:pt x="454025" y="107553"/>
                  </a:lnTo>
                  <a:lnTo>
                    <a:pt x="451644" y="111522"/>
                  </a:lnTo>
                  <a:lnTo>
                    <a:pt x="448866" y="116285"/>
                  </a:lnTo>
                  <a:lnTo>
                    <a:pt x="444897" y="122238"/>
                  </a:lnTo>
                  <a:lnTo>
                    <a:pt x="440532" y="128588"/>
                  </a:lnTo>
                  <a:lnTo>
                    <a:pt x="434578" y="134938"/>
                  </a:lnTo>
                  <a:lnTo>
                    <a:pt x="427832" y="141288"/>
                  </a:lnTo>
                  <a:lnTo>
                    <a:pt x="423863" y="144066"/>
                  </a:lnTo>
                  <a:lnTo>
                    <a:pt x="420291" y="146844"/>
                  </a:lnTo>
                  <a:lnTo>
                    <a:pt x="415925" y="149225"/>
                  </a:lnTo>
                  <a:lnTo>
                    <a:pt x="411163" y="151607"/>
                  </a:lnTo>
                  <a:lnTo>
                    <a:pt x="406797" y="153591"/>
                  </a:lnTo>
                  <a:lnTo>
                    <a:pt x="401638" y="155179"/>
                  </a:lnTo>
                  <a:lnTo>
                    <a:pt x="396082" y="156369"/>
                  </a:lnTo>
                  <a:lnTo>
                    <a:pt x="390525" y="157560"/>
                  </a:lnTo>
                  <a:lnTo>
                    <a:pt x="384572" y="157957"/>
                  </a:lnTo>
                  <a:lnTo>
                    <a:pt x="379016" y="157957"/>
                  </a:lnTo>
                  <a:lnTo>
                    <a:pt x="372666" y="157560"/>
                  </a:lnTo>
                  <a:lnTo>
                    <a:pt x="365919" y="155973"/>
                  </a:lnTo>
                  <a:lnTo>
                    <a:pt x="358775" y="154385"/>
                  </a:lnTo>
                  <a:lnTo>
                    <a:pt x="351235" y="152003"/>
                  </a:lnTo>
                  <a:lnTo>
                    <a:pt x="343694" y="148828"/>
                  </a:lnTo>
                  <a:lnTo>
                    <a:pt x="335756" y="145257"/>
                  </a:lnTo>
                  <a:lnTo>
                    <a:pt x="327025" y="140891"/>
                  </a:lnTo>
                  <a:lnTo>
                    <a:pt x="317103" y="136525"/>
                  </a:lnTo>
                  <a:lnTo>
                    <a:pt x="355203" y="155179"/>
                  </a:lnTo>
                  <a:lnTo>
                    <a:pt x="373063" y="163116"/>
                  </a:lnTo>
                  <a:lnTo>
                    <a:pt x="381397" y="166688"/>
                  </a:lnTo>
                  <a:lnTo>
                    <a:pt x="389335" y="169466"/>
                  </a:lnTo>
                  <a:lnTo>
                    <a:pt x="397272" y="172244"/>
                  </a:lnTo>
                  <a:lnTo>
                    <a:pt x="404813" y="173832"/>
                  </a:lnTo>
                  <a:lnTo>
                    <a:pt x="411957" y="175023"/>
                  </a:lnTo>
                  <a:lnTo>
                    <a:pt x="418703" y="175419"/>
                  </a:lnTo>
                  <a:lnTo>
                    <a:pt x="425053" y="175023"/>
                  </a:lnTo>
                  <a:lnTo>
                    <a:pt x="428228" y="174625"/>
                  </a:lnTo>
                  <a:lnTo>
                    <a:pt x="431007" y="173832"/>
                  </a:lnTo>
                  <a:lnTo>
                    <a:pt x="434182" y="173038"/>
                  </a:lnTo>
                  <a:lnTo>
                    <a:pt x="436563" y="171847"/>
                  </a:lnTo>
                  <a:lnTo>
                    <a:pt x="438944" y="169863"/>
                  </a:lnTo>
                  <a:lnTo>
                    <a:pt x="441722" y="168276"/>
                  </a:lnTo>
                  <a:lnTo>
                    <a:pt x="442913" y="180976"/>
                  </a:lnTo>
                  <a:lnTo>
                    <a:pt x="443310" y="192882"/>
                  </a:lnTo>
                  <a:lnTo>
                    <a:pt x="443310" y="203994"/>
                  </a:lnTo>
                  <a:lnTo>
                    <a:pt x="442913" y="215107"/>
                  </a:lnTo>
                  <a:lnTo>
                    <a:pt x="444500" y="213122"/>
                  </a:lnTo>
                  <a:lnTo>
                    <a:pt x="445691" y="212328"/>
                  </a:lnTo>
                  <a:lnTo>
                    <a:pt x="446882" y="212328"/>
                  </a:lnTo>
                  <a:lnTo>
                    <a:pt x="447675" y="212726"/>
                  </a:lnTo>
                  <a:lnTo>
                    <a:pt x="448072" y="213519"/>
                  </a:lnTo>
                  <a:lnTo>
                    <a:pt x="448866" y="216297"/>
                  </a:lnTo>
                  <a:lnTo>
                    <a:pt x="448866" y="221457"/>
                  </a:lnTo>
                  <a:lnTo>
                    <a:pt x="448866" y="228204"/>
                  </a:lnTo>
                  <a:lnTo>
                    <a:pt x="447675" y="244079"/>
                  </a:lnTo>
                  <a:lnTo>
                    <a:pt x="445294" y="262335"/>
                  </a:lnTo>
                  <a:lnTo>
                    <a:pt x="443310" y="279797"/>
                  </a:lnTo>
                  <a:lnTo>
                    <a:pt x="440928" y="294482"/>
                  </a:lnTo>
                  <a:lnTo>
                    <a:pt x="439738" y="300038"/>
                  </a:lnTo>
                  <a:lnTo>
                    <a:pt x="438547" y="303213"/>
                  </a:lnTo>
                  <a:lnTo>
                    <a:pt x="437753" y="304800"/>
                  </a:lnTo>
                  <a:lnTo>
                    <a:pt x="437357" y="304800"/>
                  </a:lnTo>
                  <a:lnTo>
                    <a:pt x="436960" y="304007"/>
                  </a:lnTo>
                  <a:lnTo>
                    <a:pt x="435769" y="313929"/>
                  </a:lnTo>
                  <a:lnTo>
                    <a:pt x="434182" y="323057"/>
                  </a:lnTo>
                  <a:lnTo>
                    <a:pt x="432197" y="332185"/>
                  </a:lnTo>
                  <a:lnTo>
                    <a:pt x="429816" y="341313"/>
                  </a:lnTo>
                  <a:lnTo>
                    <a:pt x="427435" y="349647"/>
                  </a:lnTo>
                  <a:lnTo>
                    <a:pt x="424260" y="357982"/>
                  </a:lnTo>
                  <a:lnTo>
                    <a:pt x="421482" y="365919"/>
                  </a:lnTo>
                  <a:lnTo>
                    <a:pt x="417513" y="373460"/>
                  </a:lnTo>
                  <a:lnTo>
                    <a:pt x="413941" y="381397"/>
                  </a:lnTo>
                  <a:lnTo>
                    <a:pt x="409972" y="388938"/>
                  </a:lnTo>
                  <a:lnTo>
                    <a:pt x="406003" y="395685"/>
                  </a:lnTo>
                  <a:lnTo>
                    <a:pt x="401241" y="402432"/>
                  </a:lnTo>
                  <a:lnTo>
                    <a:pt x="396875" y="408782"/>
                  </a:lnTo>
                  <a:lnTo>
                    <a:pt x="391716" y="415132"/>
                  </a:lnTo>
                  <a:lnTo>
                    <a:pt x="386953" y="420688"/>
                  </a:lnTo>
                  <a:lnTo>
                    <a:pt x="381794" y="426244"/>
                  </a:lnTo>
                  <a:lnTo>
                    <a:pt x="376635" y="431801"/>
                  </a:lnTo>
                  <a:lnTo>
                    <a:pt x="371078" y="436563"/>
                  </a:lnTo>
                  <a:lnTo>
                    <a:pt x="365919" y="440929"/>
                  </a:lnTo>
                  <a:lnTo>
                    <a:pt x="360363" y="445691"/>
                  </a:lnTo>
                  <a:lnTo>
                    <a:pt x="354806" y="449660"/>
                  </a:lnTo>
                  <a:lnTo>
                    <a:pt x="349250" y="453232"/>
                  </a:lnTo>
                  <a:lnTo>
                    <a:pt x="343297" y="456804"/>
                  </a:lnTo>
                  <a:lnTo>
                    <a:pt x="337741" y="459582"/>
                  </a:lnTo>
                  <a:lnTo>
                    <a:pt x="332185" y="462757"/>
                  </a:lnTo>
                  <a:lnTo>
                    <a:pt x="326628" y="464741"/>
                  </a:lnTo>
                  <a:lnTo>
                    <a:pt x="320675" y="466726"/>
                  </a:lnTo>
                  <a:lnTo>
                    <a:pt x="315119" y="468313"/>
                  </a:lnTo>
                  <a:lnTo>
                    <a:pt x="309563" y="469901"/>
                  </a:lnTo>
                  <a:lnTo>
                    <a:pt x="304403" y="470694"/>
                  </a:lnTo>
                  <a:lnTo>
                    <a:pt x="298847" y="471091"/>
                  </a:lnTo>
                  <a:lnTo>
                    <a:pt x="293688" y="471488"/>
                  </a:lnTo>
                  <a:lnTo>
                    <a:pt x="288925" y="471091"/>
                  </a:lnTo>
                  <a:lnTo>
                    <a:pt x="284956" y="470694"/>
                  </a:lnTo>
                  <a:lnTo>
                    <a:pt x="280194" y="469901"/>
                  </a:lnTo>
                  <a:lnTo>
                    <a:pt x="275034" y="467916"/>
                  </a:lnTo>
                  <a:lnTo>
                    <a:pt x="270669" y="466329"/>
                  </a:lnTo>
                  <a:lnTo>
                    <a:pt x="265509" y="464344"/>
                  </a:lnTo>
                  <a:lnTo>
                    <a:pt x="259953" y="462360"/>
                  </a:lnTo>
                  <a:lnTo>
                    <a:pt x="254794" y="459185"/>
                  </a:lnTo>
                  <a:lnTo>
                    <a:pt x="244078" y="452438"/>
                  </a:lnTo>
                  <a:lnTo>
                    <a:pt x="232966" y="444898"/>
                  </a:lnTo>
                  <a:lnTo>
                    <a:pt x="221853" y="435769"/>
                  </a:lnTo>
                  <a:lnTo>
                    <a:pt x="211534" y="425450"/>
                  </a:lnTo>
                  <a:lnTo>
                    <a:pt x="200819" y="413941"/>
                  </a:lnTo>
                  <a:lnTo>
                    <a:pt x="190500" y="402035"/>
                  </a:lnTo>
                  <a:lnTo>
                    <a:pt x="185737" y="395685"/>
                  </a:lnTo>
                  <a:lnTo>
                    <a:pt x="180578" y="388938"/>
                  </a:lnTo>
                  <a:lnTo>
                    <a:pt x="176609" y="381794"/>
                  </a:lnTo>
                  <a:lnTo>
                    <a:pt x="171847" y="374651"/>
                  </a:lnTo>
                  <a:lnTo>
                    <a:pt x="167481" y="367507"/>
                  </a:lnTo>
                  <a:lnTo>
                    <a:pt x="163512" y="359569"/>
                  </a:lnTo>
                  <a:lnTo>
                    <a:pt x="159544" y="351632"/>
                  </a:lnTo>
                  <a:lnTo>
                    <a:pt x="156369" y="343694"/>
                  </a:lnTo>
                  <a:lnTo>
                    <a:pt x="152797" y="335757"/>
                  </a:lnTo>
                  <a:lnTo>
                    <a:pt x="150019" y="327422"/>
                  </a:lnTo>
                  <a:lnTo>
                    <a:pt x="147241" y="318691"/>
                  </a:lnTo>
                  <a:lnTo>
                    <a:pt x="144859" y="310357"/>
                  </a:lnTo>
                  <a:lnTo>
                    <a:pt x="142875" y="316310"/>
                  </a:lnTo>
                  <a:lnTo>
                    <a:pt x="140494" y="320676"/>
                  </a:lnTo>
                  <a:lnTo>
                    <a:pt x="139700" y="322263"/>
                  </a:lnTo>
                  <a:lnTo>
                    <a:pt x="138509" y="323057"/>
                  </a:lnTo>
                  <a:lnTo>
                    <a:pt x="137319" y="323851"/>
                  </a:lnTo>
                  <a:lnTo>
                    <a:pt x="136128" y="324247"/>
                  </a:lnTo>
                  <a:lnTo>
                    <a:pt x="134541" y="323851"/>
                  </a:lnTo>
                  <a:lnTo>
                    <a:pt x="133350" y="323057"/>
                  </a:lnTo>
                  <a:lnTo>
                    <a:pt x="132159" y="321866"/>
                  </a:lnTo>
                  <a:lnTo>
                    <a:pt x="130969" y="319485"/>
                  </a:lnTo>
                  <a:lnTo>
                    <a:pt x="128587" y="314722"/>
                  </a:lnTo>
                  <a:lnTo>
                    <a:pt x="126603" y="308372"/>
                  </a:lnTo>
                  <a:lnTo>
                    <a:pt x="125016" y="300038"/>
                  </a:lnTo>
                  <a:lnTo>
                    <a:pt x="123825" y="290513"/>
                  </a:lnTo>
                  <a:lnTo>
                    <a:pt x="123031" y="280591"/>
                  </a:lnTo>
                  <a:lnTo>
                    <a:pt x="122634" y="269478"/>
                  </a:lnTo>
                  <a:lnTo>
                    <a:pt x="123031" y="259557"/>
                  </a:lnTo>
                  <a:lnTo>
                    <a:pt x="123428" y="250032"/>
                  </a:lnTo>
                  <a:lnTo>
                    <a:pt x="124619" y="241300"/>
                  </a:lnTo>
                  <a:lnTo>
                    <a:pt x="125809" y="233760"/>
                  </a:lnTo>
                  <a:lnTo>
                    <a:pt x="127397" y="227013"/>
                  </a:lnTo>
                  <a:lnTo>
                    <a:pt x="129778" y="221854"/>
                  </a:lnTo>
                  <a:lnTo>
                    <a:pt x="131762" y="217488"/>
                  </a:lnTo>
                  <a:lnTo>
                    <a:pt x="132953" y="216297"/>
                  </a:lnTo>
                  <a:lnTo>
                    <a:pt x="134144" y="215504"/>
                  </a:lnTo>
                  <a:lnTo>
                    <a:pt x="130572" y="211138"/>
                  </a:lnTo>
                  <a:lnTo>
                    <a:pt x="127000" y="207169"/>
                  </a:lnTo>
                  <a:lnTo>
                    <a:pt x="124619" y="202407"/>
                  </a:lnTo>
                  <a:lnTo>
                    <a:pt x="122634" y="197247"/>
                  </a:lnTo>
                  <a:lnTo>
                    <a:pt x="120253" y="192485"/>
                  </a:lnTo>
                  <a:lnTo>
                    <a:pt x="119062" y="186928"/>
                  </a:lnTo>
                  <a:lnTo>
                    <a:pt x="118269" y="181372"/>
                  </a:lnTo>
                  <a:lnTo>
                    <a:pt x="117475" y="175816"/>
                  </a:lnTo>
                  <a:lnTo>
                    <a:pt x="117475" y="170260"/>
                  </a:lnTo>
                  <a:lnTo>
                    <a:pt x="117475" y="164704"/>
                  </a:lnTo>
                  <a:lnTo>
                    <a:pt x="117872" y="158751"/>
                  </a:lnTo>
                  <a:lnTo>
                    <a:pt x="118269" y="152797"/>
                  </a:lnTo>
                  <a:lnTo>
                    <a:pt x="120253" y="140891"/>
                  </a:lnTo>
                  <a:lnTo>
                    <a:pt x="123428" y="129381"/>
                  </a:lnTo>
                  <a:lnTo>
                    <a:pt x="126603" y="118666"/>
                  </a:lnTo>
                  <a:lnTo>
                    <a:pt x="130969" y="107951"/>
                  </a:lnTo>
                  <a:lnTo>
                    <a:pt x="135334" y="98426"/>
                  </a:lnTo>
                  <a:lnTo>
                    <a:pt x="139700" y="90091"/>
                  </a:lnTo>
                  <a:lnTo>
                    <a:pt x="144066" y="82154"/>
                  </a:lnTo>
                  <a:lnTo>
                    <a:pt x="148034" y="76597"/>
                  </a:lnTo>
                  <a:lnTo>
                    <a:pt x="152003" y="72231"/>
                  </a:lnTo>
                  <a:lnTo>
                    <a:pt x="153194" y="70644"/>
                  </a:lnTo>
                  <a:lnTo>
                    <a:pt x="154781" y="69850"/>
                  </a:lnTo>
                  <a:lnTo>
                    <a:pt x="170656" y="61913"/>
                  </a:lnTo>
                  <a:lnTo>
                    <a:pt x="186134" y="55960"/>
                  </a:lnTo>
                  <a:lnTo>
                    <a:pt x="201216" y="50403"/>
                  </a:lnTo>
                  <a:lnTo>
                    <a:pt x="216297" y="46038"/>
                  </a:lnTo>
                  <a:lnTo>
                    <a:pt x="230981" y="42863"/>
                  </a:lnTo>
                  <a:lnTo>
                    <a:pt x="245269" y="40482"/>
                  </a:lnTo>
                  <a:lnTo>
                    <a:pt x="259556" y="38894"/>
                  </a:lnTo>
                  <a:lnTo>
                    <a:pt x="273050" y="38100"/>
                  </a:lnTo>
                  <a:close/>
                  <a:moveTo>
                    <a:pt x="982954" y="0"/>
                  </a:moveTo>
                  <a:lnTo>
                    <a:pt x="988111" y="0"/>
                  </a:lnTo>
                  <a:lnTo>
                    <a:pt x="2043178" y="0"/>
                  </a:lnTo>
                  <a:lnTo>
                    <a:pt x="2049127" y="0"/>
                  </a:lnTo>
                  <a:lnTo>
                    <a:pt x="2054680" y="397"/>
                  </a:lnTo>
                  <a:lnTo>
                    <a:pt x="2060233" y="1191"/>
                  </a:lnTo>
                  <a:lnTo>
                    <a:pt x="2065786" y="1985"/>
                  </a:lnTo>
                  <a:lnTo>
                    <a:pt x="2070942" y="3572"/>
                  </a:lnTo>
                  <a:lnTo>
                    <a:pt x="2076099" y="5160"/>
                  </a:lnTo>
                  <a:lnTo>
                    <a:pt x="2081255" y="6747"/>
                  </a:lnTo>
                  <a:lnTo>
                    <a:pt x="2086411" y="8732"/>
                  </a:lnTo>
                  <a:lnTo>
                    <a:pt x="2091171" y="11113"/>
                  </a:lnTo>
                  <a:lnTo>
                    <a:pt x="2095931" y="13494"/>
                  </a:lnTo>
                  <a:lnTo>
                    <a:pt x="2100691" y="16272"/>
                  </a:lnTo>
                  <a:lnTo>
                    <a:pt x="2105054" y="19050"/>
                  </a:lnTo>
                  <a:lnTo>
                    <a:pt x="2109417" y="21828"/>
                  </a:lnTo>
                  <a:lnTo>
                    <a:pt x="2113780" y="25401"/>
                  </a:lnTo>
                  <a:lnTo>
                    <a:pt x="2121713" y="32544"/>
                  </a:lnTo>
                  <a:lnTo>
                    <a:pt x="2128852" y="40085"/>
                  </a:lnTo>
                  <a:lnTo>
                    <a:pt x="2131629" y="44451"/>
                  </a:lnTo>
                  <a:lnTo>
                    <a:pt x="2135198" y="48816"/>
                  </a:lnTo>
                  <a:lnTo>
                    <a:pt x="2137578" y="53182"/>
                  </a:lnTo>
                  <a:lnTo>
                    <a:pt x="2140751" y="57944"/>
                  </a:lnTo>
                  <a:lnTo>
                    <a:pt x="2143131" y="62707"/>
                  </a:lnTo>
                  <a:lnTo>
                    <a:pt x="2145114" y="67469"/>
                  </a:lnTo>
                  <a:lnTo>
                    <a:pt x="2147494" y="72628"/>
                  </a:lnTo>
                  <a:lnTo>
                    <a:pt x="2149081" y="77788"/>
                  </a:lnTo>
                  <a:lnTo>
                    <a:pt x="2150271" y="82947"/>
                  </a:lnTo>
                  <a:lnTo>
                    <a:pt x="2151461" y="88107"/>
                  </a:lnTo>
                  <a:lnTo>
                    <a:pt x="2152254" y="93663"/>
                  </a:lnTo>
                  <a:lnTo>
                    <a:pt x="2153444" y="99219"/>
                  </a:lnTo>
                  <a:lnTo>
                    <a:pt x="2153841" y="105172"/>
                  </a:lnTo>
                  <a:lnTo>
                    <a:pt x="2154237" y="110332"/>
                  </a:lnTo>
                  <a:lnTo>
                    <a:pt x="2154237" y="758032"/>
                  </a:lnTo>
                  <a:lnTo>
                    <a:pt x="2153841" y="763588"/>
                  </a:lnTo>
                  <a:lnTo>
                    <a:pt x="2153444" y="769144"/>
                  </a:lnTo>
                  <a:lnTo>
                    <a:pt x="2152254" y="775097"/>
                  </a:lnTo>
                  <a:lnTo>
                    <a:pt x="2151461" y="779860"/>
                  </a:lnTo>
                  <a:lnTo>
                    <a:pt x="2150271" y="785416"/>
                  </a:lnTo>
                  <a:lnTo>
                    <a:pt x="2149081" y="790972"/>
                  </a:lnTo>
                  <a:lnTo>
                    <a:pt x="2147494" y="796132"/>
                  </a:lnTo>
                  <a:lnTo>
                    <a:pt x="2145114" y="800894"/>
                  </a:lnTo>
                  <a:lnTo>
                    <a:pt x="2143131" y="805657"/>
                  </a:lnTo>
                  <a:lnTo>
                    <a:pt x="2140751" y="810816"/>
                  </a:lnTo>
                  <a:lnTo>
                    <a:pt x="2137578" y="815579"/>
                  </a:lnTo>
                  <a:lnTo>
                    <a:pt x="2135198" y="819547"/>
                  </a:lnTo>
                  <a:lnTo>
                    <a:pt x="2131629" y="824310"/>
                  </a:lnTo>
                  <a:lnTo>
                    <a:pt x="2128852" y="827882"/>
                  </a:lnTo>
                  <a:lnTo>
                    <a:pt x="2124886" y="832247"/>
                  </a:lnTo>
                  <a:lnTo>
                    <a:pt x="2121713" y="836216"/>
                  </a:lnTo>
                  <a:lnTo>
                    <a:pt x="2117350" y="839788"/>
                  </a:lnTo>
                  <a:lnTo>
                    <a:pt x="2113780" y="843360"/>
                  </a:lnTo>
                  <a:lnTo>
                    <a:pt x="2109417" y="846535"/>
                  </a:lnTo>
                  <a:lnTo>
                    <a:pt x="2105054" y="849710"/>
                  </a:lnTo>
                  <a:lnTo>
                    <a:pt x="2100691" y="852488"/>
                  </a:lnTo>
                  <a:lnTo>
                    <a:pt x="2095931" y="854869"/>
                  </a:lnTo>
                  <a:lnTo>
                    <a:pt x="2091171" y="857647"/>
                  </a:lnTo>
                  <a:lnTo>
                    <a:pt x="2086411" y="859632"/>
                  </a:lnTo>
                  <a:lnTo>
                    <a:pt x="2081255" y="861616"/>
                  </a:lnTo>
                  <a:lnTo>
                    <a:pt x="2076099" y="863601"/>
                  </a:lnTo>
                  <a:lnTo>
                    <a:pt x="2070942" y="865188"/>
                  </a:lnTo>
                  <a:lnTo>
                    <a:pt x="2065786" y="866379"/>
                  </a:lnTo>
                  <a:lnTo>
                    <a:pt x="2060233" y="867172"/>
                  </a:lnTo>
                  <a:lnTo>
                    <a:pt x="2054680" y="867966"/>
                  </a:lnTo>
                  <a:lnTo>
                    <a:pt x="2049127" y="868363"/>
                  </a:lnTo>
                  <a:lnTo>
                    <a:pt x="2043178" y="868363"/>
                  </a:lnTo>
                  <a:lnTo>
                    <a:pt x="988111" y="868363"/>
                  </a:lnTo>
                  <a:lnTo>
                    <a:pt x="982954" y="868363"/>
                  </a:lnTo>
                  <a:lnTo>
                    <a:pt x="977401" y="867966"/>
                  </a:lnTo>
                  <a:lnTo>
                    <a:pt x="971452" y="867172"/>
                  </a:lnTo>
                  <a:lnTo>
                    <a:pt x="966295" y="866379"/>
                  </a:lnTo>
                  <a:lnTo>
                    <a:pt x="960742" y="865188"/>
                  </a:lnTo>
                  <a:lnTo>
                    <a:pt x="955586" y="863601"/>
                  </a:lnTo>
                  <a:lnTo>
                    <a:pt x="950430" y="861616"/>
                  </a:lnTo>
                  <a:lnTo>
                    <a:pt x="945273" y="859632"/>
                  </a:lnTo>
                  <a:lnTo>
                    <a:pt x="940514" y="857647"/>
                  </a:lnTo>
                  <a:lnTo>
                    <a:pt x="935754" y="854869"/>
                  </a:lnTo>
                  <a:lnTo>
                    <a:pt x="930994" y="852488"/>
                  </a:lnTo>
                  <a:lnTo>
                    <a:pt x="926631" y="849710"/>
                  </a:lnTo>
                  <a:lnTo>
                    <a:pt x="922268" y="846535"/>
                  </a:lnTo>
                  <a:lnTo>
                    <a:pt x="918302" y="843360"/>
                  </a:lnTo>
                  <a:lnTo>
                    <a:pt x="913939" y="839788"/>
                  </a:lnTo>
                  <a:lnTo>
                    <a:pt x="910369" y="836216"/>
                  </a:lnTo>
                  <a:lnTo>
                    <a:pt x="906402" y="832247"/>
                  </a:lnTo>
                  <a:lnTo>
                    <a:pt x="903229" y="827882"/>
                  </a:lnTo>
                  <a:lnTo>
                    <a:pt x="899659" y="824310"/>
                  </a:lnTo>
                  <a:lnTo>
                    <a:pt x="896883" y="819547"/>
                  </a:lnTo>
                  <a:lnTo>
                    <a:pt x="893710" y="815579"/>
                  </a:lnTo>
                  <a:lnTo>
                    <a:pt x="891330" y="810816"/>
                  </a:lnTo>
                  <a:lnTo>
                    <a:pt x="888950" y="805657"/>
                  </a:lnTo>
                  <a:lnTo>
                    <a:pt x="886570" y="800894"/>
                  </a:lnTo>
                  <a:lnTo>
                    <a:pt x="884587" y="796132"/>
                  </a:lnTo>
                  <a:lnTo>
                    <a:pt x="883001" y="790972"/>
                  </a:lnTo>
                  <a:lnTo>
                    <a:pt x="881414" y="785416"/>
                  </a:lnTo>
                  <a:lnTo>
                    <a:pt x="879827" y="779860"/>
                  </a:lnTo>
                  <a:lnTo>
                    <a:pt x="879034" y="775097"/>
                  </a:lnTo>
                  <a:lnTo>
                    <a:pt x="878241" y="769144"/>
                  </a:lnTo>
                  <a:lnTo>
                    <a:pt x="877844" y="763588"/>
                  </a:lnTo>
                  <a:lnTo>
                    <a:pt x="877844" y="758032"/>
                  </a:lnTo>
                  <a:lnTo>
                    <a:pt x="877844" y="696913"/>
                  </a:lnTo>
                  <a:lnTo>
                    <a:pt x="833420" y="723504"/>
                  </a:lnTo>
                  <a:lnTo>
                    <a:pt x="804862" y="676672"/>
                  </a:lnTo>
                  <a:lnTo>
                    <a:pt x="877844" y="633413"/>
                  </a:lnTo>
                  <a:lnTo>
                    <a:pt x="877844" y="110332"/>
                  </a:lnTo>
                  <a:lnTo>
                    <a:pt x="877844" y="105172"/>
                  </a:lnTo>
                  <a:lnTo>
                    <a:pt x="878241" y="99219"/>
                  </a:lnTo>
                  <a:lnTo>
                    <a:pt x="879034" y="93663"/>
                  </a:lnTo>
                  <a:lnTo>
                    <a:pt x="879827" y="88107"/>
                  </a:lnTo>
                  <a:lnTo>
                    <a:pt x="881414" y="82947"/>
                  </a:lnTo>
                  <a:lnTo>
                    <a:pt x="883001" y="77788"/>
                  </a:lnTo>
                  <a:lnTo>
                    <a:pt x="884587" y="72628"/>
                  </a:lnTo>
                  <a:lnTo>
                    <a:pt x="886570" y="67469"/>
                  </a:lnTo>
                  <a:lnTo>
                    <a:pt x="888950" y="62707"/>
                  </a:lnTo>
                  <a:lnTo>
                    <a:pt x="891330" y="57944"/>
                  </a:lnTo>
                  <a:lnTo>
                    <a:pt x="893710" y="53182"/>
                  </a:lnTo>
                  <a:lnTo>
                    <a:pt x="896883" y="48816"/>
                  </a:lnTo>
                  <a:lnTo>
                    <a:pt x="899659" y="44451"/>
                  </a:lnTo>
                  <a:lnTo>
                    <a:pt x="903229" y="40085"/>
                  </a:lnTo>
                  <a:lnTo>
                    <a:pt x="910369" y="32544"/>
                  </a:lnTo>
                  <a:lnTo>
                    <a:pt x="918302" y="25401"/>
                  </a:lnTo>
                  <a:lnTo>
                    <a:pt x="922268" y="21828"/>
                  </a:lnTo>
                  <a:lnTo>
                    <a:pt x="926631" y="19050"/>
                  </a:lnTo>
                  <a:lnTo>
                    <a:pt x="930994" y="16272"/>
                  </a:lnTo>
                  <a:lnTo>
                    <a:pt x="935754" y="13494"/>
                  </a:lnTo>
                  <a:lnTo>
                    <a:pt x="940514" y="11113"/>
                  </a:lnTo>
                  <a:lnTo>
                    <a:pt x="945273" y="8732"/>
                  </a:lnTo>
                  <a:lnTo>
                    <a:pt x="950430" y="6747"/>
                  </a:lnTo>
                  <a:lnTo>
                    <a:pt x="955586" y="5160"/>
                  </a:lnTo>
                  <a:lnTo>
                    <a:pt x="960742" y="3572"/>
                  </a:lnTo>
                  <a:lnTo>
                    <a:pt x="966295" y="1985"/>
                  </a:lnTo>
                  <a:lnTo>
                    <a:pt x="971452" y="1191"/>
                  </a:lnTo>
                  <a:lnTo>
                    <a:pt x="977401" y="397"/>
                  </a:lnTo>
                  <a:lnTo>
                    <a:pt x="982954" y="0"/>
                  </a:lnTo>
                  <a:close/>
                </a:path>
              </a:pathLst>
            </a:cu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6" name="流程图: 联系 5"/>
            <p:cNvSpPr/>
            <p:nvPr/>
          </p:nvSpPr>
          <p:spPr>
            <a:xfrm flipH="1" flipV="1">
              <a:off x="4671" y="263"/>
              <a:ext cx="120" cy="138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" name="流程图: 联系 6"/>
            <p:cNvSpPr/>
            <p:nvPr/>
          </p:nvSpPr>
          <p:spPr>
            <a:xfrm flipH="1" flipV="1">
              <a:off x="4307" y="263"/>
              <a:ext cx="120" cy="138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" name="流程图: 联系 7"/>
            <p:cNvSpPr/>
            <p:nvPr/>
          </p:nvSpPr>
          <p:spPr>
            <a:xfrm flipH="1" flipV="1">
              <a:off x="4551" y="484"/>
              <a:ext cx="120" cy="138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5957" y="-16"/>
              <a:ext cx="3783" cy="1422"/>
            </a:xfrm>
            <a:prstGeom prst="roundRect">
              <a:avLst/>
            </a:prstGeom>
            <a:blipFill>
              <a:blip r:embed="rId1"/>
            </a:blipFill>
            <a:ln w="38100"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>
                <a:ln w="38100">
                  <a:solidFill>
                    <a:schemeClr val="tx1"/>
                  </a:solidFill>
                </a:ln>
                <a:blipFill>
                  <a:blip r:embed="rId1"/>
                </a:blipFill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6489" y="263"/>
              <a:ext cx="271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altLang="zh-CN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CSS样式属性</a:t>
              </a:r>
              <a:endPara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11" name=" 11"/>
          <p:cNvSpPr/>
          <p:nvPr/>
        </p:nvSpPr>
        <p:spPr bwMode="auto">
          <a:xfrm rot="17880000">
            <a:off x="7624445" y="3635375"/>
            <a:ext cx="914400" cy="914400"/>
          </a:xfrm>
          <a:custGeom>
            <a:avLst/>
            <a:gdLst>
              <a:gd name="T0" fmla="*/ 942322 w 3841"/>
              <a:gd name="T1" fmla="*/ 1696878 h 3861"/>
              <a:gd name="T2" fmla="*/ 612206 w 3841"/>
              <a:gd name="T3" fmla="*/ 1630196 h 3861"/>
              <a:gd name="T4" fmla="*/ 0 w 3841"/>
              <a:gd name="T5" fmla="*/ 1797599 h 3861"/>
              <a:gd name="T6" fmla="*/ 282090 w 3841"/>
              <a:gd name="T7" fmla="*/ 1380724 h 3861"/>
              <a:gd name="T8" fmla="*/ 93719 w 3841"/>
              <a:gd name="T9" fmla="*/ 848206 h 3861"/>
              <a:gd name="T10" fmla="*/ 942322 w 3841"/>
              <a:gd name="T11" fmla="*/ 0 h 3861"/>
              <a:gd name="T12" fmla="*/ 1790924 w 3841"/>
              <a:gd name="T13" fmla="*/ 848206 h 3861"/>
              <a:gd name="T14" fmla="*/ 942322 w 3841"/>
              <a:gd name="T15" fmla="*/ 1696878 h 3861"/>
              <a:gd name="T16" fmla="*/ 682146 w 3841"/>
              <a:gd name="T17" fmla="*/ 1245496 h 3861"/>
              <a:gd name="T18" fmla="*/ 803375 w 3841"/>
              <a:gd name="T19" fmla="*/ 1371398 h 3861"/>
              <a:gd name="T20" fmla="*/ 956776 w 3841"/>
              <a:gd name="T21" fmla="*/ 1221248 h 3861"/>
              <a:gd name="T22" fmla="*/ 830884 w 3841"/>
              <a:gd name="T23" fmla="*/ 1092082 h 3861"/>
              <a:gd name="T24" fmla="*/ 682146 w 3841"/>
              <a:gd name="T25" fmla="*/ 1245496 h 3861"/>
              <a:gd name="T26" fmla="*/ 988948 w 3841"/>
              <a:gd name="T27" fmla="*/ 301698 h 3861"/>
              <a:gd name="T28" fmla="*/ 729705 w 3841"/>
              <a:gd name="T29" fmla="*/ 367913 h 3861"/>
              <a:gd name="T30" fmla="*/ 758613 w 3841"/>
              <a:gd name="T31" fmla="*/ 522726 h 3861"/>
              <a:gd name="T32" fmla="*/ 926002 w 3841"/>
              <a:gd name="T33" fmla="*/ 479826 h 3861"/>
              <a:gd name="T34" fmla="*/ 1015059 w 3841"/>
              <a:gd name="T35" fmla="*/ 553502 h 3861"/>
              <a:gd name="T36" fmla="*/ 892431 w 3841"/>
              <a:gd name="T37" fmla="*/ 723703 h 3861"/>
              <a:gd name="T38" fmla="*/ 752552 w 3841"/>
              <a:gd name="T39" fmla="*/ 978771 h 3861"/>
              <a:gd name="T40" fmla="*/ 747889 w 3841"/>
              <a:gd name="T41" fmla="*/ 1018406 h 3861"/>
              <a:gd name="T42" fmla="*/ 962837 w 3841"/>
              <a:gd name="T43" fmla="*/ 1018406 h 3861"/>
              <a:gd name="T44" fmla="*/ 970298 w 3841"/>
              <a:gd name="T45" fmla="*/ 981568 h 3861"/>
              <a:gd name="T46" fmla="*/ 1074741 w 3841"/>
              <a:gd name="T47" fmla="*/ 800643 h 3861"/>
              <a:gd name="T48" fmla="*/ 1242130 w 3841"/>
              <a:gd name="T49" fmla="*/ 510602 h 3861"/>
              <a:gd name="T50" fmla="*/ 988948 w 3841"/>
              <a:gd name="T51" fmla="*/ 301698 h 3861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0" t="0" r="r" b="b"/>
            <a:pathLst>
              <a:path w="3841" h="3861">
                <a:moveTo>
                  <a:pt x="2021" y="3639"/>
                </a:moveTo>
                <a:cubicBezTo>
                  <a:pt x="1770" y="3639"/>
                  <a:pt x="1531" y="3588"/>
                  <a:pt x="1313" y="3496"/>
                </a:cubicBezTo>
                <a:cubicBezTo>
                  <a:pt x="830" y="3861"/>
                  <a:pt x="0" y="3855"/>
                  <a:pt x="0" y="3855"/>
                </a:cubicBezTo>
                <a:cubicBezTo>
                  <a:pt x="0" y="3855"/>
                  <a:pt x="417" y="3566"/>
                  <a:pt x="605" y="2961"/>
                </a:cubicBezTo>
                <a:cubicBezTo>
                  <a:pt x="352" y="2648"/>
                  <a:pt x="201" y="2252"/>
                  <a:pt x="201" y="1819"/>
                </a:cubicBezTo>
                <a:cubicBezTo>
                  <a:pt x="201" y="814"/>
                  <a:pt x="1016" y="0"/>
                  <a:pt x="2021" y="0"/>
                </a:cubicBezTo>
                <a:cubicBezTo>
                  <a:pt x="3026" y="0"/>
                  <a:pt x="3841" y="814"/>
                  <a:pt x="3841" y="1819"/>
                </a:cubicBezTo>
                <a:cubicBezTo>
                  <a:pt x="3841" y="2824"/>
                  <a:pt x="3026" y="3639"/>
                  <a:pt x="2021" y="3639"/>
                </a:cubicBezTo>
                <a:close/>
                <a:moveTo>
                  <a:pt x="1463" y="2671"/>
                </a:moveTo>
                <a:cubicBezTo>
                  <a:pt x="1463" y="2826"/>
                  <a:pt x="1568" y="2941"/>
                  <a:pt x="1723" y="2941"/>
                </a:cubicBezTo>
                <a:cubicBezTo>
                  <a:pt x="1917" y="2941"/>
                  <a:pt x="2052" y="2806"/>
                  <a:pt x="2052" y="2619"/>
                </a:cubicBezTo>
                <a:cubicBezTo>
                  <a:pt x="2052" y="2457"/>
                  <a:pt x="1940" y="2342"/>
                  <a:pt x="1782" y="2342"/>
                </a:cubicBezTo>
                <a:cubicBezTo>
                  <a:pt x="1595" y="2342"/>
                  <a:pt x="1463" y="2497"/>
                  <a:pt x="1463" y="2671"/>
                </a:cubicBezTo>
                <a:close/>
                <a:moveTo>
                  <a:pt x="2121" y="647"/>
                </a:moveTo>
                <a:cubicBezTo>
                  <a:pt x="1874" y="647"/>
                  <a:pt x="1687" y="716"/>
                  <a:pt x="1565" y="789"/>
                </a:cubicBezTo>
                <a:cubicBezTo>
                  <a:pt x="1627" y="1121"/>
                  <a:pt x="1627" y="1121"/>
                  <a:pt x="1627" y="1121"/>
                </a:cubicBezTo>
                <a:cubicBezTo>
                  <a:pt x="1720" y="1065"/>
                  <a:pt x="1838" y="1029"/>
                  <a:pt x="1986" y="1029"/>
                </a:cubicBezTo>
                <a:cubicBezTo>
                  <a:pt x="2134" y="1032"/>
                  <a:pt x="2177" y="1101"/>
                  <a:pt x="2177" y="1187"/>
                </a:cubicBezTo>
                <a:cubicBezTo>
                  <a:pt x="2177" y="1302"/>
                  <a:pt x="2042" y="1414"/>
                  <a:pt x="1914" y="1552"/>
                </a:cubicBezTo>
                <a:cubicBezTo>
                  <a:pt x="1729" y="1747"/>
                  <a:pt x="1641" y="1921"/>
                  <a:pt x="1614" y="2099"/>
                </a:cubicBezTo>
                <a:cubicBezTo>
                  <a:pt x="1611" y="2125"/>
                  <a:pt x="1608" y="2155"/>
                  <a:pt x="1604" y="2184"/>
                </a:cubicBezTo>
                <a:cubicBezTo>
                  <a:pt x="2065" y="2184"/>
                  <a:pt x="2065" y="2184"/>
                  <a:pt x="2065" y="2184"/>
                </a:cubicBezTo>
                <a:cubicBezTo>
                  <a:pt x="2072" y="2155"/>
                  <a:pt x="2075" y="2128"/>
                  <a:pt x="2081" y="2105"/>
                </a:cubicBezTo>
                <a:cubicBezTo>
                  <a:pt x="2111" y="1957"/>
                  <a:pt x="2177" y="1845"/>
                  <a:pt x="2305" y="1717"/>
                </a:cubicBezTo>
                <a:cubicBezTo>
                  <a:pt x="2490" y="1526"/>
                  <a:pt x="2664" y="1358"/>
                  <a:pt x="2664" y="1095"/>
                </a:cubicBezTo>
                <a:cubicBezTo>
                  <a:pt x="2664" y="825"/>
                  <a:pt x="2437" y="647"/>
                  <a:pt x="2121" y="647"/>
                </a:cubicBezTo>
                <a:close/>
              </a:path>
            </a:pathLst>
          </a:cu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3" name=" 13"/>
          <p:cNvSpPr/>
          <p:nvPr/>
        </p:nvSpPr>
        <p:spPr bwMode="auto">
          <a:xfrm>
            <a:off x="663575" y="2193925"/>
            <a:ext cx="6396355" cy="4663440"/>
          </a:xfrm>
          <a:custGeom>
            <a:avLst/>
            <a:gdLst>
              <a:gd name="T0" fmla="*/ 913166 w 4940"/>
              <a:gd name="T1" fmla="*/ 216832 h 3973"/>
              <a:gd name="T2" fmla="*/ 832184 w 4940"/>
              <a:gd name="T3" fmla="*/ 139667 h 3973"/>
              <a:gd name="T4" fmla="*/ 750431 w 4940"/>
              <a:gd name="T5" fmla="*/ 81408 h 3973"/>
              <a:gd name="T6" fmla="*/ 668293 w 4940"/>
              <a:gd name="T7" fmla="*/ 40897 h 3973"/>
              <a:gd name="T8" fmla="*/ 586925 w 4940"/>
              <a:gd name="T9" fmla="*/ 14661 h 3973"/>
              <a:gd name="T10" fmla="*/ 506715 w 4940"/>
              <a:gd name="T11" fmla="*/ 2315 h 3973"/>
              <a:gd name="T12" fmla="*/ 429203 w 4940"/>
              <a:gd name="T13" fmla="*/ 772 h 3973"/>
              <a:gd name="T14" fmla="*/ 354777 w 4940"/>
              <a:gd name="T15" fmla="*/ 8102 h 3973"/>
              <a:gd name="T16" fmla="*/ 285364 w 4940"/>
              <a:gd name="T17" fmla="*/ 22763 h 3973"/>
              <a:gd name="T18" fmla="*/ 220965 w 4940"/>
              <a:gd name="T19" fmla="*/ 42826 h 3973"/>
              <a:gd name="T20" fmla="*/ 136898 w 4940"/>
              <a:gd name="T21" fmla="*/ 77164 h 3973"/>
              <a:gd name="T22" fmla="*/ 52060 w 4940"/>
              <a:gd name="T23" fmla="*/ 123077 h 3973"/>
              <a:gd name="T24" fmla="*/ 0 w 4940"/>
              <a:gd name="T25" fmla="*/ 158573 h 3973"/>
              <a:gd name="T26" fmla="*/ 23523 w 4940"/>
              <a:gd name="T27" fmla="*/ 1411336 h 3973"/>
              <a:gd name="T28" fmla="*/ 90237 w 4940"/>
              <a:gd name="T29" fmla="*/ 1371211 h 3973"/>
              <a:gd name="T30" fmla="*/ 191271 w 4940"/>
              <a:gd name="T31" fmla="*/ 1323755 h 3973"/>
              <a:gd name="T32" fmla="*/ 252200 w 4940"/>
              <a:gd name="T33" fmla="*/ 1302149 h 3973"/>
              <a:gd name="T34" fmla="*/ 319300 w 4940"/>
              <a:gd name="T35" fmla="*/ 1284787 h 3973"/>
              <a:gd name="T36" fmla="*/ 391798 w 4940"/>
              <a:gd name="T37" fmla="*/ 1273212 h 3973"/>
              <a:gd name="T38" fmla="*/ 467381 w 4940"/>
              <a:gd name="T39" fmla="*/ 1270511 h 3973"/>
              <a:gd name="T40" fmla="*/ 546434 w 4940"/>
              <a:gd name="T41" fmla="*/ 1277070 h 3973"/>
              <a:gd name="T42" fmla="*/ 627802 w 4940"/>
              <a:gd name="T43" fmla="*/ 1295975 h 3973"/>
              <a:gd name="T44" fmla="*/ 709555 w 4940"/>
              <a:gd name="T45" fmla="*/ 1329156 h 3973"/>
              <a:gd name="T46" fmla="*/ 791693 w 4940"/>
              <a:gd name="T47" fmla="*/ 1378155 h 3973"/>
              <a:gd name="T48" fmla="*/ 873061 w 4940"/>
              <a:gd name="T49" fmla="*/ 1445288 h 3973"/>
              <a:gd name="T50" fmla="*/ 952500 w 4940"/>
              <a:gd name="T51" fmla="*/ 1532870 h 3973"/>
              <a:gd name="T52" fmla="*/ 1011887 w 4940"/>
              <a:gd name="T53" fmla="*/ 1465351 h 3973"/>
              <a:gd name="T54" fmla="*/ 1092868 w 4940"/>
              <a:gd name="T55" fmla="*/ 1393588 h 3973"/>
              <a:gd name="T56" fmla="*/ 1175007 w 4940"/>
              <a:gd name="T57" fmla="*/ 1339959 h 3973"/>
              <a:gd name="T58" fmla="*/ 1256760 w 4940"/>
              <a:gd name="T59" fmla="*/ 1302920 h 3973"/>
              <a:gd name="T60" fmla="*/ 1338128 w 4940"/>
              <a:gd name="T61" fmla="*/ 1280928 h 3973"/>
              <a:gd name="T62" fmla="*/ 1417952 w 4940"/>
              <a:gd name="T63" fmla="*/ 1270897 h 3973"/>
              <a:gd name="T64" fmla="*/ 1494692 w 4940"/>
              <a:gd name="T65" fmla="*/ 1271669 h 3973"/>
              <a:gd name="T66" fmla="*/ 1567962 w 4940"/>
              <a:gd name="T67" fmla="*/ 1281314 h 3973"/>
              <a:gd name="T68" fmla="*/ 1635832 w 4940"/>
              <a:gd name="T69" fmla="*/ 1297519 h 3973"/>
              <a:gd name="T70" fmla="*/ 1698689 w 4940"/>
              <a:gd name="T71" fmla="*/ 1318353 h 3973"/>
              <a:gd name="T72" fmla="*/ 1792397 w 4940"/>
              <a:gd name="T73" fmla="*/ 1359250 h 3973"/>
              <a:gd name="T74" fmla="*/ 1868365 w 4940"/>
              <a:gd name="T75" fmla="*/ 1402848 h 3973"/>
              <a:gd name="T76" fmla="*/ 1905000 w 4940"/>
              <a:gd name="T77" fmla="*/ 158573 h 3973"/>
              <a:gd name="T78" fmla="*/ 1868365 w 4940"/>
              <a:gd name="T79" fmla="*/ 133109 h 3973"/>
              <a:gd name="T80" fmla="*/ 1792397 w 4940"/>
              <a:gd name="T81" fmla="*/ 89511 h 3973"/>
              <a:gd name="T82" fmla="*/ 1698689 w 4940"/>
              <a:gd name="T83" fmla="*/ 47842 h 3973"/>
              <a:gd name="T84" fmla="*/ 1635832 w 4940"/>
              <a:gd name="T85" fmla="*/ 27393 h 3973"/>
              <a:gd name="T86" fmla="*/ 1567962 w 4940"/>
              <a:gd name="T87" fmla="*/ 11575 h 3973"/>
              <a:gd name="T88" fmla="*/ 1494692 w 4940"/>
              <a:gd name="T89" fmla="*/ 1929 h 3973"/>
              <a:gd name="T90" fmla="*/ 1417952 w 4940"/>
              <a:gd name="T91" fmla="*/ 1157 h 3973"/>
              <a:gd name="T92" fmla="*/ 1338128 w 4940"/>
              <a:gd name="T93" fmla="*/ 10417 h 3973"/>
              <a:gd name="T94" fmla="*/ 1256760 w 4940"/>
              <a:gd name="T95" fmla="*/ 33181 h 3973"/>
              <a:gd name="T96" fmla="*/ 1175007 w 4940"/>
              <a:gd name="T97" fmla="*/ 70220 h 3973"/>
              <a:gd name="T98" fmla="*/ 1092868 w 4940"/>
              <a:gd name="T99" fmla="*/ 123463 h 3973"/>
              <a:gd name="T100" fmla="*/ 1011887 w 4940"/>
              <a:gd name="T101" fmla="*/ 195612 h 3973"/>
              <a:gd name="T102" fmla="*/ 952500 w 4940"/>
              <a:gd name="T103" fmla="*/ 262745 h 3973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4940" h="3973">
                <a:moveTo>
                  <a:pt x="2470" y="681"/>
                </a:moveTo>
                <a:lnTo>
                  <a:pt x="2470" y="681"/>
                </a:lnTo>
                <a:lnTo>
                  <a:pt x="2419" y="619"/>
                </a:lnTo>
                <a:lnTo>
                  <a:pt x="2368" y="562"/>
                </a:lnTo>
                <a:lnTo>
                  <a:pt x="2315" y="507"/>
                </a:lnTo>
                <a:lnTo>
                  <a:pt x="2264" y="455"/>
                </a:lnTo>
                <a:lnTo>
                  <a:pt x="2211" y="407"/>
                </a:lnTo>
                <a:lnTo>
                  <a:pt x="2158" y="362"/>
                </a:lnTo>
                <a:lnTo>
                  <a:pt x="2106" y="320"/>
                </a:lnTo>
                <a:lnTo>
                  <a:pt x="2053" y="281"/>
                </a:lnTo>
                <a:lnTo>
                  <a:pt x="2000" y="244"/>
                </a:lnTo>
                <a:lnTo>
                  <a:pt x="1946" y="211"/>
                </a:lnTo>
                <a:lnTo>
                  <a:pt x="1894" y="182"/>
                </a:lnTo>
                <a:lnTo>
                  <a:pt x="1840" y="154"/>
                </a:lnTo>
                <a:lnTo>
                  <a:pt x="1787" y="128"/>
                </a:lnTo>
                <a:lnTo>
                  <a:pt x="1733" y="106"/>
                </a:lnTo>
                <a:lnTo>
                  <a:pt x="1680" y="86"/>
                </a:lnTo>
                <a:lnTo>
                  <a:pt x="1628" y="68"/>
                </a:lnTo>
                <a:lnTo>
                  <a:pt x="1575" y="52"/>
                </a:lnTo>
                <a:lnTo>
                  <a:pt x="1522" y="38"/>
                </a:lnTo>
                <a:lnTo>
                  <a:pt x="1469" y="27"/>
                </a:lnTo>
                <a:lnTo>
                  <a:pt x="1417" y="19"/>
                </a:lnTo>
                <a:lnTo>
                  <a:pt x="1365" y="11"/>
                </a:lnTo>
                <a:lnTo>
                  <a:pt x="1314" y="6"/>
                </a:lnTo>
                <a:lnTo>
                  <a:pt x="1264" y="3"/>
                </a:lnTo>
                <a:lnTo>
                  <a:pt x="1212" y="0"/>
                </a:lnTo>
                <a:lnTo>
                  <a:pt x="1163" y="0"/>
                </a:lnTo>
                <a:lnTo>
                  <a:pt x="1113" y="2"/>
                </a:lnTo>
                <a:lnTo>
                  <a:pt x="1064" y="5"/>
                </a:lnTo>
                <a:lnTo>
                  <a:pt x="1016" y="9"/>
                </a:lnTo>
                <a:lnTo>
                  <a:pt x="968" y="15"/>
                </a:lnTo>
                <a:lnTo>
                  <a:pt x="920" y="21"/>
                </a:lnTo>
                <a:lnTo>
                  <a:pt x="875" y="30"/>
                </a:lnTo>
                <a:lnTo>
                  <a:pt x="828" y="38"/>
                </a:lnTo>
                <a:lnTo>
                  <a:pt x="784" y="48"/>
                </a:lnTo>
                <a:lnTo>
                  <a:pt x="740" y="59"/>
                </a:lnTo>
                <a:lnTo>
                  <a:pt x="697" y="71"/>
                </a:lnTo>
                <a:lnTo>
                  <a:pt x="654" y="84"/>
                </a:lnTo>
                <a:lnTo>
                  <a:pt x="614" y="96"/>
                </a:lnTo>
                <a:lnTo>
                  <a:pt x="573" y="111"/>
                </a:lnTo>
                <a:lnTo>
                  <a:pt x="534" y="124"/>
                </a:lnTo>
                <a:lnTo>
                  <a:pt x="496" y="139"/>
                </a:lnTo>
                <a:lnTo>
                  <a:pt x="423" y="169"/>
                </a:lnTo>
                <a:lnTo>
                  <a:pt x="355" y="200"/>
                </a:lnTo>
                <a:lnTo>
                  <a:pt x="292" y="232"/>
                </a:lnTo>
                <a:lnTo>
                  <a:pt x="234" y="263"/>
                </a:lnTo>
                <a:lnTo>
                  <a:pt x="181" y="292"/>
                </a:lnTo>
                <a:lnTo>
                  <a:pt x="135" y="319"/>
                </a:lnTo>
                <a:lnTo>
                  <a:pt x="95" y="345"/>
                </a:lnTo>
                <a:lnTo>
                  <a:pt x="61" y="367"/>
                </a:lnTo>
                <a:lnTo>
                  <a:pt x="16" y="399"/>
                </a:lnTo>
                <a:lnTo>
                  <a:pt x="0" y="411"/>
                </a:lnTo>
                <a:lnTo>
                  <a:pt x="0" y="3702"/>
                </a:lnTo>
                <a:lnTo>
                  <a:pt x="16" y="3690"/>
                </a:lnTo>
                <a:lnTo>
                  <a:pt x="61" y="3658"/>
                </a:lnTo>
                <a:lnTo>
                  <a:pt x="95" y="3636"/>
                </a:lnTo>
                <a:lnTo>
                  <a:pt x="135" y="3612"/>
                </a:lnTo>
                <a:lnTo>
                  <a:pt x="181" y="3583"/>
                </a:lnTo>
                <a:lnTo>
                  <a:pt x="234" y="3554"/>
                </a:lnTo>
                <a:lnTo>
                  <a:pt x="292" y="3523"/>
                </a:lnTo>
                <a:lnTo>
                  <a:pt x="355" y="3493"/>
                </a:lnTo>
                <a:lnTo>
                  <a:pt x="423" y="3461"/>
                </a:lnTo>
                <a:lnTo>
                  <a:pt x="496" y="3431"/>
                </a:lnTo>
                <a:lnTo>
                  <a:pt x="534" y="3417"/>
                </a:lnTo>
                <a:lnTo>
                  <a:pt x="573" y="3402"/>
                </a:lnTo>
                <a:lnTo>
                  <a:pt x="614" y="3388"/>
                </a:lnTo>
                <a:lnTo>
                  <a:pt x="654" y="3375"/>
                </a:lnTo>
                <a:lnTo>
                  <a:pt x="697" y="3363"/>
                </a:lnTo>
                <a:lnTo>
                  <a:pt x="740" y="3350"/>
                </a:lnTo>
                <a:lnTo>
                  <a:pt x="784" y="3339"/>
                </a:lnTo>
                <a:lnTo>
                  <a:pt x="828" y="3330"/>
                </a:lnTo>
                <a:lnTo>
                  <a:pt x="875" y="3321"/>
                </a:lnTo>
                <a:lnTo>
                  <a:pt x="920" y="3312"/>
                </a:lnTo>
                <a:lnTo>
                  <a:pt x="968" y="3306"/>
                </a:lnTo>
                <a:lnTo>
                  <a:pt x="1016" y="3300"/>
                </a:lnTo>
                <a:lnTo>
                  <a:pt x="1064" y="3296"/>
                </a:lnTo>
                <a:lnTo>
                  <a:pt x="1113" y="3294"/>
                </a:lnTo>
                <a:lnTo>
                  <a:pt x="1163" y="3292"/>
                </a:lnTo>
                <a:lnTo>
                  <a:pt x="1212" y="3293"/>
                </a:lnTo>
                <a:lnTo>
                  <a:pt x="1264" y="3294"/>
                </a:lnTo>
                <a:lnTo>
                  <a:pt x="1314" y="3298"/>
                </a:lnTo>
                <a:lnTo>
                  <a:pt x="1365" y="3303"/>
                </a:lnTo>
                <a:lnTo>
                  <a:pt x="1417" y="3310"/>
                </a:lnTo>
                <a:lnTo>
                  <a:pt x="1469" y="3320"/>
                </a:lnTo>
                <a:lnTo>
                  <a:pt x="1522" y="3331"/>
                </a:lnTo>
                <a:lnTo>
                  <a:pt x="1575" y="3344"/>
                </a:lnTo>
                <a:lnTo>
                  <a:pt x="1628" y="3359"/>
                </a:lnTo>
                <a:lnTo>
                  <a:pt x="1680" y="3377"/>
                </a:lnTo>
                <a:lnTo>
                  <a:pt x="1733" y="3397"/>
                </a:lnTo>
                <a:lnTo>
                  <a:pt x="1787" y="3420"/>
                </a:lnTo>
                <a:lnTo>
                  <a:pt x="1840" y="3445"/>
                </a:lnTo>
                <a:lnTo>
                  <a:pt x="1894" y="3473"/>
                </a:lnTo>
                <a:lnTo>
                  <a:pt x="1946" y="3504"/>
                </a:lnTo>
                <a:lnTo>
                  <a:pt x="2000" y="3537"/>
                </a:lnTo>
                <a:lnTo>
                  <a:pt x="2053" y="3572"/>
                </a:lnTo>
                <a:lnTo>
                  <a:pt x="2106" y="3612"/>
                </a:lnTo>
                <a:lnTo>
                  <a:pt x="2158" y="3653"/>
                </a:lnTo>
                <a:lnTo>
                  <a:pt x="2211" y="3699"/>
                </a:lnTo>
                <a:lnTo>
                  <a:pt x="2264" y="3746"/>
                </a:lnTo>
                <a:lnTo>
                  <a:pt x="2315" y="3798"/>
                </a:lnTo>
                <a:lnTo>
                  <a:pt x="2368" y="3853"/>
                </a:lnTo>
                <a:lnTo>
                  <a:pt x="2419" y="3911"/>
                </a:lnTo>
                <a:lnTo>
                  <a:pt x="2470" y="3973"/>
                </a:lnTo>
                <a:lnTo>
                  <a:pt x="2521" y="3911"/>
                </a:lnTo>
                <a:lnTo>
                  <a:pt x="2573" y="3853"/>
                </a:lnTo>
                <a:lnTo>
                  <a:pt x="2624" y="3798"/>
                </a:lnTo>
                <a:lnTo>
                  <a:pt x="2676" y="3746"/>
                </a:lnTo>
                <a:lnTo>
                  <a:pt x="2728" y="3699"/>
                </a:lnTo>
                <a:lnTo>
                  <a:pt x="2781" y="3653"/>
                </a:lnTo>
                <a:lnTo>
                  <a:pt x="2834" y="3612"/>
                </a:lnTo>
                <a:lnTo>
                  <a:pt x="2886" y="3572"/>
                </a:lnTo>
                <a:lnTo>
                  <a:pt x="2940" y="3537"/>
                </a:lnTo>
                <a:lnTo>
                  <a:pt x="2993" y="3504"/>
                </a:lnTo>
                <a:lnTo>
                  <a:pt x="3047" y="3473"/>
                </a:lnTo>
                <a:lnTo>
                  <a:pt x="3100" y="3445"/>
                </a:lnTo>
                <a:lnTo>
                  <a:pt x="3154" y="3420"/>
                </a:lnTo>
                <a:lnTo>
                  <a:pt x="3206" y="3397"/>
                </a:lnTo>
                <a:lnTo>
                  <a:pt x="3259" y="3377"/>
                </a:lnTo>
                <a:lnTo>
                  <a:pt x="3313" y="3359"/>
                </a:lnTo>
                <a:lnTo>
                  <a:pt x="3366" y="3344"/>
                </a:lnTo>
                <a:lnTo>
                  <a:pt x="3418" y="3331"/>
                </a:lnTo>
                <a:lnTo>
                  <a:pt x="3470" y="3320"/>
                </a:lnTo>
                <a:lnTo>
                  <a:pt x="3523" y="3310"/>
                </a:lnTo>
                <a:lnTo>
                  <a:pt x="3574" y="3303"/>
                </a:lnTo>
                <a:lnTo>
                  <a:pt x="3626" y="3298"/>
                </a:lnTo>
                <a:lnTo>
                  <a:pt x="3677" y="3294"/>
                </a:lnTo>
                <a:lnTo>
                  <a:pt x="3727" y="3293"/>
                </a:lnTo>
                <a:lnTo>
                  <a:pt x="3778" y="3292"/>
                </a:lnTo>
                <a:lnTo>
                  <a:pt x="3827" y="3294"/>
                </a:lnTo>
                <a:lnTo>
                  <a:pt x="3876" y="3296"/>
                </a:lnTo>
                <a:lnTo>
                  <a:pt x="3925" y="3300"/>
                </a:lnTo>
                <a:lnTo>
                  <a:pt x="3973" y="3306"/>
                </a:lnTo>
                <a:lnTo>
                  <a:pt x="4019" y="3312"/>
                </a:lnTo>
                <a:lnTo>
                  <a:pt x="4066" y="3321"/>
                </a:lnTo>
                <a:lnTo>
                  <a:pt x="4111" y="3330"/>
                </a:lnTo>
                <a:lnTo>
                  <a:pt x="4155" y="3339"/>
                </a:lnTo>
                <a:lnTo>
                  <a:pt x="4199" y="3350"/>
                </a:lnTo>
                <a:lnTo>
                  <a:pt x="4242" y="3363"/>
                </a:lnTo>
                <a:lnTo>
                  <a:pt x="4285" y="3375"/>
                </a:lnTo>
                <a:lnTo>
                  <a:pt x="4327" y="3388"/>
                </a:lnTo>
                <a:lnTo>
                  <a:pt x="4366" y="3402"/>
                </a:lnTo>
                <a:lnTo>
                  <a:pt x="4405" y="3417"/>
                </a:lnTo>
                <a:lnTo>
                  <a:pt x="4444" y="3431"/>
                </a:lnTo>
                <a:lnTo>
                  <a:pt x="4517" y="3461"/>
                </a:lnTo>
                <a:lnTo>
                  <a:pt x="4585" y="3493"/>
                </a:lnTo>
                <a:lnTo>
                  <a:pt x="4648" y="3523"/>
                </a:lnTo>
                <a:lnTo>
                  <a:pt x="4707" y="3554"/>
                </a:lnTo>
                <a:lnTo>
                  <a:pt x="4758" y="3583"/>
                </a:lnTo>
                <a:lnTo>
                  <a:pt x="4805" y="3612"/>
                </a:lnTo>
                <a:lnTo>
                  <a:pt x="4845" y="3636"/>
                </a:lnTo>
                <a:lnTo>
                  <a:pt x="4878" y="3658"/>
                </a:lnTo>
                <a:lnTo>
                  <a:pt x="4924" y="3690"/>
                </a:lnTo>
                <a:lnTo>
                  <a:pt x="4940" y="3702"/>
                </a:lnTo>
                <a:lnTo>
                  <a:pt x="4940" y="411"/>
                </a:lnTo>
                <a:lnTo>
                  <a:pt x="4924" y="399"/>
                </a:lnTo>
                <a:lnTo>
                  <a:pt x="4878" y="367"/>
                </a:lnTo>
                <a:lnTo>
                  <a:pt x="4845" y="345"/>
                </a:lnTo>
                <a:lnTo>
                  <a:pt x="4805" y="319"/>
                </a:lnTo>
                <a:lnTo>
                  <a:pt x="4758" y="292"/>
                </a:lnTo>
                <a:lnTo>
                  <a:pt x="4707" y="263"/>
                </a:lnTo>
                <a:lnTo>
                  <a:pt x="4648" y="232"/>
                </a:lnTo>
                <a:lnTo>
                  <a:pt x="4585" y="200"/>
                </a:lnTo>
                <a:lnTo>
                  <a:pt x="4517" y="169"/>
                </a:lnTo>
                <a:lnTo>
                  <a:pt x="4444" y="139"/>
                </a:lnTo>
                <a:lnTo>
                  <a:pt x="4405" y="124"/>
                </a:lnTo>
                <a:lnTo>
                  <a:pt x="4366" y="111"/>
                </a:lnTo>
                <a:lnTo>
                  <a:pt x="4327" y="96"/>
                </a:lnTo>
                <a:lnTo>
                  <a:pt x="4285" y="84"/>
                </a:lnTo>
                <a:lnTo>
                  <a:pt x="4242" y="71"/>
                </a:lnTo>
                <a:lnTo>
                  <a:pt x="4199" y="59"/>
                </a:lnTo>
                <a:lnTo>
                  <a:pt x="4155" y="48"/>
                </a:lnTo>
                <a:lnTo>
                  <a:pt x="4111" y="38"/>
                </a:lnTo>
                <a:lnTo>
                  <a:pt x="4066" y="30"/>
                </a:lnTo>
                <a:lnTo>
                  <a:pt x="4019" y="21"/>
                </a:lnTo>
                <a:lnTo>
                  <a:pt x="3973" y="15"/>
                </a:lnTo>
                <a:lnTo>
                  <a:pt x="3925" y="9"/>
                </a:lnTo>
                <a:lnTo>
                  <a:pt x="3876" y="5"/>
                </a:lnTo>
                <a:lnTo>
                  <a:pt x="3827" y="2"/>
                </a:lnTo>
                <a:lnTo>
                  <a:pt x="3778" y="0"/>
                </a:lnTo>
                <a:lnTo>
                  <a:pt x="3727" y="0"/>
                </a:lnTo>
                <a:lnTo>
                  <a:pt x="3677" y="3"/>
                </a:lnTo>
                <a:lnTo>
                  <a:pt x="3626" y="6"/>
                </a:lnTo>
                <a:lnTo>
                  <a:pt x="3574" y="11"/>
                </a:lnTo>
                <a:lnTo>
                  <a:pt x="3523" y="19"/>
                </a:lnTo>
                <a:lnTo>
                  <a:pt x="3470" y="27"/>
                </a:lnTo>
                <a:lnTo>
                  <a:pt x="3418" y="38"/>
                </a:lnTo>
                <a:lnTo>
                  <a:pt x="3366" y="52"/>
                </a:lnTo>
                <a:lnTo>
                  <a:pt x="3313" y="68"/>
                </a:lnTo>
                <a:lnTo>
                  <a:pt x="3259" y="86"/>
                </a:lnTo>
                <a:lnTo>
                  <a:pt x="3206" y="106"/>
                </a:lnTo>
                <a:lnTo>
                  <a:pt x="3154" y="128"/>
                </a:lnTo>
                <a:lnTo>
                  <a:pt x="3100" y="154"/>
                </a:lnTo>
                <a:lnTo>
                  <a:pt x="3047" y="182"/>
                </a:lnTo>
                <a:lnTo>
                  <a:pt x="2993" y="211"/>
                </a:lnTo>
                <a:lnTo>
                  <a:pt x="2940" y="244"/>
                </a:lnTo>
                <a:lnTo>
                  <a:pt x="2886" y="281"/>
                </a:lnTo>
                <a:lnTo>
                  <a:pt x="2834" y="320"/>
                </a:lnTo>
                <a:lnTo>
                  <a:pt x="2781" y="362"/>
                </a:lnTo>
                <a:lnTo>
                  <a:pt x="2728" y="407"/>
                </a:lnTo>
                <a:lnTo>
                  <a:pt x="2676" y="455"/>
                </a:lnTo>
                <a:lnTo>
                  <a:pt x="2624" y="507"/>
                </a:lnTo>
                <a:lnTo>
                  <a:pt x="2573" y="562"/>
                </a:lnTo>
                <a:lnTo>
                  <a:pt x="2521" y="619"/>
                </a:lnTo>
                <a:lnTo>
                  <a:pt x="2470" y="681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  <a:round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>
            <a:scene3d>
              <a:camera prst="orthographicFront"/>
              <a:lightRig rig="threePt" dir="t"/>
            </a:scene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63575" y="3094990"/>
            <a:ext cx="639572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2.超链接样式属性（&lt;a href=""&gt;&lt;/a&gt;） </a:t>
            </a:r>
            <a:endParaRPr lang="zh-CN" altLang="en-US" sz="20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zh-CN" altLang="en-US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	a:link              正常状态下的链接样式</a:t>
            </a:r>
            <a:endParaRPr lang="zh-CN" altLang="en-US" sz="20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zh-CN" altLang="en-US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	a:hover          鼠标滑入链接时的状态 </a:t>
            </a:r>
            <a:endParaRPr lang="zh-CN" altLang="en-US" sz="20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zh-CN" altLang="en-US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	a:active          激活状态</a:t>
            </a:r>
            <a:endParaRPr lang="zh-CN" altLang="en-US" sz="20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zh-CN" altLang="en-US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	a:visited         访问过的链接样式 </a:t>
            </a:r>
            <a:endParaRPr lang="zh-CN" altLang="en-US" sz="20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zh-CN" altLang="en-US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	text-decoration  是否设置下滑线   </a:t>
            </a:r>
            <a:r>
              <a:rPr lang="en-US" altLang="zh-CN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(</a:t>
            </a:r>
            <a:r>
              <a:rPr lang="zh-CN" altLang="en-US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sym typeface="+mn-ea"/>
              </a:rPr>
              <a:t>none没有下划线）</a:t>
            </a:r>
            <a:r>
              <a:rPr lang="zh-CN" altLang="en-US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             </a:t>
            </a:r>
            <a:endParaRPr lang="zh-CN" altLang="en-US" sz="20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zh-CN" altLang="en-US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	underline        设置下划线效果</a:t>
            </a:r>
            <a:endParaRPr lang="zh-CN" altLang="en-US" sz="20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zh-CN" altLang="en-US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	overline           设置上划线效果</a:t>
            </a:r>
            <a:endParaRPr lang="zh-CN" altLang="en-US" sz="20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7463155" y="328295"/>
            <a:ext cx="1483360" cy="1352550"/>
            <a:chOff x="11606" y="292"/>
            <a:chExt cx="2336" cy="2130"/>
          </a:xfrm>
        </p:grpSpPr>
        <p:sp>
          <p:nvSpPr>
            <p:cNvPr id="213" name=" 213"/>
            <p:cNvSpPr/>
            <p:nvPr/>
          </p:nvSpPr>
          <p:spPr>
            <a:xfrm>
              <a:off x="11606" y="292"/>
              <a:ext cx="2337" cy="2130"/>
            </a:xfrm>
            <a:custGeom>
              <a:avLst/>
              <a:gdLst/>
              <a:ahLst/>
              <a:cxnLst/>
              <a:rect l="l" t="t" r="r" b="b"/>
              <a:pathLst>
                <a:path w="1160528" h="1137856">
                  <a:moveTo>
                    <a:pt x="301373" y="145324"/>
                  </a:moveTo>
                  <a:cubicBezTo>
                    <a:pt x="77474" y="176329"/>
                    <a:pt x="-76715" y="585266"/>
                    <a:pt x="580264" y="1067944"/>
                  </a:cubicBezTo>
                  <a:cubicBezTo>
                    <a:pt x="1535870" y="365866"/>
                    <a:pt x="775286" y="-180195"/>
                    <a:pt x="580264" y="365866"/>
                  </a:cubicBezTo>
                  <a:cubicBezTo>
                    <a:pt x="519320" y="195222"/>
                    <a:pt x="403145" y="131231"/>
                    <a:pt x="301373" y="145324"/>
                  </a:cubicBezTo>
                  <a:close/>
                  <a:moveTo>
                    <a:pt x="237013" y="2324"/>
                  </a:moveTo>
                  <a:cubicBezTo>
                    <a:pt x="362271" y="-15022"/>
                    <a:pt x="505256" y="63737"/>
                    <a:pt x="580264" y="273760"/>
                  </a:cubicBezTo>
                  <a:cubicBezTo>
                    <a:pt x="820291" y="-398315"/>
                    <a:pt x="1756395" y="273760"/>
                    <a:pt x="580264" y="1137856"/>
                  </a:cubicBezTo>
                  <a:cubicBezTo>
                    <a:pt x="-228326" y="543790"/>
                    <a:pt x="-38555" y="40484"/>
                    <a:pt x="237013" y="2324"/>
                  </a:cubicBezTo>
                  <a:close/>
                </a:path>
              </a:pathLst>
            </a:custGeom>
            <a:solidFill>
              <a:srgbClr val="00B05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12150" y="994"/>
              <a:ext cx="1248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400">
                  <a:ln w="6600">
                    <a:solidFill>
                      <a:schemeClr val="accent2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dist="38100" dir="2700000" algn="tl" rotWithShape="0">
                      <a:schemeClr val="accent2"/>
                    </a:outerShdw>
                  </a:effectLst>
                  <a:latin typeface="Arial Black" panose="020B0A04020102020204" charset="0"/>
                </a:rPr>
                <a:t>五组</a:t>
              </a:r>
              <a:endParaRPr lang="zh-CN" altLang="en-US" sz="240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Arial Black" panose="020B0A04020102020204" charset="0"/>
              </a:endParaRPr>
            </a:p>
          </p:txBody>
        </p:sp>
      </p:grpSp>
    </p:spTree>
  </p:cSld>
  <p:clrMapOvr>
    <a:masterClrMapping/>
  </p:clrMapOvr>
  <p:transition>
    <p:pull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ntr" presetSubtype="1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 fmla="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A7C6E5"/>
      </a:accent1>
      <a:accent2>
        <a:srgbClr val="333399"/>
      </a:accent2>
      <a:accent3>
        <a:srgbClr val="FFFFFF"/>
      </a:accent3>
      <a:accent4>
        <a:srgbClr val="000000"/>
      </a:accent4>
      <a:accent5>
        <a:srgbClr val="D0DFEF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A7C6E5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0DFEF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A7C6E5"/>
      </a:accent1>
      <a:accent2>
        <a:srgbClr val="333399"/>
      </a:accent2>
      <a:accent3>
        <a:srgbClr val="FFFFFF"/>
      </a:accent3>
      <a:accent4>
        <a:srgbClr val="000000"/>
      </a:accent4>
      <a:accent5>
        <a:srgbClr val="D0DFEF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A7C6E5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0DFEF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经营指数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1E4FF"/>
      </a:accent1>
      <a:accent2>
        <a:srgbClr val="0099CC"/>
      </a:accent2>
      <a:accent3>
        <a:srgbClr val="FFFFFF"/>
      </a:accent3>
      <a:accent4>
        <a:srgbClr val="000000"/>
      </a:accent4>
      <a:accent5>
        <a:srgbClr val="D4EFFF"/>
      </a:accent5>
      <a:accent6>
        <a:srgbClr val="0089B7"/>
      </a:accent6>
      <a:hlink>
        <a:srgbClr val="003399"/>
      </a:hlink>
      <a:folHlink>
        <a:srgbClr val="61C2FF"/>
      </a:folHlink>
    </a:clrScheme>
    <a:fontScheme name="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1E4FF"/>
        </a:accent1>
        <a:accent2>
          <a:srgbClr val="0099CC"/>
        </a:accent2>
        <a:accent3>
          <a:srgbClr val="FFFFFF"/>
        </a:accent3>
        <a:accent4>
          <a:srgbClr val="000000"/>
        </a:accent4>
        <a:accent5>
          <a:srgbClr val="D4EFFF"/>
        </a:accent5>
        <a:accent6>
          <a:srgbClr val="0089B7"/>
        </a:accent6>
        <a:hlink>
          <a:srgbClr val="003399"/>
        </a:hlink>
        <a:folHlink>
          <a:srgbClr val="61C2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3263</Words>
  <Application>WPS 演示</Application>
  <PresentationFormat>在屏幕上显示</PresentationFormat>
  <Paragraphs>332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15</vt:i4>
      </vt:variant>
    </vt:vector>
  </HeadingPairs>
  <TitlesOfParts>
    <vt:vector size="35" baseType="lpstr">
      <vt:lpstr>Arial</vt:lpstr>
      <vt:lpstr>宋体</vt:lpstr>
      <vt:lpstr>Wingdings</vt:lpstr>
      <vt:lpstr>微软雅黑</vt:lpstr>
      <vt:lpstr>Yu Gothic UI Semibold</vt:lpstr>
      <vt:lpstr>Calibri</vt:lpstr>
      <vt:lpstr>Times New Roman</vt:lpstr>
      <vt:lpstr>黑体</vt:lpstr>
      <vt:lpstr>Arial Unicode MS</vt:lpstr>
      <vt:lpstr>微软雅黑 Light</vt:lpstr>
      <vt:lpstr>新宋体</vt:lpstr>
      <vt:lpstr>楷体</vt:lpstr>
      <vt:lpstr>Malgun Gothic Semilight</vt:lpstr>
      <vt:lpstr>Microsoft YaHei UI</vt:lpstr>
      <vt:lpstr>MingLiU-ExtB</vt:lpstr>
      <vt:lpstr>Microsoft YaHei UI Light</vt:lpstr>
      <vt:lpstr>Arial Black</vt:lpstr>
      <vt:lpstr>默认设计模板</vt:lpstr>
      <vt:lpstr>1_默认设计模板</vt:lpstr>
      <vt:lpstr>1_经营指数</vt:lpstr>
      <vt:lpstr>常用HTML标签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css样式的框模型</vt:lpstr>
      <vt:lpstr> 什么是盒子属性  </vt:lpstr>
      <vt:lpstr> CSS样式表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辰涤生</cp:lastModifiedBy>
  <cp:revision>10</cp:revision>
  <dcterms:created xsi:type="dcterms:W3CDTF">2013-01-25T01:44:00Z</dcterms:created>
  <dcterms:modified xsi:type="dcterms:W3CDTF">2018-01-12T09:06:50Z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2052-10.1.0.7106</vt:lpwstr>
  </property>
</Properties>
</file>