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87" r:id="rId7"/>
    <p:sldId id="262" r:id="rId8"/>
    <p:sldId id="265" r:id="rId9"/>
    <p:sldId id="314" r:id="rId10"/>
    <p:sldId id="269" r:id="rId11"/>
    <p:sldId id="270" r:id="rId12"/>
    <p:sldId id="333" r:id="rId13"/>
    <p:sldId id="271" r:id="rId14"/>
    <p:sldId id="274" r:id="rId15"/>
    <p:sldId id="275" r:id="rId16"/>
    <p:sldId id="285" r:id="rId17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62F"/>
    <a:srgbClr val="C12915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6196" autoAdjust="0"/>
  </p:normalViewPr>
  <p:slideViewPr>
    <p:cSldViewPr snapToGrid="0">
      <p:cViewPr varScale="1">
        <p:scale>
          <a:sx n="88" d="100"/>
          <a:sy n="88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50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6DAA6-E36D-422D-A80D-F502B5B6D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50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950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50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50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3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8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8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6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6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10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7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37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7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7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7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7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7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7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1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3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6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6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6E5A034-4C0B-44D5-B772-FCA58FFE9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3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43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43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4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3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41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4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40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40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0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43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43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3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39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39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39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39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0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6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407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408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40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410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41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1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1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3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41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1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2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3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44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44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44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4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4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3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427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42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42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43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4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E912-D3C1-4D56-B516-A1C1E7A9A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E259-4D92-41F6-AB53-491B146E1B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原创设计师QQ598969553      _2"/>
          <p:cNvSpPr>
            <a:spLocks noChangeArrowheads="1"/>
          </p:cNvSpPr>
          <p:nvPr/>
        </p:nvSpPr>
        <p:spPr bwMode="auto">
          <a:xfrm>
            <a:off x="4816021" y="5547258"/>
            <a:ext cx="4746172" cy="412750"/>
          </a:xfrm>
          <a:prstGeom prst="rect">
            <a:avLst/>
          </a:prstGeom>
          <a:noFill/>
          <a:ln>
            <a:noFill/>
          </a:ln>
        </p:spPr>
        <p:txBody>
          <a:bodyPr wrap="square" lIns="106599" tIns="53297" rIns="106599" bIns="53297" anchor="ctr">
            <a:spAutoFit/>
          </a:bodyPr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java1731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第三组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587" name="原创设计师QQ598969553      _3"/>
          <p:cNvSpPr/>
          <p:nvPr/>
        </p:nvSpPr>
        <p:spPr>
          <a:xfrm>
            <a:off x="2591588" y="4335547"/>
            <a:ext cx="7320042" cy="69236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p>
            <a:pPr algn="ctr"/>
            <a:endParaRPr lang="zh-CN" altLang="en-US"/>
          </a:p>
        </p:txBody>
      </p:sp>
      <p:sp>
        <p:nvSpPr>
          <p:cNvPr id="1048588" name="原创设计师QQ598969553      _4"/>
          <p:cNvSpPr>
            <a:spLocks noChangeArrowheads="1"/>
          </p:cNvSpPr>
          <p:nvPr/>
        </p:nvSpPr>
        <p:spPr bwMode="auto">
          <a:xfrm>
            <a:off x="3270328" y="4428047"/>
            <a:ext cx="6269863" cy="4921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p>
            <a:pPr algn="ctr"/>
            <a:r>
              <a:rPr lang="en-US" altLang="zh-CN" sz="3200" dirty="0">
                <a:solidFill>
                  <a:srgbClr val="E9462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HTML+css</a:t>
            </a:r>
            <a:r>
              <a:rPr lang="zh-CN" altLang="en-US" sz="3200" dirty="0">
                <a:solidFill>
                  <a:srgbClr val="E9462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学习总结</a:t>
            </a:r>
            <a:endParaRPr lang="zh-CN" altLang="en-US" sz="3200" dirty="0">
              <a:solidFill>
                <a:srgbClr val="E9462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48589" name="原创设计师QQ598969553      _5"/>
          <p:cNvSpPr/>
          <p:nvPr/>
        </p:nvSpPr>
        <p:spPr>
          <a:xfrm>
            <a:off x="2591588" y="4233375"/>
            <a:ext cx="1079310" cy="77499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55000">
                <a:srgbClr val="E7E7E7"/>
              </a:gs>
              <a:gs pos="100000">
                <a:schemeClr val="bg1">
                  <a:lumMod val="75000"/>
                </a:schemeClr>
              </a:gs>
            </a:gsLst>
            <a:lin ang="18900000" scaled="1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p>
            <a:pPr algn="ctr"/>
            <a:endParaRPr lang="zh-CN" altLang="en-US"/>
          </a:p>
        </p:txBody>
      </p:sp>
      <p:pic>
        <p:nvPicPr>
          <p:cNvPr id="2097152" name="原创设计师QQ598969553      _6" descr="D:\360data\重要数据\桌面\未标题-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67878" y="4335547"/>
            <a:ext cx="1875478" cy="4316379"/>
          </a:xfrm>
          <a:prstGeom prst="rect">
            <a:avLst/>
          </a:prstGeom>
          <a:noFill/>
        </p:spPr>
      </p:pic>
      <p:grpSp>
        <p:nvGrpSpPr>
          <p:cNvPr id="27" name="原创设计师QQ598969553      _7"/>
          <p:cNvGrpSpPr/>
          <p:nvPr/>
        </p:nvGrpSpPr>
        <p:grpSpPr>
          <a:xfrm>
            <a:off x="10665258" y="2696496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8590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1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defTabSz="1814195"/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28" name="原创设计师QQ598969553      _8"/>
          <p:cNvGrpSpPr/>
          <p:nvPr/>
        </p:nvGrpSpPr>
        <p:grpSpPr>
          <a:xfrm>
            <a:off x="9669619" y="2727860"/>
            <a:ext cx="595408" cy="610254"/>
            <a:chOff x="1827622" y="1343919"/>
            <a:chExt cx="2313672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859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3" name="椭圆 22"/>
            <p:cNvSpPr/>
            <p:nvPr/>
          </p:nvSpPr>
          <p:spPr>
            <a:xfrm>
              <a:off x="1998942" y="1424741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  <p:grpSp>
        <p:nvGrpSpPr>
          <p:cNvPr id="29" name="原创设计师QQ598969553      _9"/>
          <p:cNvGrpSpPr/>
          <p:nvPr/>
        </p:nvGrpSpPr>
        <p:grpSpPr>
          <a:xfrm>
            <a:off x="7852299" y="1547790"/>
            <a:ext cx="320800" cy="330179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8594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5" name="椭圆 25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  <p:grpSp>
        <p:nvGrpSpPr>
          <p:cNvPr id="30" name="原创设计师QQ598969553      _10"/>
          <p:cNvGrpSpPr/>
          <p:nvPr/>
        </p:nvGrpSpPr>
        <p:grpSpPr>
          <a:xfrm>
            <a:off x="1667862" y="2674490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8596" name="椭圆 2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7" name="椭圆 2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defTabSz="1814195"/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1" name="原创设计师QQ598969553      _11"/>
          <p:cNvGrpSpPr/>
          <p:nvPr/>
        </p:nvGrpSpPr>
        <p:grpSpPr>
          <a:xfrm>
            <a:off x="2405943" y="2632026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8598" name="椭圆 3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9" name="椭圆 31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  <p:grpSp>
        <p:nvGrpSpPr>
          <p:cNvPr id="32" name="原创设计师QQ598969553      _12"/>
          <p:cNvGrpSpPr/>
          <p:nvPr/>
        </p:nvGrpSpPr>
        <p:grpSpPr>
          <a:xfrm>
            <a:off x="4629222" y="1591679"/>
            <a:ext cx="320800" cy="330179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8600" name="椭圆 3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01" name="椭圆 34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  <p:grpSp>
        <p:nvGrpSpPr>
          <p:cNvPr id="33" name="原创设计师QQ598969553      _13"/>
          <p:cNvGrpSpPr/>
          <p:nvPr/>
        </p:nvGrpSpPr>
        <p:grpSpPr>
          <a:xfrm>
            <a:off x="3062442" y="3311319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8602" name="椭圆 3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03" name="椭圆 3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defTabSz="1814195"/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4" name="原创设计师QQ598969553      _14"/>
          <p:cNvGrpSpPr/>
          <p:nvPr/>
        </p:nvGrpSpPr>
        <p:grpSpPr>
          <a:xfrm>
            <a:off x="9176008" y="3405737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8604" name="椭圆 4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05" name="椭圆 4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defTabSz="1814195"/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5" name="原创设计师QQ598969553      _15"/>
          <p:cNvGrpSpPr/>
          <p:nvPr/>
        </p:nvGrpSpPr>
        <p:grpSpPr>
          <a:xfrm>
            <a:off x="10787339" y="2514006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8606" name="椭圆 4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07" name="椭圆 5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defTabSz="1814195"/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6" name="原创设计师QQ598969553      _16"/>
          <p:cNvGrpSpPr/>
          <p:nvPr/>
        </p:nvGrpSpPr>
        <p:grpSpPr>
          <a:xfrm>
            <a:off x="2514741" y="2208879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8608" name="椭圆 5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09" name="椭圆 5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defTabSz="1814195"/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7" name="原创设计师QQ598969553      _17"/>
          <p:cNvGrpSpPr/>
          <p:nvPr/>
        </p:nvGrpSpPr>
        <p:grpSpPr>
          <a:xfrm>
            <a:off x="2852248" y="1511794"/>
            <a:ext cx="2128987" cy="2191219"/>
            <a:chOff x="2852248" y="1024579"/>
            <a:chExt cx="2128987" cy="2191219"/>
          </a:xfrm>
        </p:grpSpPr>
        <p:pic>
          <p:nvPicPr>
            <p:cNvPr id="2097153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2248" y="1024579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</p:spPr>
        </p:pic>
        <p:sp>
          <p:nvSpPr>
            <p:cNvPr id="1048610" name="文本框 31"/>
            <p:cNvSpPr txBox="1">
              <a:spLocks noChangeArrowheads="1"/>
            </p:cNvSpPr>
            <p:nvPr/>
          </p:nvSpPr>
          <p:spPr bwMode="auto">
            <a:xfrm>
              <a:off x="3423038" y="1306409"/>
              <a:ext cx="946150" cy="183705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17000"/>
                </a:lnSpc>
              </a:pPr>
              <a:r>
                <a:rPr lang="en-US" altLang="zh-CN" sz="9700" kern="0" dirty="0">
                  <a:solidFill>
                    <a:srgbClr val="E9462F"/>
                  </a:solidFill>
                  <a:latin typeface="Impact" pitchFamily="34" charset="0"/>
                  <a:ea typeface="微软雅黑" pitchFamily="34" charset="-122"/>
                </a:rPr>
                <a:t>H</a:t>
              </a:r>
              <a:endParaRPr lang="en-US" altLang="zh-CN" sz="9700" kern="0" dirty="0">
                <a:solidFill>
                  <a:srgbClr val="E9462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38" name="原创设计师QQ598969553      _18"/>
          <p:cNvGrpSpPr/>
          <p:nvPr/>
        </p:nvGrpSpPr>
        <p:grpSpPr>
          <a:xfrm>
            <a:off x="4477630" y="1548306"/>
            <a:ext cx="2128987" cy="2191219"/>
            <a:chOff x="4477630" y="1061091"/>
            <a:chExt cx="2128987" cy="2191219"/>
          </a:xfrm>
        </p:grpSpPr>
        <p:pic>
          <p:nvPicPr>
            <p:cNvPr id="209715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77630" y="1061091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</p:spPr>
        </p:pic>
        <p:sp>
          <p:nvSpPr>
            <p:cNvPr id="1048611" name="文本框 31"/>
            <p:cNvSpPr txBox="1">
              <a:spLocks noChangeArrowheads="1"/>
            </p:cNvSpPr>
            <p:nvPr/>
          </p:nvSpPr>
          <p:spPr bwMode="auto">
            <a:xfrm>
              <a:off x="5114608" y="1270530"/>
              <a:ext cx="946150" cy="183705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zh-CN" sz="9700" b="1" dirty="0">
                  <a:solidFill>
                    <a:srgbClr val="E9462F"/>
                  </a:solidFill>
                  <a:ea typeface="方正兰亭大黑_GBK" pitchFamily="2" charset="-122"/>
                </a:rPr>
                <a:t>T</a:t>
              </a:r>
              <a:endParaRPr lang="en-US" altLang="zh-CN" sz="9700" b="1" dirty="0">
                <a:solidFill>
                  <a:srgbClr val="E9462F"/>
                </a:solidFill>
                <a:ea typeface="方正兰亭大黑_GBK" pitchFamily="2" charset="-122"/>
              </a:endParaRPr>
            </a:p>
          </p:txBody>
        </p:sp>
      </p:grpSp>
      <p:grpSp>
        <p:nvGrpSpPr>
          <p:cNvPr id="39" name="原创设计师QQ598969553      _19"/>
          <p:cNvGrpSpPr/>
          <p:nvPr/>
        </p:nvGrpSpPr>
        <p:grpSpPr>
          <a:xfrm>
            <a:off x="6103012" y="1548306"/>
            <a:ext cx="2128987" cy="2191219"/>
            <a:chOff x="6103012" y="1061091"/>
            <a:chExt cx="2128987" cy="2191219"/>
          </a:xfrm>
        </p:grpSpPr>
        <p:pic>
          <p:nvPicPr>
            <p:cNvPr id="2097155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03012" y="1061091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</p:spPr>
        </p:pic>
        <p:sp>
          <p:nvSpPr>
            <p:cNvPr id="1048612" name="文本框 31"/>
            <p:cNvSpPr txBox="1">
              <a:spLocks noChangeArrowheads="1"/>
            </p:cNvSpPr>
            <p:nvPr/>
          </p:nvSpPr>
          <p:spPr bwMode="auto">
            <a:xfrm>
              <a:off x="6623630" y="1220024"/>
              <a:ext cx="946150" cy="183705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zh-CN" sz="9700" b="1" dirty="0">
                  <a:solidFill>
                    <a:srgbClr val="E9462F"/>
                  </a:solidFill>
                  <a:ea typeface="方正兰亭大黑_GBK" pitchFamily="2" charset="-122"/>
                </a:rPr>
                <a:t>M</a:t>
              </a:r>
              <a:endParaRPr lang="en-US" altLang="zh-CN" sz="9700" b="1" dirty="0">
                <a:solidFill>
                  <a:srgbClr val="E9462F"/>
                </a:solidFill>
                <a:ea typeface="方正兰亭大黑_GBK" pitchFamily="2" charset="-122"/>
              </a:endParaRPr>
            </a:p>
          </p:txBody>
        </p:sp>
      </p:grpSp>
      <p:grpSp>
        <p:nvGrpSpPr>
          <p:cNvPr id="40" name="原创设计师QQ598969553      _20"/>
          <p:cNvGrpSpPr/>
          <p:nvPr/>
        </p:nvGrpSpPr>
        <p:grpSpPr>
          <a:xfrm>
            <a:off x="7567739" y="1571018"/>
            <a:ext cx="2128987" cy="2191219"/>
            <a:chOff x="7728394" y="1067293"/>
            <a:chExt cx="2128987" cy="2191219"/>
          </a:xfrm>
        </p:grpSpPr>
        <p:pic>
          <p:nvPicPr>
            <p:cNvPr id="2097156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28394" y="1067293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</p:spPr>
        </p:pic>
        <p:sp>
          <p:nvSpPr>
            <p:cNvPr id="1048613" name="文本框 31"/>
            <p:cNvSpPr txBox="1">
              <a:spLocks noChangeArrowheads="1"/>
            </p:cNvSpPr>
            <p:nvPr/>
          </p:nvSpPr>
          <p:spPr bwMode="auto">
            <a:xfrm>
              <a:off x="8445818" y="1371495"/>
              <a:ext cx="946150" cy="15836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defTabSz="1814195"/>
              <a:r>
                <a:rPr lang="en-US" altLang="zh-CN" sz="9700" kern="0" dirty="0">
                  <a:solidFill>
                    <a:srgbClr val="E9462F"/>
                  </a:solidFill>
                  <a:latin typeface="Impact" pitchFamily="34" charset="0"/>
                  <a:ea typeface="微软雅黑" pitchFamily="34" charset="-122"/>
                </a:rPr>
                <a:t>L</a:t>
              </a:r>
              <a:endParaRPr lang="en-US" altLang="zh-CN" sz="9700" kern="0" dirty="0">
                <a:solidFill>
                  <a:srgbClr val="E9462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pic>
        <p:nvPicPr>
          <p:cNvPr id="209715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57292 -1.48148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46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56797 -0.00162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8" y="-9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8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7" grpId="0" animBg="1"/>
      <p:bldP spid="1048588" grpId="0"/>
      <p:bldP spid="1048589" grpId="0" animBg="1"/>
      <p:bldP spid="104858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1049324" name="椭圆 8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9325" name="椭圆 9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9326" name="椭圆 10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9327" name="椭圆 11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049328" name="原创设计师QQ598969553      _2"/>
          <p:cNvSpPr/>
          <p:nvPr/>
        </p:nvSpPr>
        <p:spPr>
          <a:xfrm>
            <a:off x="657405" y="409769"/>
            <a:ext cx="411480" cy="39624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9329" name="原创设计师QQ598969553      _3"/>
          <p:cNvSpPr txBox="1"/>
          <p:nvPr/>
        </p:nvSpPr>
        <p:spPr>
          <a:xfrm>
            <a:off x="1210945" y="377190"/>
            <a:ext cx="2723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css</a:t>
            </a:r>
            <a:r>
              <a:rPr lang="zh-CN" altLang="en-US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样式表的常用属性</a:t>
            </a:r>
            <a:endParaRPr lang="zh-CN" altLang="en-US" sz="2000" b="1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7" name="原创设计师QQ598969553      _7"/>
          <p:cNvGrpSpPr/>
          <p:nvPr/>
        </p:nvGrpSpPr>
        <p:grpSpPr>
          <a:xfrm>
            <a:off x="1799741" y="4803322"/>
            <a:ext cx="3216275" cy="1045334"/>
            <a:chOff x="2213219" y="2973498"/>
            <a:chExt cx="3216275" cy="1045334"/>
          </a:xfrm>
        </p:grpSpPr>
        <p:sp>
          <p:nvSpPr>
            <p:cNvPr id="1049334" name="TextBox 18"/>
            <p:cNvSpPr txBox="1"/>
            <p:nvPr/>
          </p:nvSpPr>
          <p:spPr>
            <a:xfrm>
              <a:off x="2213219" y="2973498"/>
              <a:ext cx="321627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E9462F"/>
                  </a:solidFill>
                  <a:latin typeface="Agency FB" panose="020B0503020202020204" pitchFamily="34" charset="0"/>
                </a:rPr>
                <a:t>背景样式属性</a:t>
              </a:r>
              <a:endParaRPr lang="zh-CN" altLang="en-US" b="1" dirty="0">
                <a:solidFill>
                  <a:srgbClr val="E9462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9335" name="Rectangle 19"/>
            <p:cNvSpPr/>
            <p:nvPr/>
          </p:nvSpPr>
          <p:spPr>
            <a:xfrm>
              <a:off x="2213220" y="3373672"/>
              <a:ext cx="3051432" cy="6451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rPr>
                <a:t>Background-color</a:t>
              </a: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rPr>
                <a:t>：背景颜色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rPr>
                <a:t>Background-image:</a:t>
              </a: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rPr>
                <a:t>背景图片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endParaRPr>
            </a:p>
            <a:p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49336" name="TextBox 21"/>
          <p:cNvSpPr txBox="1"/>
          <p:nvPr/>
        </p:nvSpPr>
        <p:spPr>
          <a:xfrm>
            <a:off x="1907540" y="1346200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rgbClr val="E9462F"/>
                </a:solidFill>
                <a:latin typeface="Agency FB" panose="020B0503020202020204" pitchFamily="34" charset="0"/>
              </a:rPr>
              <a:t>文本样式属性</a:t>
            </a:r>
            <a:endParaRPr lang="zh-CN" altLang="en-US" b="1" dirty="0">
              <a:solidFill>
                <a:srgbClr val="E9462F"/>
              </a:solidFill>
              <a:latin typeface="Agency FB" panose="020B0503020202020204" pitchFamily="34" charset="0"/>
            </a:endParaRPr>
          </a:p>
        </p:txBody>
      </p:sp>
      <p:grpSp>
        <p:nvGrpSpPr>
          <p:cNvPr id="299" name="原创设计师QQ598969553      _9"/>
          <p:cNvGrpSpPr/>
          <p:nvPr/>
        </p:nvGrpSpPr>
        <p:grpSpPr>
          <a:xfrm>
            <a:off x="1044087" y="1642244"/>
            <a:ext cx="755703" cy="755703"/>
            <a:chOff x="935938" y="3423419"/>
            <a:chExt cx="755703" cy="755703"/>
          </a:xfrm>
        </p:grpSpPr>
        <p:sp>
          <p:nvSpPr>
            <p:cNvPr id="1049338" name="Oval 10"/>
            <p:cNvSpPr/>
            <p:nvPr/>
          </p:nvSpPr>
          <p:spPr>
            <a:xfrm>
              <a:off x="935938" y="3423419"/>
              <a:ext cx="755703" cy="75570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049339" name="Freeform 23"/>
            <p:cNvSpPr>
              <a:spLocks noEditPoints="1"/>
            </p:cNvSpPr>
            <p:nvPr/>
          </p:nvSpPr>
          <p:spPr bwMode="auto">
            <a:xfrm>
              <a:off x="1175438" y="3603406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E9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00" name="原创设计师QQ598969553      _10"/>
          <p:cNvGrpSpPr/>
          <p:nvPr/>
        </p:nvGrpSpPr>
        <p:grpSpPr>
          <a:xfrm>
            <a:off x="917087" y="4862106"/>
            <a:ext cx="755703" cy="755703"/>
            <a:chOff x="935938" y="5420271"/>
            <a:chExt cx="755703" cy="755703"/>
          </a:xfrm>
        </p:grpSpPr>
        <p:sp>
          <p:nvSpPr>
            <p:cNvPr id="1049340" name="Oval 12"/>
            <p:cNvSpPr/>
            <p:nvPr/>
          </p:nvSpPr>
          <p:spPr>
            <a:xfrm>
              <a:off x="935938" y="5420271"/>
              <a:ext cx="755703" cy="75570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049341" name="Freeform 24"/>
            <p:cNvSpPr>
              <a:spLocks noEditPoints="1"/>
            </p:cNvSpPr>
            <p:nvPr/>
          </p:nvSpPr>
          <p:spPr bwMode="auto">
            <a:xfrm>
              <a:off x="1130591" y="5603476"/>
              <a:ext cx="366393" cy="389292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rgbClr val="E9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01" name="原创设计师QQ598969553      _11"/>
          <p:cNvGrpSpPr/>
          <p:nvPr/>
        </p:nvGrpSpPr>
        <p:grpSpPr>
          <a:xfrm>
            <a:off x="958362" y="3164545"/>
            <a:ext cx="755703" cy="755703"/>
            <a:chOff x="935938" y="4421845"/>
            <a:chExt cx="755703" cy="755703"/>
          </a:xfrm>
        </p:grpSpPr>
        <p:sp>
          <p:nvSpPr>
            <p:cNvPr id="1049342" name="Oval 11"/>
            <p:cNvSpPr/>
            <p:nvPr/>
          </p:nvSpPr>
          <p:spPr>
            <a:xfrm>
              <a:off x="935938" y="4421845"/>
              <a:ext cx="755703" cy="75570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049343" name="Freeform 25"/>
            <p:cNvSpPr>
              <a:spLocks noEditPoints="1"/>
            </p:cNvSpPr>
            <p:nvPr/>
          </p:nvSpPr>
          <p:spPr bwMode="auto">
            <a:xfrm>
              <a:off x="1089564" y="4618408"/>
              <a:ext cx="448449" cy="362576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rgbClr val="E9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49344" name="原创设计师QQ598969553      _12"/>
          <p:cNvSpPr/>
          <p:nvPr/>
        </p:nvSpPr>
        <p:spPr>
          <a:xfrm>
            <a:off x="6159065" y="1465478"/>
            <a:ext cx="5137052" cy="4587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pic>
        <p:nvPicPr>
          <p:cNvPr id="209719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  <p:sp>
        <p:nvSpPr>
          <p:cNvPr id="1" name="Rectangle 22"/>
          <p:cNvSpPr/>
          <p:nvPr/>
        </p:nvSpPr>
        <p:spPr>
          <a:xfrm>
            <a:off x="1964842" y="1714600"/>
            <a:ext cx="3051432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font-size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：字体大小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font-family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：字体名称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font-style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：字体样式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font-color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：字体颜色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text-align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：文本的对齐方式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extBox 21"/>
          <p:cNvSpPr txBox="1"/>
          <p:nvPr/>
        </p:nvSpPr>
        <p:spPr>
          <a:xfrm>
            <a:off x="1907540" y="2992755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E9462F"/>
                </a:solidFill>
                <a:latin typeface="Agency FB" panose="020B0503020202020204" pitchFamily="34" charset="0"/>
              </a:rPr>
              <a:t>超链接样式属性</a:t>
            </a:r>
            <a:endParaRPr lang="zh-CN" altLang="en-US" b="1" dirty="0">
              <a:solidFill>
                <a:srgbClr val="E9462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Rectangle 22"/>
          <p:cNvSpPr/>
          <p:nvPr/>
        </p:nvSpPr>
        <p:spPr>
          <a:xfrm>
            <a:off x="1914042" y="3361155"/>
            <a:ext cx="3051432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link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正常状态下的链接样式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hover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鼠标点击时的样式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active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鼠标点击后的样式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text-decoration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：设置下划线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none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：无下划线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4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4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1048962" name="椭圆 8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963" name="椭圆 9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964" name="椭圆 10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965" name="椭圆 11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048966" name="原创设计师QQ598969553      _2"/>
          <p:cNvSpPr/>
          <p:nvPr/>
        </p:nvSpPr>
        <p:spPr>
          <a:xfrm>
            <a:off x="657405" y="409769"/>
            <a:ext cx="411480" cy="39624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8967" name="原创设计师QQ598969553      _3"/>
          <p:cNvSpPr txBox="1"/>
          <p:nvPr/>
        </p:nvSpPr>
        <p:spPr>
          <a:xfrm>
            <a:off x="1210968" y="444142"/>
            <a:ext cx="177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css</a:t>
            </a:r>
            <a:r>
              <a:rPr lang="zh-CN" altLang="en-US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框模型</a:t>
            </a:r>
            <a:endParaRPr lang="zh-CN" altLang="en-US" sz="2000" b="1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048968" name="原创设计师QQ598969553      _4"/>
          <p:cNvSpPr/>
          <p:nvPr/>
        </p:nvSpPr>
        <p:spPr>
          <a:xfrm>
            <a:off x="622300" y="938530"/>
            <a:ext cx="10946765" cy="5734685"/>
          </a:xfrm>
          <a:prstGeom prst="roundRect">
            <a:avLst>
              <a:gd name="adj" fmla="val 5228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375410"/>
            <a:endParaRPr lang="en-US" sz="2135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209717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  <p:sp>
        <p:nvSpPr>
          <p:cNvPr id="1" name="流程图: 过程 0"/>
          <p:cNvSpPr/>
          <p:nvPr/>
        </p:nvSpPr>
        <p:spPr>
          <a:xfrm>
            <a:off x="3236595" y="1801495"/>
            <a:ext cx="6062345" cy="3937635"/>
          </a:xfrm>
          <a:prstGeom prst="flowChartProcess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p>
            <a:pPr algn="ctr"/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69590" y="1534160"/>
            <a:ext cx="5483860" cy="428307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lIns="0" tIns="0" rIns="0" bIns="0">
            <a:spAutoFit/>
          </a:bodyPr>
          <a:p>
            <a:pPr algn="ctr"/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37000" y="2101850"/>
            <a:ext cx="3337560" cy="33375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p>
            <a:pPr algn="ctr"/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69640" y="1923415"/>
            <a:ext cx="4694555" cy="35045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p>
            <a:pPr algn="ctr"/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82135" y="2668905"/>
            <a:ext cx="2747645" cy="161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p>
            <a:pPr algn="ctr"/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811520" y="1056005"/>
            <a:ext cx="11430" cy="41148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37000" y="1099185"/>
            <a:ext cx="102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E9462F"/>
                </a:solidFill>
              </a:rPr>
              <a:t>margin</a:t>
            </a:r>
            <a:endParaRPr lang="en-US" altLang="zh-CN">
              <a:solidFill>
                <a:srgbClr val="E9462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85590" y="1555115"/>
            <a:ext cx="102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E9462F"/>
                </a:solidFill>
              </a:rPr>
              <a:t>border</a:t>
            </a:r>
            <a:endParaRPr lang="en-US" altLang="zh-CN">
              <a:solidFill>
                <a:srgbClr val="E9462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48455" y="2160270"/>
            <a:ext cx="102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E9462F"/>
                </a:solidFill>
              </a:rPr>
              <a:t>padding</a:t>
            </a:r>
            <a:endParaRPr lang="en-US" altLang="zh-CN">
              <a:solidFill>
                <a:srgbClr val="E9462F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263140" y="6096635"/>
            <a:ext cx="2423795" cy="272585"/>
          </a:xfrm>
          <a:prstGeom prst="wedgeRoundRectCallout">
            <a:avLst>
              <a:gd name="adj1" fmla="val 96188"/>
              <a:gd name="adj2" fmla="val 42386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>
            <a:spAutoFit/>
          </a:bodyPr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margin-bottom: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下边界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5795010" y="5939790"/>
            <a:ext cx="5080" cy="58928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582670" y="3615690"/>
            <a:ext cx="743585" cy="2095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89305" y="3648075"/>
            <a:ext cx="2091055" cy="2222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8687435" y="3648075"/>
            <a:ext cx="2691765" cy="1079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783580" y="4393565"/>
            <a:ext cx="635" cy="90043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8164195" y="4593590"/>
            <a:ext cx="454025" cy="571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6700520" y="969645"/>
            <a:ext cx="1979930" cy="274679"/>
          </a:xfrm>
          <a:prstGeom prst="wedgeRoundRectCallout">
            <a:avLst>
              <a:gd name="adj1" fmla="val -86722"/>
              <a:gd name="adj2" fmla="val 102974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>
            <a:spAutoFit/>
          </a:bodyPr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margin-top: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上边界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1868170" y="2396490"/>
            <a:ext cx="1979930" cy="272331"/>
          </a:xfrm>
          <a:prstGeom prst="wedgeRoundRectCallout">
            <a:avLst>
              <a:gd name="adj1" fmla="val 53175"/>
              <a:gd name="adj2" fmla="val 386697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>
            <a:spAutoFit/>
          </a:bodyPr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padding-left: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左填充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9298940" y="1999615"/>
            <a:ext cx="2079625" cy="272559"/>
          </a:xfrm>
          <a:prstGeom prst="wedgeRoundRectCallout">
            <a:avLst>
              <a:gd name="adj1" fmla="val -52656"/>
              <a:gd name="adj2" fmla="val 536269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>
            <a:spAutoFit/>
          </a:bodyPr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margin-right: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右边界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9298940" y="5293995"/>
            <a:ext cx="2445385" cy="274933"/>
          </a:xfrm>
          <a:prstGeom prst="wedgeRoundRectCallout">
            <a:avLst>
              <a:gd name="adj1" fmla="val -85599"/>
              <a:gd name="adj2" fmla="val -285802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>
            <a:spAutoFit/>
          </a:bodyPr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border-width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：边框宽度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622300" y="4393565"/>
            <a:ext cx="2124075" cy="274679"/>
          </a:xfrm>
          <a:prstGeom prst="wedgeRoundRectCallout">
            <a:avLst>
              <a:gd name="adj1" fmla="val 8755"/>
              <a:gd name="adj2" fmla="val -301985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>
            <a:spAutoFit/>
          </a:bodyPr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margin-left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：左边界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6040755" y="5021580"/>
            <a:ext cx="2734945" cy="272331"/>
          </a:xfrm>
          <a:prstGeom prst="wedgeRoundRectCallout">
            <a:avLst>
              <a:gd name="adj1" fmla="val -59542"/>
              <a:gd name="adj2" fmla="val -171248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>
            <a:spAutoFit/>
          </a:bodyPr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padding-bottom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：下填充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00"/>
                                        <p:tgtEl>
                                          <p:spTgt spid="104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6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4" name="原创设计师QQ598969553      _1"/>
          <p:cNvSpPr/>
          <p:nvPr/>
        </p:nvSpPr>
        <p:spPr>
          <a:xfrm>
            <a:off x="-2165" y="1790399"/>
            <a:ext cx="12190413" cy="3221284"/>
          </a:xfrm>
          <a:prstGeom prst="rect">
            <a:avLst/>
          </a:prstGeom>
          <a:solidFill>
            <a:srgbClr val="E9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055" name="原创设计师QQ598969553      _2"/>
          <p:cNvSpPr txBox="1"/>
          <p:nvPr/>
        </p:nvSpPr>
        <p:spPr>
          <a:xfrm>
            <a:off x="5826512" y="3343296"/>
            <a:ext cx="3065576" cy="572135"/>
          </a:xfrm>
          <a:prstGeom prst="rect">
            <a:avLst/>
          </a:prstGeom>
          <a:noFill/>
        </p:spPr>
        <p:txBody>
          <a:bodyPr wrap="square" lIns="80632" tIns="40316" rIns="80632" bIns="40316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学习感悟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8" name="原创设计师QQ598969553      _7"/>
          <p:cNvGrpSpPr/>
          <p:nvPr/>
        </p:nvGrpSpPr>
        <p:grpSpPr>
          <a:xfrm>
            <a:off x="2827740" y="2181637"/>
            <a:ext cx="1964108" cy="1908758"/>
            <a:chOff x="4508674" y="2118116"/>
            <a:chExt cx="2204282" cy="2204282"/>
          </a:xfrm>
        </p:grpSpPr>
        <p:grpSp>
          <p:nvGrpSpPr>
            <p:cNvPr id="189" name="组合 16"/>
            <p:cNvGrpSpPr/>
            <p:nvPr/>
          </p:nvGrpSpPr>
          <p:grpSpPr>
            <a:xfrm>
              <a:off x="4508674" y="2118116"/>
              <a:ext cx="2204282" cy="2204282"/>
              <a:chOff x="1517331" y="1125257"/>
              <a:chExt cx="2204282" cy="2204282"/>
            </a:xfrm>
          </p:grpSpPr>
          <p:sp>
            <p:nvSpPr>
              <p:cNvPr id="1049060" name="椭圆 18"/>
              <p:cNvSpPr/>
              <p:nvPr/>
            </p:nvSpPr>
            <p:spPr>
              <a:xfrm>
                <a:off x="1517331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457200" dist="444500" dir="7800000" sx="89000" sy="89000" algn="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9061" name="椭圆 19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E94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49062" name="TextBox 80"/>
            <p:cNvSpPr txBox="1"/>
            <p:nvPr/>
          </p:nvSpPr>
          <p:spPr>
            <a:xfrm>
              <a:off x="5064389" y="2742704"/>
              <a:ext cx="1133465" cy="106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49063" name="原创设计师QQ598969553      _8"/>
          <p:cNvSpPr txBox="1"/>
          <p:nvPr/>
        </p:nvSpPr>
        <p:spPr>
          <a:xfrm>
            <a:off x="5465700" y="2517137"/>
            <a:ext cx="2043064" cy="356870"/>
          </a:xfrm>
          <a:prstGeom prst="rect">
            <a:avLst/>
          </a:prstGeom>
          <a:noFill/>
        </p:spPr>
        <p:txBody>
          <a:bodyPr wrap="square" lIns="80632" tIns="40316" rIns="80632" bIns="40316" rtlCol="0">
            <a:spAutoFit/>
          </a:bodyPr>
          <a:p>
            <a:r>
              <a:rPr lang="en-US" altLang="zh-CN" spc="-13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pc="-13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 </a:t>
            </a:r>
            <a:r>
              <a:rPr lang="en-US" altLang="zh-CN" spc="-13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pc="-13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9064" name="原创设计师QQ598969553      _9"/>
          <p:cNvSpPr txBox="1"/>
          <p:nvPr/>
        </p:nvSpPr>
        <p:spPr>
          <a:xfrm>
            <a:off x="2828006" y="4296334"/>
            <a:ext cx="2043064" cy="510540"/>
          </a:xfrm>
          <a:prstGeom prst="rect">
            <a:avLst/>
          </a:prstGeom>
          <a:noFill/>
        </p:spPr>
        <p:txBody>
          <a:bodyPr wrap="square" lIns="80632" tIns="40316" rIns="80632" bIns="40316" rtlCol="0">
            <a:spAutoFit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03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9065" name="原创设计师QQ598969553      _10"/>
          <p:cNvSpPr>
            <a:spLocks noChangeShapeType="1"/>
          </p:cNvSpPr>
          <p:nvPr/>
        </p:nvSpPr>
        <p:spPr bwMode="auto">
          <a:xfrm flipH="1" flipV="1">
            <a:off x="5303118" y="2161302"/>
            <a:ext cx="0" cy="2666225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</p:spPr>
        <p:txBody>
          <a:bodyPr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97178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4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9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9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4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4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54" grpId="0" animBg="1"/>
      <p:bldP spid="1049055" grpId="0"/>
      <p:bldP spid="1049063" grpId="0"/>
      <p:bldP spid="1049064" grpId="0"/>
      <p:bldP spid="10490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1049069" name="椭圆 8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9070" name="椭圆 9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9071" name="椭圆 10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9072" name="椭圆 11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049073" name="原创设计师QQ598969553      _2"/>
          <p:cNvSpPr/>
          <p:nvPr/>
        </p:nvSpPr>
        <p:spPr>
          <a:xfrm>
            <a:off x="657405" y="409769"/>
            <a:ext cx="411480" cy="39624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9074" name="原创设计师QQ598969553      _3"/>
          <p:cNvSpPr txBox="1"/>
          <p:nvPr/>
        </p:nvSpPr>
        <p:spPr>
          <a:xfrm>
            <a:off x="1210968" y="444142"/>
            <a:ext cx="177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学习感悟</a:t>
            </a:r>
            <a:endParaRPr lang="zh-CN" altLang="en-US" sz="2000" b="1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049076" name="原创设计师QQ598969553      _5"/>
          <p:cNvSpPr/>
          <p:nvPr/>
        </p:nvSpPr>
        <p:spPr>
          <a:xfrm>
            <a:off x="160923" y="1874666"/>
            <a:ext cx="2371719" cy="2371719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grpSp>
        <p:nvGrpSpPr>
          <p:cNvPr id="194" name="原创设计师QQ598969553      _8"/>
          <p:cNvGrpSpPr/>
          <p:nvPr/>
        </p:nvGrpSpPr>
        <p:grpSpPr>
          <a:xfrm>
            <a:off x="2133906" y="1951289"/>
            <a:ext cx="687003" cy="687003"/>
            <a:chOff x="2490499" y="1905569"/>
            <a:chExt cx="687003" cy="687003"/>
          </a:xfrm>
        </p:grpSpPr>
        <p:sp>
          <p:nvSpPr>
            <p:cNvPr id="1049079" name="Oval 9"/>
            <p:cNvSpPr/>
            <p:nvPr/>
          </p:nvSpPr>
          <p:spPr>
            <a:xfrm>
              <a:off x="2490499" y="1905569"/>
              <a:ext cx="687003" cy="68700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049080" name="Freeform 13"/>
            <p:cNvSpPr>
              <a:spLocks noEditPoints="1"/>
            </p:cNvSpPr>
            <p:nvPr/>
          </p:nvSpPr>
          <p:spPr bwMode="auto">
            <a:xfrm>
              <a:off x="2661299" y="2098314"/>
              <a:ext cx="345401" cy="301511"/>
            </a:xfrm>
            <a:custGeom>
              <a:avLst/>
              <a:gdLst>
                <a:gd name="T0" fmla="*/ 18 w 84"/>
                <a:gd name="T1" fmla="*/ 0 h 73"/>
                <a:gd name="T2" fmla="*/ 26 w 84"/>
                <a:gd name="T3" fmla="*/ 7 h 73"/>
                <a:gd name="T4" fmla="*/ 10 w 84"/>
                <a:gd name="T5" fmla="*/ 7 h 73"/>
                <a:gd name="T6" fmla="*/ 18 w 84"/>
                <a:gd name="T7" fmla="*/ 0 h 73"/>
                <a:gd name="T8" fmla="*/ 49 w 84"/>
                <a:gd name="T9" fmla="*/ 15 h 73"/>
                <a:gd name="T10" fmla="*/ 67 w 84"/>
                <a:gd name="T11" fmla="*/ 22 h 73"/>
                <a:gd name="T12" fmla="*/ 75 w 84"/>
                <a:gd name="T13" fmla="*/ 41 h 73"/>
                <a:gd name="T14" fmla="*/ 67 w 84"/>
                <a:gd name="T15" fmla="*/ 60 h 73"/>
                <a:gd name="T16" fmla="*/ 49 w 84"/>
                <a:gd name="T17" fmla="*/ 67 h 73"/>
                <a:gd name="T18" fmla="*/ 30 w 84"/>
                <a:gd name="T19" fmla="*/ 60 h 73"/>
                <a:gd name="T20" fmla="*/ 22 w 84"/>
                <a:gd name="T21" fmla="*/ 41 h 73"/>
                <a:gd name="T22" fmla="*/ 30 w 84"/>
                <a:gd name="T23" fmla="*/ 22 h 73"/>
                <a:gd name="T24" fmla="*/ 49 w 84"/>
                <a:gd name="T25" fmla="*/ 15 h 73"/>
                <a:gd name="T26" fmla="*/ 45 w 84"/>
                <a:gd name="T27" fmla="*/ 28 h 73"/>
                <a:gd name="T28" fmla="*/ 35 w 84"/>
                <a:gd name="T29" fmla="*/ 33 h 73"/>
                <a:gd name="T30" fmla="*/ 36 w 84"/>
                <a:gd name="T31" fmla="*/ 44 h 73"/>
                <a:gd name="T32" fmla="*/ 44 w 84"/>
                <a:gd name="T33" fmla="*/ 38 h 73"/>
                <a:gd name="T34" fmla="*/ 45 w 84"/>
                <a:gd name="T35" fmla="*/ 28 h 73"/>
                <a:gd name="T36" fmla="*/ 62 w 84"/>
                <a:gd name="T37" fmla="*/ 28 h 73"/>
                <a:gd name="T38" fmla="*/ 49 w 84"/>
                <a:gd name="T39" fmla="*/ 23 h 73"/>
                <a:gd name="T40" fmla="*/ 36 w 84"/>
                <a:gd name="T41" fmla="*/ 28 h 73"/>
                <a:gd name="T42" fmla="*/ 31 w 84"/>
                <a:gd name="T43" fmla="*/ 41 h 73"/>
                <a:gd name="T44" fmla="*/ 36 w 84"/>
                <a:gd name="T45" fmla="*/ 54 h 73"/>
                <a:gd name="T46" fmla="*/ 49 w 84"/>
                <a:gd name="T47" fmla="*/ 59 h 73"/>
                <a:gd name="T48" fmla="*/ 62 w 84"/>
                <a:gd name="T49" fmla="*/ 54 h 73"/>
                <a:gd name="T50" fmla="*/ 67 w 84"/>
                <a:gd name="T51" fmla="*/ 41 h 73"/>
                <a:gd name="T52" fmla="*/ 62 w 84"/>
                <a:gd name="T53" fmla="*/ 28 h 73"/>
                <a:gd name="T54" fmla="*/ 35 w 84"/>
                <a:gd name="T55" fmla="*/ 0 h 73"/>
                <a:gd name="T56" fmla="*/ 29 w 84"/>
                <a:gd name="T57" fmla="*/ 11 h 73"/>
                <a:gd name="T58" fmla="*/ 9 w 84"/>
                <a:gd name="T59" fmla="*/ 11 h 73"/>
                <a:gd name="T60" fmla="*/ 0 w 84"/>
                <a:gd name="T61" fmla="*/ 21 h 73"/>
                <a:gd name="T62" fmla="*/ 0 w 84"/>
                <a:gd name="T63" fmla="*/ 63 h 73"/>
                <a:gd name="T64" fmla="*/ 9 w 84"/>
                <a:gd name="T65" fmla="*/ 73 h 73"/>
                <a:gd name="T66" fmla="*/ 74 w 84"/>
                <a:gd name="T67" fmla="*/ 73 h 73"/>
                <a:gd name="T68" fmla="*/ 84 w 84"/>
                <a:gd name="T69" fmla="*/ 63 h 73"/>
                <a:gd name="T70" fmla="*/ 84 w 84"/>
                <a:gd name="T71" fmla="*/ 21 h 73"/>
                <a:gd name="T72" fmla="*/ 74 w 84"/>
                <a:gd name="T73" fmla="*/ 11 h 73"/>
                <a:gd name="T74" fmla="*/ 71 w 84"/>
                <a:gd name="T75" fmla="*/ 11 h 73"/>
                <a:gd name="T76" fmla="*/ 64 w 84"/>
                <a:gd name="T77" fmla="*/ 0 h 73"/>
                <a:gd name="T78" fmla="*/ 35 w 84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73">
                  <a:moveTo>
                    <a:pt x="18" y="0"/>
                  </a:moveTo>
                  <a:cubicBezTo>
                    <a:pt x="22" y="0"/>
                    <a:pt x="25" y="3"/>
                    <a:pt x="2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4" y="0"/>
                    <a:pt x="18" y="0"/>
                  </a:cubicBezTo>
                  <a:close/>
                  <a:moveTo>
                    <a:pt x="49" y="15"/>
                  </a:moveTo>
                  <a:cubicBezTo>
                    <a:pt x="56" y="15"/>
                    <a:pt x="63" y="18"/>
                    <a:pt x="67" y="22"/>
                  </a:cubicBezTo>
                  <a:cubicBezTo>
                    <a:pt x="72" y="27"/>
                    <a:pt x="75" y="34"/>
                    <a:pt x="75" y="41"/>
                  </a:cubicBezTo>
                  <a:cubicBezTo>
                    <a:pt x="75" y="48"/>
                    <a:pt x="72" y="55"/>
                    <a:pt x="67" y="60"/>
                  </a:cubicBezTo>
                  <a:cubicBezTo>
                    <a:pt x="63" y="64"/>
                    <a:pt x="56" y="67"/>
                    <a:pt x="49" y="67"/>
                  </a:cubicBezTo>
                  <a:cubicBezTo>
                    <a:pt x="41" y="67"/>
                    <a:pt x="35" y="64"/>
                    <a:pt x="30" y="60"/>
                  </a:cubicBezTo>
                  <a:cubicBezTo>
                    <a:pt x="25" y="55"/>
                    <a:pt x="22" y="48"/>
                    <a:pt x="22" y="41"/>
                  </a:cubicBezTo>
                  <a:cubicBezTo>
                    <a:pt x="22" y="34"/>
                    <a:pt x="25" y="27"/>
                    <a:pt x="30" y="22"/>
                  </a:cubicBezTo>
                  <a:cubicBezTo>
                    <a:pt x="35" y="18"/>
                    <a:pt x="41" y="15"/>
                    <a:pt x="49" y="15"/>
                  </a:cubicBezTo>
                  <a:close/>
                  <a:moveTo>
                    <a:pt x="45" y="28"/>
                  </a:moveTo>
                  <a:cubicBezTo>
                    <a:pt x="42" y="26"/>
                    <a:pt x="37" y="28"/>
                    <a:pt x="35" y="33"/>
                  </a:cubicBezTo>
                  <a:cubicBezTo>
                    <a:pt x="32" y="37"/>
                    <a:pt x="33" y="42"/>
                    <a:pt x="36" y="44"/>
                  </a:cubicBezTo>
                  <a:cubicBezTo>
                    <a:pt x="40" y="46"/>
                    <a:pt x="41" y="42"/>
                    <a:pt x="44" y="38"/>
                  </a:cubicBezTo>
                  <a:cubicBezTo>
                    <a:pt x="46" y="33"/>
                    <a:pt x="49" y="30"/>
                    <a:pt x="45" y="28"/>
                  </a:cubicBezTo>
                  <a:close/>
                  <a:moveTo>
                    <a:pt x="62" y="28"/>
                  </a:moveTo>
                  <a:cubicBezTo>
                    <a:pt x="58" y="25"/>
                    <a:pt x="54" y="23"/>
                    <a:pt x="49" y="23"/>
                  </a:cubicBezTo>
                  <a:cubicBezTo>
                    <a:pt x="44" y="23"/>
                    <a:pt x="39" y="25"/>
                    <a:pt x="36" y="28"/>
                  </a:cubicBezTo>
                  <a:cubicBezTo>
                    <a:pt x="33" y="31"/>
                    <a:pt x="31" y="36"/>
                    <a:pt x="31" y="41"/>
                  </a:cubicBezTo>
                  <a:cubicBezTo>
                    <a:pt x="31" y="46"/>
                    <a:pt x="33" y="50"/>
                    <a:pt x="36" y="54"/>
                  </a:cubicBezTo>
                  <a:cubicBezTo>
                    <a:pt x="39" y="57"/>
                    <a:pt x="44" y="59"/>
                    <a:pt x="49" y="59"/>
                  </a:cubicBezTo>
                  <a:cubicBezTo>
                    <a:pt x="54" y="59"/>
                    <a:pt x="58" y="57"/>
                    <a:pt x="62" y="54"/>
                  </a:cubicBezTo>
                  <a:cubicBezTo>
                    <a:pt x="65" y="50"/>
                    <a:pt x="67" y="46"/>
                    <a:pt x="67" y="41"/>
                  </a:cubicBezTo>
                  <a:cubicBezTo>
                    <a:pt x="67" y="36"/>
                    <a:pt x="65" y="31"/>
                    <a:pt x="62" y="28"/>
                  </a:cubicBezTo>
                  <a:close/>
                  <a:moveTo>
                    <a:pt x="35" y="0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11"/>
                    <a:pt x="0" y="15"/>
                    <a:pt x="0" y="2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9"/>
                    <a:pt x="4" y="73"/>
                    <a:pt x="9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9" y="73"/>
                    <a:pt x="84" y="69"/>
                    <a:pt x="84" y="6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5"/>
                    <a:pt x="79" y="11"/>
                    <a:pt x="7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E9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09717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  <p:sp>
        <p:nvSpPr>
          <p:cNvPr id="1" name="文本框 0"/>
          <p:cNvSpPr txBox="1"/>
          <p:nvPr/>
        </p:nvSpPr>
        <p:spPr>
          <a:xfrm>
            <a:off x="3581400" y="1951355"/>
            <a:ext cx="84550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E9462F"/>
                </a:solidFill>
              </a:rPr>
              <a:t>HTML</a:t>
            </a:r>
            <a:r>
              <a:rPr lang="zh-CN" altLang="en-US" sz="2000" b="1">
                <a:solidFill>
                  <a:srgbClr val="E9462F"/>
                </a:solidFill>
              </a:rPr>
              <a:t>：主要学习各种标签的使用，熟悉标签的用法。就能写出好的代码</a:t>
            </a:r>
            <a:r>
              <a:rPr lang="zh-CN" altLang="en-US" sz="2000">
                <a:solidFill>
                  <a:srgbClr val="E9462F"/>
                </a:solidFill>
              </a:rPr>
              <a:t>。</a:t>
            </a:r>
            <a:endParaRPr lang="zh-CN" altLang="en-US" sz="2000">
              <a:solidFill>
                <a:srgbClr val="E9462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5375" y="3247390"/>
            <a:ext cx="82581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E9462F"/>
                </a:solidFill>
              </a:rPr>
              <a:t>css</a:t>
            </a:r>
            <a:r>
              <a:rPr lang="zh-CN" altLang="en-US" sz="2000" b="1">
                <a:solidFill>
                  <a:srgbClr val="E9462F"/>
                </a:solidFill>
              </a:rPr>
              <a:t>：</a:t>
            </a:r>
            <a:r>
              <a:rPr lang="en-US" altLang="zh-CN" sz="2000" b="1">
                <a:solidFill>
                  <a:srgbClr val="E9462F"/>
                </a:solidFill>
              </a:rPr>
              <a:t>css</a:t>
            </a:r>
            <a:r>
              <a:rPr lang="zh-CN" altLang="en-US" sz="2000" b="1">
                <a:solidFill>
                  <a:srgbClr val="E9462F"/>
                </a:solidFill>
              </a:rPr>
              <a:t>中比较难操作的地方在于对于位置的调整，想要学好</a:t>
            </a:r>
            <a:r>
              <a:rPr lang="en-US" altLang="zh-CN" sz="2000" b="1">
                <a:solidFill>
                  <a:srgbClr val="E9462F"/>
                </a:solidFill>
              </a:rPr>
              <a:t>css</a:t>
            </a:r>
            <a:r>
              <a:rPr lang="zh-CN" altLang="en-US" sz="2000" b="1">
                <a:solidFill>
                  <a:srgbClr val="E9462F"/>
                </a:solidFill>
              </a:rPr>
              <a:t>，要熟练</a:t>
            </a:r>
            <a:endParaRPr lang="zh-CN" altLang="en-US" sz="2000" b="1">
              <a:solidFill>
                <a:srgbClr val="E9462F"/>
              </a:solidFill>
            </a:endParaRPr>
          </a:p>
          <a:p>
            <a:r>
              <a:rPr lang="zh-CN" altLang="en-US" sz="2000" b="1">
                <a:solidFill>
                  <a:srgbClr val="E9462F"/>
                </a:solidFill>
              </a:rPr>
              <a:t>          掌握各种样式以及样式的各种属性，然后用心多多练习。</a:t>
            </a:r>
            <a:endParaRPr lang="zh-CN" altLang="en-US" sz="2000" b="1">
              <a:solidFill>
                <a:srgbClr val="E9462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9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4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7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8" name="原创设计师QQ598969553      _1"/>
          <p:cNvSpPr>
            <a:spLocks noChangeArrowheads="1"/>
          </p:cNvSpPr>
          <p:nvPr/>
        </p:nvSpPr>
        <p:spPr bwMode="auto">
          <a:xfrm>
            <a:off x="4864073" y="5493283"/>
            <a:ext cx="4523862" cy="412750"/>
          </a:xfrm>
          <a:prstGeom prst="rect">
            <a:avLst/>
          </a:prstGeom>
          <a:noFill/>
          <a:ln>
            <a:noFill/>
          </a:ln>
        </p:spPr>
        <p:txBody>
          <a:bodyPr wrap="square" lIns="106599" tIns="53297" rIns="106599" bIns="53297" anchor="ctr">
            <a:spAutoFit/>
          </a:bodyPr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java1731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第三组  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9349" name="原创设计师QQ598969553      _2"/>
          <p:cNvSpPr/>
          <p:nvPr/>
        </p:nvSpPr>
        <p:spPr>
          <a:xfrm>
            <a:off x="2591588" y="4335547"/>
            <a:ext cx="7320042" cy="69236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p>
            <a:pPr algn="ctr"/>
            <a:endParaRPr lang="zh-CN" altLang="en-US"/>
          </a:p>
        </p:txBody>
      </p:sp>
      <p:sp>
        <p:nvSpPr>
          <p:cNvPr id="1049350" name="原创设计师QQ598969553      _3"/>
          <p:cNvSpPr>
            <a:spLocks noChangeArrowheads="1"/>
          </p:cNvSpPr>
          <p:nvPr/>
        </p:nvSpPr>
        <p:spPr bwMode="auto">
          <a:xfrm>
            <a:off x="3270328" y="4428047"/>
            <a:ext cx="6269863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p>
            <a:pPr algn="ctr"/>
            <a:r>
              <a:rPr lang="zh-CN" altLang="en-US" sz="3200" b="1" dirty="0">
                <a:solidFill>
                  <a:srgbClr val="E9462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谢谢大家的观看</a:t>
            </a:r>
            <a:endParaRPr lang="zh-CN" altLang="en-US" sz="3200" dirty="0">
              <a:solidFill>
                <a:srgbClr val="E9462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49351" name="原创设计师QQ598969553      _4"/>
          <p:cNvSpPr/>
          <p:nvPr/>
        </p:nvSpPr>
        <p:spPr>
          <a:xfrm>
            <a:off x="2591588" y="4233375"/>
            <a:ext cx="1079310" cy="77499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55000">
                <a:srgbClr val="E7E7E7"/>
              </a:gs>
              <a:gs pos="100000">
                <a:schemeClr val="bg1">
                  <a:lumMod val="75000"/>
                </a:schemeClr>
              </a:gs>
            </a:gsLst>
            <a:lin ang="18900000" scaled="1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p>
            <a:pPr algn="ctr"/>
            <a:endParaRPr lang="zh-CN" altLang="en-US"/>
          </a:p>
        </p:txBody>
      </p:sp>
      <p:pic>
        <p:nvPicPr>
          <p:cNvPr id="2097198" name="原创设计师QQ598969553      _5" descr="D:\360data\重要数据\桌面\未标题-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67878" y="4335547"/>
            <a:ext cx="1875478" cy="4316379"/>
          </a:xfrm>
          <a:prstGeom prst="rect">
            <a:avLst/>
          </a:prstGeom>
          <a:noFill/>
        </p:spPr>
      </p:pic>
      <p:grpSp>
        <p:nvGrpSpPr>
          <p:cNvPr id="305" name="原创设计师QQ598969553      _6"/>
          <p:cNvGrpSpPr/>
          <p:nvPr/>
        </p:nvGrpSpPr>
        <p:grpSpPr>
          <a:xfrm>
            <a:off x="10665258" y="2696496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9352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353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defTabSz="1814195"/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06" name="原创设计师QQ598969553      _7"/>
          <p:cNvGrpSpPr/>
          <p:nvPr/>
        </p:nvGrpSpPr>
        <p:grpSpPr>
          <a:xfrm>
            <a:off x="9669619" y="2727860"/>
            <a:ext cx="595408" cy="610254"/>
            <a:chOff x="1827622" y="1343919"/>
            <a:chExt cx="2313672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9354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355" name="椭圆 22"/>
            <p:cNvSpPr/>
            <p:nvPr/>
          </p:nvSpPr>
          <p:spPr>
            <a:xfrm>
              <a:off x="1998942" y="1424741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  <p:grpSp>
        <p:nvGrpSpPr>
          <p:cNvPr id="307" name="原创设计师QQ598969553      _8"/>
          <p:cNvGrpSpPr/>
          <p:nvPr/>
        </p:nvGrpSpPr>
        <p:grpSpPr>
          <a:xfrm>
            <a:off x="7852299" y="1547790"/>
            <a:ext cx="320800" cy="330179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9356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357" name="椭圆 25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  <p:grpSp>
        <p:nvGrpSpPr>
          <p:cNvPr id="308" name="原创设计师QQ598969553      _9"/>
          <p:cNvGrpSpPr/>
          <p:nvPr/>
        </p:nvGrpSpPr>
        <p:grpSpPr>
          <a:xfrm>
            <a:off x="1667862" y="2674490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9358" name="椭圆 2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359" name="椭圆 2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defTabSz="1814195"/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09" name="原创设计师QQ598969553      _10"/>
          <p:cNvGrpSpPr/>
          <p:nvPr/>
        </p:nvGrpSpPr>
        <p:grpSpPr>
          <a:xfrm>
            <a:off x="2405943" y="2632026"/>
            <a:ext cx="592919" cy="610254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9360" name="椭圆 3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361" name="椭圆 31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  <p:grpSp>
        <p:nvGrpSpPr>
          <p:cNvPr id="310" name="原创设计师QQ598969553      _11"/>
          <p:cNvGrpSpPr/>
          <p:nvPr/>
        </p:nvGrpSpPr>
        <p:grpSpPr>
          <a:xfrm>
            <a:off x="4629222" y="1591679"/>
            <a:ext cx="320800" cy="330179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9362" name="椭圆 3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363" name="椭圆 34"/>
            <p:cNvSpPr/>
            <p:nvPr/>
          </p:nvSpPr>
          <p:spPr>
            <a:xfrm>
              <a:off x="1908448" y="1438884"/>
              <a:ext cx="2142352" cy="21423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  <p:grpSp>
        <p:nvGrpSpPr>
          <p:cNvPr id="311" name="原创设计师QQ598969553      _12"/>
          <p:cNvGrpSpPr/>
          <p:nvPr/>
        </p:nvGrpSpPr>
        <p:grpSpPr>
          <a:xfrm>
            <a:off x="3062442" y="3311319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9364" name="椭圆 3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365" name="椭圆 3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defTabSz="1814195"/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12" name="原创设计师QQ598969553      _13"/>
          <p:cNvGrpSpPr/>
          <p:nvPr/>
        </p:nvGrpSpPr>
        <p:grpSpPr>
          <a:xfrm>
            <a:off x="9176008" y="3405737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9366" name="椭圆 4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367" name="椭圆 4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defTabSz="1814195"/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13" name="原创设计师QQ598969553      _14"/>
          <p:cNvGrpSpPr/>
          <p:nvPr/>
        </p:nvGrpSpPr>
        <p:grpSpPr>
          <a:xfrm>
            <a:off x="10787339" y="2514006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9368" name="椭圆 4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369" name="椭圆 5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defTabSz="1814195"/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14" name="原创设计师QQ598969553      _15"/>
          <p:cNvGrpSpPr/>
          <p:nvPr/>
        </p:nvGrpSpPr>
        <p:grpSpPr>
          <a:xfrm>
            <a:off x="2514741" y="2208879"/>
            <a:ext cx="296460" cy="305127"/>
            <a:chOff x="1827622" y="1343919"/>
            <a:chExt cx="2304000" cy="2304000"/>
          </a:xfrm>
          <a:effectLst>
            <a:outerShdw blurRad="228600" dist="101600" dir="7680000" sx="97000" sy="97000" algn="tl" rotWithShape="0">
              <a:prstClr val="black">
                <a:alpha val="27000"/>
              </a:prstClr>
            </a:outerShdw>
          </a:effectLst>
        </p:grpSpPr>
        <p:sp>
          <p:nvSpPr>
            <p:cNvPr id="1049370" name="椭圆 5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371" name="椭圆 5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defTabSz="1814195"/>
              <a:endParaRPr lang="zh-CN" altLang="en-US" sz="6600" kern="0" dirty="0">
                <a:solidFill>
                  <a:schemeClr val="accent1"/>
                </a:solidFill>
                <a:latin typeface="+mj-lt"/>
                <a:ea typeface="MStiffHei HKS UltraBold" pitchFamily="2" charset="-120"/>
              </a:endParaRPr>
            </a:p>
          </p:txBody>
        </p:sp>
      </p:grpSp>
      <p:grpSp>
        <p:nvGrpSpPr>
          <p:cNvPr id="315" name="原创设计师QQ598969553      _16"/>
          <p:cNvGrpSpPr/>
          <p:nvPr/>
        </p:nvGrpSpPr>
        <p:grpSpPr>
          <a:xfrm>
            <a:off x="2852248" y="1511794"/>
            <a:ext cx="2128987" cy="2191219"/>
            <a:chOff x="2852248" y="1024579"/>
            <a:chExt cx="2128987" cy="2191219"/>
          </a:xfrm>
        </p:grpSpPr>
        <p:pic>
          <p:nvPicPr>
            <p:cNvPr id="2097199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2248" y="1024579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</p:spPr>
        </p:pic>
        <p:sp>
          <p:nvSpPr>
            <p:cNvPr id="1049372" name="文本框 31"/>
            <p:cNvSpPr txBox="1">
              <a:spLocks noChangeArrowheads="1"/>
            </p:cNvSpPr>
            <p:nvPr/>
          </p:nvSpPr>
          <p:spPr bwMode="auto">
            <a:xfrm>
              <a:off x="3423038" y="1306409"/>
              <a:ext cx="946150" cy="182054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17000"/>
                </a:lnSpc>
              </a:pPr>
              <a:r>
                <a:rPr lang="zh-CN" altLang="zh-CN" sz="9700" kern="0" dirty="0">
                  <a:solidFill>
                    <a:srgbClr val="E9462F"/>
                  </a:solidFill>
                  <a:latin typeface="Impact" pitchFamily="34" charset="0"/>
                  <a:ea typeface="微软雅黑" pitchFamily="34" charset="-122"/>
                </a:rPr>
                <a:t>谢</a:t>
              </a:r>
              <a:endParaRPr lang="zh-CN" altLang="zh-CN" sz="9700" kern="0" dirty="0">
                <a:solidFill>
                  <a:srgbClr val="E9462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316" name="原创设计师QQ598969553      _17"/>
          <p:cNvGrpSpPr/>
          <p:nvPr/>
        </p:nvGrpSpPr>
        <p:grpSpPr>
          <a:xfrm>
            <a:off x="4369680" y="1512111"/>
            <a:ext cx="2128987" cy="2191219"/>
            <a:chOff x="4369680" y="1024896"/>
            <a:chExt cx="2128987" cy="2191219"/>
          </a:xfrm>
        </p:grpSpPr>
        <p:pic>
          <p:nvPicPr>
            <p:cNvPr id="2097200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69680" y="1024896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</p:spPr>
        </p:pic>
        <p:sp>
          <p:nvSpPr>
            <p:cNvPr id="1049373" name="文本框 31"/>
            <p:cNvSpPr txBox="1">
              <a:spLocks noChangeArrowheads="1"/>
            </p:cNvSpPr>
            <p:nvPr/>
          </p:nvSpPr>
          <p:spPr bwMode="auto">
            <a:xfrm>
              <a:off x="4826318" y="1275610"/>
              <a:ext cx="946150" cy="182054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zh-CN" altLang="en-US" sz="9700" b="0" dirty="0">
                  <a:solidFill>
                    <a:srgbClr val="E9462F"/>
                  </a:solidFill>
                  <a:ea typeface="方正兰亭大黑_GBK" pitchFamily="2" charset="-122"/>
                </a:rPr>
                <a:t>谢</a:t>
              </a:r>
              <a:endParaRPr lang="zh-CN" altLang="en-US" sz="9700" b="0" dirty="0">
                <a:solidFill>
                  <a:srgbClr val="E9462F"/>
                </a:solidFill>
                <a:ea typeface="方正兰亭大黑_GBK" pitchFamily="2" charset="-122"/>
              </a:endParaRPr>
            </a:p>
          </p:txBody>
        </p:sp>
      </p:grpSp>
      <p:grpSp>
        <p:nvGrpSpPr>
          <p:cNvPr id="317" name="原创设计师QQ598969553      _18"/>
          <p:cNvGrpSpPr/>
          <p:nvPr/>
        </p:nvGrpSpPr>
        <p:grpSpPr>
          <a:xfrm>
            <a:off x="6103012" y="1548306"/>
            <a:ext cx="2128987" cy="2191219"/>
            <a:chOff x="6103012" y="1061091"/>
            <a:chExt cx="2128987" cy="2191219"/>
          </a:xfrm>
        </p:grpSpPr>
        <p:pic>
          <p:nvPicPr>
            <p:cNvPr id="2097201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03012" y="1061091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</p:spPr>
        </p:pic>
        <p:sp>
          <p:nvSpPr>
            <p:cNvPr id="1049374" name="文本框 31"/>
            <p:cNvSpPr txBox="1">
              <a:spLocks noChangeArrowheads="1"/>
            </p:cNvSpPr>
            <p:nvPr/>
          </p:nvSpPr>
          <p:spPr bwMode="auto">
            <a:xfrm>
              <a:off x="6469960" y="1261934"/>
              <a:ext cx="946150" cy="182054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zh-CN" altLang="en-US" sz="9700" b="0" dirty="0">
                  <a:solidFill>
                    <a:srgbClr val="E9462F"/>
                  </a:solidFill>
                  <a:ea typeface="方正兰亭大黑_GBK" pitchFamily="2" charset="-122"/>
                </a:rPr>
                <a:t>观</a:t>
              </a:r>
              <a:endParaRPr lang="zh-CN" altLang="en-US" sz="9700" b="0" dirty="0">
                <a:solidFill>
                  <a:srgbClr val="E9462F"/>
                </a:solidFill>
                <a:ea typeface="方正兰亭大黑_GBK" pitchFamily="2" charset="-122"/>
              </a:endParaRPr>
            </a:p>
          </p:txBody>
        </p:sp>
      </p:grpSp>
      <p:grpSp>
        <p:nvGrpSpPr>
          <p:cNvPr id="318" name="原创设计师QQ598969553      _19"/>
          <p:cNvGrpSpPr/>
          <p:nvPr/>
        </p:nvGrpSpPr>
        <p:grpSpPr>
          <a:xfrm>
            <a:off x="7728394" y="1554508"/>
            <a:ext cx="2128987" cy="2191219"/>
            <a:chOff x="7728394" y="1067293"/>
            <a:chExt cx="2128987" cy="2191219"/>
          </a:xfrm>
        </p:grpSpPr>
        <p:pic>
          <p:nvPicPr>
            <p:cNvPr id="2097202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28394" y="1067293"/>
              <a:ext cx="2128987" cy="2191219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</p:spPr>
        </p:pic>
        <p:sp>
          <p:nvSpPr>
            <p:cNvPr id="1049375" name="文本框 31"/>
            <p:cNvSpPr txBox="1">
              <a:spLocks noChangeArrowheads="1"/>
            </p:cNvSpPr>
            <p:nvPr/>
          </p:nvSpPr>
          <p:spPr bwMode="auto">
            <a:xfrm>
              <a:off x="8180388" y="1371495"/>
              <a:ext cx="946150" cy="16738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defTabSz="1814195"/>
              <a:r>
                <a:rPr lang="zh-CN" altLang="en-US" sz="9700" kern="0" dirty="0">
                  <a:solidFill>
                    <a:srgbClr val="E9462F"/>
                  </a:solidFill>
                  <a:latin typeface="Impact" pitchFamily="34" charset="0"/>
                  <a:ea typeface="微软雅黑" pitchFamily="34" charset="-122"/>
                </a:rPr>
                <a:t>看</a:t>
              </a:r>
              <a:endParaRPr lang="zh-CN" altLang="en-US" sz="9700" kern="0" dirty="0">
                <a:solidFill>
                  <a:srgbClr val="E9462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pic>
        <p:nvPicPr>
          <p:cNvPr id="209720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57292 -1.48148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46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56797 -0.00162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8" y="-9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4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800"/>
                                        <p:tgtEl>
                                          <p:spTgt spid="2097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104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48" grpId="0"/>
      <p:bldP spid="1049349" grpId="0" animBg="1"/>
      <p:bldP spid="1049350" grpId="0"/>
      <p:bldP spid="1049351" grpId="0" animBg="1"/>
      <p:bldP spid="104935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原创设计师QQ598969553      _1"/>
          <p:cNvSpPr/>
          <p:nvPr/>
        </p:nvSpPr>
        <p:spPr>
          <a:xfrm>
            <a:off x="4927600" y="2561123"/>
            <a:ext cx="6543891" cy="537053"/>
          </a:xfrm>
          <a:prstGeom prst="roundRect">
            <a:avLst/>
          </a:prstGeom>
          <a:solidFill>
            <a:schemeClr val="accent1"/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p>
            <a:pPr algn="ctr"/>
            <a:endParaRPr lang="zh-CN" altLang="en-US"/>
          </a:p>
        </p:txBody>
      </p:sp>
      <p:sp>
        <p:nvSpPr>
          <p:cNvPr id="1048618" name="原创设计师QQ598969553      _2"/>
          <p:cNvSpPr/>
          <p:nvPr/>
        </p:nvSpPr>
        <p:spPr>
          <a:xfrm>
            <a:off x="4927600" y="3452921"/>
            <a:ext cx="6543891" cy="537053"/>
          </a:xfrm>
          <a:prstGeom prst="roundRect">
            <a:avLst/>
          </a:prstGeom>
          <a:solidFill>
            <a:schemeClr val="accent1"/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p>
            <a:pPr algn="ctr"/>
            <a:endParaRPr lang="zh-CN" altLang="en-US"/>
          </a:p>
        </p:txBody>
      </p:sp>
      <p:sp>
        <p:nvSpPr>
          <p:cNvPr id="1048619" name="原创设计师QQ598969553      _3"/>
          <p:cNvSpPr/>
          <p:nvPr/>
        </p:nvSpPr>
        <p:spPr>
          <a:xfrm>
            <a:off x="4927600" y="4344718"/>
            <a:ext cx="6543891" cy="537053"/>
          </a:xfrm>
          <a:prstGeom prst="roundRect">
            <a:avLst/>
          </a:prstGeom>
          <a:solidFill>
            <a:schemeClr val="accent1"/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p>
            <a:pPr algn="ctr"/>
            <a:endParaRPr lang="zh-CN" altLang="en-US"/>
          </a:p>
        </p:txBody>
      </p:sp>
      <p:sp>
        <p:nvSpPr>
          <p:cNvPr id="1048622" name="原创设计师QQ598969553      _6"/>
          <p:cNvSpPr/>
          <p:nvPr/>
        </p:nvSpPr>
        <p:spPr>
          <a:xfrm>
            <a:off x="4927600" y="2561123"/>
            <a:ext cx="6543891" cy="5370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p>
            <a:pPr algn="ctr"/>
            <a:endParaRPr lang="zh-CN" altLang="en-US"/>
          </a:p>
        </p:txBody>
      </p:sp>
      <p:sp>
        <p:nvSpPr>
          <p:cNvPr id="1048623" name="原创设计师QQ598969553      _7"/>
          <p:cNvSpPr/>
          <p:nvPr/>
        </p:nvSpPr>
        <p:spPr>
          <a:xfrm>
            <a:off x="4927600" y="3452921"/>
            <a:ext cx="6543891" cy="5370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p>
            <a:pPr algn="ctr"/>
            <a:endParaRPr lang="zh-CN" altLang="en-US"/>
          </a:p>
        </p:txBody>
      </p:sp>
      <p:sp>
        <p:nvSpPr>
          <p:cNvPr id="1048624" name="原创设计师QQ598969553      _8"/>
          <p:cNvSpPr/>
          <p:nvPr/>
        </p:nvSpPr>
        <p:spPr>
          <a:xfrm>
            <a:off x="4946650" y="4349163"/>
            <a:ext cx="6543891" cy="5370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p>
            <a:pPr algn="ctr"/>
            <a:endParaRPr lang="zh-CN" altLang="en-US"/>
          </a:p>
        </p:txBody>
      </p:sp>
      <p:sp>
        <p:nvSpPr>
          <p:cNvPr id="1048627" name="原创设计师QQ598969553      _11"/>
          <p:cNvSpPr/>
          <p:nvPr/>
        </p:nvSpPr>
        <p:spPr bwMode="auto">
          <a:xfrm>
            <a:off x="1274209" y="2226341"/>
            <a:ext cx="2966328" cy="295894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1000">
                <a:srgbClr val="EBEBEB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</a:ln>
          <a:effectLst>
            <a:outerShdw blurRad="203200" dist="38100" dir="1140000" sx="102000" sy="102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p>
            <a:pPr algn="ctr"/>
            <a:endParaRPr lang="zh-CN" altLang="en-US"/>
          </a:p>
        </p:txBody>
      </p:sp>
      <p:sp>
        <p:nvSpPr>
          <p:cNvPr id="1048628" name="原创设计师QQ598969553      _12"/>
          <p:cNvSpPr txBox="1"/>
          <p:nvPr/>
        </p:nvSpPr>
        <p:spPr>
          <a:xfrm>
            <a:off x="2031149" y="3916953"/>
            <a:ext cx="1452448" cy="419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800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defRPr>
            </a:lvl1pPr>
          </a:lstStyle>
          <a:p>
            <a:r>
              <a:rPr lang="en-US" altLang="zh-CN" sz="2500" dirty="0">
                <a:solidFill>
                  <a:srgbClr val="E9462F"/>
                </a:solidFill>
              </a:rPr>
              <a:t>CONTENTS</a:t>
            </a:r>
            <a:endParaRPr lang="zh-CN" altLang="en-US" sz="2500" dirty="0">
              <a:solidFill>
                <a:srgbClr val="E9462F"/>
              </a:solidFill>
            </a:endParaRPr>
          </a:p>
        </p:txBody>
      </p:sp>
      <p:sp>
        <p:nvSpPr>
          <p:cNvPr id="1048629" name="原创设计师QQ598969553      _13"/>
          <p:cNvSpPr txBox="1"/>
          <p:nvPr/>
        </p:nvSpPr>
        <p:spPr>
          <a:xfrm>
            <a:off x="1930667" y="3152116"/>
            <a:ext cx="1587620" cy="8762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defRPr>
            </a:lvl1pPr>
          </a:lstStyle>
          <a:p>
            <a:r>
              <a:rPr lang="zh-CN" altLang="en-US" sz="5300" b="1" dirty="0">
                <a:solidFill>
                  <a:srgbClr val="E9462F"/>
                </a:solidFill>
              </a:rPr>
              <a:t>目录</a:t>
            </a:r>
            <a:endParaRPr lang="zh-CN" altLang="en-US" sz="5300" b="1" dirty="0">
              <a:solidFill>
                <a:srgbClr val="E9462F"/>
              </a:solidFill>
            </a:endParaRPr>
          </a:p>
        </p:txBody>
      </p:sp>
      <p:sp>
        <p:nvSpPr>
          <p:cNvPr id="1048630" name="原创设计师QQ598969553      _14"/>
          <p:cNvSpPr>
            <a:spLocks noChangeArrowheads="1"/>
          </p:cNvSpPr>
          <p:nvPr/>
        </p:nvSpPr>
        <p:spPr bwMode="gray">
          <a:xfrm>
            <a:off x="6615131" y="3493480"/>
            <a:ext cx="2258539" cy="440518"/>
          </a:xfrm>
          <a:prstGeom prst="roundRect">
            <a:avLst/>
          </a:prstGeom>
          <a:noFill/>
          <a:ln>
            <a:noFill/>
          </a:ln>
        </p:spPr>
        <p:txBody>
          <a:bodyPr wrap="square" lIns="121844" tIns="60922" rIns="121844" bIns="60922">
            <a:spAutoFit/>
          </a:bodyPr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样式重难点解析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631" name="原创设计师QQ598969553      _15"/>
          <p:cNvSpPr>
            <a:spLocks noChangeArrowheads="1"/>
          </p:cNvSpPr>
          <p:nvPr/>
        </p:nvSpPr>
        <p:spPr bwMode="gray">
          <a:xfrm rot="10800000" flipV="1">
            <a:off x="7177741" y="4387980"/>
            <a:ext cx="2258539" cy="440518"/>
          </a:xfrm>
          <a:prstGeom prst="roundRect">
            <a:avLst/>
          </a:prstGeom>
          <a:noFill/>
          <a:ln>
            <a:noFill/>
          </a:ln>
        </p:spPr>
        <p:txBody>
          <a:bodyPr wrap="square" lIns="121844" tIns="60922" rIns="121844" bIns="60922">
            <a:spAutoFit/>
          </a:bodyPr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学习感悟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633" name="原创设计师QQ598969553      _17"/>
          <p:cNvSpPr>
            <a:spLocks noChangeArrowheads="1"/>
          </p:cNvSpPr>
          <p:nvPr/>
        </p:nvSpPr>
        <p:spPr bwMode="gray">
          <a:xfrm>
            <a:off x="6574491" y="2627555"/>
            <a:ext cx="2258539" cy="440518"/>
          </a:xfrm>
          <a:prstGeom prst="roundRect">
            <a:avLst/>
          </a:prstGeom>
          <a:noFill/>
          <a:ln>
            <a:noFill/>
          </a:ln>
        </p:spPr>
        <p:txBody>
          <a:bodyPr wrap="square" lIns="121844" tIns="60922" rIns="121844" bIns="60922">
            <a:spAutoFit/>
          </a:bodyPr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重难点解析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635" name="原创设计师QQ598969553      _19"/>
          <p:cNvSpPr/>
          <p:nvPr/>
        </p:nvSpPr>
        <p:spPr>
          <a:xfrm>
            <a:off x="4793728" y="2488440"/>
            <a:ext cx="845027" cy="60114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5000">
                <a:srgbClr val="E7E7E7"/>
              </a:gs>
              <a:gs pos="100000">
                <a:schemeClr val="bg1">
                  <a:lumMod val="75000"/>
                </a:schemeClr>
              </a:gs>
            </a:gsLst>
            <a:lin ang="18900000" scaled="1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p>
            <a:pPr algn="ctr"/>
            <a:endParaRPr lang="zh-CN" altLang="en-US"/>
          </a:p>
        </p:txBody>
      </p:sp>
      <p:sp>
        <p:nvSpPr>
          <p:cNvPr id="1048636" name="原创设计师QQ598969553      _20"/>
          <p:cNvSpPr/>
          <p:nvPr/>
        </p:nvSpPr>
        <p:spPr>
          <a:xfrm>
            <a:off x="4793728" y="3441198"/>
            <a:ext cx="845027" cy="60114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5000">
                <a:srgbClr val="E7E7E7"/>
              </a:gs>
              <a:gs pos="100000">
                <a:schemeClr val="bg1">
                  <a:lumMod val="75000"/>
                </a:schemeClr>
              </a:gs>
            </a:gsLst>
            <a:lin ang="18900000" scaled="1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p>
            <a:pPr algn="ctr"/>
            <a:endParaRPr lang="zh-CN" altLang="en-US"/>
          </a:p>
        </p:txBody>
      </p:sp>
      <p:sp>
        <p:nvSpPr>
          <p:cNvPr id="1048637" name="原创设计师QQ598969553      _21"/>
          <p:cNvSpPr/>
          <p:nvPr/>
        </p:nvSpPr>
        <p:spPr>
          <a:xfrm>
            <a:off x="4793728" y="4312676"/>
            <a:ext cx="845027" cy="60114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5000">
                <a:srgbClr val="E7E7E7"/>
              </a:gs>
              <a:gs pos="100000">
                <a:schemeClr val="bg1">
                  <a:lumMod val="75000"/>
                </a:schemeClr>
              </a:gs>
            </a:gsLst>
            <a:lin ang="18900000" scaled="1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p>
            <a:pPr algn="ctr"/>
            <a:endParaRPr lang="zh-CN" altLang="en-US"/>
          </a:p>
        </p:txBody>
      </p:sp>
      <p:sp>
        <p:nvSpPr>
          <p:cNvPr id="1048640" name="原创设计师QQ598969553      _24"/>
          <p:cNvSpPr>
            <a:spLocks noChangeArrowheads="1"/>
          </p:cNvSpPr>
          <p:nvPr/>
        </p:nvSpPr>
        <p:spPr bwMode="auto">
          <a:xfrm>
            <a:off x="5026317" y="2499342"/>
            <a:ext cx="404878" cy="572929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E9462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3200" dirty="0">
              <a:solidFill>
                <a:srgbClr val="E9462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48641" name="原创设计师QQ598969553      _25"/>
          <p:cNvSpPr>
            <a:spLocks noChangeArrowheads="1"/>
          </p:cNvSpPr>
          <p:nvPr/>
        </p:nvSpPr>
        <p:spPr bwMode="auto">
          <a:xfrm>
            <a:off x="5026317" y="3492233"/>
            <a:ext cx="404878" cy="572929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E9462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3200" dirty="0">
              <a:solidFill>
                <a:srgbClr val="E9462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48642" name="原创设计师QQ598969553      _26"/>
          <p:cNvSpPr>
            <a:spLocks noChangeArrowheads="1"/>
          </p:cNvSpPr>
          <p:nvPr/>
        </p:nvSpPr>
        <p:spPr bwMode="auto">
          <a:xfrm>
            <a:off x="5026317" y="4404395"/>
            <a:ext cx="404878" cy="572929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E9462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3200" dirty="0">
              <a:solidFill>
                <a:srgbClr val="E9462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097158" name="原创设计师QQ598969553      _29" descr="D:\360data\重要数据\桌面\未标题-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65856" y="2560833"/>
            <a:ext cx="1875478" cy="4316379"/>
          </a:xfrm>
          <a:prstGeom prst="rect">
            <a:avLst/>
          </a:prstGeom>
          <a:noFill/>
        </p:spPr>
      </p:pic>
      <p:pic>
        <p:nvPicPr>
          <p:cNvPr id="209715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69136E-6 L 0.55278 -4.69136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3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8.64198E-7 L 0.49601 -8.64198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8.64198E-7 L 0.49601 -8.64198E-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80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486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3" grpId="0"/>
      <p:bldP spid="1048633" grpId="1"/>
      <p:bldP spid="1048635" grpId="0" bldLvl="0" animBg="1"/>
      <p:bldP spid="10486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原创设计师QQ598969553      _1"/>
          <p:cNvSpPr/>
          <p:nvPr/>
        </p:nvSpPr>
        <p:spPr>
          <a:xfrm>
            <a:off x="375" y="1818339"/>
            <a:ext cx="12190413" cy="3221284"/>
          </a:xfrm>
          <a:prstGeom prst="rect">
            <a:avLst/>
          </a:prstGeom>
          <a:solidFill>
            <a:srgbClr val="E9462F">
              <a:alpha val="84000"/>
            </a:srgb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p>
            <a:pPr algn="ctr"/>
            <a:endParaRPr lang="zh-CN" altLang="en-US"/>
          </a:p>
        </p:txBody>
      </p:sp>
      <p:grpSp>
        <p:nvGrpSpPr>
          <p:cNvPr id="66" name="原创设计师QQ598969553      _9"/>
          <p:cNvGrpSpPr/>
          <p:nvPr/>
        </p:nvGrpSpPr>
        <p:grpSpPr>
          <a:xfrm>
            <a:off x="2827740" y="2181637"/>
            <a:ext cx="1964108" cy="1908758"/>
            <a:chOff x="4508674" y="2118116"/>
            <a:chExt cx="2204282" cy="2204282"/>
          </a:xfrm>
        </p:grpSpPr>
        <p:grpSp>
          <p:nvGrpSpPr>
            <p:cNvPr id="67" name="组合 17"/>
            <p:cNvGrpSpPr/>
            <p:nvPr/>
          </p:nvGrpSpPr>
          <p:grpSpPr>
            <a:xfrm>
              <a:off x="4508674" y="2118116"/>
              <a:ext cx="2204282" cy="2204282"/>
              <a:chOff x="1517331" y="1125257"/>
              <a:chExt cx="2204282" cy="2204282"/>
            </a:xfrm>
          </p:grpSpPr>
          <p:sp>
            <p:nvSpPr>
              <p:cNvPr id="1048656" name="椭圆 19"/>
              <p:cNvSpPr/>
              <p:nvPr/>
            </p:nvSpPr>
            <p:spPr>
              <a:xfrm>
                <a:off x="1517331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457200" dist="444500" dir="7800000" sx="89000" sy="89000" algn="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8657" name="椭圆 20"/>
              <p:cNvSpPr/>
              <p:nvPr/>
            </p:nvSpPr>
            <p:spPr>
              <a:xfrm>
                <a:off x="1719372" y="1327298"/>
                <a:ext cx="1800200" cy="1800201"/>
              </a:xfrm>
              <a:prstGeom prst="ellipse">
                <a:avLst/>
              </a:prstGeom>
              <a:solidFill>
                <a:srgbClr val="E94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48658" name="TextBox 80"/>
            <p:cNvSpPr txBox="1"/>
            <p:nvPr/>
          </p:nvSpPr>
          <p:spPr>
            <a:xfrm>
              <a:off x="5088686" y="2684776"/>
              <a:ext cx="1133465" cy="1132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48659" name="原创设计师QQ598969553      _10"/>
          <p:cNvSpPr txBox="1"/>
          <p:nvPr/>
        </p:nvSpPr>
        <p:spPr>
          <a:xfrm>
            <a:off x="5383785" y="2705097"/>
            <a:ext cx="2043064" cy="385432"/>
          </a:xfrm>
          <a:prstGeom prst="rect">
            <a:avLst/>
          </a:prstGeom>
          <a:noFill/>
        </p:spPr>
        <p:txBody>
          <a:bodyPr wrap="square" lIns="80632" tIns="40316" rIns="80632" bIns="40316" rtlCol="0">
            <a:spAutoFit/>
          </a:bodyPr>
          <a:p>
            <a:r>
              <a:rPr lang="en-US" altLang="zh-CN" spc="-13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pc="-13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 </a:t>
            </a:r>
            <a:r>
              <a:rPr lang="en-US" altLang="zh-CN" spc="-13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pc="-13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660" name="原创设计师QQ598969553      _11"/>
          <p:cNvSpPr txBox="1"/>
          <p:nvPr/>
        </p:nvSpPr>
        <p:spPr>
          <a:xfrm>
            <a:off x="2828006" y="4296334"/>
            <a:ext cx="2043064" cy="537831"/>
          </a:xfrm>
          <a:prstGeom prst="rect">
            <a:avLst/>
          </a:prstGeom>
          <a:noFill/>
        </p:spPr>
        <p:txBody>
          <a:bodyPr wrap="square" lIns="80632" tIns="40316" rIns="80632" bIns="40316" rtlCol="0">
            <a:spAutoFit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01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661" name="原创设计师QQ598969553      _12"/>
          <p:cNvSpPr>
            <a:spLocks noChangeShapeType="1"/>
          </p:cNvSpPr>
          <p:nvPr/>
        </p:nvSpPr>
        <p:spPr bwMode="auto">
          <a:xfrm flipH="1" flipV="1">
            <a:off x="5303118" y="2161302"/>
            <a:ext cx="0" cy="2666225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</p:spPr>
        <p:txBody>
          <a:bodyPr/>
          <a:p>
            <a:endParaRPr lang="zh-CN" altLang="en-US" dirty="0"/>
          </a:p>
        </p:txBody>
      </p:sp>
      <p:pic>
        <p:nvPicPr>
          <p:cNvPr id="209716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  <p:sp>
        <p:nvSpPr>
          <p:cNvPr id="1" name="文本框 0"/>
          <p:cNvSpPr txBox="1"/>
          <p:nvPr/>
        </p:nvSpPr>
        <p:spPr>
          <a:xfrm>
            <a:off x="5889625" y="3416300"/>
            <a:ext cx="3001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HTML</a:t>
            </a:r>
            <a:r>
              <a:rPr lang="zh-CN" altLang="en-US" sz="2800" b="1">
                <a:solidFill>
                  <a:schemeClr val="bg1"/>
                </a:solidFill>
              </a:rPr>
              <a:t>重难点总结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8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8" grpId="0" bldLvl="0" animBg="1"/>
      <p:bldP spid="1048659" grpId="0"/>
      <p:bldP spid="1048660" grpId="0"/>
      <p:bldP spid="10486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1048835" name="椭圆 8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836" name="椭圆 9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837" name="椭圆 10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838" name="椭圆 11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048839" name="原创设计师QQ598969553      _2"/>
          <p:cNvSpPr/>
          <p:nvPr/>
        </p:nvSpPr>
        <p:spPr>
          <a:xfrm>
            <a:off x="657405" y="409769"/>
            <a:ext cx="411480" cy="39624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8840" name="原创设计师QQ598969553      _3"/>
          <p:cNvSpPr txBox="1"/>
          <p:nvPr/>
        </p:nvSpPr>
        <p:spPr>
          <a:xfrm>
            <a:off x="1210968" y="444142"/>
            <a:ext cx="177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标签</a:t>
            </a:r>
            <a:endParaRPr lang="zh-CN" altLang="en-US" sz="2000" b="1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048841" name="原创设计师QQ598969553      _4"/>
          <p:cNvSpPr>
            <a:spLocks noChangeArrowheads="1"/>
          </p:cNvSpPr>
          <p:nvPr/>
        </p:nvSpPr>
        <p:spPr bwMode="auto">
          <a:xfrm>
            <a:off x="5323960" y="1701602"/>
            <a:ext cx="4852987" cy="450850"/>
          </a:xfrm>
          <a:custGeom>
            <a:avLst/>
            <a:gdLst>
              <a:gd name="T0" fmla="*/ 12255 w 12769"/>
              <a:gd name="T1" fmla="*/ 31 h 1159"/>
              <a:gd name="T2" fmla="*/ 12727 w 12769"/>
              <a:gd name="T3" fmla="*/ 503 h 1159"/>
              <a:gd name="T4" fmla="*/ 12727 w 12769"/>
              <a:gd name="T5" fmla="*/ 656 h 1159"/>
              <a:gd name="T6" fmla="*/ 12255 w 12769"/>
              <a:gd name="T7" fmla="*/ 1128 h 1159"/>
              <a:gd name="T8" fmla="*/ 12180 w 12769"/>
              <a:gd name="T9" fmla="*/ 1159 h 1159"/>
              <a:gd name="T10" fmla="*/ 591 w 12769"/>
              <a:gd name="T11" fmla="*/ 1159 h 1159"/>
              <a:gd name="T12" fmla="*/ 514 w 12769"/>
              <a:gd name="T13" fmla="*/ 1128 h 1159"/>
              <a:gd name="T14" fmla="*/ 42 w 12769"/>
              <a:gd name="T15" fmla="*/ 656 h 1159"/>
              <a:gd name="T16" fmla="*/ 42 w 12769"/>
              <a:gd name="T17" fmla="*/ 503 h 1159"/>
              <a:gd name="T18" fmla="*/ 514 w 12769"/>
              <a:gd name="T19" fmla="*/ 31 h 1159"/>
              <a:gd name="T20" fmla="*/ 591 w 12769"/>
              <a:gd name="T21" fmla="*/ 0 h 1159"/>
              <a:gd name="T22" fmla="*/ 12178 w 12769"/>
              <a:gd name="T23" fmla="*/ 0 h 1159"/>
              <a:gd name="T24" fmla="*/ 12255 w 12769"/>
              <a:gd name="T25" fmla="*/ 31 h 11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769"/>
              <a:gd name="T40" fmla="*/ 0 h 1159"/>
              <a:gd name="T41" fmla="*/ 12769 w 12769"/>
              <a:gd name="T42" fmla="*/ 1159 h 11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769" h="1159">
                <a:moveTo>
                  <a:pt x="12255" y="31"/>
                </a:moveTo>
                <a:lnTo>
                  <a:pt x="12727" y="503"/>
                </a:lnTo>
                <a:cubicBezTo>
                  <a:pt x="12769" y="545"/>
                  <a:pt x="12769" y="614"/>
                  <a:pt x="12727" y="656"/>
                </a:cubicBezTo>
                <a:lnTo>
                  <a:pt x="12255" y="1128"/>
                </a:lnTo>
                <a:cubicBezTo>
                  <a:pt x="12235" y="1148"/>
                  <a:pt x="12208" y="1159"/>
                  <a:pt x="12180" y="1159"/>
                </a:cubicBezTo>
                <a:lnTo>
                  <a:pt x="591" y="1159"/>
                </a:lnTo>
                <a:cubicBezTo>
                  <a:pt x="563" y="1159"/>
                  <a:pt x="535" y="1149"/>
                  <a:pt x="514" y="1128"/>
                </a:cubicBezTo>
                <a:lnTo>
                  <a:pt x="42" y="656"/>
                </a:lnTo>
                <a:cubicBezTo>
                  <a:pt x="0" y="614"/>
                  <a:pt x="0" y="545"/>
                  <a:pt x="42" y="503"/>
                </a:cubicBezTo>
                <a:lnTo>
                  <a:pt x="514" y="31"/>
                </a:lnTo>
                <a:cubicBezTo>
                  <a:pt x="535" y="10"/>
                  <a:pt x="563" y="0"/>
                  <a:pt x="591" y="0"/>
                </a:cubicBezTo>
                <a:lnTo>
                  <a:pt x="12178" y="0"/>
                </a:lnTo>
                <a:cubicBezTo>
                  <a:pt x="12207" y="0"/>
                  <a:pt x="12235" y="11"/>
                  <a:pt x="12255" y="31"/>
                </a:cubicBezTo>
                <a:close/>
              </a:path>
            </a:pathLst>
          </a:cu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 cap="flat" cmpd="sng" algn="ctr">
            <a:gradFill>
              <a:gsLst>
                <a:gs pos="0">
                  <a:sysClr val="window" lastClr="FFFFFF"/>
                </a:gs>
                <a:gs pos="89000">
                  <a:sysClr val="window" lastClr="FFFFFF">
                    <a:lumMod val="85000"/>
                  </a:sysClr>
                </a:gs>
              </a:gsLst>
              <a:lin ang="7200000" scaled="0"/>
            </a:gradFill>
            <a:prstDash val="solid"/>
            <a:miter lim="800000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lIns="119494" tIns="59747" rIns="119494" bIns="59747" rtlCol="0" anchor="ctr"/>
          <a:p>
            <a:pPr algn="ctr" defTabSz="914400"/>
            <a:endParaRPr lang="zh-CN" altLang="zh-CN" sz="18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42" name="原创设计师QQ598969553      _5"/>
          <p:cNvSpPr>
            <a:spLocks noChangeArrowheads="1"/>
          </p:cNvSpPr>
          <p:nvPr/>
        </p:nvSpPr>
        <p:spPr bwMode="auto">
          <a:xfrm>
            <a:off x="5301055" y="2331839"/>
            <a:ext cx="4852987" cy="450850"/>
          </a:xfrm>
          <a:custGeom>
            <a:avLst/>
            <a:gdLst>
              <a:gd name="T0" fmla="*/ 12255 w 12769"/>
              <a:gd name="T1" fmla="*/ 31 h 1159"/>
              <a:gd name="T2" fmla="*/ 12727 w 12769"/>
              <a:gd name="T3" fmla="*/ 503 h 1159"/>
              <a:gd name="T4" fmla="*/ 12727 w 12769"/>
              <a:gd name="T5" fmla="*/ 656 h 1159"/>
              <a:gd name="T6" fmla="*/ 12255 w 12769"/>
              <a:gd name="T7" fmla="*/ 1128 h 1159"/>
              <a:gd name="T8" fmla="*/ 12180 w 12769"/>
              <a:gd name="T9" fmla="*/ 1159 h 1159"/>
              <a:gd name="T10" fmla="*/ 591 w 12769"/>
              <a:gd name="T11" fmla="*/ 1159 h 1159"/>
              <a:gd name="T12" fmla="*/ 514 w 12769"/>
              <a:gd name="T13" fmla="*/ 1128 h 1159"/>
              <a:gd name="T14" fmla="*/ 42 w 12769"/>
              <a:gd name="T15" fmla="*/ 656 h 1159"/>
              <a:gd name="T16" fmla="*/ 42 w 12769"/>
              <a:gd name="T17" fmla="*/ 503 h 1159"/>
              <a:gd name="T18" fmla="*/ 514 w 12769"/>
              <a:gd name="T19" fmla="*/ 31 h 1159"/>
              <a:gd name="T20" fmla="*/ 591 w 12769"/>
              <a:gd name="T21" fmla="*/ 0 h 1159"/>
              <a:gd name="T22" fmla="*/ 12178 w 12769"/>
              <a:gd name="T23" fmla="*/ 0 h 1159"/>
              <a:gd name="T24" fmla="*/ 12255 w 12769"/>
              <a:gd name="T25" fmla="*/ 31 h 11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769"/>
              <a:gd name="T40" fmla="*/ 0 h 1159"/>
              <a:gd name="T41" fmla="*/ 12769 w 12769"/>
              <a:gd name="T42" fmla="*/ 1159 h 11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769" h="1159">
                <a:moveTo>
                  <a:pt x="12255" y="31"/>
                </a:moveTo>
                <a:lnTo>
                  <a:pt x="12727" y="503"/>
                </a:lnTo>
                <a:cubicBezTo>
                  <a:pt x="12769" y="545"/>
                  <a:pt x="12769" y="614"/>
                  <a:pt x="12727" y="656"/>
                </a:cubicBezTo>
                <a:lnTo>
                  <a:pt x="12255" y="1128"/>
                </a:lnTo>
                <a:cubicBezTo>
                  <a:pt x="12235" y="1148"/>
                  <a:pt x="12208" y="1159"/>
                  <a:pt x="12180" y="1159"/>
                </a:cubicBezTo>
                <a:lnTo>
                  <a:pt x="591" y="1159"/>
                </a:lnTo>
                <a:cubicBezTo>
                  <a:pt x="563" y="1159"/>
                  <a:pt x="535" y="1149"/>
                  <a:pt x="514" y="1128"/>
                </a:cubicBezTo>
                <a:lnTo>
                  <a:pt x="42" y="656"/>
                </a:lnTo>
                <a:cubicBezTo>
                  <a:pt x="0" y="614"/>
                  <a:pt x="0" y="545"/>
                  <a:pt x="42" y="503"/>
                </a:cubicBezTo>
                <a:lnTo>
                  <a:pt x="514" y="31"/>
                </a:lnTo>
                <a:cubicBezTo>
                  <a:pt x="535" y="10"/>
                  <a:pt x="563" y="0"/>
                  <a:pt x="591" y="0"/>
                </a:cubicBezTo>
                <a:lnTo>
                  <a:pt x="12178" y="0"/>
                </a:lnTo>
                <a:cubicBezTo>
                  <a:pt x="12207" y="0"/>
                  <a:pt x="12235" y="11"/>
                  <a:pt x="12255" y="31"/>
                </a:cubicBezTo>
                <a:close/>
              </a:path>
            </a:pathLst>
          </a:cu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 cap="flat" cmpd="sng" algn="ctr">
            <a:gradFill>
              <a:gsLst>
                <a:gs pos="0">
                  <a:sysClr val="window" lastClr="FFFFFF"/>
                </a:gs>
                <a:gs pos="89000">
                  <a:sysClr val="window" lastClr="FFFFFF">
                    <a:lumMod val="85000"/>
                  </a:sysClr>
                </a:gs>
              </a:gsLst>
              <a:lin ang="7200000" scaled="0"/>
            </a:gradFill>
            <a:prstDash val="solid"/>
            <a:miter lim="800000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lIns="119494" tIns="59747" rIns="119494" bIns="59747" rtlCol="0" anchor="ctr"/>
          <a:p>
            <a:pPr algn="ctr" defTabSz="914400"/>
            <a:endParaRPr lang="zh-CN" altLang="zh-CN" sz="18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43" name="原创设计师QQ598969553      _6"/>
          <p:cNvSpPr>
            <a:spLocks noChangeArrowheads="1"/>
          </p:cNvSpPr>
          <p:nvPr/>
        </p:nvSpPr>
        <p:spPr bwMode="auto">
          <a:xfrm>
            <a:off x="5323960" y="2960489"/>
            <a:ext cx="4852987" cy="450850"/>
          </a:xfrm>
          <a:custGeom>
            <a:avLst/>
            <a:gdLst>
              <a:gd name="T0" fmla="*/ 12255 w 12769"/>
              <a:gd name="T1" fmla="*/ 31 h 1159"/>
              <a:gd name="T2" fmla="*/ 12727 w 12769"/>
              <a:gd name="T3" fmla="*/ 503 h 1159"/>
              <a:gd name="T4" fmla="*/ 12727 w 12769"/>
              <a:gd name="T5" fmla="*/ 656 h 1159"/>
              <a:gd name="T6" fmla="*/ 12255 w 12769"/>
              <a:gd name="T7" fmla="*/ 1128 h 1159"/>
              <a:gd name="T8" fmla="*/ 12180 w 12769"/>
              <a:gd name="T9" fmla="*/ 1159 h 1159"/>
              <a:gd name="T10" fmla="*/ 591 w 12769"/>
              <a:gd name="T11" fmla="*/ 1159 h 1159"/>
              <a:gd name="T12" fmla="*/ 514 w 12769"/>
              <a:gd name="T13" fmla="*/ 1128 h 1159"/>
              <a:gd name="T14" fmla="*/ 42 w 12769"/>
              <a:gd name="T15" fmla="*/ 656 h 1159"/>
              <a:gd name="T16" fmla="*/ 42 w 12769"/>
              <a:gd name="T17" fmla="*/ 503 h 1159"/>
              <a:gd name="T18" fmla="*/ 514 w 12769"/>
              <a:gd name="T19" fmla="*/ 31 h 1159"/>
              <a:gd name="T20" fmla="*/ 591 w 12769"/>
              <a:gd name="T21" fmla="*/ 0 h 1159"/>
              <a:gd name="T22" fmla="*/ 12178 w 12769"/>
              <a:gd name="T23" fmla="*/ 0 h 1159"/>
              <a:gd name="T24" fmla="*/ 12255 w 12769"/>
              <a:gd name="T25" fmla="*/ 31 h 11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769"/>
              <a:gd name="T40" fmla="*/ 0 h 1159"/>
              <a:gd name="T41" fmla="*/ 12769 w 12769"/>
              <a:gd name="T42" fmla="*/ 1159 h 11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769" h="1159">
                <a:moveTo>
                  <a:pt x="12255" y="31"/>
                </a:moveTo>
                <a:lnTo>
                  <a:pt x="12727" y="503"/>
                </a:lnTo>
                <a:cubicBezTo>
                  <a:pt x="12769" y="545"/>
                  <a:pt x="12769" y="614"/>
                  <a:pt x="12727" y="656"/>
                </a:cubicBezTo>
                <a:lnTo>
                  <a:pt x="12255" y="1128"/>
                </a:lnTo>
                <a:cubicBezTo>
                  <a:pt x="12235" y="1148"/>
                  <a:pt x="12208" y="1159"/>
                  <a:pt x="12180" y="1159"/>
                </a:cubicBezTo>
                <a:lnTo>
                  <a:pt x="591" y="1159"/>
                </a:lnTo>
                <a:cubicBezTo>
                  <a:pt x="563" y="1159"/>
                  <a:pt x="535" y="1149"/>
                  <a:pt x="514" y="1128"/>
                </a:cubicBezTo>
                <a:lnTo>
                  <a:pt x="42" y="656"/>
                </a:lnTo>
                <a:cubicBezTo>
                  <a:pt x="0" y="614"/>
                  <a:pt x="0" y="545"/>
                  <a:pt x="42" y="503"/>
                </a:cubicBezTo>
                <a:lnTo>
                  <a:pt x="514" y="31"/>
                </a:lnTo>
                <a:cubicBezTo>
                  <a:pt x="535" y="10"/>
                  <a:pt x="563" y="0"/>
                  <a:pt x="591" y="0"/>
                </a:cubicBezTo>
                <a:lnTo>
                  <a:pt x="12178" y="0"/>
                </a:lnTo>
                <a:cubicBezTo>
                  <a:pt x="12207" y="0"/>
                  <a:pt x="12235" y="11"/>
                  <a:pt x="12255" y="31"/>
                </a:cubicBezTo>
                <a:close/>
              </a:path>
            </a:pathLst>
          </a:cu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 cap="flat" cmpd="sng" algn="ctr">
            <a:gradFill>
              <a:gsLst>
                <a:gs pos="0">
                  <a:sysClr val="window" lastClr="FFFFFF"/>
                </a:gs>
                <a:gs pos="89000">
                  <a:sysClr val="window" lastClr="FFFFFF">
                    <a:lumMod val="85000"/>
                  </a:sysClr>
                </a:gs>
              </a:gsLst>
              <a:lin ang="7200000" scaled="0"/>
            </a:gradFill>
            <a:prstDash val="solid"/>
            <a:miter lim="800000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lIns="119494" tIns="59747" rIns="119494" bIns="59747" rtlCol="0" anchor="ctr"/>
          <a:p>
            <a:pPr algn="ctr" defTabSz="914400"/>
            <a:endParaRPr lang="zh-CN" altLang="zh-CN" sz="18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44" name="原创设计师QQ598969553      _7"/>
          <p:cNvSpPr>
            <a:spLocks noChangeArrowheads="1"/>
          </p:cNvSpPr>
          <p:nvPr/>
        </p:nvSpPr>
        <p:spPr bwMode="auto">
          <a:xfrm>
            <a:off x="5296972" y="3589139"/>
            <a:ext cx="4852987" cy="450850"/>
          </a:xfrm>
          <a:custGeom>
            <a:avLst/>
            <a:gdLst>
              <a:gd name="T0" fmla="*/ 12255 w 12769"/>
              <a:gd name="T1" fmla="*/ 31 h 1159"/>
              <a:gd name="T2" fmla="*/ 12727 w 12769"/>
              <a:gd name="T3" fmla="*/ 503 h 1159"/>
              <a:gd name="T4" fmla="*/ 12727 w 12769"/>
              <a:gd name="T5" fmla="*/ 656 h 1159"/>
              <a:gd name="T6" fmla="*/ 12255 w 12769"/>
              <a:gd name="T7" fmla="*/ 1128 h 1159"/>
              <a:gd name="T8" fmla="*/ 12180 w 12769"/>
              <a:gd name="T9" fmla="*/ 1159 h 1159"/>
              <a:gd name="T10" fmla="*/ 591 w 12769"/>
              <a:gd name="T11" fmla="*/ 1159 h 1159"/>
              <a:gd name="T12" fmla="*/ 514 w 12769"/>
              <a:gd name="T13" fmla="*/ 1128 h 1159"/>
              <a:gd name="T14" fmla="*/ 42 w 12769"/>
              <a:gd name="T15" fmla="*/ 656 h 1159"/>
              <a:gd name="T16" fmla="*/ 42 w 12769"/>
              <a:gd name="T17" fmla="*/ 503 h 1159"/>
              <a:gd name="T18" fmla="*/ 514 w 12769"/>
              <a:gd name="T19" fmla="*/ 31 h 1159"/>
              <a:gd name="T20" fmla="*/ 591 w 12769"/>
              <a:gd name="T21" fmla="*/ 0 h 1159"/>
              <a:gd name="T22" fmla="*/ 12178 w 12769"/>
              <a:gd name="T23" fmla="*/ 0 h 1159"/>
              <a:gd name="T24" fmla="*/ 12255 w 12769"/>
              <a:gd name="T25" fmla="*/ 31 h 11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769"/>
              <a:gd name="T40" fmla="*/ 0 h 1159"/>
              <a:gd name="T41" fmla="*/ 12769 w 12769"/>
              <a:gd name="T42" fmla="*/ 1159 h 11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769" h="1159">
                <a:moveTo>
                  <a:pt x="12255" y="31"/>
                </a:moveTo>
                <a:lnTo>
                  <a:pt x="12727" y="503"/>
                </a:lnTo>
                <a:cubicBezTo>
                  <a:pt x="12769" y="545"/>
                  <a:pt x="12769" y="614"/>
                  <a:pt x="12727" y="656"/>
                </a:cubicBezTo>
                <a:lnTo>
                  <a:pt x="12255" y="1128"/>
                </a:lnTo>
                <a:cubicBezTo>
                  <a:pt x="12235" y="1148"/>
                  <a:pt x="12208" y="1159"/>
                  <a:pt x="12180" y="1159"/>
                </a:cubicBezTo>
                <a:lnTo>
                  <a:pt x="591" y="1159"/>
                </a:lnTo>
                <a:cubicBezTo>
                  <a:pt x="563" y="1159"/>
                  <a:pt x="535" y="1149"/>
                  <a:pt x="514" y="1128"/>
                </a:cubicBezTo>
                <a:lnTo>
                  <a:pt x="42" y="656"/>
                </a:lnTo>
                <a:cubicBezTo>
                  <a:pt x="0" y="614"/>
                  <a:pt x="0" y="545"/>
                  <a:pt x="42" y="503"/>
                </a:cubicBezTo>
                <a:lnTo>
                  <a:pt x="514" y="31"/>
                </a:lnTo>
                <a:cubicBezTo>
                  <a:pt x="535" y="10"/>
                  <a:pt x="563" y="0"/>
                  <a:pt x="591" y="0"/>
                </a:cubicBezTo>
                <a:lnTo>
                  <a:pt x="12178" y="0"/>
                </a:lnTo>
                <a:cubicBezTo>
                  <a:pt x="12207" y="0"/>
                  <a:pt x="12235" y="11"/>
                  <a:pt x="12255" y="31"/>
                </a:cubicBezTo>
                <a:close/>
              </a:path>
            </a:pathLst>
          </a:cu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 cap="flat" cmpd="sng" algn="ctr">
            <a:gradFill>
              <a:gsLst>
                <a:gs pos="0">
                  <a:sysClr val="window" lastClr="FFFFFF"/>
                </a:gs>
                <a:gs pos="89000">
                  <a:sysClr val="window" lastClr="FFFFFF">
                    <a:lumMod val="85000"/>
                  </a:sysClr>
                </a:gs>
              </a:gsLst>
              <a:lin ang="7200000" scaled="0"/>
            </a:gradFill>
            <a:prstDash val="solid"/>
            <a:miter lim="800000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lIns="119494" tIns="59747" rIns="119494" bIns="59747" rtlCol="0" anchor="ctr"/>
          <a:p>
            <a:pPr algn="ctr" defTabSz="914400"/>
            <a:endParaRPr lang="zh-CN" altLang="zh-CN" sz="18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45" name="原创设计师QQ598969553      _8"/>
          <p:cNvSpPr>
            <a:spLocks noChangeArrowheads="1"/>
          </p:cNvSpPr>
          <p:nvPr/>
        </p:nvSpPr>
        <p:spPr bwMode="auto">
          <a:xfrm>
            <a:off x="5323960" y="4217789"/>
            <a:ext cx="4852987" cy="450850"/>
          </a:xfrm>
          <a:custGeom>
            <a:avLst/>
            <a:gdLst>
              <a:gd name="T0" fmla="*/ 12255 w 12769"/>
              <a:gd name="T1" fmla="*/ 31 h 1159"/>
              <a:gd name="T2" fmla="*/ 12727 w 12769"/>
              <a:gd name="T3" fmla="*/ 503 h 1159"/>
              <a:gd name="T4" fmla="*/ 12727 w 12769"/>
              <a:gd name="T5" fmla="*/ 656 h 1159"/>
              <a:gd name="T6" fmla="*/ 12255 w 12769"/>
              <a:gd name="T7" fmla="*/ 1128 h 1159"/>
              <a:gd name="T8" fmla="*/ 12180 w 12769"/>
              <a:gd name="T9" fmla="*/ 1159 h 1159"/>
              <a:gd name="T10" fmla="*/ 591 w 12769"/>
              <a:gd name="T11" fmla="*/ 1159 h 1159"/>
              <a:gd name="T12" fmla="*/ 514 w 12769"/>
              <a:gd name="T13" fmla="*/ 1128 h 1159"/>
              <a:gd name="T14" fmla="*/ 42 w 12769"/>
              <a:gd name="T15" fmla="*/ 656 h 1159"/>
              <a:gd name="T16" fmla="*/ 42 w 12769"/>
              <a:gd name="T17" fmla="*/ 503 h 1159"/>
              <a:gd name="T18" fmla="*/ 514 w 12769"/>
              <a:gd name="T19" fmla="*/ 31 h 1159"/>
              <a:gd name="T20" fmla="*/ 591 w 12769"/>
              <a:gd name="T21" fmla="*/ 0 h 1159"/>
              <a:gd name="T22" fmla="*/ 12178 w 12769"/>
              <a:gd name="T23" fmla="*/ 0 h 1159"/>
              <a:gd name="T24" fmla="*/ 12255 w 12769"/>
              <a:gd name="T25" fmla="*/ 31 h 11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769"/>
              <a:gd name="T40" fmla="*/ 0 h 1159"/>
              <a:gd name="T41" fmla="*/ 12769 w 12769"/>
              <a:gd name="T42" fmla="*/ 1159 h 11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769" h="1159">
                <a:moveTo>
                  <a:pt x="12255" y="31"/>
                </a:moveTo>
                <a:lnTo>
                  <a:pt x="12727" y="503"/>
                </a:lnTo>
                <a:cubicBezTo>
                  <a:pt x="12769" y="545"/>
                  <a:pt x="12769" y="614"/>
                  <a:pt x="12727" y="656"/>
                </a:cubicBezTo>
                <a:lnTo>
                  <a:pt x="12255" y="1128"/>
                </a:lnTo>
                <a:cubicBezTo>
                  <a:pt x="12235" y="1148"/>
                  <a:pt x="12208" y="1159"/>
                  <a:pt x="12180" y="1159"/>
                </a:cubicBezTo>
                <a:lnTo>
                  <a:pt x="591" y="1159"/>
                </a:lnTo>
                <a:cubicBezTo>
                  <a:pt x="563" y="1159"/>
                  <a:pt x="535" y="1149"/>
                  <a:pt x="514" y="1128"/>
                </a:cubicBezTo>
                <a:lnTo>
                  <a:pt x="42" y="656"/>
                </a:lnTo>
                <a:cubicBezTo>
                  <a:pt x="0" y="614"/>
                  <a:pt x="0" y="545"/>
                  <a:pt x="42" y="503"/>
                </a:cubicBezTo>
                <a:lnTo>
                  <a:pt x="514" y="31"/>
                </a:lnTo>
                <a:cubicBezTo>
                  <a:pt x="535" y="10"/>
                  <a:pt x="563" y="0"/>
                  <a:pt x="591" y="0"/>
                </a:cubicBezTo>
                <a:lnTo>
                  <a:pt x="12178" y="0"/>
                </a:lnTo>
                <a:cubicBezTo>
                  <a:pt x="12207" y="0"/>
                  <a:pt x="12235" y="11"/>
                  <a:pt x="12255" y="31"/>
                </a:cubicBezTo>
                <a:close/>
              </a:path>
            </a:pathLst>
          </a:cu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 cap="flat" cmpd="sng" algn="ctr">
            <a:gradFill>
              <a:gsLst>
                <a:gs pos="0">
                  <a:sysClr val="window" lastClr="FFFFFF"/>
                </a:gs>
                <a:gs pos="89000">
                  <a:sysClr val="window" lastClr="FFFFFF">
                    <a:lumMod val="85000"/>
                  </a:sysClr>
                </a:gs>
              </a:gsLst>
              <a:lin ang="7200000" scaled="0"/>
            </a:gradFill>
            <a:prstDash val="solid"/>
            <a:miter lim="800000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lIns="119494" tIns="59747" rIns="119494" bIns="59747" rtlCol="0" anchor="ctr"/>
          <a:p>
            <a:pPr algn="ctr" defTabSz="914400"/>
            <a:endParaRPr lang="zh-CN" altLang="zh-CN" sz="18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46" name="原创设计师QQ598969553      _9"/>
          <p:cNvSpPr>
            <a:spLocks noChangeArrowheads="1"/>
          </p:cNvSpPr>
          <p:nvPr/>
        </p:nvSpPr>
        <p:spPr bwMode="auto">
          <a:xfrm>
            <a:off x="5296971" y="4846439"/>
            <a:ext cx="4852987" cy="450850"/>
          </a:xfrm>
          <a:custGeom>
            <a:avLst/>
            <a:gdLst>
              <a:gd name="T0" fmla="*/ 12255 w 12769"/>
              <a:gd name="T1" fmla="*/ 31 h 1159"/>
              <a:gd name="T2" fmla="*/ 12727 w 12769"/>
              <a:gd name="T3" fmla="*/ 503 h 1159"/>
              <a:gd name="T4" fmla="*/ 12727 w 12769"/>
              <a:gd name="T5" fmla="*/ 656 h 1159"/>
              <a:gd name="T6" fmla="*/ 12255 w 12769"/>
              <a:gd name="T7" fmla="*/ 1128 h 1159"/>
              <a:gd name="T8" fmla="*/ 12180 w 12769"/>
              <a:gd name="T9" fmla="*/ 1159 h 1159"/>
              <a:gd name="T10" fmla="*/ 591 w 12769"/>
              <a:gd name="T11" fmla="*/ 1159 h 1159"/>
              <a:gd name="T12" fmla="*/ 514 w 12769"/>
              <a:gd name="T13" fmla="*/ 1128 h 1159"/>
              <a:gd name="T14" fmla="*/ 42 w 12769"/>
              <a:gd name="T15" fmla="*/ 656 h 1159"/>
              <a:gd name="T16" fmla="*/ 42 w 12769"/>
              <a:gd name="T17" fmla="*/ 503 h 1159"/>
              <a:gd name="T18" fmla="*/ 514 w 12769"/>
              <a:gd name="T19" fmla="*/ 31 h 1159"/>
              <a:gd name="T20" fmla="*/ 591 w 12769"/>
              <a:gd name="T21" fmla="*/ 0 h 1159"/>
              <a:gd name="T22" fmla="*/ 12178 w 12769"/>
              <a:gd name="T23" fmla="*/ 0 h 1159"/>
              <a:gd name="T24" fmla="*/ 12255 w 12769"/>
              <a:gd name="T25" fmla="*/ 31 h 11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769"/>
              <a:gd name="T40" fmla="*/ 0 h 1159"/>
              <a:gd name="T41" fmla="*/ 12769 w 12769"/>
              <a:gd name="T42" fmla="*/ 1159 h 11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769" h="1159">
                <a:moveTo>
                  <a:pt x="12255" y="31"/>
                </a:moveTo>
                <a:lnTo>
                  <a:pt x="12727" y="503"/>
                </a:lnTo>
                <a:cubicBezTo>
                  <a:pt x="12769" y="545"/>
                  <a:pt x="12769" y="614"/>
                  <a:pt x="12727" y="656"/>
                </a:cubicBezTo>
                <a:lnTo>
                  <a:pt x="12255" y="1128"/>
                </a:lnTo>
                <a:cubicBezTo>
                  <a:pt x="12235" y="1148"/>
                  <a:pt x="12208" y="1159"/>
                  <a:pt x="12180" y="1159"/>
                </a:cubicBezTo>
                <a:lnTo>
                  <a:pt x="591" y="1159"/>
                </a:lnTo>
                <a:cubicBezTo>
                  <a:pt x="563" y="1159"/>
                  <a:pt x="535" y="1149"/>
                  <a:pt x="514" y="1128"/>
                </a:cubicBezTo>
                <a:lnTo>
                  <a:pt x="42" y="656"/>
                </a:lnTo>
                <a:cubicBezTo>
                  <a:pt x="0" y="614"/>
                  <a:pt x="0" y="545"/>
                  <a:pt x="42" y="503"/>
                </a:cubicBezTo>
                <a:lnTo>
                  <a:pt x="514" y="31"/>
                </a:lnTo>
                <a:cubicBezTo>
                  <a:pt x="535" y="10"/>
                  <a:pt x="563" y="0"/>
                  <a:pt x="591" y="0"/>
                </a:cubicBezTo>
                <a:lnTo>
                  <a:pt x="12178" y="0"/>
                </a:lnTo>
                <a:cubicBezTo>
                  <a:pt x="12207" y="0"/>
                  <a:pt x="12235" y="11"/>
                  <a:pt x="12255" y="31"/>
                </a:cubicBezTo>
                <a:close/>
              </a:path>
            </a:pathLst>
          </a:cu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 cap="flat" cmpd="sng" algn="ctr">
            <a:gradFill>
              <a:gsLst>
                <a:gs pos="0">
                  <a:sysClr val="window" lastClr="FFFFFF"/>
                </a:gs>
                <a:gs pos="89000">
                  <a:sysClr val="window" lastClr="FFFFFF">
                    <a:lumMod val="85000"/>
                  </a:sysClr>
                </a:gs>
              </a:gsLst>
              <a:lin ang="7200000" scaled="0"/>
            </a:gradFill>
            <a:prstDash val="solid"/>
            <a:miter lim="800000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lIns="119494" tIns="59747" rIns="119494" bIns="59747" rtlCol="0" anchor="ctr"/>
          <a:p>
            <a:pPr algn="ctr" defTabSz="914400"/>
            <a:endParaRPr lang="zh-CN" altLang="zh-CN" sz="18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47" name="原创设计师QQ598969553      _10"/>
          <p:cNvSpPr>
            <a:spLocks noChangeArrowheads="1"/>
          </p:cNvSpPr>
          <p:nvPr/>
        </p:nvSpPr>
        <p:spPr bwMode="auto">
          <a:xfrm>
            <a:off x="5807174" y="1846198"/>
            <a:ext cx="4048125" cy="2152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p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标签（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H1—H6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848" name="原创设计师QQ598969553      _11"/>
          <p:cNvSpPr>
            <a:spLocks noChangeArrowheads="1"/>
          </p:cNvSpPr>
          <p:nvPr/>
        </p:nvSpPr>
        <p:spPr bwMode="auto">
          <a:xfrm>
            <a:off x="5052497" y="1741289"/>
            <a:ext cx="361950" cy="371475"/>
          </a:xfrm>
          <a:custGeom>
            <a:avLst/>
            <a:gdLst>
              <a:gd name="T0" fmla="*/ 563 w 956"/>
              <a:gd name="T1" fmla="*/ 46 h 956"/>
              <a:gd name="T2" fmla="*/ 910 w 956"/>
              <a:gd name="T3" fmla="*/ 393 h 956"/>
              <a:gd name="T4" fmla="*/ 910 w 956"/>
              <a:gd name="T5" fmla="*/ 563 h 956"/>
              <a:gd name="T6" fmla="*/ 563 w 956"/>
              <a:gd name="T7" fmla="*/ 909 h 956"/>
              <a:gd name="T8" fmla="*/ 393 w 956"/>
              <a:gd name="T9" fmla="*/ 909 h 956"/>
              <a:gd name="T10" fmla="*/ 47 w 956"/>
              <a:gd name="T11" fmla="*/ 563 h 956"/>
              <a:gd name="T12" fmla="*/ 47 w 956"/>
              <a:gd name="T13" fmla="*/ 393 h 956"/>
              <a:gd name="T14" fmla="*/ 393 w 956"/>
              <a:gd name="T15" fmla="*/ 46 h 956"/>
              <a:gd name="T16" fmla="*/ 563 w 956"/>
              <a:gd name="T17" fmla="*/ 46 h 9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56"/>
              <a:gd name="T28" fmla="*/ 0 h 956"/>
              <a:gd name="T29" fmla="*/ 956 w 956"/>
              <a:gd name="T30" fmla="*/ 956 h 9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56" h="956">
                <a:moveTo>
                  <a:pt x="563" y="46"/>
                </a:moveTo>
                <a:lnTo>
                  <a:pt x="910" y="393"/>
                </a:lnTo>
                <a:cubicBezTo>
                  <a:pt x="956" y="439"/>
                  <a:pt x="956" y="516"/>
                  <a:pt x="910" y="563"/>
                </a:cubicBezTo>
                <a:lnTo>
                  <a:pt x="563" y="909"/>
                </a:lnTo>
                <a:cubicBezTo>
                  <a:pt x="517" y="956"/>
                  <a:pt x="440" y="956"/>
                  <a:pt x="393" y="909"/>
                </a:cubicBezTo>
                <a:lnTo>
                  <a:pt x="47" y="563"/>
                </a:lnTo>
                <a:cubicBezTo>
                  <a:pt x="0" y="516"/>
                  <a:pt x="0" y="439"/>
                  <a:pt x="47" y="393"/>
                </a:cubicBezTo>
                <a:lnTo>
                  <a:pt x="393" y="46"/>
                </a:lnTo>
                <a:cubicBezTo>
                  <a:pt x="440" y="0"/>
                  <a:pt x="517" y="0"/>
                  <a:pt x="563" y="46"/>
                </a:cubicBezTo>
                <a:close/>
              </a:path>
            </a:pathLst>
          </a:custGeom>
          <a:solidFill>
            <a:srgbClr val="E9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endParaRPr lang="zh-CN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49" name="原创设计师QQ598969553      _12"/>
          <p:cNvSpPr>
            <a:spLocks noChangeArrowheads="1"/>
          </p:cNvSpPr>
          <p:nvPr/>
        </p:nvSpPr>
        <p:spPr bwMode="auto">
          <a:xfrm>
            <a:off x="5169972" y="1804789"/>
            <a:ext cx="127000" cy="2460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p>
            <a:r>
              <a:rPr 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48850" name="原创设计师QQ598969553      _13"/>
          <p:cNvSpPr>
            <a:spLocks noChangeArrowheads="1"/>
          </p:cNvSpPr>
          <p:nvPr/>
        </p:nvSpPr>
        <p:spPr bwMode="auto">
          <a:xfrm>
            <a:off x="5756667" y="2396927"/>
            <a:ext cx="4125913" cy="2152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p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段落与换行标签（开头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结尾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&lt;/p&gt;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&lt;br&gt;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换行）</a:t>
            </a:r>
            <a:endParaRPr lang="zh-CN" altLang="en-US" sz="1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851" name="原创设计师QQ598969553      _14"/>
          <p:cNvSpPr>
            <a:spLocks noChangeArrowheads="1"/>
          </p:cNvSpPr>
          <p:nvPr/>
        </p:nvSpPr>
        <p:spPr bwMode="auto">
          <a:xfrm>
            <a:off x="5029592" y="2369939"/>
            <a:ext cx="361950" cy="371475"/>
          </a:xfrm>
          <a:custGeom>
            <a:avLst/>
            <a:gdLst>
              <a:gd name="T0" fmla="*/ 563 w 956"/>
              <a:gd name="T1" fmla="*/ 46 h 956"/>
              <a:gd name="T2" fmla="*/ 910 w 956"/>
              <a:gd name="T3" fmla="*/ 393 h 956"/>
              <a:gd name="T4" fmla="*/ 910 w 956"/>
              <a:gd name="T5" fmla="*/ 563 h 956"/>
              <a:gd name="T6" fmla="*/ 563 w 956"/>
              <a:gd name="T7" fmla="*/ 909 h 956"/>
              <a:gd name="T8" fmla="*/ 393 w 956"/>
              <a:gd name="T9" fmla="*/ 909 h 956"/>
              <a:gd name="T10" fmla="*/ 47 w 956"/>
              <a:gd name="T11" fmla="*/ 563 h 956"/>
              <a:gd name="T12" fmla="*/ 47 w 956"/>
              <a:gd name="T13" fmla="*/ 393 h 956"/>
              <a:gd name="T14" fmla="*/ 393 w 956"/>
              <a:gd name="T15" fmla="*/ 46 h 956"/>
              <a:gd name="T16" fmla="*/ 563 w 956"/>
              <a:gd name="T17" fmla="*/ 46 h 9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56"/>
              <a:gd name="T28" fmla="*/ 0 h 956"/>
              <a:gd name="T29" fmla="*/ 956 w 956"/>
              <a:gd name="T30" fmla="*/ 956 h 9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56" h="956">
                <a:moveTo>
                  <a:pt x="563" y="46"/>
                </a:moveTo>
                <a:lnTo>
                  <a:pt x="910" y="393"/>
                </a:lnTo>
                <a:cubicBezTo>
                  <a:pt x="956" y="439"/>
                  <a:pt x="956" y="516"/>
                  <a:pt x="910" y="563"/>
                </a:cubicBezTo>
                <a:lnTo>
                  <a:pt x="563" y="909"/>
                </a:lnTo>
                <a:cubicBezTo>
                  <a:pt x="517" y="956"/>
                  <a:pt x="440" y="956"/>
                  <a:pt x="393" y="909"/>
                </a:cubicBezTo>
                <a:lnTo>
                  <a:pt x="47" y="563"/>
                </a:lnTo>
                <a:cubicBezTo>
                  <a:pt x="0" y="516"/>
                  <a:pt x="0" y="439"/>
                  <a:pt x="47" y="393"/>
                </a:cubicBezTo>
                <a:lnTo>
                  <a:pt x="393" y="46"/>
                </a:lnTo>
                <a:cubicBezTo>
                  <a:pt x="440" y="0"/>
                  <a:pt x="517" y="0"/>
                  <a:pt x="563" y="46"/>
                </a:cubicBezTo>
                <a:close/>
              </a:path>
            </a:pathLst>
          </a:custGeom>
          <a:solidFill>
            <a:srgbClr val="E9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endParaRPr lang="zh-CN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52" name="原创设计师QQ598969553      _15"/>
          <p:cNvSpPr>
            <a:spLocks noChangeArrowheads="1"/>
          </p:cNvSpPr>
          <p:nvPr/>
        </p:nvSpPr>
        <p:spPr bwMode="auto">
          <a:xfrm>
            <a:off x="5147067" y="2428677"/>
            <a:ext cx="127000" cy="2460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p>
            <a:r>
              <a: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48853" name="原创设计师QQ598969553      _16"/>
          <p:cNvSpPr>
            <a:spLocks noChangeArrowheads="1"/>
          </p:cNvSpPr>
          <p:nvPr/>
        </p:nvSpPr>
        <p:spPr bwMode="auto">
          <a:xfrm>
            <a:off x="5791200" y="3088640"/>
            <a:ext cx="4246880" cy="215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p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字体标签（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font—size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font—color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font—weight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854" name="原创设计师QQ598969553      _17"/>
          <p:cNvSpPr>
            <a:spLocks noChangeArrowheads="1"/>
          </p:cNvSpPr>
          <p:nvPr/>
        </p:nvSpPr>
        <p:spPr bwMode="auto">
          <a:xfrm>
            <a:off x="5052497" y="2998589"/>
            <a:ext cx="361950" cy="371475"/>
          </a:xfrm>
          <a:custGeom>
            <a:avLst/>
            <a:gdLst>
              <a:gd name="T0" fmla="*/ 563 w 956"/>
              <a:gd name="T1" fmla="*/ 46 h 956"/>
              <a:gd name="T2" fmla="*/ 910 w 956"/>
              <a:gd name="T3" fmla="*/ 393 h 956"/>
              <a:gd name="T4" fmla="*/ 910 w 956"/>
              <a:gd name="T5" fmla="*/ 563 h 956"/>
              <a:gd name="T6" fmla="*/ 563 w 956"/>
              <a:gd name="T7" fmla="*/ 909 h 956"/>
              <a:gd name="T8" fmla="*/ 393 w 956"/>
              <a:gd name="T9" fmla="*/ 909 h 956"/>
              <a:gd name="T10" fmla="*/ 47 w 956"/>
              <a:gd name="T11" fmla="*/ 563 h 956"/>
              <a:gd name="T12" fmla="*/ 47 w 956"/>
              <a:gd name="T13" fmla="*/ 393 h 956"/>
              <a:gd name="T14" fmla="*/ 393 w 956"/>
              <a:gd name="T15" fmla="*/ 46 h 956"/>
              <a:gd name="T16" fmla="*/ 563 w 956"/>
              <a:gd name="T17" fmla="*/ 46 h 9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56"/>
              <a:gd name="T28" fmla="*/ 0 h 956"/>
              <a:gd name="T29" fmla="*/ 956 w 956"/>
              <a:gd name="T30" fmla="*/ 956 h 9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56" h="956">
                <a:moveTo>
                  <a:pt x="563" y="46"/>
                </a:moveTo>
                <a:lnTo>
                  <a:pt x="910" y="393"/>
                </a:lnTo>
                <a:cubicBezTo>
                  <a:pt x="956" y="439"/>
                  <a:pt x="956" y="516"/>
                  <a:pt x="910" y="563"/>
                </a:cubicBezTo>
                <a:lnTo>
                  <a:pt x="563" y="909"/>
                </a:lnTo>
                <a:cubicBezTo>
                  <a:pt x="517" y="956"/>
                  <a:pt x="440" y="956"/>
                  <a:pt x="393" y="909"/>
                </a:cubicBezTo>
                <a:lnTo>
                  <a:pt x="47" y="563"/>
                </a:lnTo>
                <a:cubicBezTo>
                  <a:pt x="0" y="516"/>
                  <a:pt x="0" y="439"/>
                  <a:pt x="47" y="393"/>
                </a:cubicBezTo>
                <a:lnTo>
                  <a:pt x="393" y="46"/>
                </a:lnTo>
                <a:cubicBezTo>
                  <a:pt x="440" y="0"/>
                  <a:pt x="517" y="0"/>
                  <a:pt x="563" y="46"/>
                </a:cubicBezTo>
                <a:close/>
              </a:path>
            </a:pathLst>
          </a:custGeom>
          <a:solidFill>
            <a:srgbClr val="E9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endParaRPr lang="zh-CN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55" name="原创设计师QQ598969553      _18"/>
          <p:cNvSpPr>
            <a:spLocks noChangeArrowheads="1"/>
          </p:cNvSpPr>
          <p:nvPr/>
        </p:nvSpPr>
        <p:spPr bwMode="auto">
          <a:xfrm>
            <a:off x="5169972" y="3081139"/>
            <a:ext cx="127000" cy="2476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p>
            <a:r>
              <a: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48856" name="原创设计师QQ598969553      _19"/>
          <p:cNvSpPr>
            <a:spLocks noChangeArrowheads="1"/>
          </p:cNvSpPr>
          <p:nvPr/>
        </p:nvSpPr>
        <p:spPr bwMode="auto">
          <a:xfrm>
            <a:off x="5816084" y="3674864"/>
            <a:ext cx="4184650" cy="2152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p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解释性段落标签（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dt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857" name="原创设计师QQ598969553      _20"/>
          <p:cNvSpPr>
            <a:spLocks noChangeArrowheads="1"/>
          </p:cNvSpPr>
          <p:nvPr/>
        </p:nvSpPr>
        <p:spPr bwMode="auto">
          <a:xfrm>
            <a:off x="5025509" y="3628827"/>
            <a:ext cx="361950" cy="371475"/>
          </a:xfrm>
          <a:custGeom>
            <a:avLst/>
            <a:gdLst>
              <a:gd name="T0" fmla="*/ 563 w 956"/>
              <a:gd name="T1" fmla="*/ 46 h 956"/>
              <a:gd name="T2" fmla="*/ 910 w 956"/>
              <a:gd name="T3" fmla="*/ 393 h 956"/>
              <a:gd name="T4" fmla="*/ 910 w 956"/>
              <a:gd name="T5" fmla="*/ 563 h 956"/>
              <a:gd name="T6" fmla="*/ 563 w 956"/>
              <a:gd name="T7" fmla="*/ 909 h 956"/>
              <a:gd name="T8" fmla="*/ 393 w 956"/>
              <a:gd name="T9" fmla="*/ 909 h 956"/>
              <a:gd name="T10" fmla="*/ 47 w 956"/>
              <a:gd name="T11" fmla="*/ 563 h 956"/>
              <a:gd name="T12" fmla="*/ 47 w 956"/>
              <a:gd name="T13" fmla="*/ 393 h 956"/>
              <a:gd name="T14" fmla="*/ 393 w 956"/>
              <a:gd name="T15" fmla="*/ 46 h 956"/>
              <a:gd name="T16" fmla="*/ 563 w 956"/>
              <a:gd name="T17" fmla="*/ 46 h 9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56"/>
              <a:gd name="T28" fmla="*/ 0 h 956"/>
              <a:gd name="T29" fmla="*/ 956 w 956"/>
              <a:gd name="T30" fmla="*/ 956 h 9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56" h="956">
                <a:moveTo>
                  <a:pt x="563" y="46"/>
                </a:moveTo>
                <a:lnTo>
                  <a:pt x="910" y="393"/>
                </a:lnTo>
                <a:cubicBezTo>
                  <a:pt x="956" y="439"/>
                  <a:pt x="956" y="516"/>
                  <a:pt x="910" y="563"/>
                </a:cubicBezTo>
                <a:lnTo>
                  <a:pt x="563" y="909"/>
                </a:lnTo>
                <a:cubicBezTo>
                  <a:pt x="517" y="956"/>
                  <a:pt x="440" y="956"/>
                  <a:pt x="393" y="909"/>
                </a:cubicBezTo>
                <a:lnTo>
                  <a:pt x="47" y="563"/>
                </a:lnTo>
                <a:cubicBezTo>
                  <a:pt x="0" y="516"/>
                  <a:pt x="0" y="439"/>
                  <a:pt x="47" y="393"/>
                </a:cubicBezTo>
                <a:lnTo>
                  <a:pt x="393" y="46"/>
                </a:lnTo>
                <a:cubicBezTo>
                  <a:pt x="440" y="0"/>
                  <a:pt x="517" y="0"/>
                  <a:pt x="563" y="46"/>
                </a:cubicBezTo>
                <a:close/>
              </a:path>
            </a:pathLst>
          </a:custGeom>
          <a:solidFill>
            <a:srgbClr val="E9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endParaRPr lang="zh-CN" altLang="zh-CN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58" name="原创设计师QQ598969553      _21"/>
          <p:cNvSpPr>
            <a:spLocks noChangeArrowheads="1"/>
          </p:cNvSpPr>
          <p:nvPr/>
        </p:nvSpPr>
        <p:spPr bwMode="auto">
          <a:xfrm>
            <a:off x="5142984" y="3705027"/>
            <a:ext cx="127000" cy="2460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p>
            <a:r>
              <a: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48859" name="原创设计师QQ598969553      _22"/>
          <p:cNvSpPr>
            <a:spLocks noChangeArrowheads="1"/>
          </p:cNvSpPr>
          <p:nvPr/>
        </p:nvSpPr>
        <p:spPr bwMode="auto">
          <a:xfrm>
            <a:off x="5811520" y="4293870"/>
            <a:ext cx="4568825" cy="215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p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水平线标签（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align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对齐方式包括（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canter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））</a:t>
            </a:r>
            <a:endParaRPr lang="zh-CN" altLang="en-US" sz="1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860" name="原创设计师QQ598969553      _23"/>
          <p:cNvSpPr>
            <a:spLocks noChangeArrowheads="1"/>
          </p:cNvSpPr>
          <p:nvPr/>
        </p:nvSpPr>
        <p:spPr bwMode="auto">
          <a:xfrm>
            <a:off x="5052497" y="4257477"/>
            <a:ext cx="361950" cy="371475"/>
          </a:xfrm>
          <a:custGeom>
            <a:avLst/>
            <a:gdLst>
              <a:gd name="T0" fmla="*/ 563 w 956"/>
              <a:gd name="T1" fmla="*/ 46 h 956"/>
              <a:gd name="T2" fmla="*/ 910 w 956"/>
              <a:gd name="T3" fmla="*/ 393 h 956"/>
              <a:gd name="T4" fmla="*/ 910 w 956"/>
              <a:gd name="T5" fmla="*/ 563 h 956"/>
              <a:gd name="T6" fmla="*/ 563 w 956"/>
              <a:gd name="T7" fmla="*/ 909 h 956"/>
              <a:gd name="T8" fmla="*/ 393 w 956"/>
              <a:gd name="T9" fmla="*/ 909 h 956"/>
              <a:gd name="T10" fmla="*/ 47 w 956"/>
              <a:gd name="T11" fmla="*/ 563 h 956"/>
              <a:gd name="T12" fmla="*/ 47 w 956"/>
              <a:gd name="T13" fmla="*/ 393 h 956"/>
              <a:gd name="T14" fmla="*/ 393 w 956"/>
              <a:gd name="T15" fmla="*/ 46 h 956"/>
              <a:gd name="T16" fmla="*/ 563 w 956"/>
              <a:gd name="T17" fmla="*/ 46 h 9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56"/>
              <a:gd name="T28" fmla="*/ 0 h 956"/>
              <a:gd name="T29" fmla="*/ 956 w 956"/>
              <a:gd name="T30" fmla="*/ 956 h 9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56" h="956">
                <a:moveTo>
                  <a:pt x="563" y="46"/>
                </a:moveTo>
                <a:lnTo>
                  <a:pt x="910" y="393"/>
                </a:lnTo>
                <a:cubicBezTo>
                  <a:pt x="956" y="439"/>
                  <a:pt x="956" y="516"/>
                  <a:pt x="910" y="563"/>
                </a:cubicBezTo>
                <a:lnTo>
                  <a:pt x="563" y="909"/>
                </a:lnTo>
                <a:cubicBezTo>
                  <a:pt x="517" y="956"/>
                  <a:pt x="440" y="956"/>
                  <a:pt x="393" y="909"/>
                </a:cubicBezTo>
                <a:lnTo>
                  <a:pt x="47" y="563"/>
                </a:lnTo>
                <a:cubicBezTo>
                  <a:pt x="0" y="516"/>
                  <a:pt x="0" y="439"/>
                  <a:pt x="47" y="393"/>
                </a:cubicBezTo>
                <a:lnTo>
                  <a:pt x="393" y="46"/>
                </a:lnTo>
                <a:cubicBezTo>
                  <a:pt x="440" y="0"/>
                  <a:pt x="517" y="0"/>
                  <a:pt x="563" y="46"/>
                </a:cubicBezTo>
                <a:close/>
              </a:path>
            </a:pathLst>
          </a:custGeom>
          <a:solidFill>
            <a:srgbClr val="E9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endParaRPr lang="zh-CN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61" name="原创设计师QQ598969553      _24"/>
          <p:cNvSpPr>
            <a:spLocks noChangeArrowheads="1"/>
          </p:cNvSpPr>
          <p:nvPr/>
        </p:nvSpPr>
        <p:spPr bwMode="auto">
          <a:xfrm>
            <a:off x="5169972" y="4324152"/>
            <a:ext cx="127000" cy="2460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p>
            <a:r>
              <a: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48862" name="原创设计师QQ598969553      _25"/>
          <p:cNvSpPr>
            <a:spLocks noChangeArrowheads="1"/>
          </p:cNvSpPr>
          <p:nvPr/>
        </p:nvSpPr>
        <p:spPr bwMode="auto">
          <a:xfrm>
            <a:off x="5816083" y="4917877"/>
            <a:ext cx="3897313" cy="2152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p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图像标签（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video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863" name="原创设计师QQ598969553      _26"/>
          <p:cNvSpPr>
            <a:spLocks noChangeArrowheads="1"/>
          </p:cNvSpPr>
          <p:nvPr/>
        </p:nvSpPr>
        <p:spPr bwMode="auto">
          <a:xfrm>
            <a:off x="5025508" y="4886127"/>
            <a:ext cx="361950" cy="371475"/>
          </a:xfrm>
          <a:custGeom>
            <a:avLst/>
            <a:gdLst>
              <a:gd name="T0" fmla="*/ 563 w 956"/>
              <a:gd name="T1" fmla="*/ 46 h 956"/>
              <a:gd name="T2" fmla="*/ 910 w 956"/>
              <a:gd name="T3" fmla="*/ 393 h 956"/>
              <a:gd name="T4" fmla="*/ 910 w 956"/>
              <a:gd name="T5" fmla="*/ 563 h 956"/>
              <a:gd name="T6" fmla="*/ 563 w 956"/>
              <a:gd name="T7" fmla="*/ 909 h 956"/>
              <a:gd name="T8" fmla="*/ 393 w 956"/>
              <a:gd name="T9" fmla="*/ 909 h 956"/>
              <a:gd name="T10" fmla="*/ 47 w 956"/>
              <a:gd name="T11" fmla="*/ 563 h 956"/>
              <a:gd name="T12" fmla="*/ 47 w 956"/>
              <a:gd name="T13" fmla="*/ 393 h 956"/>
              <a:gd name="T14" fmla="*/ 393 w 956"/>
              <a:gd name="T15" fmla="*/ 46 h 956"/>
              <a:gd name="T16" fmla="*/ 563 w 956"/>
              <a:gd name="T17" fmla="*/ 46 h 9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56"/>
              <a:gd name="T28" fmla="*/ 0 h 956"/>
              <a:gd name="T29" fmla="*/ 956 w 956"/>
              <a:gd name="T30" fmla="*/ 956 h 9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56" h="956">
                <a:moveTo>
                  <a:pt x="563" y="46"/>
                </a:moveTo>
                <a:lnTo>
                  <a:pt x="910" y="393"/>
                </a:lnTo>
                <a:cubicBezTo>
                  <a:pt x="956" y="439"/>
                  <a:pt x="956" y="516"/>
                  <a:pt x="910" y="563"/>
                </a:cubicBezTo>
                <a:lnTo>
                  <a:pt x="563" y="909"/>
                </a:lnTo>
                <a:cubicBezTo>
                  <a:pt x="517" y="956"/>
                  <a:pt x="440" y="956"/>
                  <a:pt x="393" y="909"/>
                </a:cubicBezTo>
                <a:lnTo>
                  <a:pt x="47" y="563"/>
                </a:lnTo>
                <a:cubicBezTo>
                  <a:pt x="0" y="516"/>
                  <a:pt x="0" y="439"/>
                  <a:pt x="47" y="393"/>
                </a:cubicBezTo>
                <a:lnTo>
                  <a:pt x="393" y="46"/>
                </a:lnTo>
                <a:cubicBezTo>
                  <a:pt x="440" y="0"/>
                  <a:pt x="517" y="0"/>
                  <a:pt x="563" y="46"/>
                </a:cubicBezTo>
                <a:close/>
              </a:path>
            </a:pathLst>
          </a:custGeom>
          <a:solidFill>
            <a:srgbClr val="E9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endParaRPr lang="zh-CN" altLang="zh-CN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64" name="原创设计师QQ598969553      _27"/>
          <p:cNvSpPr>
            <a:spLocks noChangeArrowheads="1"/>
          </p:cNvSpPr>
          <p:nvPr/>
        </p:nvSpPr>
        <p:spPr bwMode="auto">
          <a:xfrm>
            <a:off x="5142983" y="4948039"/>
            <a:ext cx="127000" cy="2476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p>
            <a:r>
              <a: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48865" name="原创设计师QQ598969553      _28"/>
          <p:cNvSpPr/>
          <p:nvPr/>
        </p:nvSpPr>
        <p:spPr bwMode="auto">
          <a:xfrm>
            <a:off x="4000025" y="1707714"/>
            <a:ext cx="994212" cy="419383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rgbClr val="E9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866" name="原创设计师QQ598969553      _29"/>
          <p:cNvSpPr>
            <a:spLocks noChangeArrowheads="1"/>
          </p:cNvSpPr>
          <p:nvPr/>
        </p:nvSpPr>
        <p:spPr bwMode="auto">
          <a:xfrm>
            <a:off x="5323960" y="5446018"/>
            <a:ext cx="4852987" cy="450850"/>
          </a:xfrm>
          <a:custGeom>
            <a:avLst/>
            <a:gdLst>
              <a:gd name="T0" fmla="*/ 12255 w 12769"/>
              <a:gd name="T1" fmla="*/ 31 h 1159"/>
              <a:gd name="T2" fmla="*/ 12727 w 12769"/>
              <a:gd name="T3" fmla="*/ 503 h 1159"/>
              <a:gd name="T4" fmla="*/ 12727 w 12769"/>
              <a:gd name="T5" fmla="*/ 656 h 1159"/>
              <a:gd name="T6" fmla="*/ 12255 w 12769"/>
              <a:gd name="T7" fmla="*/ 1128 h 1159"/>
              <a:gd name="T8" fmla="*/ 12180 w 12769"/>
              <a:gd name="T9" fmla="*/ 1159 h 1159"/>
              <a:gd name="T10" fmla="*/ 591 w 12769"/>
              <a:gd name="T11" fmla="*/ 1159 h 1159"/>
              <a:gd name="T12" fmla="*/ 514 w 12769"/>
              <a:gd name="T13" fmla="*/ 1128 h 1159"/>
              <a:gd name="T14" fmla="*/ 42 w 12769"/>
              <a:gd name="T15" fmla="*/ 656 h 1159"/>
              <a:gd name="T16" fmla="*/ 42 w 12769"/>
              <a:gd name="T17" fmla="*/ 503 h 1159"/>
              <a:gd name="T18" fmla="*/ 514 w 12769"/>
              <a:gd name="T19" fmla="*/ 31 h 1159"/>
              <a:gd name="T20" fmla="*/ 591 w 12769"/>
              <a:gd name="T21" fmla="*/ 0 h 1159"/>
              <a:gd name="T22" fmla="*/ 12178 w 12769"/>
              <a:gd name="T23" fmla="*/ 0 h 1159"/>
              <a:gd name="T24" fmla="*/ 12255 w 12769"/>
              <a:gd name="T25" fmla="*/ 31 h 11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769"/>
              <a:gd name="T40" fmla="*/ 0 h 1159"/>
              <a:gd name="T41" fmla="*/ 12769 w 12769"/>
              <a:gd name="T42" fmla="*/ 1159 h 11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769" h="1159">
                <a:moveTo>
                  <a:pt x="12255" y="31"/>
                </a:moveTo>
                <a:lnTo>
                  <a:pt x="12727" y="503"/>
                </a:lnTo>
                <a:cubicBezTo>
                  <a:pt x="12769" y="545"/>
                  <a:pt x="12769" y="614"/>
                  <a:pt x="12727" y="656"/>
                </a:cubicBezTo>
                <a:lnTo>
                  <a:pt x="12255" y="1128"/>
                </a:lnTo>
                <a:cubicBezTo>
                  <a:pt x="12235" y="1148"/>
                  <a:pt x="12208" y="1159"/>
                  <a:pt x="12180" y="1159"/>
                </a:cubicBezTo>
                <a:lnTo>
                  <a:pt x="591" y="1159"/>
                </a:lnTo>
                <a:cubicBezTo>
                  <a:pt x="563" y="1159"/>
                  <a:pt x="535" y="1149"/>
                  <a:pt x="514" y="1128"/>
                </a:cubicBezTo>
                <a:lnTo>
                  <a:pt x="42" y="656"/>
                </a:lnTo>
                <a:cubicBezTo>
                  <a:pt x="0" y="614"/>
                  <a:pt x="0" y="545"/>
                  <a:pt x="42" y="503"/>
                </a:cubicBezTo>
                <a:lnTo>
                  <a:pt x="514" y="31"/>
                </a:lnTo>
                <a:cubicBezTo>
                  <a:pt x="535" y="10"/>
                  <a:pt x="563" y="0"/>
                  <a:pt x="591" y="0"/>
                </a:cubicBezTo>
                <a:lnTo>
                  <a:pt x="12178" y="0"/>
                </a:lnTo>
                <a:cubicBezTo>
                  <a:pt x="12207" y="0"/>
                  <a:pt x="12235" y="11"/>
                  <a:pt x="12255" y="31"/>
                </a:cubicBezTo>
                <a:close/>
              </a:path>
            </a:pathLst>
          </a:cu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 cap="flat" cmpd="sng" algn="ctr">
            <a:gradFill>
              <a:gsLst>
                <a:gs pos="0">
                  <a:sysClr val="window" lastClr="FFFFFF"/>
                </a:gs>
                <a:gs pos="89000">
                  <a:sysClr val="window" lastClr="FFFFFF">
                    <a:lumMod val="85000"/>
                  </a:sysClr>
                </a:gs>
              </a:gsLst>
              <a:lin ang="7200000" scaled="0"/>
            </a:gradFill>
            <a:prstDash val="solid"/>
            <a:miter lim="800000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lIns="119494" tIns="59747" rIns="119494" bIns="59747" rtlCol="0" anchor="ctr"/>
          <a:p>
            <a:pPr algn="ctr" defTabSz="914400"/>
            <a:endParaRPr lang="zh-CN" altLang="zh-CN" sz="18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67" name="原创设计师QQ598969553      _30"/>
          <p:cNvSpPr>
            <a:spLocks noChangeArrowheads="1"/>
          </p:cNvSpPr>
          <p:nvPr/>
        </p:nvSpPr>
        <p:spPr bwMode="auto">
          <a:xfrm>
            <a:off x="5843072" y="5522218"/>
            <a:ext cx="4156075" cy="2152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p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列表标签（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有序列表标签，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ol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</a:rPr>
              <a:t>有序列表标签）</a:t>
            </a:r>
            <a:endParaRPr lang="zh-CN" altLang="en-US" sz="1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868" name="原创设计师QQ598969553      _31"/>
          <p:cNvSpPr>
            <a:spLocks noChangeArrowheads="1"/>
          </p:cNvSpPr>
          <p:nvPr/>
        </p:nvSpPr>
        <p:spPr bwMode="auto">
          <a:xfrm>
            <a:off x="5052497" y="5485706"/>
            <a:ext cx="361950" cy="371475"/>
          </a:xfrm>
          <a:custGeom>
            <a:avLst/>
            <a:gdLst>
              <a:gd name="T0" fmla="*/ 563 w 956"/>
              <a:gd name="T1" fmla="*/ 46 h 956"/>
              <a:gd name="T2" fmla="*/ 910 w 956"/>
              <a:gd name="T3" fmla="*/ 393 h 956"/>
              <a:gd name="T4" fmla="*/ 910 w 956"/>
              <a:gd name="T5" fmla="*/ 563 h 956"/>
              <a:gd name="T6" fmla="*/ 563 w 956"/>
              <a:gd name="T7" fmla="*/ 909 h 956"/>
              <a:gd name="T8" fmla="*/ 393 w 956"/>
              <a:gd name="T9" fmla="*/ 909 h 956"/>
              <a:gd name="T10" fmla="*/ 47 w 956"/>
              <a:gd name="T11" fmla="*/ 563 h 956"/>
              <a:gd name="T12" fmla="*/ 47 w 956"/>
              <a:gd name="T13" fmla="*/ 393 h 956"/>
              <a:gd name="T14" fmla="*/ 393 w 956"/>
              <a:gd name="T15" fmla="*/ 46 h 956"/>
              <a:gd name="T16" fmla="*/ 563 w 956"/>
              <a:gd name="T17" fmla="*/ 46 h 9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56"/>
              <a:gd name="T28" fmla="*/ 0 h 956"/>
              <a:gd name="T29" fmla="*/ 956 w 956"/>
              <a:gd name="T30" fmla="*/ 956 h 9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56" h="956">
                <a:moveTo>
                  <a:pt x="563" y="46"/>
                </a:moveTo>
                <a:lnTo>
                  <a:pt x="910" y="393"/>
                </a:lnTo>
                <a:cubicBezTo>
                  <a:pt x="956" y="439"/>
                  <a:pt x="956" y="516"/>
                  <a:pt x="910" y="563"/>
                </a:cubicBezTo>
                <a:lnTo>
                  <a:pt x="563" y="909"/>
                </a:lnTo>
                <a:cubicBezTo>
                  <a:pt x="517" y="956"/>
                  <a:pt x="440" y="956"/>
                  <a:pt x="393" y="909"/>
                </a:cubicBezTo>
                <a:lnTo>
                  <a:pt x="47" y="563"/>
                </a:lnTo>
                <a:cubicBezTo>
                  <a:pt x="0" y="516"/>
                  <a:pt x="0" y="439"/>
                  <a:pt x="47" y="393"/>
                </a:cubicBezTo>
                <a:lnTo>
                  <a:pt x="393" y="46"/>
                </a:lnTo>
                <a:cubicBezTo>
                  <a:pt x="440" y="0"/>
                  <a:pt x="517" y="0"/>
                  <a:pt x="563" y="46"/>
                </a:cubicBezTo>
                <a:close/>
              </a:path>
            </a:pathLst>
          </a:custGeom>
          <a:solidFill>
            <a:srgbClr val="E9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endParaRPr lang="zh-CN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69" name="原创设计师QQ598969553      _32"/>
          <p:cNvSpPr>
            <a:spLocks noChangeArrowheads="1"/>
          </p:cNvSpPr>
          <p:nvPr/>
        </p:nvSpPr>
        <p:spPr bwMode="auto">
          <a:xfrm>
            <a:off x="5169972" y="5552381"/>
            <a:ext cx="126638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p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30" name="原创设计师QQ598969553      _33"/>
          <p:cNvGrpSpPr/>
          <p:nvPr/>
        </p:nvGrpSpPr>
        <p:grpSpPr>
          <a:xfrm>
            <a:off x="1708224" y="2850253"/>
            <a:ext cx="1964108" cy="1908758"/>
            <a:chOff x="4508674" y="2118116"/>
            <a:chExt cx="2204282" cy="2204282"/>
          </a:xfrm>
        </p:grpSpPr>
        <p:grpSp>
          <p:nvGrpSpPr>
            <p:cNvPr id="131" name="组合 88"/>
            <p:cNvGrpSpPr/>
            <p:nvPr/>
          </p:nvGrpSpPr>
          <p:grpSpPr>
            <a:xfrm>
              <a:off x="4508674" y="2118116"/>
              <a:ext cx="2204282" cy="2204282"/>
              <a:chOff x="1517331" y="1125257"/>
              <a:chExt cx="2204282" cy="2204282"/>
            </a:xfrm>
          </p:grpSpPr>
          <p:sp>
            <p:nvSpPr>
              <p:cNvPr id="1048870" name="椭圆 90"/>
              <p:cNvSpPr/>
              <p:nvPr/>
            </p:nvSpPr>
            <p:spPr>
              <a:xfrm>
                <a:off x="1517331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457200" dist="444500" dir="7800000" sx="89000" sy="89000" algn="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8871" name="椭圆 91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E94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48872" name="TextBox 62"/>
            <p:cNvSpPr txBox="1"/>
            <p:nvPr/>
          </p:nvSpPr>
          <p:spPr>
            <a:xfrm>
              <a:off x="5053304" y="2889368"/>
              <a:ext cx="1133465" cy="60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标签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9716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48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8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1" grpId="0" bldLvl="0" animBg="1" autoUpdateAnimBg="0"/>
      <p:bldP spid="1048842" grpId="0" bldLvl="0" animBg="1" autoUpdateAnimBg="0"/>
      <p:bldP spid="1048843" grpId="0" bldLvl="0" animBg="1" autoUpdateAnimBg="0"/>
      <p:bldP spid="1048844" grpId="0" bldLvl="0" animBg="1" autoUpdateAnimBg="0"/>
      <p:bldP spid="1048845" grpId="0" bldLvl="0" animBg="1" autoUpdateAnimBg="0"/>
      <p:bldP spid="1048846" grpId="0" bldLvl="0" animBg="1" autoUpdateAnimBg="0"/>
      <p:bldP spid="1048847" grpId="0" bldLvl="0" autoUpdateAnimBg="0"/>
      <p:bldP spid="1048848" grpId="0" bldLvl="0" animBg="1" autoUpdateAnimBg="0"/>
      <p:bldP spid="1048849" grpId="0" bldLvl="0" autoUpdateAnimBg="0"/>
      <p:bldP spid="1048850" grpId="0" bldLvl="0" autoUpdateAnimBg="0"/>
      <p:bldP spid="1048851" grpId="0" bldLvl="0" animBg="1" autoUpdateAnimBg="0"/>
      <p:bldP spid="1048852" grpId="0" bldLvl="0" autoUpdateAnimBg="0"/>
      <p:bldP spid="1048853" grpId="0" bldLvl="0" autoUpdateAnimBg="0"/>
      <p:bldP spid="1048854" grpId="0" bldLvl="0" animBg="1" autoUpdateAnimBg="0"/>
      <p:bldP spid="1048855" grpId="0" bldLvl="0" autoUpdateAnimBg="0"/>
      <p:bldP spid="1048856" grpId="0" bldLvl="0" autoUpdateAnimBg="0"/>
      <p:bldP spid="1048857" grpId="0" bldLvl="0" animBg="1" autoUpdateAnimBg="0"/>
      <p:bldP spid="1048858" grpId="0" bldLvl="0" autoUpdateAnimBg="0"/>
      <p:bldP spid="1048859" grpId="0" bldLvl="0" autoUpdateAnimBg="0"/>
      <p:bldP spid="1048860" grpId="0" bldLvl="0" animBg="1" autoUpdateAnimBg="0"/>
      <p:bldP spid="1048861" grpId="0" bldLvl="0" autoUpdateAnimBg="0"/>
      <p:bldP spid="1048862" grpId="0" bldLvl="0" autoUpdateAnimBg="0"/>
      <p:bldP spid="1048863" grpId="0" bldLvl="0" animBg="1" autoUpdateAnimBg="0"/>
      <p:bldP spid="1048864" grpId="0" bldLvl="0" autoUpdateAnimBg="0"/>
      <p:bldP spid="1048865" grpId="0" bldLvl="0" animBg="1"/>
      <p:bldP spid="1048866" grpId="0" bldLvl="0" animBg="1" autoUpdateAnimBg="0"/>
      <p:bldP spid="1048867" grpId="0" bldLvl="0" autoUpdateAnimBg="0"/>
      <p:bldP spid="1048868" grpId="0" bldLvl="0" animBg="1" autoUpdateAnimBg="0"/>
      <p:bldP spid="1048869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1048749" name="椭圆 8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750" name="椭圆 9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751" name="椭圆 10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752" name="椭圆 11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048753" name="原创设计师QQ598969553      _2"/>
          <p:cNvSpPr/>
          <p:nvPr/>
        </p:nvSpPr>
        <p:spPr>
          <a:xfrm>
            <a:off x="657405" y="409769"/>
            <a:ext cx="411480" cy="39624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8754" name="原创设计师QQ598969553      _3"/>
          <p:cNvSpPr txBox="1"/>
          <p:nvPr/>
        </p:nvSpPr>
        <p:spPr>
          <a:xfrm>
            <a:off x="1171598" y="409852"/>
            <a:ext cx="177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表格</a:t>
            </a:r>
            <a:endParaRPr lang="zh-CN" altLang="en-US" sz="2000" b="1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cxnSp>
        <p:nvCxnSpPr>
          <p:cNvPr id="3145728" name="原创设计师QQ598969553      _4"/>
          <p:cNvCxnSpPr/>
          <p:nvPr/>
        </p:nvCxnSpPr>
        <p:spPr>
          <a:xfrm>
            <a:off x="6002825" y="2359627"/>
            <a:ext cx="6633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原创设计师QQ598969553      _5"/>
          <p:cNvCxnSpPr/>
          <p:nvPr/>
        </p:nvCxnSpPr>
        <p:spPr>
          <a:xfrm>
            <a:off x="6002825" y="4375962"/>
            <a:ext cx="6633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55" name="原创设计师QQ598969553      _8"/>
          <p:cNvSpPr/>
          <p:nvPr/>
        </p:nvSpPr>
        <p:spPr>
          <a:xfrm>
            <a:off x="4048643" y="1988362"/>
            <a:ext cx="1954181" cy="711200"/>
          </a:xfrm>
          <a:prstGeom prst="rect">
            <a:avLst/>
          </a:prstGeom>
          <a:noFill/>
          <a:ln w="57150">
            <a:solidFill>
              <a:srgbClr val="E9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375410"/>
            <a:r>
              <a:rPr lang="zh-CN" altLang="en-US" sz="2135" dirty="0">
                <a:solidFill>
                  <a:srgbClr val="E946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表格基本构成</a:t>
            </a:r>
            <a:endParaRPr lang="zh-CN" altLang="en-US" sz="2135" dirty="0">
              <a:solidFill>
                <a:srgbClr val="E9462F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cxnSp>
        <p:nvCxnSpPr>
          <p:cNvPr id="3145732" name="原创设计师QQ598969553      _10"/>
          <p:cNvCxnSpPr/>
          <p:nvPr/>
        </p:nvCxnSpPr>
        <p:spPr>
          <a:xfrm>
            <a:off x="3834636" y="1935398"/>
            <a:ext cx="0" cy="390186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57" name="原创设计师QQ598969553      _11"/>
          <p:cNvSpPr/>
          <p:nvPr/>
        </p:nvSpPr>
        <p:spPr>
          <a:xfrm>
            <a:off x="810071" y="1961880"/>
            <a:ext cx="2232700" cy="3848900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375410"/>
            <a:endParaRPr lang="en-US" sz="2135" dirty="0">
              <a:solidFill>
                <a:srgbClr val="237DB9"/>
              </a:solidFill>
              <a:latin typeface="Agency FB" panose="020B0503020202020204" pitchFamily="34" charset="0"/>
            </a:endParaRPr>
          </a:p>
        </p:txBody>
      </p:sp>
      <p:sp>
        <p:nvSpPr>
          <p:cNvPr id="1048758" name="原创设计师QQ598969553      _12"/>
          <p:cNvSpPr/>
          <p:nvPr/>
        </p:nvSpPr>
        <p:spPr bwMode="auto">
          <a:xfrm>
            <a:off x="1619221" y="2820988"/>
            <a:ext cx="550899" cy="55089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pPr defTabSz="1375410"/>
            <a:endParaRPr lang="en-US" sz="2665" dirty="0">
              <a:solidFill>
                <a:srgbClr val="262626"/>
              </a:solidFill>
              <a:latin typeface="Agency FB" panose="020B0503020202020204" pitchFamily="34" charset="0"/>
            </a:endParaRPr>
          </a:p>
        </p:txBody>
      </p:sp>
      <p:sp>
        <p:nvSpPr>
          <p:cNvPr id="1048759" name="原创设计师QQ598969553      _13"/>
          <p:cNvSpPr txBox="1"/>
          <p:nvPr/>
        </p:nvSpPr>
        <p:spPr>
          <a:xfrm>
            <a:off x="839758" y="3585369"/>
            <a:ext cx="210982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1375410"/>
            <a:r>
              <a:rPr lang="zh-CN" altLang="en-US" sz="4000" dirty="0">
                <a:solidFill>
                  <a:srgbClr val="FFFFFF">
                    <a:lumMod val="65000"/>
                  </a:srgbClr>
                </a:solidFill>
                <a:latin typeface="Agency FB" panose="020B0503020202020204" pitchFamily="34" charset="0"/>
              </a:rPr>
              <a:t>表格</a:t>
            </a:r>
            <a:endParaRPr lang="zh-CN" altLang="en-US" sz="4000" dirty="0">
              <a:solidFill>
                <a:srgbClr val="FFFFFF">
                  <a:lumMod val="65000"/>
                </a:srgbClr>
              </a:solidFill>
              <a:latin typeface="Agency FB" panose="020B0503020202020204" pitchFamily="34" charset="0"/>
            </a:endParaRPr>
          </a:p>
          <a:p>
            <a:pPr algn="ctr" defTabSz="1375410"/>
            <a:r>
              <a:rPr lang="zh-CN" altLang="en-US" sz="1600" dirty="0">
                <a:solidFill>
                  <a:srgbClr val="FFFFFF">
                    <a:lumMod val="65000"/>
                  </a:srgbClr>
                </a:solidFill>
                <a:latin typeface="Agency FB" panose="020B0503020202020204" pitchFamily="34" charset="0"/>
              </a:rPr>
              <a:t>（</a:t>
            </a:r>
            <a:r>
              <a:rPr lang="en-US" altLang="zh-CN" sz="1600" dirty="0">
                <a:solidFill>
                  <a:srgbClr val="FFFFFF">
                    <a:lumMod val="65000"/>
                  </a:srgbClr>
                </a:solidFill>
                <a:latin typeface="Agency FB" panose="020B0503020202020204" pitchFamily="34" charset="0"/>
              </a:rPr>
              <a:t>BiaoGe</a:t>
            </a:r>
            <a:r>
              <a:rPr lang="zh-CN" altLang="en-US" sz="1600" dirty="0">
                <a:solidFill>
                  <a:srgbClr val="FFFFFF">
                    <a:lumMod val="65000"/>
                  </a:srgbClr>
                </a:solidFill>
                <a:latin typeface="Agency FB" panose="020B0503020202020204" pitchFamily="34" charset="0"/>
              </a:rPr>
              <a:t>）</a:t>
            </a:r>
            <a:r>
              <a:rPr lang="en-US" sz="1335" dirty="0">
                <a:solidFill>
                  <a:srgbClr val="FFFFFF">
                    <a:lumMod val="65000"/>
                  </a:srgbClr>
                </a:solidFill>
                <a:latin typeface="Agency FB" panose="020B0503020202020204" pitchFamily="34" charset="0"/>
              </a:rPr>
              <a:t>.</a:t>
            </a:r>
            <a:endParaRPr lang="en-US" sz="1335" dirty="0">
              <a:solidFill>
                <a:srgbClr val="FFFFFF">
                  <a:lumMod val="65000"/>
                </a:srgbClr>
              </a:solidFill>
              <a:latin typeface="Agency FB" panose="020B0503020202020204" pitchFamily="34" charset="0"/>
            </a:endParaRPr>
          </a:p>
        </p:txBody>
      </p:sp>
      <p:cxnSp>
        <p:nvCxnSpPr>
          <p:cNvPr id="3145733" name="原创设计师QQ598969553      _14"/>
          <p:cNvCxnSpPr/>
          <p:nvPr/>
        </p:nvCxnSpPr>
        <p:spPr>
          <a:xfrm>
            <a:off x="3048324" y="3886329"/>
            <a:ext cx="7863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60" name="原创设计师QQ598969553      _15"/>
          <p:cNvSpPr/>
          <p:nvPr/>
        </p:nvSpPr>
        <p:spPr>
          <a:xfrm>
            <a:off x="4048643" y="4020362"/>
            <a:ext cx="1954181" cy="711200"/>
          </a:xfrm>
          <a:prstGeom prst="rect">
            <a:avLst/>
          </a:prstGeom>
          <a:noFill/>
          <a:ln w="57150">
            <a:solidFill>
              <a:srgbClr val="E9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375410"/>
            <a:r>
              <a:rPr lang="zh-CN" altLang="en-US" sz="2135" dirty="0">
                <a:solidFill>
                  <a:srgbClr val="E946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表格常用标签</a:t>
            </a:r>
            <a:endParaRPr lang="zh-CN" altLang="en-US" sz="2135" dirty="0">
              <a:solidFill>
                <a:srgbClr val="E9462F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048761" name="原创设计师QQ598969553      _16"/>
          <p:cNvSpPr txBox="1"/>
          <p:nvPr/>
        </p:nvSpPr>
        <p:spPr>
          <a:xfrm>
            <a:off x="3970821" y="4833162"/>
            <a:ext cx="2109824" cy="1163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colspan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合并列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rowspan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合并行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width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表格宽度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height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表格高度</a:t>
            </a:r>
            <a:endParaRPr lang="en-US" sz="1335" dirty="0">
              <a:solidFill>
                <a:srgbClr val="FFFFFF">
                  <a:lumMod val="65000"/>
                </a:srgbClr>
              </a:solidFill>
              <a:latin typeface="Agency FB" panose="020B0503020202020204" pitchFamily="34" charset="0"/>
            </a:endParaRPr>
          </a:p>
        </p:txBody>
      </p:sp>
      <p:sp>
        <p:nvSpPr>
          <p:cNvPr id="1048762" name="原创设计师QQ598969553      _17"/>
          <p:cNvSpPr/>
          <p:nvPr/>
        </p:nvSpPr>
        <p:spPr>
          <a:xfrm>
            <a:off x="6666124" y="1988362"/>
            <a:ext cx="1954181" cy="711200"/>
          </a:xfrm>
          <a:prstGeom prst="rect">
            <a:avLst/>
          </a:prstGeom>
          <a:noFill/>
          <a:ln w="57150">
            <a:solidFill>
              <a:srgbClr val="E9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375410"/>
            <a:endParaRPr lang="zh-CN" altLang="en-US" sz="2135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ctr" defTabSz="1375410"/>
            <a:r>
              <a:rPr lang="zh-CN" altLang="en-US" sz="2135" dirty="0">
                <a:solidFill>
                  <a:srgbClr val="E946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表格基本语法</a:t>
            </a:r>
            <a:endParaRPr lang="zh-CN" altLang="en-US" sz="2135" dirty="0">
              <a:solidFill>
                <a:srgbClr val="E9462F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ctr" defTabSz="1375410"/>
            <a:endParaRPr lang="zh-CN" altLang="en-US" sz="2135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048763" name="原创设计师QQ598969553      _18"/>
          <p:cNvSpPr txBox="1"/>
          <p:nvPr/>
        </p:nvSpPr>
        <p:spPr>
          <a:xfrm>
            <a:off x="3970833" y="2948482"/>
            <a:ext cx="2109824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1375410"/>
            <a:r>
              <a:rPr lang="en-US" altLang="zh-CN" sz="1335">
                <a:sym typeface="+mn-ea"/>
              </a:rPr>
              <a:t>&lt;table&gt;&lt;/table&gt;</a:t>
            </a:r>
            <a:r>
              <a:rPr lang="zh-CN" altLang="en-US" sz="1335">
                <a:sym typeface="+mn-ea"/>
              </a:rPr>
              <a:t>表示表格</a:t>
            </a:r>
            <a:endParaRPr lang="zh-CN" altLang="en-US" sz="1335"/>
          </a:p>
          <a:p>
            <a:pPr algn="ctr" defTabSz="1375410"/>
            <a:r>
              <a:rPr lang="en-US" altLang="zh-CN" sz="1335">
                <a:sym typeface="+mn-ea"/>
              </a:rPr>
              <a:t>&lt;tr&gt;&lt;/tr&gt;</a:t>
            </a:r>
            <a:r>
              <a:rPr lang="zh-CN" altLang="en-US" sz="1335">
                <a:sym typeface="+mn-ea"/>
              </a:rPr>
              <a:t>表示行</a:t>
            </a:r>
            <a:endParaRPr lang="zh-CN" altLang="en-US" sz="1335"/>
          </a:p>
          <a:p>
            <a:pPr algn="ctr" defTabSz="1375410"/>
            <a:r>
              <a:rPr lang="en-US" altLang="zh-CN" sz="1335">
                <a:sym typeface="+mn-ea"/>
              </a:rPr>
              <a:t>&lt;td&gt;&lt;/td&gt;</a:t>
            </a:r>
            <a:r>
              <a:rPr lang="zh-CN" altLang="en-US" sz="1335">
                <a:sym typeface="+mn-ea"/>
              </a:rPr>
              <a:t>表示列</a:t>
            </a:r>
            <a:endParaRPr lang="zh-CN" altLang="en-US" sz="1335"/>
          </a:p>
          <a:p>
            <a:pPr algn="ctr" defTabSz="1375410"/>
            <a:endParaRPr lang="en-US" sz="1335" dirty="0">
              <a:solidFill>
                <a:srgbClr val="FFFFFF">
                  <a:lumMod val="65000"/>
                </a:srgbClr>
              </a:solidFill>
              <a:latin typeface="Agency FB" panose="020B0503020202020204" pitchFamily="34" charset="0"/>
            </a:endParaRPr>
          </a:p>
        </p:txBody>
      </p:sp>
      <p:sp>
        <p:nvSpPr>
          <p:cNvPr id="1048764" name="原创设计师QQ598969553      _19"/>
          <p:cNvSpPr/>
          <p:nvPr/>
        </p:nvSpPr>
        <p:spPr>
          <a:xfrm>
            <a:off x="6666124" y="4020362"/>
            <a:ext cx="1954181" cy="711200"/>
          </a:xfrm>
          <a:prstGeom prst="rect">
            <a:avLst/>
          </a:prstGeom>
          <a:noFill/>
          <a:ln w="57150">
            <a:solidFill>
              <a:srgbClr val="E9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375410"/>
            <a:r>
              <a:rPr lang="zh-CN" altLang="en-US" sz="2135" dirty="0">
                <a:solidFill>
                  <a:srgbClr val="E946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表格常用属性</a:t>
            </a:r>
            <a:endParaRPr lang="zh-CN" altLang="en-US" sz="2135" dirty="0">
              <a:solidFill>
                <a:srgbClr val="E9462F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048765" name="原创设计师QQ598969553      _20"/>
          <p:cNvSpPr txBox="1"/>
          <p:nvPr/>
        </p:nvSpPr>
        <p:spPr>
          <a:xfrm>
            <a:off x="6588303" y="4833162"/>
            <a:ext cx="2109824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1375410"/>
            <a:r>
              <a:rPr lang="en-US" altLang="zh-CN" sz="1335">
                <a:sym typeface="+mn-ea"/>
              </a:rPr>
              <a:t>cellpadding</a:t>
            </a:r>
            <a:r>
              <a:rPr lang="zh-CN" altLang="en-US" sz="1335">
                <a:sym typeface="+mn-ea"/>
              </a:rPr>
              <a:t>：表格的填充           属性</a:t>
            </a:r>
            <a:endParaRPr lang="zh-CN" altLang="en-US" sz="1335"/>
          </a:p>
          <a:p>
            <a:pPr algn="ctr" defTabSz="1375410"/>
            <a:r>
              <a:rPr lang="en-US" altLang="zh-CN" sz="1335">
                <a:sym typeface="+mn-ea"/>
              </a:rPr>
              <a:t>cellspacing</a:t>
            </a:r>
            <a:r>
              <a:rPr lang="zh-CN" altLang="en-US" sz="1335">
                <a:sym typeface="+mn-ea"/>
              </a:rPr>
              <a:t>：表格的间距属性</a:t>
            </a:r>
            <a:endParaRPr lang="en-US" sz="1335" dirty="0">
              <a:solidFill>
                <a:srgbClr val="FFFFFF">
                  <a:lumMod val="65000"/>
                </a:srgbClr>
              </a:solidFill>
              <a:latin typeface="Agency FB" panose="020B0503020202020204" pitchFamily="34" charset="0"/>
            </a:endParaRPr>
          </a:p>
        </p:txBody>
      </p:sp>
      <p:pic>
        <p:nvPicPr>
          <p:cNvPr id="209716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  <p:sp>
        <p:nvSpPr>
          <p:cNvPr id="1" name="原创设计师QQ598969553      _18"/>
          <p:cNvSpPr txBox="1"/>
          <p:nvPr/>
        </p:nvSpPr>
        <p:spPr>
          <a:xfrm>
            <a:off x="6588303" y="2867202"/>
            <a:ext cx="2109824" cy="1120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1375410"/>
            <a:r>
              <a:rPr lang="en-US" altLang="zh-CN" sz="1335">
                <a:sym typeface="+mn-ea"/>
              </a:rPr>
              <a:t>&lt;table&gt;</a:t>
            </a:r>
            <a:endParaRPr lang="en-US" altLang="zh-CN" sz="1335"/>
          </a:p>
          <a:p>
            <a:pPr algn="ctr" defTabSz="1375410"/>
            <a:r>
              <a:rPr lang="en-US" altLang="zh-CN" sz="1335">
                <a:sym typeface="+mn-ea"/>
              </a:rPr>
              <a:t>&lt;tr&gt;</a:t>
            </a:r>
            <a:endParaRPr lang="en-US" altLang="zh-CN" sz="1335"/>
          </a:p>
          <a:p>
            <a:pPr algn="ctr" defTabSz="1375410"/>
            <a:r>
              <a:rPr lang="en-US" altLang="zh-CN" sz="1335">
                <a:sym typeface="+mn-ea"/>
              </a:rPr>
              <a:t>&lt;td&gt;&lt;/td&gt;</a:t>
            </a:r>
            <a:endParaRPr lang="en-US" altLang="zh-CN" sz="1335"/>
          </a:p>
          <a:p>
            <a:pPr algn="ctr" defTabSz="1375410"/>
            <a:r>
              <a:rPr lang="en-US" altLang="zh-CN" sz="1335">
                <a:sym typeface="+mn-ea"/>
              </a:rPr>
              <a:t>&lt;/tr&gt;</a:t>
            </a:r>
            <a:endParaRPr lang="en-US" altLang="zh-CN" sz="1335"/>
          </a:p>
          <a:p>
            <a:pPr algn="ctr" defTabSz="1375410"/>
            <a:r>
              <a:rPr lang="en-US" altLang="zh-CN" sz="1335">
                <a:sym typeface="+mn-ea"/>
              </a:rPr>
              <a:t>&lt;/table&gt;</a:t>
            </a:r>
            <a:endParaRPr lang="en-US" sz="1335" dirty="0">
              <a:solidFill>
                <a:srgbClr val="FFFFFF">
                  <a:lumMod val="65000"/>
                </a:srgb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4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5" grpId="0" bldLvl="0" animBg="1"/>
      <p:bldP spid="1048757" grpId="0" animBg="1"/>
      <p:bldP spid="1048758" grpId="0" bldLvl="0" animBg="1"/>
      <p:bldP spid="1048759" grpId="0"/>
      <p:bldP spid="1048760" grpId="0" bldLvl="0" animBg="1"/>
      <p:bldP spid="1048761" grpId="0"/>
      <p:bldP spid="1048762" grpId="0" bldLvl="0" animBg="1"/>
      <p:bldP spid="1048763" grpId="0"/>
      <p:bldP spid="1048764" grpId="0" bldLvl="0" animBg="1"/>
      <p:bldP spid="1048765" grpId="0"/>
      <p:bldP spid="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1048835" name="椭圆 8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836" name="椭圆 9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837" name="椭圆 10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838" name="椭圆 11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048839" name="原创设计师QQ598969553      _2"/>
          <p:cNvSpPr/>
          <p:nvPr/>
        </p:nvSpPr>
        <p:spPr>
          <a:xfrm>
            <a:off x="657405" y="409769"/>
            <a:ext cx="411480" cy="39624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8840" name="原创设计师QQ598969553      _3"/>
          <p:cNvSpPr txBox="1"/>
          <p:nvPr/>
        </p:nvSpPr>
        <p:spPr>
          <a:xfrm>
            <a:off x="1210945" y="443865"/>
            <a:ext cx="1971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表单与表单控件</a:t>
            </a:r>
            <a:endParaRPr lang="zh-CN" altLang="en-US" sz="2000" b="1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048861" name="原创设计师QQ598969553      _24"/>
          <p:cNvSpPr>
            <a:spLocks noChangeArrowheads="1"/>
          </p:cNvSpPr>
          <p:nvPr/>
        </p:nvSpPr>
        <p:spPr bwMode="auto">
          <a:xfrm>
            <a:off x="5169972" y="4324152"/>
            <a:ext cx="127000" cy="2460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p>
            <a:r>
              <a: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30" name="原创设计师QQ598969553      _33"/>
          <p:cNvGrpSpPr/>
          <p:nvPr/>
        </p:nvGrpSpPr>
        <p:grpSpPr>
          <a:xfrm>
            <a:off x="1708224" y="2850253"/>
            <a:ext cx="1964108" cy="1908758"/>
            <a:chOff x="4508674" y="2118116"/>
            <a:chExt cx="2204282" cy="2204282"/>
          </a:xfrm>
        </p:grpSpPr>
        <p:grpSp>
          <p:nvGrpSpPr>
            <p:cNvPr id="131" name="组合 88"/>
            <p:cNvGrpSpPr/>
            <p:nvPr/>
          </p:nvGrpSpPr>
          <p:grpSpPr>
            <a:xfrm>
              <a:off x="4508674" y="2118116"/>
              <a:ext cx="2204282" cy="2204282"/>
              <a:chOff x="1517331" y="1125257"/>
              <a:chExt cx="2204282" cy="2204282"/>
            </a:xfrm>
          </p:grpSpPr>
          <p:sp>
            <p:nvSpPr>
              <p:cNvPr id="1048870" name="椭圆 90"/>
              <p:cNvSpPr/>
              <p:nvPr/>
            </p:nvSpPr>
            <p:spPr>
              <a:xfrm>
                <a:off x="1517331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457200" dist="444500" dir="7800000" sx="89000" sy="89000" algn="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8871" name="椭圆 91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E94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48872" name="TextBox 62"/>
            <p:cNvSpPr txBox="1"/>
            <p:nvPr/>
          </p:nvSpPr>
          <p:spPr>
            <a:xfrm>
              <a:off x="4946243" y="2669568"/>
              <a:ext cx="1535045" cy="1100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表单控件概述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9716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  <p:pic>
        <p:nvPicPr>
          <p:cNvPr id="2" name="图片 1" descr="LORSVJBYY@(2G9IOBG8N52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20" y="594360"/>
            <a:ext cx="4780915" cy="5838190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8391525" y="2409190"/>
            <a:ext cx="2272030" cy="808489"/>
          </a:xfrm>
          <a:prstGeom prst="wedgeEllipseCallou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p>
            <a:pPr algn="ctr"/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9466580" y="746760"/>
            <a:ext cx="2245360" cy="696721"/>
          </a:xfrm>
          <a:prstGeom prst="wedgeEllipseCallout">
            <a:avLst>
              <a:gd name="adj1" fmla="val -69966"/>
              <a:gd name="adj2" fmla="val 16226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密码框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(PASSWORD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9466580" y="4324350"/>
            <a:ext cx="2245360" cy="695969"/>
          </a:xfrm>
          <a:prstGeom prst="wedgeEllipseCallout">
            <a:avLst>
              <a:gd name="adj1" fmla="val -99490"/>
              <a:gd name="adj2" fmla="val 11122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下拉列表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(SELECT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9466580" y="5893435"/>
            <a:ext cx="2245360" cy="695969"/>
          </a:xfrm>
          <a:prstGeom prst="wedgeEllipseCallout">
            <a:avLst>
              <a:gd name="adj1" fmla="val -90130"/>
              <a:gd name="adj2" fmla="val 1370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重置按钮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(RESET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4273550" y="554990"/>
            <a:ext cx="2245360" cy="695969"/>
          </a:xfrm>
          <a:prstGeom prst="wedgeEllipseCallout">
            <a:avLst>
              <a:gd name="adj1" fmla="val 107918"/>
              <a:gd name="adj2" fmla="val 7176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单行文本框输入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(TEXT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3901440" y="2021840"/>
            <a:ext cx="2245360" cy="695969"/>
          </a:xfrm>
          <a:prstGeom prst="wedgeEllipseCallout">
            <a:avLst>
              <a:gd name="adj1" fmla="val 119428"/>
              <a:gd name="adj2" fmla="val 1390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单选按钮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(RADIO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3901440" y="3025140"/>
            <a:ext cx="2245360" cy="695969"/>
          </a:xfrm>
          <a:prstGeom prst="wedgeEllipseCallout">
            <a:avLst>
              <a:gd name="adj1" fmla="val 125933"/>
              <a:gd name="adj2" fmla="val 11122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复选按钮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(CHECKBOX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3998595" y="5487035"/>
            <a:ext cx="2245360" cy="695969"/>
          </a:xfrm>
          <a:prstGeom prst="wedgeEllipseCallout">
            <a:avLst>
              <a:gd name="adj1" fmla="val 107211"/>
              <a:gd name="adj2" fmla="val -492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多行文本框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(TEXTAREA</a:t>
            </a:r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1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1048773" name="椭圆 8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774" name="椭圆 9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775" name="椭圆 10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776" name="椭圆 11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048777" name="原创设计师QQ598969553      _2"/>
          <p:cNvSpPr/>
          <p:nvPr/>
        </p:nvSpPr>
        <p:spPr>
          <a:xfrm>
            <a:off x="657405" y="409769"/>
            <a:ext cx="411480" cy="39624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8778" name="原创设计师QQ598969553      _3"/>
          <p:cNvSpPr txBox="1"/>
          <p:nvPr/>
        </p:nvSpPr>
        <p:spPr>
          <a:xfrm>
            <a:off x="1210945" y="443865"/>
            <a:ext cx="2177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&lt;input&gt;</a:t>
            </a:r>
            <a:r>
              <a:rPr lang="zh-CN" altLang="en-US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标签介绍</a:t>
            </a:r>
            <a:endParaRPr lang="zh-CN" altLang="en-US" sz="2000" b="1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116" name="原创设计师QQ598969553      _4"/>
          <p:cNvGrpSpPr/>
          <p:nvPr/>
        </p:nvGrpSpPr>
        <p:grpSpPr>
          <a:xfrm>
            <a:off x="5843689" y="1837367"/>
            <a:ext cx="5282932" cy="4340289"/>
            <a:chOff x="5646839" y="2046917"/>
            <a:chExt cx="5282932" cy="4340289"/>
          </a:xfrm>
        </p:grpSpPr>
        <p:sp>
          <p:nvSpPr>
            <p:cNvPr id="1048779" name="Freeform 5"/>
            <p:cNvSpPr>
              <a:spLocks noEditPoints="1"/>
            </p:cNvSpPr>
            <p:nvPr/>
          </p:nvSpPr>
          <p:spPr bwMode="auto">
            <a:xfrm>
              <a:off x="7540059" y="2084286"/>
              <a:ext cx="879810" cy="962903"/>
            </a:xfrm>
            <a:custGeom>
              <a:avLst/>
              <a:gdLst>
                <a:gd name="T0" fmla="*/ 0 w 457"/>
                <a:gd name="T1" fmla="*/ 250 h 500"/>
                <a:gd name="T2" fmla="*/ 228 w 457"/>
                <a:gd name="T3" fmla="*/ 500 h 500"/>
                <a:gd name="T4" fmla="*/ 457 w 457"/>
                <a:gd name="T5" fmla="*/ 250 h 500"/>
                <a:gd name="T6" fmla="*/ 228 w 457"/>
                <a:gd name="T7" fmla="*/ 0 h 500"/>
                <a:gd name="T8" fmla="*/ 0 w 457"/>
                <a:gd name="T9" fmla="*/ 250 h 500"/>
                <a:gd name="T10" fmla="*/ 60 w 457"/>
                <a:gd name="T11" fmla="*/ 250 h 500"/>
                <a:gd name="T12" fmla="*/ 228 w 457"/>
                <a:gd name="T13" fmla="*/ 66 h 500"/>
                <a:gd name="T14" fmla="*/ 397 w 457"/>
                <a:gd name="T15" fmla="*/ 250 h 500"/>
                <a:gd name="T16" fmla="*/ 228 w 457"/>
                <a:gd name="T17" fmla="*/ 434 h 500"/>
                <a:gd name="T18" fmla="*/ 60 w 457"/>
                <a:gd name="T19" fmla="*/ 2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7" h="500">
                  <a:moveTo>
                    <a:pt x="0" y="250"/>
                  </a:moveTo>
                  <a:cubicBezTo>
                    <a:pt x="0" y="388"/>
                    <a:pt x="102" y="500"/>
                    <a:pt x="228" y="500"/>
                  </a:cubicBezTo>
                  <a:cubicBezTo>
                    <a:pt x="354" y="500"/>
                    <a:pt x="457" y="388"/>
                    <a:pt x="457" y="250"/>
                  </a:cubicBezTo>
                  <a:cubicBezTo>
                    <a:pt x="457" y="112"/>
                    <a:pt x="354" y="0"/>
                    <a:pt x="228" y="0"/>
                  </a:cubicBezTo>
                  <a:cubicBezTo>
                    <a:pt x="102" y="0"/>
                    <a:pt x="0" y="112"/>
                    <a:pt x="0" y="250"/>
                  </a:cubicBezTo>
                  <a:close/>
                  <a:moveTo>
                    <a:pt x="60" y="250"/>
                  </a:moveTo>
                  <a:cubicBezTo>
                    <a:pt x="60" y="148"/>
                    <a:pt x="135" y="66"/>
                    <a:pt x="228" y="66"/>
                  </a:cubicBezTo>
                  <a:cubicBezTo>
                    <a:pt x="321" y="66"/>
                    <a:pt x="397" y="148"/>
                    <a:pt x="397" y="250"/>
                  </a:cubicBezTo>
                  <a:cubicBezTo>
                    <a:pt x="397" y="352"/>
                    <a:pt x="321" y="434"/>
                    <a:pt x="228" y="434"/>
                  </a:cubicBezTo>
                  <a:cubicBezTo>
                    <a:pt x="135" y="434"/>
                    <a:pt x="60" y="352"/>
                    <a:pt x="60" y="25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80" name="Freeform 6"/>
            <p:cNvSpPr/>
            <p:nvPr/>
          </p:nvSpPr>
          <p:spPr bwMode="auto">
            <a:xfrm>
              <a:off x="7264711" y="2355560"/>
              <a:ext cx="369846" cy="424427"/>
            </a:xfrm>
            <a:custGeom>
              <a:avLst/>
              <a:gdLst>
                <a:gd name="T0" fmla="*/ 192 w 192"/>
                <a:gd name="T1" fmla="*/ 58 h 220"/>
                <a:gd name="T2" fmla="*/ 134 w 192"/>
                <a:gd name="T3" fmla="*/ 0 h 220"/>
                <a:gd name="T4" fmla="*/ 58 w 192"/>
                <a:gd name="T5" fmla="*/ 0 h 220"/>
                <a:gd name="T6" fmla="*/ 0 w 192"/>
                <a:gd name="T7" fmla="*/ 58 h 220"/>
                <a:gd name="T8" fmla="*/ 0 w 192"/>
                <a:gd name="T9" fmla="*/ 162 h 220"/>
                <a:gd name="T10" fmla="*/ 58 w 192"/>
                <a:gd name="T11" fmla="*/ 220 h 220"/>
                <a:gd name="T12" fmla="*/ 134 w 192"/>
                <a:gd name="T13" fmla="*/ 220 h 220"/>
                <a:gd name="T14" fmla="*/ 192 w 192"/>
                <a:gd name="T15" fmla="*/ 162 h 220"/>
                <a:gd name="T16" fmla="*/ 192 w 192"/>
                <a:gd name="T17" fmla="*/ 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20">
                  <a:moveTo>
                    <a:pt x="192" y="58"/>
                  </a:moveTo>
                  <a:cubicBezTo>
                    <a:pt x="192" y="26"/>
                    <a:pt x="166" y="0"/>
                    <a:pt x="13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94"/>
                    <a:pt x="26" y="220"/>
                    <a:pt x="58" y="220"/>
                  </a:cubicBezTo>
                  <a:cubicBezTo>
                    <a:pt x="134" y="220"/>
                    <a:pt x="134" y="220"/>
                    <a:pt x="134" y="220"/>
                  </a:cubicBezTo>
                  <a:cubicBezTo>
                    <a:pt x="166" y="220"/>
                    <a:pt x="192" y="194"/>
                    <a:pt x="192" y="162"/>
                  </a:cubicBezTo>
                  <a:lnTo>
                    <a:pt x="192" y="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81" name="Freeform 7"/>
            <p:cNvSpPr/>
            <p:nvPr/>
          </p:nvSpPr>
          <p:spPr bwMode="auto">
            <a:xfrm>
              <a:off x="5646839" y="2502195"/>
              <a:ext cx="1756361" cy="146635"/>
            </a:xfrm>
            <a:custGeom>
              <a:avLst/>
              <a:gdLst>
                <a:gd name="T0" fmla="*/ 912 w 912"/>
                <a:gd name="T1" fmla="*/ 37 h 76"/>
                <a:gd name="T2" fmla="*/ 875 w 912"/>
                <a:gd name="T3" fmla="*/ 0 h 76"/>
                <a:gd name="T4" fmla="*/ 37 w 912"/>
                <a:gd name="T5" fmla="*/ 0 h 76"/>
                <a:gd name="T6" fmla="*/ 0 w 912"/>
                <a:gd name="T7" fmla="*/ 37 h 76"/>
                <a:gd name="T8" fmla="*/ 0 w 912"/>
                <a:gd name="T9" fmla="*/ 39 h 76"/>
                <a:gd name="T10" fmla="*/ 37 w 912"/>
                <a:gd name="T11" fmla="*/ 76 h 76"/>
                <a:gd name="T12" fmla="*/ 875 w 912"/>
                <a:gd name="T13" fmla="*/ 76 h 76"/>
                <a:gd name="T14" fmla="*/ 912 w 912"/>
                <a:gd name="T15" fmla="*/ 39 h 76"/>
                <a:gd name="T16" fmla="*/ 912 w 912"/>
                <a:gd name="T17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76">
                  <a:moveTo>
                    <a:pt x="912" y="37"/>
                  </a:moveTo>
                  <a:cubicBezTo>
                    <a:pt x="912" y="17"/>
                    <a:pt x="895" y="0"/>
                    <a:pt x="87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875" y="76"/>
                    <a:pt x="875" y="76"/>
                    <a:pt x="875" y="76"/>
                  </a:cubicBezTo>
                  <a:cubicBezTo>
                    <a:pt x="895" y="76"/>
                    <a:pt x="912" y="59"/>
                    <a:pt x="912" y="39"/>
                  </a:cubicBezTo>
                  <a:lnTo>
                    <a:pt x="912" y="3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82" name="Freeform 8"/>
            <p:cNvSpPr/>
            <p:nvPr/>
          </p:nvSpPr>
          <p:spPr bwMode="auto">
            <a:xfrm>
              <a:off x="6224418" y="2455761"/>
              <a:ext cx="92054" cy="262314"/>
            </a:xfrm>
            <a:custGeom>
              <a:avLst/>
              <a:gdLst>
                <a:gd name="T0" fmla="*/ 48 w 48"/>
                <a:gd name="T1" fmla="*/ 23 h 136"/>
                <a:gd name="T2" fmla="*/ 25 w 48"/>
                <a:gd name="T3" fmla="*/ 0 h 136"/>
                <a:gd name="T4" fmla="*/ 23 w 48"/>
                <a:gd name="T5" fmla="*/ 0 h 136"/>
                <a:gd name="T6" fmla="*/ 0 w 48"/>
                <a:gd name="T7" fmla="*/ 23 h 136"/>
                <a:gd name="T8" fmla="*/ 0 w 48"/>
                <a:gd name="T9" fmla="*/ 113 h 136"/>
                <a:gd name="T10" fmla="*/ 23 w 48"/>
                <a:gd name="T11" fmla="*/ 136 h 136"/>
                <a:gd name="T12" fmla="*/ 25 w 48"/>
                <a:gd name="T13" fmla="*/ 136 h 136"/>
                <a:gd name="T14" fmla="*/ 48 w 48"/>
                <a:gd name="T15" fmla="*/ 113 h 136"/>
                <a:gd name="T16" fmla="*/ 48 w 48"/>
                <a:gd name="T17" fmla="*/ 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36">
                  <a:moveTo>
                    <a:pt x="48" y="23"/>
                  </a:moveTo>
                  <a:cubicBezTo>
                    <a:pt x="48" y="10"/>
                    <a:pt x="38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6"/>
                    <a:pt x="10" y="136"/>
                    <a:pt x="23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38" y="136"/>
                    <a:pt x="48" y="126"/>
                    <a:pt x="48" y="113"/>
                  </a:cubicBezTo>
                  <a:lnTo>
                    <a:pt x="48" y="2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83" name="Freeform 9"/>
            <p:cNvSpPr/>
            <p:nvPr/>
          </p:nvSpPr>
          <p:spPr bwMode="auto">
            <a:xfrm>
              <a:off x="5761703" y="2617874"/>
              <a:ext cx="331558" cy="323411"/>
            </a:xfrm>
            <a:custGeom>
              <a:avLst/>
              <a:gdLst>
                <a:gd name="T0" fmla="*/ 45 w 172"/>
                <a:gd name="T1" fmla="*/ 0 h 168"/>
                <a:gd name="T2" fmla="*/ 128 w 172"/>
                <a:gd name="T3" fmla="*/ 0 h 168"/>
                <a:gd name="T4" fmla="*/ 172 w 172"/>
                <a:gd name="T5" fmla="*/ 42 h 168"/>
                <a:gd name="T6" fmla="*/ 172 w 172"/>
                <a:gd name="T7" fmla="*/ 121 h 168"/>
                <a:gd name="T8" fmla="*/ 140 w 172"/>
                <a:gd name="T9" fmla="*/ 164 h 168"/>
                <a:gd name="T10" fmla="*/ 140 w 172"/>
                <a:gd name="T11" fmla="*/ 91 h 168"/>
                <a:gd name="T12" fmla="*/ 120 w 172"/>
                <a:gd name="T13" fmla="*/ 72 h 168"/>
                <a:gd name="T14" fmla="*/ 118 w 172"/>
                <a:gd name="T15" fmla="*/ 72 h 168"/>
                <a:gd name="T16" fmla="*/ 100 w 172"/>
                <a:gd name="T17" fmla="*/ 91 h 168"/>
                <a:gd name="T18" fmla="*/ 100 w 172"/>
                <a:gd name="T19" fmla="*/ 168 h 168"/>
                <a:gd name="T20" fmla="*/ 64 w 172"/>
                <a:gd name="T21" fmla="*/ 168 h 168"/>
                <a:gd name="T22" fmla="*/ 64 w 172"/>
                <a:gd name="T23" fmla="*/ 91 h 168"/>
                <a:gd name="T24" fmla="*/ 45 w 172"/>
                <a:gd name="T25" fmla="*/ 72 h 168"/>
                <a:gd name="T26" fmla="*/ 43 w 172"/>
                <a:gd name="T27" fmla="*/ 72 h 168"/>
                <a:gd name="T28" fmla="*/ 24 w 172"/>
                <a:gd name="T29" fmla="*/ 91 h 168"/>
                <a:gd name="T30" fmla="*/ 24 w 172"/>
                <a:gd name="T31" fmla="*/ 162 h 168"/>
                <a:gd name="T32" fmla="*/ 0 w 172"/>
                <a:gd name="T33" fmla="*/ 121 h 168"/>
                <a:gd name="T34" fmla="*/ 0 w 172"/>
                <a:gd name="T35" fmla="*/ 42 h 168"/>
                <a:gd name="T36" fmla="*/ 45 w 17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68">
                  <a:moveTo>
                    <a:pt x="45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53" y="0"/>
                    <a:pt x="172" y="17"/>
                    <a:pt x="172" y="4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42"/>
                    <a:pt x="160" y="159"/>
                    <a:pt x="140" y="164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78"/>
                    <a:pt x="130" y="72"/>
                    <a:pt x="120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09" y="72"/>
                    <a:pt x="100" y="78"/>
                    <a:pt x="100" y="91"/>
                  </a:cubicBezTo>
                  <a:cubicBezTo>
                    <a:pt x="100" y="168"/>
                    <a:pt x="100" y="168"/>
                    <a:pt x="100" y="168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78"/>
                    <a:pt x="55" y="72"/>
                    <a:pt x="45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33" y="72"/>
                    <a:pt x="24" y="78"/>
                    <a:pt x="24" y="91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8" y="155"/>
                    <a:pt x="0" y="139"/>
                    <a:pt x="0" y="12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7"/>
                    <a:pt x="20" y="0"/>
                    <a:pt x="4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84" name="Freeform 10"/>
            <p:cNvSpPr/>
            <p:nvPr/>
          </p:nvSpPr>
          <p:spPr bwMode="auto">
            <a:xfrm>
              <a:off x="7310331" y="3450434"/>
              <a:ext cx="1186929" cy="2936772"/>
            </a:xfrm>
            <a:custGeom>
              <a:avLst/>
              <a:gdLst>
                <a:gd name="T0" fmla="*/ 191 w 616"/>
                <a:gd name="T1" fmla="*/ 76 h 1524"/>
                <a:gd name="T2" fmla="*/ 287 w 616"/>
                <a:gd name="T3" fmla="*/ 7 h 1524"/>
                <a:gd name="T4" fmla="*/ 538 w 616"/>
                <a:gd name="T5" fmla="*/ 42 h 1524"/>
                <a:gd name="T6" fmla="*/ 610 w 616"/>
                <a:gd name="T7" fmla="*/ 135 h 1524"/>
                <a:gd name="T8" fmla="*/ 425 w 616"/>
                <a:gd name="T9" fmla="*/ 1445 h 1524"/>
                <a:gd name="T10" fmla="*/ 329 w 616"/>
                <a:gd name="T11" fmla="*/ 1517 h 1524"/>
                <a:gd name="T12" fmla="*/ 79 w 616"/>
                <a:gd name="T13" fmla="*/ 1482 h 1524"/>
                <a:gd name="T14" fmla="*/ 6 w 616"/>
                <a:gd name="T15" fmla="*/ 1386 h 1524"/>
                <a:gd name="T16" fmla="*/ 191 w 616"/>
                <a:gd name="T17" fmla="*/ 76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6" h="1524">
                  <a:moveTo>
                    <a:pt x="191" y="76"/>
                  </a:moveTo>
                  <a:cubicBezTo>
                    <a:pt x="198" y="30"/>
                    <a:pt x="240" y="0"/>
                    <a:pt x="287" y="7"/>
                  </a:cubicBezTo>
                  <a:cubicBezTo>
                    <a:pt x="538" y="42"/>
                    <a:pt x="538" y="42"/>
                    <a:pt x="538" y="42"/>
                  </a:cubicBezTo>
                  <a:cubicBezTo>
                    <a:pt x="584" y="49"/>
                    <a:pt x="616" y="89"/>
                    <a:pt x="610" y="135"/>
                  </a:cubicBezTo>
                  <a:cubicBezTo>
                    <a:pt x="425" y="1445"/>
                    <a:pt x="425" y="1445"/>
                    <a:pt x="425" y="1445"/>
                  </a:cubicBezTo>
                  <a:cubicBezTo>
                    <a:pt x="419" y="1492"/>
                    <a:pt x="376" y="1524"/>
                    <a:pt x="329" y="1517"/>
                  </a:cubicBezTo>
                  <a:cubicBezTo>
                    <a:pt x="79" y="1482"/>
                    <a:pt x="79" y="1482"/>
                    <a:pt x="79" y="1482"/>
                  </a:cubicBezTo>
                  <a:cubicBezTo>
                    <a:pt x="32" y="1475"/>
                    <a:pt x="0" y="1433"/>
                    <a:pt x="6" y="1386"/>
                  </a:cubicBezTo>
                  <a:lnTo>
                    <a:pt x="191" y="76"/>
                  </a:lnTo>
                  <a:close/>
                </a:path>
              </a:pathLst>
            </a:custGeom>
            <a:solidFill>
              <a:srgbClr val="E9462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85" name="Freeform 11"/>
            <p:cNvSpPr/>
            <p:nvPr/>
          </p:nvSpPr>
          <p:spPr bwMode="auto">
            <a:xfrm>
              <a:off x="7886281" y="3592996"/>
              <a:ext cx="250909" cy="250094"/>
            </a:xfrm>
            <a:custGeom>
              <a:avLst/>
              <a:gdLst>
                <a:gd name="T0" fmla="*/ 118 w 130"/>
                <a:gd name="T1" fmla="*/ 43 h 130"/>
                <a:gd name="T2" fmla="*/ 43 w 130"/>
                <a:gd name="T3" fmla="*/ 12 h 130"/>
                <a:gd name="T4" fmla="*/ 12 w 130"/>
                <a:gd name="T5" fmla="*/ 86 h 130"/>
                <a:gd name="T6" fmla="*/ 86 w 130"/>
                <a:gd name="T7" fmla="*/ 118 h 130"/>
                <a:gd name="T8" fmla="*/ 118 w 130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0">
                  <a:moveTo>
                    <a:pt x="118" y="43"/>
                  </a:moveTo>
                  <a:cubicBezTo>
                    <a:pt x="106" y="14"/>
                    <a:pt x="73" y="0"/>
                    <a:pt x="43" y="12"/>
                  </a:cubicBezTo>
                  <a:cubicBezTo>
                    <a:pt x="14" y="24"/>
                    <a:pt x="0" y="57"/>
                    <a:pt x="12" y="86"/>
                  </a:cubicBezTo>
                  <a:cubicBezTo>
                    <a:pt x="24" y="116"/>
                    <a:pt x="57" y="130"/>
                    <a:pt x="86" y="118"/>
                  </a:cubicBezTo>
                  <a:cubicBezTo>
                    <a:pt x="116" y="106"/>
                    <a:pt x="130" y="73"/>
                    <a:pt x="118" y="43"/>
                  </a:cubicBezTo>
                  <a:close/>
                </a:path>
              </a:pathLst>
            </a:custGeom>
            <a:solidFill>
              <a:srgbClr val="C129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86" name="Freeform 12"/>
            <p:cNvSpPr/>
            <p:nvPr/>
          </p:nvSpPr>
          <p:spPr bwMode="auto">
            <a:xfrm>
              <a:off x="7886281" y="3600328"/>
              <a:ext cx="188996" cy="225655"/>
            </a:xfrm>
            <a:custGeom>
              <a:avLst/>
              <a:gdLst>
                <a:gd name="T0" fmla="*/ 66 w 98"/>
                <a:gd name="T1" fmla="*/ 17 h 117"/>
                <a:gd name="T2" fmla="*/ 98 w 98"/>
                <a:gd name="T3" fmla="*/ 14 h 117"/>
                <a:gd name="T4" fmla="*/ 43 w 98"/>
                <a:gd name="T5" fmla="*/ 8 h 117"/>
                <a:gd name="T6" fmla="*/ 12 w 98"/>
                <a:gd name="T7" fmla="*/ 82 h 117"/>
                <a:gd name="T8" fmla="*/ 54 w 98"/>
                <a:gd name="T9" fmla="*/ 117 h 117"/>
                <a:gd name="T10" fmla="*/ 35 w 98"/>
                <a:gd name="T11" fmla="*/ 92 h 117"/>
                <a:gd name="T12" fmla="*/ 66 w 98"/>
                <a:gd name="T13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7">
                  <a:moveTo>
                    <a:pt x="66" y="17"/>
                  </a:moveTo>
                  <a:cubicBezTo>
                    <a:pt x="77" y="13"/>
                    <a:pt x="88" y="12"/>
                    <a:pt x="98" y="14"/>
                  </a:cubicBezTo>
                  <a:cubicBezTo>
                    <a:pt x="83" y="3"/>
                    <a:pt x="62" y="0"/>
                    <a:pt x="43" y="8"/>
                  </a:cubicBezTo>
                  <a:cubicBezTo>
                    <a:pt x="14" y="20"/>
                    <a:pt x="0" y="53"/>
                    <a:pt x="12" y="82"/>
                  </a:cubicBezTo>
                  <a:cubicBezTo>
                    <a:pt x="19" y="101"/>
                    <a:pt x="36" y="114"/>
                    <a:pt x="54" y="117"/>
                  </a:cubicBezTo>
                  <a:cubicBezTo>
                    <a:pt x="46" y="111"/>
                    <a:pt x="39" y="102"/>
                    <a:pt x="35" y="92"/>
                  </a:cubicBezTo>
                  <a:cubicBezTo>
                    <a:pt x="23" y="63"/>
                    <a:pt x="37" y="29"/>
                    <a:pt x="66" y="17"/>
                  </a:cubicBezTo>
                  <a:close/>
                </a:path>
              </a:pathLst>
            </a:custGeom>
            <a:solidFill>
              <a:srgbClr val="1335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87" name="Freeform 13"/>
            <p:cNvSpPr/>
            <p:nvPr/>
          </p:nvSpPr>
          <p:spPr bwMode="auto">
            <a:xfrm>
              <a:off x="8165702" y="3361639"/>
              <a:ext cx="1466350" cy="2946547"/>
            </a:xfrm>
            <a:custGeom>
              <a:avLst/>
              <a:gdLst>
                <a:gd name="T0" fmla="*/ 12 w 761"/>
                <a:gd name="T1" fmla="*/ 175 h 1529"/>
                <a:gd name="T2" fmla="*/ 73 w 761"/>
                <a:gd name="T3" fmla="*/ 75 h 1529"/>
                <a:gd name="T4" fmla="*/ 319 w 761"/>
                <a:gd name="T5" fmla="*/ 12 h 1529"/>
                <a:gd name="T6" fmla="*/ 421 w 761"/>
                <a:gd name="T7" fmla="*/ 70 h 1529"/>
                <a:gd name="T8" fmla="*/ 750 w 761"/>
                <a:gd name="T9" fmla="*/ 1352 h 1529"/>
                <a:gd name="T10" fmla="*/ 689 w 761"/>
                <a:gd name="T11" fmla="*/ 1455 h 1529"/>
                <a:gd name="T12" fmla="*/ 443 w 761"/>
                <a:gd name="T13" fmla="*/ 1518 h 1529"/>
                <a:gd name="T14" fmla="*/ 340 w 761"/>
                <a:gd name="T15" fmla="*/ 1457 h 1529"/>
                <a:gd name="T16" fmla="*/ 12 w 761"/>
                <a:gd name="T17" fmla="*/ 175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1" h="1529">
                  <a:moveTo>
                    <a:pt x="12" y="175"/>
                  </a:moveTo>
                  <a:cubicBezTo>
                    <a:pt x="0" y="130"/>
                    <a:pt x="28" y="86"/>
                    <a:pt x="73" y="75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64" y="0"/>
                    <a:pt x="410" y="25"/>
                    <a:pt x="421" y="70"/>
                  </a:cubicBezTo>
                  <a:cubicBezTo>
                    <a:pt x="750" y="1352"/>
                    <a:pt x="750" y="1352"/>
                    <a:pt x="750" y="1352"/>
                  </a:cubicBezTo>
                  <a:cubicBezTo>
                    <a:pt x="761" y="1397"/>
                    <a:pt x="734" y="1443"/>
                    <a:pt x="689" y="1455"/>
                  </a:cubicBezTo>
                  <a:cubicBezTo>
                    <a:pt x="443" y="1518"/>
                    <a:pt x="443" y="1518"/>
                    <a:pt x="443" y="1518"/>
                  </a:cubicBezTo>
                  <a:cubicBezTo>
                    <a:pt x="398" y="1529"/>
                    <a:pt x="352" y="1502"/>
                    <a:pt x="340" y="1457"/>
                  </a:cubicBezTo>
                  <a:lnTo>
                    <a:pt x="12" y="175"/>
                  </a:lnTo>
                  <a:close/>
                </a:path>
              </a:pathLst>
            </a:custGeom>
            <a:solidFill>
              <a:srgbClr val="E9462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88" name="Freeform 14"/>
            <p:cNvSpPr/>
            <p:nvPr/>
          </p:nvSpPr>
          <p:spPr bwMode="auto">
            <a:xfrm>
              <a:off x="8419869" y="3562040"/>
              <a:ext cx="242762" cy="242762"/>
            </a:xfrm>
            <a:custGeom>
              <a:avLst/>
              <a:gdLst>
                <a:gd name="T0" fmla="*/ 104 w 126"/>
                <a:gd name="T1" fmla="*/ 23 h 126"/>
                <a:gd name="T2" fmla="*/ 23 w 126"/>
                <a:gd name="T3" fmla="*/ 22 h 126"/>
                <a:gd name="T4" fmla="*/ 22 w 126"/>
                <a:gd name="T5" fmla="*/ 103 h 126"/>
                <a:gd name="T6" fmla="*/ 103 w 126"/>
                <a:gd name="T7" fmla="*/ 104 h 126"/>
                <a:gd name="T8" fmla="*/ 104 w 126"/>
                <a:gd name="T9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04" y="23"/>
                  </a:moveTo>
                  <a:cubicBezTo>
                    <a:pt x="82" y="1"/>
                    <a:pt x="45" y="0"/>
                    <a:pt x="23" y="22"/>
                  </a:cubicBezTo>
                  <a:cubicBezTo>
                    <a:pt x="0" y="44"/>
                    <a:pt x="0" y="81"/>
                    <a:pt x="22" y="103"/>
                  </a:cubicBezTo>
                  <a:cubicBezTo>
                    <a:pt x="44" y="126"/>
                    <a:pt x="80" y="126"/>
                    <a:pt x="103" y="104"/>
                  </a:cubicBezTo>
                  <a:cubicBezTo>
                    <a:pt x="126" y="82"/>
                    <a:pt x="126" y="46"/>
                    <a:pt x="104" y="23"/>
                  </a:cubicBezTo>
                  <a:close/>
                </a:path>
              </a:pathLst>
            </a:custGeom>
            <a:solidFill>
              <a:srgbClr val="C129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89" name="Freeform 15"/>
            <p:cNvSpPr/>
            <p:nvPr/>
          </p:nvSpPr>
          <p:spPr bwMode="auto">
            <a:xfrm>
              <a:off x="8419869" y="3567742"/>
              <a:ext cx="146635" cy="231357"/>
            </a:xfrm>
            <a:custGeom>
              <a:avLst/>
              <a:gdLst>
                <a:gd name="T0" fmla="*/ 48 w 76"/>
                <a:gd name="T1" fmla="*/ 20 h 120"/>
                <a:gd name="T2" fmla="*/ 76 w 76"/>
                <a:gd name="T3" fmla="*/ 4 h 120"/>
                <a:gd name="T4" fmla="*/ 23 w 76"/>
                <a:gd name="T5" fmla="*/ 19 h 120"/>
                <a:gd name="T6" fmla="*/ 22 w 76"/>
                <a:gd name="T7" fmla="*/ 100 h 120"/>
                <a:gd name="T8" fmla="*/ 75 w 76"/>
                <a:gd name="T9" fmla="*/ 116 h 120"/>
                <a:gd name="T10" fmla="*/ 47 w 76"/>
                <a:gd name="T11" fmla="*/ 100 h 120"/>
                <a:gd name="T12" fmla="*/ 48 w 76"/>
                <a:gd name="T1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0">
                  <a:moveTo>
                    <a:pt x="48" y="20"/>
                  </a:moveTo>
                  <a:cubicBezTo>
                    <a:pt x="56" y="12"/>
                    <a:pt x="66" y="7"/>
                    <a:pt x="76" y="4"/>
                  </a:cubicBezTo>
                  <a:cubicBezTo>
                    <a:pt x="58" y="0"/>
                    <a:pt x="37" y="5"/>
                    <a:pt x="23" y="19"/>
                  </a:cubicBezTo>
                  <a:cubicBezTo>
                    <a:pt x="0" y="41"/>
                    <a:pt x="0" y="78"/>
                    <a:pt x="22" y="100"/>
                  </a:cubicBezTo>
                  <a:cubicBezTo>
                    <a:pt x="36" y="115"/>
                    <a:pt x="56" y="120"/>
                    <a:pt x="75" y="116"/>
                  </a:cubicBezTo>
                  <a:cubicBezTo>
                    <a:pt x="65" y="114"/>
                    <a:pt x="55" y="109"/>
                    <a:pt x="47" y="100"/>
                  </a:cubicBezTo>
                  <a:cubicBezTo>
                    <a:pt x="25" y="78"/>
                    <a:pt x="25" y="42"/>
                    <a:pt x="48" y="20"/>
                  </a:cubicBezTo>
                  <a:close/>
                </a:path>
              </a:pathLst>
            </a:custGeom>
            <a:solidFill>
              <a:srgbClr val="1335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90" name="Freeform 16"/>
            <p:cNvSpPr/>
            <p:nvPr/>
          </p:nvSpPr>
          <p:spPr bwMode="auto">
            <a:xfrm>
              <a:off x="8643895" y="3047189"/>
              <a:ext cx="2285876" cy="2699712"/>
            </a:xfrm>
            <a:custGeom>
              <a:avLst/>
              <a:gdLst>
                <a:gd name="T0" fmla="*/ 28 w 1187"/>
                <a:gd name="T1" fmla="*/ 296 h 1401"/>
                <a:gd name="T2" fmla="*/ 47 w 1187"/>
                <a:gd name="T3" fmla="*/ 180 h 1401"/>
                <a:gd name="T4" fmla="*/ 250 w 1187"/>
                <a:gd name="T5" fmla="*/ 28 h 1401"/>
                <a:gd name="T6" fmla="*/ 367 w 1187"/>
                <a:gd name="T7" fmla="*/ 43 h 1401"/>
                <a:gd name="T8" fmla="*/ 1159 w 1187"/>
                <a:gd name="T9" fmla="*/ 1103 h 1401"/>
                <a:gd name="T10" fmla="*/ 1142 w 1187"/>
                <a:gd name="T11" fmla="*/ 1221 h 1401"/>
                <a:gd name="T12" fmla="*/ 939 w 1187"/>
                <a:gd name="T13" fmla="*/ 1373 h 1401"/>
                <a:gd name="T14" fmla="*/ 821 w 1187"/>
                <a:gd name="T15" fmla="*/ 1356 h 1401"/>
                <a:gd name="T16" fmla="*/ 28 w 1187"/>
                <a:gd name="T17" fmla="*/ 296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7" h="1401">
                  <a:moveTo>
                    <a:pt x="28" y="296"/>
                  </a:moveTo>
                  <a:cubicBezTo>
                    <a:pt x="0" y="259"/>
                    <a:pt x="10" y="208"/>
                    <a:pt x="47" y="180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87" y="0"/>
                    <a:pt x="339" y="6"/>
                    <a:pt x="367" y="43"/>
                  </a:cubicBezTo>
                  <a:cubicBezTo>
                    <a:pt x="1159" y="1103"/>
                    <a:pt x="1159" y="1103"/>
                    <a:pt x="1159" y="1103"/>
                  </a:cubicBezTo>
                  <a:cubicBezTo>
                    <a:pt x="1187" y="1140"/>
                    <a:pt x="1179" y="1193"/>
                    <a:pt x="1142" y="1221"/>
                  </a:cubicBezTo>
                  <a:cubicBezTo>
                    <a:pt x="939" y="1373"/>
                    <a:pt x="939" y="1373"/>
                    <a:pt x="939" y="1373"/>
                  </a:cubicBezTo>
                  <a:cubicBezTo>
                    <a:pt x="902" y="1401"/>
                    <a:pt x="848" y="1393"/>
                    <a:pt x="821" y="1356"/>
                  </a:cubicBezTo>
                  <a:lnTo>
                    <a:pt x="28" y="296"/>
                  </a:lnTo>
                  <a:close/>
                </a:path>
              </a:pathLst>
            </a:custGeom>
            <a:solidFill>
              <a:srgbClr val="E9462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91" name="Freeform 17"/>
            <p:cNvSpPr/>
            <p:nvPr/>
          </p:nvSpPr>
          <p:spPr bwMode="auto">
            <a:xfrm>
              <a:off x="8893989" y="3324980"/>
              <a:ext cx="250094" cy="250909"/>
            </a:xfrm>
            <a:custGeom>
              <a:avLst/>
              <a:gdLst>
                <a:gd name="T0" fmla="*/ 87 w 130"/>
                <a:gd name="T1" fmla="*/ 12 h 130"/>
                <a:gd name="T2" fmla="*/ 12 w 130"/>
                <a:gd name="T3" fmla="*/ 42 h 130"/>
                <a:gd name="T4" fmla="*/ 42 w 130"/>
                <a:gd name="T5" fmla="*/ 118 h 130"/>
                <a:gd name="T6" fmla="*/ 117 w 130"/>
                <a:gd name="T7" fmla="*/ 88 h 130"/>
                <a:gd name="T8" fmla="*/ 87 w 130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0">
                  <a:moveTo>
                    <a:pt x="87" y="12"/>
                  </a:moveTo>
                  <a:cubicBezTo>
                    <a:pt x="58" y="0"/>
                    <a:pt x="24" y="13"/>
                    <a:pt x="12" y="42"/>
                  </a:cubicBezTo>
                  <a:cubicBezTo>
                    <a:pt x="0" y="71"/>
                    <a:pt x="13" y="105"/>
                    <a:pt x="42" y="118"/>
                  </a:cubicBezTo>
                  <a:cubicBezTo>
                    <a:pt x="71" y="130"/>
                    <a:pt x="105" y="117"/>
                    <a:pt x="117" y="88"/>
                  </a:cubicBezTo>
                  <a:cubicBezTo>
                    <a:pt x="130" y="58"/>
                    <a:pt x="116" y="25"/>
                    <a:pt x="87" y="12"/>
                  </a:cubicBezTo>
                  <a:close/>
                </a:path>
              </a:pathLst>
            </a:custGeom>
            <a:solidFill>
              <a:srgbClr val="C129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92" name="Freeform 18"/>
            <p:cNvSpPr/>
            <p:nvPr/>
          </p:nvSpPr>
          <p:spPr bwMode="auto">
            <a:xfrm>
              <a:off x="8893989" y="3342087"/>
              <a:ext cx="186552" cy="225655"/>
            </a:xfrm>
            <a:custGeom>
              <a:avLst/>
              <a:gdLst>
                <a:gd name="T0" fmla="*/ 35 w 97"/>
                <a:gd name="T1" fmla="*/ 24 h 117"/>
                <a:gd name="T2" fmla="*/ 55 w 97"/>
                <a:gd name="T3" fmla="*/ 0 h 117"/>
                <a:gd name="T4" fmla="*/ 12 w 97"/>
                <a:gd name="T5" fmla="*/ 33 h 117"/>
                <a:gd name="T6" fmla="*/ 42 w 97"/>
                <a:gd name="T7" fmla="*/ 109 h 117"/>
                <a:gd name="T8" fmla="*/ 97 w 97"/>
                <a:gd name="T9" fmla="*/ 103 h 117"/>
                <a:gd name="T10" fmla="*/ 65 w 97"/>
                <a:gd name="T11" fmla="*/ 99 h 117"/>
                <a:gd name="T12" fmla="*/ 35 w 97"/>
                <a:gd name="T13" fmla="*/ 2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17">
                  <a:moveTo>
                    <a:pt x="35" y="24"/>
                  </a:moveTo>
                  <a:cubicBezTo>
                    <a:pt x="40" y="14"/>
                    <a:pt x="47" y="5"/>
                    <a:pt x="55" y="0"/>
                  </a:cubicBezTo>
                  <a:cubicBezTo>
                    <a:pt x="37" y="3"/>
                    <a:pt x="20" y="15"/>
                    <a:pt x="12" y="33"/>
                  </a:cubicBezTo>
                  <a:cubicBezTo>
                    <a:pt x="0" y="62"/>
                    <a:pt x="13" y="96"/>
                    <a:pt x="42" y="109"/>
                  </a:cubicBezTo>
                  <a:cubicBezTo>
                    <a:pt x="61" y="117"/>
                    <a:pt x="81" y="114"/>
                    <a:pt x="97" y="103"/>
                  </a:cubicBezTo>
                  <a:cubicBezTo>
                    <a:pt x="87" y="105"/>
                    <a:pt x="76" y="104"/>
                    <a:pt x="65" y="99"/>
                  </a:cubicBezTo>
                  <a:cubicBezTo>
                    <a:pt x="36" y="87"/>
                    <a:pt x="23" y="53"/>
                    <a:pt x="35" y="24"/>
                  </a:cubicBezTo>
                  <a:close/>
                </a:path>
              </a:pathLst>
            </a:custGeom>
            <a:solidFill>
              <a:srgbClr val="1335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93" name="Freeform 19"/>
            <p:cNvSpPr/>
            <p:nvPr/>
          </p:nvSpPr>
          <p:spPr bwMode="auto">
            <a:xfrm>
              <a:off x="7936788" y="2837826"/>
              <a:ext cx="132786" cy="801604"/>
            </a:xfrm>
            <a:custGeom>
              <a:avLst/>
              <a:gdLst>
                <a:gd name="T0" fmla="*/ 45 w 69"/>
                <a:gd name="T1" fmla="*/ 416 h 416"/>
                <a:gd name="T2" fmla="*/ 31 w 69"/>
                <a:gd name="T3" fmla="*/ 410 h 416"/>
                <a:gd name="T4" fmla="*/ 9 w 69"/>
                <a:gd name="T5" fmla="*/ 306 h 416"/>
                <a:gd name="T6" fmla="*/ 6 w 69"/>
                <a:gd name="T7" fmla="*/ 207 h 416"/>
                <a:gd name="T8" fmla="*/ 32 w 69"/>
                <a:gd name="T9" fmla="*/ 4 h 416"/>
                <a:gd name="T10" fmla="*/ 57 w 69"/>
                <a:gd name="T11" fmla="*/ 6 h 416"/>
                <a:gd name="T12" fmla="*/ 69 w 69"/>
                <a:gd name="T13" fmla="*/ 33 h 416"/>
                <a:gd name="T14" fmla="*/ 63 w 69"/>
                <a:gd name="T15" fmla="*/ 39 h 416"/>
                <a:gd name="T16" fmla="*/ 57 w 69"/>
                <a:gd name="T17" fmla="*/ 33 h 416"/>
                <a:gd name="T18" fmla="*/ 50 w 69"/>
                <a:gd name="T19" fmla="*/ 15 h 416"/>
                <a:gd name="T20" fmla="*/ 35 w 69"/>
                <a:gd name="T21" fmla="*/ 16 h 416"/>
                <a:gd name="T22" fmla="*/ 35 w 69"/>
                <a:gd name="T23" fmla="*/ 16 h 416"/>
                <a:gd name="T24" fmla="*/ 18 w 69"/>
                <a:gd name="T25" fmla="*/ 207 h 416"/>
                <a:gd name="T26" fmla="*/ 21 w 69"/>
                <a:gd name="T27" fmla="*/ 306 h 416"/>
                <a:gd name="T28" fmla="*/ 39 w 69"/>
                <a:gd name="T29" fmla="*/ 401 h 416"/>
                <a:gd name="T30" fmla="*/ 45 w 69"/>
                <a:gd name="T31" fmla="*/ 404 h 416"/>
                <a:gd name="T32" fmla="*/ 45 w 69"/>
                <a:gd name="T33" fmla="*/ 404 h 416"/>
                <a:gd name="T34" fmla="*/ 52 w 69"/>
                <a:gd name="T35" fmla="*/ 410 h 416"/>
                <a:gd name="T36" fmla="*/ 46 w 69"/>
                <a:gd name="T37" fmla="*/ 416 h 416"/>
                <a:gd name="T38" fmla="*/ 45 w 69"/>
                <a:gd name="T39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416">
                  <a:moveTo>
                    <a:pt x="45" y="416"/>
                  </a:moveTo>
                  <a:cubicBezTo>
                    <a:pt x="43" y="416"/>
                    <a:pt x="38" y="415"/>
                    <a:pt x="31" y="410"/>
                  </a:cubicBezTo>
                  <a:cubicBezTo>
                    <a:pt x="16" y="395"/>
                    <a:pt x="8" y="359"/>
                    <a:pt x="9" y="306"/>
                  </a:cubicBezTo>
                  <a:cubicBezTo>
                    <a:pt x="9" y="277"/>
                    <a:pt x="8" y="243"/>
                    <a:pt x="6" y="207"/>
                  </a:cubicBezTo>
                  <a:cubicBezTo>
                    <a:pt x="1" y="87"/>
                    <a:pt x="0" y="13"/>
                    <a:pt x="32" y="4"/>
                  </a:cubicBezTo>
                  <a:cubicBezTo>
                    <a:pt x="42" y="0"/>
                    <a:pt x="50" y="1"/>
                    <a:pt x="57" y="6"/>
                  </a:cubicBezTo>
                  <a:cubicBezTo>
                    <a:pt x="69" y="14"/>
                    <a:pt x="69" y="31"/>
                    <a:pt x="69" y="33"/>
                  </a:cubicBezTo>
                  <a:cubicBezTo>
                    <a:pt x="69" y="37"/>
                    <a:pt x="67" y="39"/>
                    <a:pt x="63" y="39"/>
                  </a:cubicBezTo>
                  <a:cubicBezTo>
                    <a:pt x="60" y="39"/>
                    <a:pt x="57" y="37"/>
                    <a:pt x="57" y="33"/>
                  </a:cubicBezTo>
                  <a:cubicBezTo>
                    <a:pt x="57" y="30"/>
                    <a:pt x="56" y="19"/>
                    <a:pt x="50" y="15"/>
                  </a:cubicBezTo>
                  <a:cubicBezTo>
                    <a:pt x="47" y="13"/>
                    <a:pt x="42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1" y="22"/>
                    <a:pt x="15" y="125"/>
                    <a:pt x="18" y="207"/>
                  </a:cubicBezTo>
                  <a:cubicBezTo>
                    <a:pt x="20" y="243"/>
                    <a:pt x="21" y="277"/>
                    <a:pt x="21" y="306"/>
                  </a:cubicBezTo>
                  <a:cubicBezTo>
                    <a:pt x="20" y="372"/>
                    <a:pt x="32" y="394"/>
                    <a:pt x="39" y="401"/>
                  </a:cubicBezTo>
                  <a:cubicBezTo>
                    <a:pt x="43" y="404"/>
                    <a:pt x="45" y="404"/>
                    <a:pt x="45" y="404"/>
                  </a:cubicBezTo>
                  <a:cubicBezTo>
                    <a:pt x="45" y="404"/>
                    <a:pt x="45" y="404"/>
                    <a:pt x="45" y="404"/>
                  </a:cubicBezTo>
                  <a:cubicBezTo>
                    <a:pt x="49" y="404"/>
                    <a:pt x="51" y="406"/>
                    <a:pt x="52" y="410"/>
                  </a:cubicBezTo>
                  <a:cubicBezTo>
                    <a:pt x="52" y="413"/>
                    <a:pt x="49" y="416"/>
                    <a:pt x="46" y="416"/>
                  </a:cubicBezTo>
                  <a:cubicBezTo>
                    <a:pt x="46" y="416"/>
                    <a:pt x="46" y="416"/>
                    <a:pt x="45" y="41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94" name="Freeform 20"/>
            <p:cNvSpPr/>
            <p:nvPr/>
          </p:nvSpPr>
          <p:spPr bwMode="auto">
            <a:xfrm>
              <a:off x="8058169" y="3034154"/>
              <a:ext cx="53766" cy="470046"/>
            </a:xfrm>
            <a:custGeom>
              <a:avLst/>
              <a:gdLst>
                <a:gd name="T0" fmla="*/ 12 w 28"/>
                <a:gd name="T1" fmla="*/ 244 h 244"/>
                <a:gd name="T2" fmla="*/ 11 w 28"/>
                <a:gd name="T3" fmla="*/ 244 h 244"/>
                <a:gd name="T4" fmla="*/ 6 w 28"/>
                <a:gd name="T5" fmla="*/ 237 h 244"/>
                <a:gd name="T6" fmla="*/ 1 w 28"/>
                <a:gd name="T7" fmla="*/ 7 h 244"/>
                <a:gd name="T8" fmla="*/ 6 w 28"/>
                <a:gd name="T9" fmla="*/ 0 h 244"/>
                <a:gd name="T10" fmla="*/ 13 w 28"/>
                <a:gd name="T11" fmla="*/ 5 h 244"/>
                <a:gd name="T12" fmla="*/ 18 w 28"/>
                <a:gd name="T13" fmla="*/ 239 h 244"/>
                <a:gd name="T14" fmla="*/ 12 w 28"/>
                <a:gd name="T1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44">
                  <a:moveTo>
                    <a:pt x="12" y="244"/>
                  </a:moveTo>
                  <a:cubicBezTo>
                    <a:pt x="11" y="244"/>
                    <a:pt x="11" y="244"/>
                    <a:pt x="11" y="244"/>
                  </a:cubicBezTo>
                  <a:cubicBezTo>
                    <a:pt x="8" y="244"/>
                    <a:pt x="5" y="241"/>
                    <a:pt x="6" y="237"/>
                  </a:cubicBezTo>
                  <a:cubicBezTo>
                    <a:pt x="16" y="161"/>
                    <a:pt x="1" y="8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13" y="12"/>
                    <a:pt x="28" y="161"/>
                    <a:pt x="18" y="239"/>
                  </a:cubicBezTo>
                  <a:cubicBezTo>
                    <a:pt x="17" y="242"/>
                    <a:pt x="15" y="244"/>
                    <a:pt x="12" y="24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95" name="Freeform 21"/>
            <p:cNvSpPr/>
            <p:nvPr/>
          </p:nvSpPr>
          <p:spPr bwMode="auto">
            <a:xfrm>
              <a:off x="8050023" y="2785689"/>
              <a:ext cx="468417" cy="834190"/>
            </a:xfrm>
            <a:custGeom>
              <a:avLst/>
              <a:gdLst>
                <a:gd name="T0" fmla="*/ 238 w 243"/>
                <a:gd name="T1" fmla="*/ 431 h 433"/>
                <a:gd name="T2" fmla="*/ 222 w 243"/>
                <a:gd name="T3" fmla="*/ 430 h 433"/>
                <a:gd name="T4" fmla="*/ 151 w 243"/>
                <a:gd name="T5" fmla="*/ 333 h 433"/>
                <a:gd name="T6" fmla="*/ 100 w 243"/>
                <a:gd name="T7" fmla="*/ 232 h 433"/>
                <a:gd name="T8" fmla="*/ 23 w 243"/>
                <a:gd name="T9" fmla="*/ 11 h 433"/>
                <a:gd name="T10" fmla="*/ 47 w 243"/>
                <a:gd name="T11" fmla="*/ 1 h 433"/>
                <a:gd name="T12" fmla="*/ 72 w 243"/>
                <a:gd name="T13" fmla="*/ 25 h 433"/>
                <a:gd name="T14" fmla="*/ 69 w 243"/>
                <a:gd name="T15" fmla="*/ 34 h 433"/>
                <a:gd name="T16" fmla="*/ 61 w 243"/>
                <a:gd name="T17" fmla="*/ 30 h 433"/>
                <a:gd name="T18" fmla="*/ 46 w 243"/>
                <a:gd name="T19" fmla="*/ 15 h 433"/>
                <a:gd name="T20" fmla="*/ 33 w 243"/>
                <a:gd name="T21" fmla="*/ 21 h 433"/>
                <a:gd name="T22" fmla="*/ 32 w 243"/>
                <a:gd name="T23" fmla="*/ 22 h 433"/>
                <a:gd name="T24" fmla="*/ 111 w 243"/>
                <a:gd name="T25" fmla="*/ 226 h 433"/>
                <a:gd name="T26" fmla="*/ 162 w 243"/>
                <a:gd name="T27" fmla="*/ 328 h 433"/>
                <a:gd name="T28" fmla="*/ 225 w 243"/>
                <a:gd name="T29" fmla="*/ 417 h 433"/>
                <a:gd name="T30" fmla="*/ 232 w 243"/>
                <a:gd name="T31" fmla="*/ 418 h 433"/>
                <a:gd name="T32" fmla="*/ 232 w 243"/>
                <a:gd name="T33" fmla="*/ 418 h 433"/>
                <a:gd name="T34" fmla="*/ 241 w 243"/>
                <a:gd name="T35" fmla="*/ 421 h 433"/>
                <a:gd name="T36" fmla="*/ 239 w 243"/>
                <a:gd name="T37" fmla="*/ 430 h 433"/>
                <a:gd name="T38" fmla="*/ 238 w 243"/>
                <a:gd name="T39" fmla="*/ 431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3" h="433">
                  <a:moveTo>
                    <a:pt x="238" y="431"/>
                  </a:moveTo>
                  <a:cubicBezTo>
                    <a:pt x="236" y="432"/>
                    <a:pt x="231" y="433"/>
                    <a:pt x="222" y="430"/>
                  </a:cubicBezTo>
                  <a:cubicBezTo>
                    <a:pt x="201" y="422"/>
                    <a:pt x="177" y="388"/>
                    <a:pt x="151" y="333"/>
                  </a:cubicBezTo>
                  <a:cubicBezTo>
                    <a:pt x="137" y="302"/>
                    <a:pt x="119" y="268"/>
                    <a:pt x="100" y="232"/>
                  </a:cubicBezTo>
                  <a:cubicBezTo>
                    <a:pt x="37" y="110"/>
                    <a:pt x="0" y="34"/>
                    <a:pt x="23" y="11"/>
                  </a:cubicBezTo>
                  <a:cubicBezTo>
                    <a:pt x="31" y="3"/>
                    <a:pt x="39" y="0"/>
                    <a:pt x="47" y="1"/>
                  </a:cubicBezTo>
                  <a:cubicBezTo>
                    <a:pt x="62" y="5"/>
                    <a:pt x="71" y="23"/>
                    <a:pt x="72" y="25"/>
                  </a:cubicBezTo>
                  <a:cubicBezTo>
                    <a:pt x="73" y="28"/>
                    <a:pt x="72" y="32"/>
                    <a:pt x="69" y="34"/>
                  </a:cubicBezTo>
                  <a:cubicBezTo>
                    <a:pt x="66" y="35"/>
                    <a:pt x="63" y="34"/>
                    <a:pt x="61" y="30"/>
                  </a:cubicBezTo>
                  <a:cubicBezTo>
                    <a:pt x="59" y="26"/>
                    <a:pt x="53" y="16"/>
                    <a:pt x="46" y="15"/>
                  </a:cubicBezTo>
                  <a:cubicBezTo>
                    <a:pt x="42" y="14"/>
                    <a:pt x="37" y="16"/>
                    <a:pt x="33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13" y="39"/>
                    <a:pt x="67" y="143"/>
                    <a:pt x="111" y="226"/>
                  </a:cubicBezTo>
                  <a:cubicBezTo>
                    <a:pt x="130" y="263"/>
                    <a:pt x="148" y="297"/>
                    <a:pt x="162" y="328"/>
                  </a:cubicBezTo>
                  <a:cubicBezTo>
                    <a:pt x="194" y="397"/>
                    <a:pt x="215" y="413"/>
                    <a:pt x="225" y="417"/>
                  </a:cubicBezTo>
                  <a:cubicBezTo>
                    <a:pt x="230" y="419"/>
                    <a:pt x="232" y="418"/>
                    <a:pt x="232" y="418"/>
                  </a:cubicBezTo>
                  <a:cubicBezTo>
                    <a:pt x="232" y="418"/>
                    <a:pt x="232" y="418"/>
                    <a:pt x="232" y="418"/>
                  </a:cubicBezTo>
                  <a:cubicBezTo>
                    <a:pt x="235" y="417"/>
                    <a:pt x="239" y="418"/>
                    <a:pt x="241" y="421"/>
                  </a:cubicBezTo>
                  <a:cubicBezTo>
                    <a:pt x="243" y="425"/>
                    <a:pt x="242" y="429"/>
                    <a:pt x="239" y="430"/>
                  </a:cubicBezTo>
                  <a:cubicBezTo>
                    <a:pt x="239" y="430"/>
                    <a:pt x="239" y="430"/>
                    <a:pt x="238" y="43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96" name="Freeform 22"/>
            <p:cNvSpPr/>
            <p:nvPr/>
          </p:nvSpPr>
          <p:spPr bwMode="auto">
            <a:xfrm>
              <a:off x="8503370" y="2972242"/>
              <a:ext cx="265572" cy="509149"/>
            </a:xfrm>
            <a:custGeom>
              <a:avLst/>
              <a:gdLst>
                <a:gd name="T0" fmla="*/ 134 w 138"/>
                <a:gd name="T1" fmla="*/ 263 h 264"/>
                <a:gd name="T2" fmla="*/ 133 w 138"/>
                <a:gd name="T3" fmla="*/ 263 h 264"/>
                <a:gd name="T4" fmla="*/ 125 w 138"/>
                <a:gd name="T5" fmla="*/ 258 h 264"/>
                <a:gd name="T6" fmla="*/ 2 w 138"/>
                <a:gd name="T7" fmla="*/ 11 h 264"/>
                <a:gd name="T8" fmla="*/ 3 w 138"/>
                <a:gd name="T9" fmla="*/ 1 h 264"/>
                <a:gd name="T10" fmla="*/ 12 w 138"/>
                <a:gd name="T11" fmla="*/ 4 h 264"/>
                <a:gd name="T12" fmla="*/ 136 w 138"/>
                <a:gd name="T13" fmla="*/ 254 h 264"/>
                <a:gd name="T14" fmla="*/ 134 w 138"/>
                <a:gd name="T15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64">
                  <a:moveTo>
                    <a:pt x="134" y="263"/>
                  </a:moveTo>
                  <a:cubicBezTo>
                    <a:pt x="133" y="263"/>
                    <a:pt x="133" y="263"/>
                    <a:pt x="133" y="263"/>
                  </a:cubicBezTo>
                  <a:cubicBezTo>
                    <a:pt x="130" y="264"/>
                    <a:pt x="126" y="262"/>
                    <a:pt x="125" y="258"/>
                  </a:cubicBezTo>
                  <a:cubicBezTo>
                    <a:pt x="94" y="171"/>
                    <a:pt x="3" y="12"/>
                    <a:pt x="2" y="11"/>
                  </a:cubicBezTo>
                  <a:cubicBezTo>
                    <a:pt x="0" y="7"/>
                    <a:pt x="0" y="3"/>
                    <a:pt x="3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6" y="11"/>
                    <a:pt x="105" y="166"/>
                    <a:pt x="136" y="254"/>
                  </a:cubicBezTo>
                  <a:cubicBezTo>
                    <a:pt x="138" y="258"/>
                    <a:pt x="136" y="261"/>
                    <a:pt x="134" y="26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97" name="Freeform 23"/>
            <p:cNvSpPr/>
            <p:nvPr/>
          </p:nvSpPr>
          <p:spPr bwMode="auto">
            <a:xfrm>
              <a:off x="8133116" y="2670011"/>
              <a:ext cx="859444" cy="745394"/>
            </a:xfrm>
            <a:custGeom>
              <a:avLst/>
              <a:gdLst>
                <a:gd name="T0" fmla="*/ 444 w 446"/>
                <a:gd name="T1" fmla="*/ 382 h 387"/>
                <a:gd name="T2" fmla="*/ 428 w 446"/>
                <a:gd name="T3" fmla="*/ 386 h 387"/>
                <a:gd name="T4" fmla="*/ 306 w 446"/>
                <a:gd name="T5" fmla="*/ 310 h 387"/>
                <a:gd name="T6" fmla="*/ 204 w 446"/>
                <a:gd name="T7" fmla="*/ 222 h 387"/>
                <a:gd name="T8" fmla="*/ 12 w 446"/>
                <a:gd name="T9" fmla="*/ 19 h 387"/>
                <a:gd name="T10" fmla="*/ 30 w 446"/>
                <a:gd name="T11" fmla="*/ 1 h 387"/>
                <a:gd name="T12" fmla="*/ 67 w 446"/>
                <a:gd name="T13" fmla="*/ 17 h 387"/>
                <a:gd name="T14" fmla="*/ 69 w 446"/>
                <a:gd name="T15" fmla="*/ 27 h 387"/>
                <a:gd name="T16" fmla="*/ 59 w 446"/>
                <a:gd name="T17" fmla="*/ 26 h 387"/>
                <a:gd name="T18" fmla="*/ 36 w 446"/>
                <a:gd name="T19" fmla="*/ 15 h 387"/>
                <a:gd name="T20" fmla="*/ 26 w 446"/>
                <a:gd name="T21" fmla="*/ 27 h 387"/>
                <a:gd name="T22" fmla="*/ 26 w 446"/>
                <a:gd name="T23" fmla="*/ 27 h 387"/>
                <a:gd name="T24" fmla="*/ 211 w 446"/>
                <a:gd name="T25" fmla="*/ 213 h 387"/>
                <a:gd name="T26" fmla="*/ 315 w 446"/>
                <a:gd name="T27" fmla="*/ 301 h 387"/>
                <a:gd name="T28" fmla="*/ 424 w 446"/>
                <a:gd name="T29" fmla="*/ 372 h 387"/>
                <a:gd name="T30" fmla="*/ 431 w 446"/>
                <a:gd name="T31" fmla="*/ 371 h 387"/>
                <a:gd name="T32" fmla="*/ 431 w 446"/>
                <a:gd name="T33" fmla="*/ 371 h 387"/>
                <a:gd name="T34" fmla="*/ 441 w 446"/>
                <a:gd name="T35" fmla="*/ 371 h 387"/>
                <a:gd name="T36" fmla="*/ 444 w 446"/>
                <a:gd name="T37" fmla="*/ 381 h 387"/>
                <a:gd name="T38" fmla="*/ 444 w 446"/>
                <a:gd name="T39" fmla="*/ 38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6" h="387">
                  <a:moveTo>
                    <a:pt x="444" y="382"/>
                  </a:moveTo>
                  <a:cubicBezTo>
                    <a:pt x="442" y="383"/>
                    <a:pt x="438" y="387"/>
                    <a:pt x="428" y="386"/>
                  </a:cubicBezTo>
                  <a:cubicBezTo>
                    <a:pt x="403" y="385"/>
                    <a:pt x="361" y="358"/>
                    <a:pt x="306" y="310"/>
                  </a:cubicBezTo>
                  <a:cubicBezTo>
                    <a:pt x="277" y="283"/>
                    <a:pt x="241" y="254"/>
                    <a:pt x="204" y="222"/>
                  </a:cubicBezTo>
                  <a:cubicBezTo>
                    <a:pt x="77" y="117"/>
                    <a:pt x="0" y="51"/>
                    <a:pt x="12" y="19"/>
                  </a:cubicBezTo>
                  <a:cubicBezTo>
                    <a:pt x="15" y="8"/>
                    <a:pt x="21" y="2"/>
                    <a:pt x="30" y="1"/>
                  </a:cubicBezTo>
                  <a:cubicBezTo>
                    <a:pt x="47" y="0"/>
                    <a:pt x="65" y="16"/>
                    <a:pt x="67" y="17"/>
                  </a:cubicBezTo>
                  <a:cubicBezTo>
                    <a:pt x="70" y="20"/>
                    <a:pt x="71" y="25"/>
                    <a:pt x="69" y="27"/>
                  </a:cubicBezTo>
                  <a:cubicBezTo>
                    <a:pt x="67" y="30"/>
                    <a:pt x="62" y="29"/>
                    <a:pt x="59" y="26"/>
                  </a:cubicBezTo>
                  <a:cubicBezTo>
                    <a:pt x="55" y="23"/>
                    <a:pt x="44" y="15"/>
                    <a:pt x="36" y="15"/>
                  </a:cubicBezTo>
                  <a:cubicBezTo>
                    <a:pt x="31" y="16"/>
                    <a:pt x="28" y="20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17" y="51"/>
                    <a:pt x="124" y="141"/>
                    <a:pt x="211" y="213"/>
                  </a:cubicBezTo>
                  <a:cubicBezTo>
                    <a:pt x="249" y="244"/>
                    <a:pt x="285" y="274"/>
                    <a:pt x="315" y="301"/>
                  </a:cubicBezTo>
                  <a:cubicBezTo>
                    <a:pt x="382" y="361"/>
                    <a:pt x="412" y="372"/>
                    <a:pt x="424" y="372"/>
                  </a:cubicBezTo>
                  <a:cubicBezTo>
                    <a:pt x="429" y="373"/>
                    <a:pt x="431" y="371"/>
                    <a:pt x="431" y="371"/>
                  </a:cubicBezTo>
                  <a:cubicBezTo>
                    <a:pt x="431" y="371"/>
                    <a:pt x="431" y="371"/>
                    <a:pt x="431" y="371"/>
                  </a:cubicBezTo>
                  <a:cubicBezTo>
                    <a:pt x="433" y="368"/>
                    <a:pt x="438" y="368"/>
                    <a:pt x="441" y="371"/>
                  </a:cubicBezTo>
                  <a:cubicBezTo>
                    <a:pt x="445" y="374"/>
                    <a:pt x="446" y="378"/>
                    <a:pt x="444" y="381"/>
                  </a:cubicBezTo>
                  <a:cubicBezTo>
                    <a:pt x="444" y="381"/>
                    <a:pt x="444" y="381"/>
                    <a:pt x="444" y="38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98" name="Freeform 24"/>
            <p:cNvSpPr/>
            <p:nvPr/>
          </p:nvSpPr>
          <p:spPr bwMode="auto">
            <a:xfrm>
              <a:off x="8354698" y="2791392"/>
              <a:ext cx="549066" cy="468417"/>
            </a:xfrm>
            <a:custGeom>
              <a:avLst/>
              <a:gdLst>
                <a:gd name="T0" fmla="*/ 283 w 285"/>
                <a:gd name="T1" fmla="*/ 241 h 243"/>
                <a:gd name="T2" fmla="*/ 283 w 285"/>
                <a:gd name="T3" fmla="*/ 241 h 243"/>
                <a:gd name="T4" fmla="*/ 272 w 285"/>
                <a:gd name="T5" fmla="*/ 238 h 243"/>
                <a:gd name="T6" fmla="*/ 6 w 285"/>
                <a:gd name="T7" fmla="*/ 14 h 243"/>
                <a:gd name="T8" fmla="*/ 2 w 285"/>
                <a:gd name="T9" fmla="*/ 3 h 243"/>
                <a:gd name="T10" fmla="*/ 13 w 285"/>
                <a:gd name="T11" fmla="*/ 3 h 243"/>
                <a:gd name="T12" fmla="*/ 281 w 285"/>
                <a:gd name="T13" fmla="*/ 231 h 243"/>
                <a:gd name="T14" fmla="*/ 283 w 285"/>
                <a:gd name="T15" fmla="*/ 24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243">
                  <a:moveTo>
                    <a:pt x="283" y="241"/>
                  </a:moveTo>
                  <a:cubicBezTo>
                    <a:pt x="283" y="241"/>
                    <a:pt x="283" y="241"/>
                    <a:pt x="283" y="241"/>
                  </a:cubicBezTo>
                  <a:cubicBezTo>
                    <a:pt x="280" y="243"/>
                    <a:pt x="275" y="242"/>
                    <a:pt x="272" y="238"/>
                  </a:cubicBezTo>
                  <a:cubicBezTo>
                    <a:pt x="191" y="155"/>
                    <a:pt x="8" y="15"/>
                    <a:pt x="6" y="14"/>
                  </a:cubicBezTo>
                  <a:cubicBezTo>
                    <a:pt x="2" y="11"/>
                    <a:pt x="0" y="6"/>
                    <a:pt x="2" y="3"/>
                  </a:cubicBezTo>
                  <a:cubicBezTo>
                    <a:pt x="4" y="0"/>
                    <a:pt x="9" y="0"/>
                    <a:pt x="13" y="3"/>
                  </a:cubicBezTo>
                  <a:cubicBezTo>
                    <a:pt x="20" y="9"/>
                    <a:pt x="199" y="146"/>
                    <a:pt x="281" y="231"/>
                  </a:cubicBezTo>
                  <a:cubicBezTo>
                    <a:pt x="285" y="234"/>
                    <a:pt x="285" y="238"/>
                    <a:pt x="283" y="24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799" name="TextBox 27"/>
            <p:cNvSpPr txBox="1"/>
            <p:nvPr/>
          </p:nvSpPr>
          <p:spPr>
            <a:xfrm>
              <a:off x="5701962" y="2046917"/>
              <a:ext cx="18815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PASSWORD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800" name="TextBox 28"/>
            <p:cNvSpPr txBox="1"/>
            <p:nvPr/>
          </p:nvSpPr>
          <p:spPr>
            <a:xfrm rot="16685089">
              <a:off x="7427822" y="4915412"/>
              <a:ext cx="1122679" cy="701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3600" b="1">
                  <a:solidFill>
                    <a:schemeClr val="bg1"/>
                  </a:solidFill>
                  <a:latin typeface="Agency FB" panose="020B0503020202020204" pitchFamily="34" charset="0"/>
                </a:rPr>
                <a:t>IDEA</a:t>
              </a:r>
              <a:endParaRPr lang="en-US" sz="3600" b="1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801" name="TextBox 29"/>
            <p:cNvSpPr txBox="1"/>
            <p:nvPr/>
          </p:nvSpPr>
          <p:spPr>
            <a:xfrm rot="4520413">
              <a:off x="8359760" y="4865126"/>
              <a:ext cx="1516380" cy="485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400" b="1">
                  <a:solidFill>
                    <a:schemeClr val="bg1"/>
                  </a:solidFill>
                  <a:latin typeface="Agency FB" panose="020B0503020202020204" pitchFamily="34" charset="0"/>
                </a:rPr>
                <a:t>PLANNING</a:t>
              </a:r>
              <a:endParaRPr lang="en-US" sz="2400" b="1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48802" name="TextBox 31"/>
            <p:cNvSpPr txBox="1"/>
            <p:nvPr/>
          </p:nvSpPr>
          <p:spPr>
            <a:xfrm rot="3201610">
              <a:off x="9129375" y="4292185"/>
              <a:ext cx="1948179" cy="485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400" b="1">
                  <a:solidFill>
                    <a:schemeClr val="bg1"/>
                  </a:solidFill>
                  <a:latin typeface="Agency FB" panose="020B0503020202020204" pitchFamily="34" charset="0"/>
                </a:rPr>
                <a:t>REALIZATION</a:t>
              </a:r>
              <a:endParaRPr lang="en-US" sz="2400" b="1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17" name="原创设计师QQ598969553      _9"/>
          <p:cNvGrpSpPr/>
          <p:nvPr/>
        </p:nvGrpSpPr>
        <p:grpSpPr>
          <a:xfrm>
            <a:off x="1353929" y="1683679"/>
            <a:ext cx="755703" cy="755703"/>
            <a:chOff x="1090404" y="5007269"/>
            <a:chExt cx="755703" cy="755703"/>
          </a:xfrm>
        </p:grpSpPr>
        <p:sp>
          <p:nvSpPr>
            <p:cNvPr id="1048807" name="Oval 35"/>
            <p:cNvSpPr/>
            <p:nvPr/>
          </p:nvSpPr>
          <p:spPr>
            <a:xfrm>
              <a:off x="1090404" y="5007269"/>
              <a:ext cx="755703" cy="75570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808" name="Freeform 44"/>
            <p:cNvSpPr>
              <a:spLocks noEditPoints="1"/>
            </p:cNvSpPr>
            <p:nvPr/>
          </p:nvSpPr>
          <p:spPr bwMode="auto">
            <a:xfrm>
              <a:off x="1272655" y="5228639"/>
              <a:ext cx="391200" cy="312961"/>
            </a:xfrm>
            <a:custGeom>
              <a:avLst/>
              <a:gdLst>
                <a:gd name="T0" fmla="*/ 0 w 205"/>
                <a:gd name="T1" fmla="*/ 24 h 164"/>
                <a:gd name="T2" fmla="*/ 22 w 205"/>
                <a:gd name="T3" fmla="*/ 24 h 164"/>
                <a:gd name="T4" fmla="*/ 28 w 205"/>
                <a:gd name="T5" fmla="*/ 0 h 164"/>
                <a:gd name="T6" fmla="*/ 52 w 205"/>
                <a:gd name="T7" fmla="*/ 0 h 164"/>
                <a:gd name="T8" fmla="*/ 61 w 205"/>
                <a:gd name="T9" fmla="*/ 24 h 164"/>
                <a:gd name="T10" fmla="*/ 143 w 205"/>
                <a:gd name="T11" fmla="*/ 24 h 164"/>
                <a:gd name="T12" fmla="*/ 151 w 205"/>
                <a:gd name="T13" fmla="*/ 0 h 164"/>
                <a:gd name="T14" fmla="*/ 175 w 205"/>
                <a:gd name="T15" fmla="*/ 0 h 164"/>
                <a:gd name="T16" fmla="*/ 184 w 205"/>
                <a:gd name="T17" fmla="*/ 24 h 164"/>
                <a:gd name="T18" fmla="*/ 203 w 205"/>
                <a:gd name="T19" fmla="*/ 24 h 164"/>
                <a:gd name="T20" fmla="*/ 203 w 205"/>
                <a:gd name="T21" fmla="*/ 54 h 164"/>
                <a:gd name="T22" fmla="*/ 0 w 205"/>
                <a:gd name="T23" fmla="*/ 54 h 164"/>
                <a:gd name="T24" fmla="*/ 0 w 205"/>
                <a:gd name="T25" fmla="*/ 24 h 164"/>
                <a:gd name="T26" fmla="*/ 0 w 205"/>
                <a:gd name="T27" fmla="*/ 24 h 164"/>
                <a:gd name="T28" fmla="*/ 80 w 205"/>
                <a:gd name="T29" fmla="*/ 74 h 164"/>
                <a:gd name="T30" fmla="*/ 123 w 205"/>
                <a:gd name="T31" fmla="*/ 74 h 164"/>
                <a:gd name="T32" fmla="*/ 110 w 205"/>
                <a:gd name="T33" fmla="*/ 108 h 164"/>
                <a:gd name="T34" fmla="*/ 132 w 205"/>
                <a:gd name="T35" fmla="*/ 108 h 164"/>
                <a:gd name="T36" fmla="*/ 91 w 205"/>
                <a:gd name="T37" fmla="*/ 149 h 164"/>
                <a:gd name="T38" fmla="*/ 97 w 205"/>
                <a:gd name="T39" fmla="*/ 128 h 164"/>
                <a:gd name="T40" fmla="*/ 76 w 205"/>
                <a:gd name="T41" fmla="*/ 115 h 164"/>
                <a:gd name="T42" fmla="*/ 80 w 205"/>
                <a:gd name="T43" fmla="*/ 74 h 164"/>
                <a:gd name="T44" fmla="*/ 80 w 205"/>
                <a:gd name="T45" fmla="*/ 74 h 164"/>
                <a:gd name="T46" fmla="*/ 0 w 205"/>
                <a:gd name="T47" fmla="*/ 138 h 164"/>
                <a:gd name="T48" fmla="*/ 0 w 205"/>
                <a:gd name="T49" fmla="*/ 164 h 164"/>
                <a:gd name="T50" fmla="*/ 205 w 205"/>
                <a:gd name="T51" fmla="*/ 164 h 164"/>
                <a:gd name="T52" fmla="*/ 205 w 205"/>
                <a:gd name="T53" fmla="*/ 138 h 164"/>
                <a:gd name="T54" fmla="*/ 188 w 205"/>
                <a:gd name="T55" fmla="*/ 138 h 164"/>
                <a:gd name="T56" fmla="*/ 188 w 205"/>
                <a:gd name="T57" fmla="*/ 63 h 164"/>
                <a:gd name="T58" fmla="*/ 15 w 205"/>
                <a:gd name="T59" fmla="*/ 63 h 164"/>
                <a:gd name="T60" fmla="*/ 15 w 205"/>
                <a:gd name="T61" fmla="*/ 138 h 164"/>
                <a:gd name="T62" fmla="*/ 0 w 205"/>
                <a:gd name="T63" fmla="*/ 13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64">
                  <a:moveTo>
                    <a:pt x="0" y="24"/>
                  </a:moveTo>
                  <a:lnTo>
                    <a:pt x="22" y="24"/>
                  </a:lnTo>
                  <a:lnTo>
                    <a:pt x="28" y="0"/>
                  </a:lnTo>
                  <a:lnTo>
                    <a:pt x="52" y="0"/>
                  </a:lnTo>
                  <a:lnTo>
                    <a:pt x="61" y="24"/>
                  </a:lnTo>
                  <a:lnTo>
                    <a:pt x="143" y="24"/>
                  </a:lnTo>
                  <a:lnTo>
                    <a:pt x="151" y="0"/>
                  </a:lnTo>
                  <a:lnTo>
                    <a:pt x="175" y="0"/>
                  </a:lnTo>
                  <a:lnTo>
                    <a:pt x="184" y="24"/>
                  </a:lnTo>
                  <a:lnTo>
                    <a:pt x="203" y="24"/>
                  </a:lnTo>
                  <a:lnTo>
                    <a:pt x="203" y="54"/>
                  </a:lnTo>
                  <a:lnTo>
                    <a:pt x="0" y="54"/>
                  </a:lnTo>
                  <a:lnTo>
                    <a:pt x="0" y="24"/>
                  </a:lnTo>
                  <a:lnTo>
                    <a:pt x="0" y="24"/>
                  </a:lnTo>
                  <a:close/>
                  <a:moveTo>
                    <a:pt x="80" y="74"/>
                  </a:moveTo>
                  <a:lnTo>
                    <a:pt x="123" y="74"/>
                  </a:lnTo>
                  <a:lnTo>
                    <a:pt x="110" y="108"/>
                  </a:lnTo>
                  <a:lnTo>
                    <a:pt x="132" y="108"/>
                  </a:lnTo>
                  <a:lnTo>
                    <a:pt x="91" y="149"/>
                  </a:lnTo>
                  <a:lnTo>
                    <a:pt x="97" y="128"/>
                  </a:lnTo>
                  <a:lnTo>
                    <a:pt x="76" y="115"/>
                  </a:lnTo>
                  <a:lnTo>
                    <a:pt x="80" y="74"/>
                  </a:lnTo>
                  <a:lnTo>
                    <a:pt x="80" y="74"/>
                  </a:lnTo>
                  <a:close/>
                  <a:moveTo>
                    <a:pt x="0" y="138"/>
                  </a:moveTo>
                  <a:lnTo>
                    <a:pt x="0" y="164"/>
                  </a:lnTo>
                  <a:lnTo>
                    <a:pt x="205" y="164"/>
                  </a:lnTo>
                  <a:lnTo>
                    <a:pt x="205" y="138"/>
                  </a:lnTo>
                  <a:lnTo>
                    <a:pt x="188" y="138"/>
                  </a:lnTo>
                  <a:lnTo>
                    <a:pt x="188" y="63"/>
                  </a:lnTo>
                  <a:lnTo>
                    <a:pt x="15" y="63"/>
                  </a:lnTo>
                  <a:lnTo>
                    <a:pt x="15" y="13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E946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097164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26335" y="2116455"/>
            <a:ext cx="20764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</a:t>
            </a:r>
            <a:r>
              <a:rPr lang="zh-CN" altLang="en-US"/>
              <a:t>标签是用来定义一个用户输入区，用户可以在其中输入信息，并且该标记为单标签，没有结束标签。</a:t>
            </a:r>
            <a:endParaRPr lang="zh-CN" altLang="en-US"/>
          </a:p>
          <a:p>
            <a:r>
              <a:rPr lang="zh-CN" altLang="en-US"/>
              <a:t>该标签提供了多种类型的输入区域，具体是哪一个由</a:t>
            </a:r>
            <a:r>
              <a:rPr lang="en-US" altLang="zh-CN">
                <a:solidFill>
                  <a:srgbClr val="FF0000"/>
                </a:solidFill>
              </a:rPr>
              <a:t>type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决定。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755" name="原创设计师QQ598969553      _8"/>
          <p:cNvSpPr/>
          <p:nvPr/>
        </p:nvSpPr>
        <p:spPr>
          <a:xfrm rot="5400000">
            <a:off x="1683385" y="2383155"/>
            <a:ext cx="3543300" cy="2347595"/>
          </a:xfrm>
          <a:prstGeom prst="rect">
            <a:avLst/>
          </a:prstGeom>
          <a:noFill/>
          <a:ln w="57150">
            <a:solidFill>
              <a:srgbClr val="E9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375410"/>
            <a:endParaRPr lang="zh-CN" altLang="en-US" sz="2135" dirty="0">
              <a:solidFill>
                <a:srgbClr val="E9462F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原创设计师QQ598969553      _1"/>
          <p:cNvSpPr/>
          <p:nvPr/>
        </p:nvSpPr>
        <p:spPr>
          <a:xfrm>
            <a:off x="-2165" y="1790399"/>
            <a:ext cx="12190413" cy="3221284"/>
          </a:xfrm>
          <a:prstGeom prst="rect">
            <a:avLst/>
          </a:prstGeom>
          <a:solidFill>
            <a:srgbClr val="E9462F"/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921" name="原创设计师QQ598969553      _2"/>
          <p:cNvSpPr txBox="1"/>
          <p:nvPr/>
        </p:nvSpPr>
        <p:spPr>
          <a:xfrm>
            <a:off x="5837942" y="3407431"/>
            <a:ext cx="3065576" cy="572135"/>
          </a:xfrm>
          <a:prstGeom prst="rect">
            <a:avLst/>
          </a:prstGeom>
          <a:noFill/>
        </p:spPr>
        <p:txBody>
          <a:bodyPr wrap="square" lIns="80632" tIns="40316" rIns="80632" bIns="40316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重难点总结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7" name="原创设计师QQ598969553      _9"/>
          <p:cNvGrpSpPr/>
          <p:nvPr/>
        </p:nvGrpSpPr>
        <p:grpSpPr>
          <a:xfrm>
            <a:off x="2827740" y="2181637"/>
            <a:ext cx="1964108" cy="1908758"/>
            <a:chOff x="4508674" y="2118116"/>
            <a:chExt cx="2204282" cy="2204282"/>
          </a:xfrm>
        </p:grpSpPr>
        <p:grpSp>
          <p:nvGrpSpPr>
            <p:cNvPr id="148" name="组合 18"/>
            <p:cNvGrpSpPr/>
            <p:nvPr/>
          </p:nvGrpSpPr>
          <p:grpSpPr>
            <a:xfrm>
              <a:off x="4508674" y="2118116"/>
              <a:ext cx="2204282" cy="2204282"/>
              <a:chOff x="1517331" y="1125257"/>
              <a:chExt cx="2204282" cy="2204282"/>
            </a:xfrm>
          </p:grpSpPr>
          <p:sp>
            <p:nvSpPr>
              <p:cNvPr id="1048928" name="椭圆 20"/>
              <p:cNvSpPr/>
              <p:nvPr/>
            </p:nvSpPr>
            <p:spPr>
              <a:xfrm>
                <a:off x="1517331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457200" dist="444500" dir="7800000" sx="89000" sy="89000" algn="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8929" name="椭圆 21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E94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48930" name="TextBox 80"/>
            <p:cNvSpPr txBox="1"/>
            <p:nvPr/>
          </p:nvSpPr>
          <p:spPr>
            <a:xfrm>
              <a:off x="5064389" y="2742704"/>
              <a:ext cx="1133465" cy="106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48931" name="原创设计师QQ598969553      _10"/>
          <p:cNvSpPr txBox="1"/>
          <p:nvPr/>
        </p:nvSpPr>
        <p:spPr>
          <a:xfrm>
            <a:off x="5402835" y="2705097"/>
            <a:ext cx="2043064" cy="356870"/>
          </a:xfrm>
          <a:prstGeom prst="rect">
            <a:avLst/>
          </a:prstGeom>
          <a:noFill/>
        </p:spPr>
        <p:txBody>
          <a:bodyPr wrap="square" lIns="80632" tIns="40316" rIns="80632" bIns="40316" rtlCol="0">
            <a:spAutoFit/>
          </a:bodyPr>
          <a:p>
            <a:r>
              <a:rPr lang="en-US" altLang="zh-CN" spc="-13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pc="-13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 </a:t>
            </a:r>
            <a:r>
              <a:rPr lang="en-US" altLang="zh-CN" spc="-13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pc="-13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932" name="原创设计师QQ598969553      _11"/>
          <p:cNvSpPr txBox="1"/>
          <p:nvPr/>
        </p:nvSpPr>
        <p:spPr>
          <a:xfrm>
            <a:off x="2828006" y="4296334"/>
            <a:ext cx="2043064" cy="510540"/>
          </a:xfrm>
          <a:prstGeom prst="rect">
            <a:avLst/>
          </a:prstGeom>
          <a:noFill/>
        </p:spPr>
        <p:txBody>
          <a:bodyPr wrap="square" lIns="80632" tIns="40316" rIns="80632" bIns="40316" rtlCol="0">
            <a:spAutoFit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02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933" name="原创设计师QQ598969553      _12"/>
          <p:cNvSpPr>
            <a:spLocks noChangeShapeType="1"/>
          </p:cNvSpPr>
          <p:nvPr/>
        </p:nvSpPr>
        <p:spPr bwMode="auto">
          <a:xfrm flipH="1" flipV="1">
            <a:off x="5303118" y="2161302"/>
            <a:ext cx="0" cy="2666225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</p:spPr>
        <p:txBody>
          <a:bodyPr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9716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4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8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8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4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4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20" grpId="0" animBg="1"/>
      <p:bldP spid="1048921" grpId="0"/>
      <p:bldP spid="1048931" grpId="0"/>
      <p:bldP spid="1048932" grpId="0"/>
      <p:bldP spid="10489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原创设计师QQ598969553      _1"/>
          <p:cNvGrpSpPr/>
          <p:nvPr/>
        </p:nvGrpSpPr>
        <p:grpSpPr>
          <a:xfrm>
            <a:off x="302275" y="171548"/>
            <a:ext cx="908694" cy="767099"/>
            <a:chOff x="4639325" y="3822798"/>
            <a:chExt cx="908694" cy="767099"/>
          </a:xfrm>
        </p:grpSpPr>
        <p:sp>
          <p:nvSpPr>
            <p:cNvPr id="1048937" name="椭圆 8"/>
            <p:cNvSpPr/>
            <p:nvPr/>
          </p:nvSpPr>
          <p:spPr>
            <a:xfrm>
              <a:off x="4639325" y="3912960"/>
              <a:ext cx="332726" cy="3327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938" name="椭圆 9"/>
            <p:cNvSpPr/>
            <p:nvPr/>
          </p:nvSpPr>
          <p:spPr>
            <a:xfrm>
              <a:off x="4791724" y="4014561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939" name="椭圆 10"/>
            <p:cNvSpPr/>
            <p:nvPr/>
          </p:nvSpPr>
          <p:spPr>
            <a:xfrm>
              <a:off x="4780288" y="3822798"/>
              <a:ext cx="383525" cy="3835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48940" name="椭圆 11"/>
            <p:cNvSpPr/>
            <p:nvPr/>
          </p:nvSpPr>
          <p:spPr>
            <a:xfrm>
              <a:off x="4859596" y="3901474"/>
              <a:ext cx="688423" cy="6884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8000">
                  <a:srgbClr val="C6C6C6"/>
                </a:gs>
                <a:gs pos="61000">
                  <a:srgbClr val="EEEEEE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</a:gradFill>
            <a:ln w="9525" cap="flat" cmpd="sng"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7800000" scaled="0"/>
              </a:gradFill>
              <a:prstDash val="solid"/>
              <a:round/>
            </a:ln>
            <a:effectLst>
              <a:outerShdw blurRad="177800" dist="63500" dir="7800000" sx="105000" sy="105000" algn="r" rotWithShape="0">
                <a:prstClr val="black">
                  <a:alpha val="22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048941" name="原创设计师QQ598969553      _2"/>
          <p:cNvSpPr/>
          <p:nvPr/>
        </p:nvSpPr>
        <p:spPr>
          <a:xfrm>
            <a:off x="657405" y="409769"/>
            <a:ext cx="411480" cy="39624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8942" name="原创设计师QQ598969553      _3"/>
          <p:cNvSpPr txBox="1"/>
          <p:nvPr/>
        </p:nvSpPr>
        <p:spPr>
          <a:xfrm>
            <a:off x="1210945" y="443865"/>
            <a:ext cx="1970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css</a:t>
            </a:r>
            <a:r>
              <a:rPr lang="zh-CN" altLang="en-US" sz="2000" b="1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样式与应用</a:t>
            </a:r>
            <a:endParaRPr lang="zh-CN" altLang="en-US" sz="2000" b="1" dirty="0">
              <a:solidFill>
                <a:prstClr val="black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pic>
        <p:nvPicPr>
          <p:cNvPr id="2097172" name="原创设计师QQ598969553      _6" descr="C:\Users\Administrator\Desktop\4240119742054840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99302" y="1922608"/>
            <a:ext cx="2089280" cy="1378659"/>
          </a:xfrm>
          <a:prstGeom prst="rect">
            <a:avLst/>
          </a:prstGeom>
          <a:noFill/>
        </p:spPr>
      </p:pic>
      <p:pic>
        <p:nvPicPr>
          <p:cNvPr id="2097173" name="原创设计师QQ598969553      _7" descr="C:\Users\Administrator\Desktop\W0201009033818710829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2329" y="1922575"/>
            <a:ext cx="2105819" cy="1389841"/>
          </a:xfrm>
          <a:prstGeom prst="rect">
            <a:avLst/>
          </a:prstGeom>
          <a:noFill/>
        </p:spPr>
      </p:pic>
      <p:sp>
        <p:nvSpPr>
          <p:cNvPr id="1048943" name="原创设计师QQ598969553      _8"/>
          <p:cNvSpPr>
            <a:spLocks noChangeArrowheads="1"/>
          </p:cNvSpPr>
          <p:nvPr/>
        </p:nvSpPr>
        <p:spPr bwMode="auto">
          <a:xfrm>
            <a:off x="4052709" y="3312521"/>
            <a:ext cx="2116234" cy="405133"/>
          </a:xfrm>
          <a:prstGeom prst="rect">
            <a:avLst/>
          </a:prstGeom>
          <a:solidFill>
            <a:srgbClr val="E9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p>
            <a:pPr algn="ctr"/>
            <a:r>
              <a:rPr lang="zh-CN" altLang="en-US" sz="1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944" name="原创设计师QQ598969553      _9"/>
          <p:cNvSpPr txBox="1">
            <a:spLocks noChangeArrowheads="1"/>
          </p:cNvSpPr>
          <p:nvPr/>
        </p:nvSpPr>
        <p:spPr bwMode="auto">
          <a:xfrm>
            <a:off x="3917330" y="3717862"/>
            <a:ext cx="2375716" cy="1619935"/>
          </a:xfrm>
          <a:prstGeom prst="rect">
            <a:avLst/>
          </a:prstGeom>
          <a:noFill/>
          <a:ln>
            <a:noFill/>
          </a:ln>
        </p:spPr>
        <p:txBody>
          <a:bodyPr lIns="112937" tIns="56469" rIns="112937" bIns="5646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、基本选择器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、类选择器（类名可重复）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选择器（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不可重复）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、复合选择器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048945" name="原创设计师QQ598969553      _10"/>
          <p:cNvSpPr>
            <a:spLocks noChangeArrowheads="1"/>
          </p:cNvSpPr>
          <p:nvPr/>
        </p:nvSpPr>
        <p:spPr bwMode="auto">
          <a:xfrm>
            <a:off x="6885332" y="3301091"/>
            <a:ext cx="2116234" cy="405133"/>
          </a:xfrm>
          <a:prstGeom prst="rect">
            <a:avLst/>
          </a:prstGeom>
          <a:solidFill>
            <a:srgbClr val="E9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p>
            <a:pPr algn="ctr"/>
            <a:r>
              <a:rPr lang="zh-CN" altLang="en-US" sz="1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949" name="原创设计师QQ598969553      _14"/>
          <p:cNvSpPr txBox="1">
            <a:spLocks noChangeArrowheads="1"/>
          </p:cNvSpPr>
          <p:nvPr/>
        </p:nvSpPr>
        <p:spPr bwMode="auto">
          <a:xfrm>
            <a:off x="6756226" y="3706639"/>
            <a:ext cx="2375716" cy="1619935"/>
          </a:xfrm>
          <a:prstGeom prst="rect">
            <a:avLst/>
          </a:prstGeom>
          <a:noFill/>
          <a:ln>
            <a:noFill/>
          </a:ln>
        </p:spPr>
        <p:txBody>
          <a:bodyPr lIns="112937" tIns="56469" rIns="112937" bIns="5646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、行内样式（最高级）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、页内样式（第二级）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、引用样式（常用）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048958" name="文本框 48"/>
          <p:cNvSpPr txBox="1"/>
          <p:nvPr/>
        </p:nvSpPr>
        <p:spPr>
          <a:xfrm>
            <a:off x="9387205" y="39954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添标题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97174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7616" y="17705564"/>
            <a:ext cx="1976768" cy="51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9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3" grpId="0" bldLvl="0" animBg="1"/>
      <p:bldP spid="1048944" grpId="0"/>
      <p:bldP spid="1048945" grpId="0" bldLvl="0" animBg="1"/>
      <p:bldP spid="1048949" grpId="0"/>
    </p:bldLst>
  </p:timing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经典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1F22"/>
      </a:accent1>
      <a:accent2>
        <a:srgbClr val="252F32"/>
      </a:accent2>
      <a:accent3>
        <a:srgbClr val="B71F22"/>
      </a:accent3>
      <a:accent4>
        <a:srgbClr val="252F32"/>
      </a:accent4>
      <a:accent5>
        <a:srgbClr val="B71F22"/>
      </a:accent5>
      <a:accent6>
        <a:srgbClr val="252F32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noFill/>
        </a:ln>
      </a:spPr>
      <a:bodyPr wrap="square" lIns="0" tIns="0" rIns="0" bIns="0">
        <a:spAutoFit/>
      </a:bodyPr>
      <a:lstStyle>
        <a:defPPr algn="ctr">
          <a:defRPr sz="3200" b="1" dirty="0">
            <a:solidFill>
              <a:schemeClr val="accent1"/>
            </a:solidFill>
            <a:latin typeface="微软雅黑" pitchFamily="34" charset="-122"/>
            <a:ea typeface="微软雅黑" pitchFamily="34" charset="-122"/>
            <a:sym typeface="微软雅黑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WPS 演示</Application>
  <PresentationFormat/>
  <Paragraphs>256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S54</cp:lastModifiedBy>
  <cp:revision>6</cp:revision>
  <dcterms:created xsi:type="dcterms:W3CDTF">2018-01-11T11:16:00Z</dcterms:created>
  <dcterms:modified xsi:type="dcterms:W3CDTF">2018-01-12T15:47:08Z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2052-10.1.0.5777</vt:lpwstr>
  </property>
</Properties>
</file>