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29"/>
  </p:handoutMasterIdLst>
  <p:sldIdLst>
    <p:sldId id="3108" r:id="rId3"/>
    <p:sldId id="3115" r:id="rId5"/>
    <p:sldId id="3137" r:id="rId6"/>
    <p:sldId id="3138" r:id="rId7"/>
    <p:sldId id="3139" r:id="rId8"/>
    <p:sldId id="3140" r:id="rId9"/>
    <p:sldId id="3143" r:id="rId10"/>
    <p:sldId id="3144" r:id="rId11"/>
    <p:sldId id="3145" r:id="rId12"/>
    <p:sldId id="3146" r:id="rId13"/>
    <p:sldId id="3116" r:id="rId14"/>
    <p:sldId id="3095" r:id="rId15"/>
    <p:sldId id="3093" r:id="rId16"/>
    <p:sldId id="3083" r:id="rId17"/>
    <p:sldId id="3147" r:id="rId18"/>
    <p:sldId id="3079" r:id="rId19"/>
    <p:sldId id="3094" r:id="rId20"/>
    <p:sldId id="3097" r:id="rId21"/>
    <p:sldId id="3089" r:id="rId22"/>
    <p:sldId id="3119" r:id="rId23"/>
    <p:sldId id="3088" r:id="rId24"/>
    <p:sldId id="3078" r:id="rId25"/>
    <p:sldId id="3084" r:id="rId26"/>
    <p:sldId id="3087" r:id="rId27"/>
    <p:sldId id="3080" r:id="rId28"/>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AB6"/>
    <a:srgbClr val="1CB7F1"/>
    <a:srgbClr val="8ED7F1"/>
    <a:srgbClr val="D52C0A"/>
    <a:srgbClr val="535353"/>
    <a:srgbClr val="30B9C3"/>
    <a:srgbClr val="157DA8"/>
    <a:srgbClr val="8EC436"/>
    <a:srgbClr val="865523"/>
    <a:srgbClr val="E89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58" autoAdjust="0"/>
    <p:restoredTop sz="92986" autoAdjust="0"/>
  </p:normalViewPr>
  <p:slideViewPr>
    <p:cSldViewPr>
      <p:cViewPr>
        <p:scale>
          <a:sx n="50" d="100"/>
          <a:sy n="50" d="100"/>
        </p:scale>
        <p:origin x="-390" y="-1686"/>
      </p:cViewPr>
      <p:guideLst>
        <p:guide orient="horz" pos="360"/>
        <p:guide orient="horz" pos="4189"/>
        <p:guide pos="4050"/>
        <p:guide pos="589"/>
        <p:guide pos="7566"/>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86" d="100"/>
        <a:sy n="86" d="100"/>
      </p:scale>
      <p:origin x="0" y="0"/>
    </p:cViewPr>
  </p:sorterViewPr>
  <p:notesViewPr>
    <p:cSldViewPr>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B2B7EC-5352-448B-930A-3A43B76C117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B2B7EC-5352-448B-930A-3A43B76C117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B2B7EC-5352-448B-930A-3A43B76C117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B2B7EC-5352-448B-930A-3A43B76C117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352" y="0"/>
            <a:ext cx="12858045" cy="723265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目录">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xml"/><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6.jpe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9" Type="http://schemas.openxmlformats.org/officeDocument/2006/relationships/hyperlink" Target="http://www.runoob.com/tags/tag-select.html" TargetMode="External"/><Relationship Id="rId8" Type="http://schemas.openxmlformats.org/officeDocument/2006/relationships/hyperlink" Target="http://www.runoob.com/tags/tag-legend.html" TargetMode="External"/><Relationship Id="rId7" Type="http://schemas.openxmlformats.org/officeDocument/2006/relationships/hyperlink" Target="http://www.runoob.com/tags/tag-fieldset.html" TargetMode="External"/><Relationship Id="rId6" Type="http://schemas.openxmlformats.org/officeDocument/2006/relationships/hyperlink" Target="http://www.runoob.com/tags/tag-label.html" TargetMode="External"/><Relationship Id="rId5" Type="http://schemas.openxmlformats.org/officeDocument/2006/relationships/hyperlink" Target="http://www.runoob.com/tags/tag-textarea.html" TargetMode="External"/><Relationship Id="rId4" Type="http://schemas.openxmlformats.org/officeDocument/2006/relationships/hyperlink" Target="http://www.runoob.com/tags/tag-input.html" TargetMode="External"/><Relationship Id="rId3" Type="http://schemas.openxmlformats.org/officeDocument/2006/relationships/hyperlink" Target="http://www.runoob.com/tags/tag-form.html" TargetMode="External"/><Relationship Id="rId2" Type="http://schemas.openxmlformats.org/officeDocument/2006/relationships/image" Target="../media/image8.jpeg"/><Relationship Id="rId17" Type="http://schemas.openxmlformats.org/officeDocument/2006/relationships/notesSlide" Target="../notesSlides/notesSlide4.xml"/><Relationship Id="rId16" Type="http://schemas.openxmlformats.org/officeDocument/2006/relationships/slideLayout" Target="../slideLayouts/slideLayout1.xml"/><Relationship Id="rId15" Type="http://schemas.openxmlformats.org/officeDocument/2006/relationships/hyperlink" Target="http://www.runoob.com/tags/tag-output.html" TargetMode="External"/><Relationship Id="rId14" Type="http://schemas.openxmlformats.org/officeDocument/2006/relationships/hyperlink" Target="http://www.runoob.com/tags/tag-keygen.html" TargetMode="External"/><Relationship Id="rId13" Type="http://schemas.openxmlformats.org/officeDocument/2006/relationships/hyperlink" Target="http://www.runoob.com/tags/tag-datalist.html" TargetMode="External"/><Relationship Id="rId12" Type="http://schemas.openxmlformats.org/officeDocument/2006/relationships/hyperlink" Target="http://www.runoob.com/tags/tag-button.html" TargetMode="External"/><Relationship Id="rId11" Type="http://schemas.openxmlformats.org/officeDocument/2006/relationships/hyperlink" Target="http://www.runoob.com/tags/tag-option.html" TargetMode="External"/><Relationship Id="rId10" Type="http://schemas.openxmlformats.org/officeDocument/2006/relationships/hyperlink" Target="http://www.runoob.com/tags/tag-optgroup.html" TargetMode="External"/><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image" Target="../media/image6.jpeg"/><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矩形 331"/>
          <p:cNvSpPr/>
          <p:nvPr/>
        </p:nvSpPr>
        <p:spPr>
          <a:xfrm>
            <a:off x="0" y="-5715"/>
            <a:ext cx="12858750" cy="7243762"/>
          </a:xfrm>
          <a:prstGeom prst="rect">
            <a:avLst/>
          </a:prstGeom>
          <a:blipFill dpi="0" rotWithShape="1">
            <a:blip r:embed="rId1"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259"/>
          <p:cNvSpPr>
            <a:spLocks noChangeArrowheads="1"/>
          </p:cNvSpPr>
          <p:nvPr/>
        </p:nvSpPr>
        <p:spPr bwMode="auto">
          <a:xfrm>
            <a:off x="2660195" y="736005"/>
            <a:ext cx="7538363" cy="972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zh-CN" sz="5400" dirty="0">
                <a:solidFill>
                  <a:schemeClr val="bg1"/>
                </a:solidFill>
                <a:cs typeface="Arial" panose="020B0604020202020204" pitchFamily="34" charset="0"/>
              </a:rPr>
              <a:t>第四组</a:t>
            </a:r>
            <a:r>
              <a:rPr lang="en-US" altLang="zh-CN" sz="5400" dirty="0">
                <a:solidFill>
                  <a:schemeClr val="bg1"/>
                </a:solidFill>
                <a:cs typeface="Arial" panose="020B0604020202020204" pitchFamily="34" charset="0"/>
              </a:rPr>
              <a:t>HTML+CSS</a:t>
            </a:r>
            <a:r>
              <a:rPr lang="zh-CN" altLang="en-US" sz="5400" dirty="0">
                <a:solidFill>
                  <a:schemeClr val="bg1"/>
                </a:solidFill>
                <a:cs typeface="Arial" panose="020B0604020202020204" pitchFamily="34" charset="0"/>
              </a:rPr>
              <a:t>总结</a:t>
            </a:r>
            <a:endParaRPr lang="zh-CN" altLang="en-US" sz="5400" dirty="0">
              <a:solidFill>
                <a:schemeClr val="bg1"/>
              </a:solidFill>
              <a:cs typeface="Arial" panose="020B0604020202020204" pitchFamily="34" charset="0"/>
            </a:endParaRPr>
          </a:p>
        </p:txBody>
      </p:sp>
      <p:sp>
        <p:nvSpPr>
          <p:cNvPr id="11" name="矩形 259"/>
          <p:cNvSpPr>
            <a:spLocks noChangeArrowheads="1"/>
          </p:cNvSpPr>
          <p:nvPr/>
        </p:nvSpPr>
        <p:spPr bwMode="auto">
          <a:xfrm>
            <a:off x="3752990" y="1873077"/>
            <a:ext cx="5352773" cy="319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1400" cap="all" dirty="0">
                <a:solidFill>
                  <a:schemeClr val="bg1"/>
                </a:solidFill>
                <a:latin typeface="Arial" panose="020B0604020202020204" pitchFamily="34" charset="0"/>
                <a:cs typeface="Arial" panose="020B0604020202020204" pitchFamily="34" charset="0"/>
              </a:rPr>
              <a:t>包括标签，表单，模块，</a:t>
            </a:r>
            <a:r>
              <a:rPr lang="en-US" altLang="zh-CN" sz="1400" cap="all" dirty="0">
                <a:solidFill>
                  <a:schemeClr val="bg1"/>
                </a:solidFill>
                <a:latin typeface="Arial" panose="020B0604020202020204" pitchFamily="34" charset="0"/>
                <a:cs typeface="Arial" panose="020B0604020202020204" pitchFamily="34" charset="0"/>
              </a:rPr>
              <a:t>CSS</a:t>
            </a:r>
            <a:r>
              <a:rPr lang="zh-CN" altLang="en-US" sz="1400" cap="all" dirty="0">
                <a:solidFill>
                  <a:schemeClr val="bg1"/>
                </a:solidFill>
                <a:latin typeface="Arial" panose="020B0604020202020204" pitchFamily="34" charset="0"/>
                <a:cs typeface="Arial" panose="020B0604020202020204" pitchFamily="34" charset="0"/>
              </a:rPr>
              <a:t>，框架，扩展</a:t>
            </a:r>
            <a:endParaRPr lang="zh-CN" altLang="en-US" sz="1400" cap="all" dirty="0">
              <a:solidFill>
                <a:schemeClr val="bg1"/>
              </a:solidFill>
              <a:latin typeface="Arial" panose="020B0604020202020204" pitchFamily="34" charset="0"/>
              <a:cs typeface="Arial" panose="020B0604020202020204" pitchFamily="34" charset="0"/>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332"/>
                                        </p:tgtEl>
                                        <p:attrNameLst>
                                          <p:attrName>style.visibility</p:attrName>
                                        </p:attrNameLst>
                                      </p:cBhvr>
                                      <p:to>
                                        <p:strVal val="visible"/>
                                      </p:to>
                                    </p:set>
                                    <p:anim calcmode="lin" valueType="num">
                                      <p:cBhvr>
                                        <p:cTn id="7" dur="500" fill="hold"/>
                                        <p:tgtEl>
                                          <p:spTgt spid="332"/>
                                        </p:tgtEl>
                                        <p:attrNameLst>
                                          <p:attrName>ppt_w</p:attrName>
                                        </p:attrNameLst>
                                      </p:cBhvr>
                                      <p:tavLst>
                                        <p:tav tm="0">
                                          <p:val>
                                            <p:strVal val="4/3*#ppt_w"/>
                                          </p:val>
                                        </p:tav>
                                        <p:tav tm="100000">
                                          <p:val>
                                            <p:strVal val="#ppt_w"/>
                                          </p:val>
                                        </p:tav>
                                      </p:tavLst>
                                    </p:anim>
                                    <p:anim calcmode="lin" valueType="num">
                                      <p:cBhvr>
                                        <p:cTn id="8" dur="500" fill="hold"/>
                                        <p:tgtEl>
                                          <p:spTgt spid="332"/>
                                        </p:tgtEl>
                                        <p:attrNameLst>
                                          <p:attrName>ppt_h</p:attrName>
                                        </p:attrNameLst>
                                      </p:cBhvr>
                                      <p:tavLst>
                                        <p:tav tm="0">
                                          <p:val>
                                            <p:strVal val="4/3*#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0"/>
                                        </p:tgtEl>
                                        <p:attrNameLst>
                                          <p:attrName>ppt_y</p:attrName>
                                        </p:attrNameLst>
                                      </p:cBhvr>
                                      <p:tavLst>
                                        <p:tav tm="0">
                                          <p:val>
                                            <p:strVal val="#ppt_y"/>
                                          </p:val>
                                        </p:tav>
                                        <p:tav tm="100000">
                                          <p:val>
                                            <p:strVal val="#ppt_y"/>
                                          </p:val>
                                        </p:tav>
                                      </p:tavLst>
                                    </p:anim>
                                    <p:anim calcmode="lin" valueType="num">
                                      <p:cBhvr>
                                        <p:cTn id="14"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0"/>
                                        </p:tgtEl>
                                      </p:cBhvr>
                                    </p:animEffect>
                                  </p:childTnLst>
                                </p:cTn>
                              </p:par>
                            </p:childTnLst>
                          </p:cTn>
                        </p:par>
                        <p:par>
                          <p:cTn id="17" fill="hold">
                            <p:stCondLst>
                              <p:cond delay="1600"/>
                            </p:stCondLst>
                            <p:childTnLst>
                              <p:par>
                                <p:cTn id="18" presetID="26" presetClass="emph" presetSubtype="0" fill="hold" grpId="1" nodeType="afterEffect">
                                  <p:stCondLst>
                                    <p:cond delay="0"/>
                                  </p:stCondLst>
                                  <p:iterate type="lt">
                                    <p:tmPct val="0"/>
                                  </p:iterate>
                                  <p:childTnLst>
                                    <p:animEffect transition="out" filter="fade">
                                      <p:cBhvr>
                                        <p:cTn id="19" dur="500" tmFilter="0, 0; .2, .5; .8, .5; 1, 0"/>
                                        <p:tgtEl>
                                          <p:spTgt spid="10"/>
                                        </p:tgtEl>
                                      </p:cBhvr>
                                    </p:animEffect>
                                    <p:animScale>
                                      <p:cBhvr>
                                        <p:cTn id="20" dur="250" autoRev="1" fill="hold"/>
                                        <p:tgtEl>
                                          <p:spTgt spid="10"/>
                                        </p:tgtEl>
                                      </p:cBhvr>
                                      <p:by x="105000" y="105000"/>
                                    </p:animScale>
                                  </p:childTnLst>
                                </p:cTn>
                              </p:par>
                            </p:childTnLst>
                          </p:cTn>
                        </p:par>
                        <p:par>
                          <p:cTn id="21" fill="hold">
                            <p:stCondLst>
                              <p:cond delay="2099"/>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1"/>
                                        </p:tgtEl>
                                        <p:attrNameLst>
                                          <p:attrName>ppt_y</p:attrName>
                                        </p:attrNameLst>
                                      </p:cBhvr>
                                      <p:tavLst>
                                        <p:tav tm="0">
                                          <p:val>
                                            <p:strVal val="#ppt_y"/>
                                          </p:val>
                                        </p:tav>
                                        <p:tav tm="100000">
                                          <p:val>
                                            <p:strVal val="#ppt_y"/>
                                          </p:val>
                                        </p:tav>
                                      </p:tavLst>
                                    </p:anim>
                                    <p:anim calcmode="lin" valueType="num">
                                      <p:cBhvr>
                                        <p:cTn id="26"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1"/>
                                        </p:tgtEl>
                                      </p:cBhvr>
                                    </p:animEffect>
                                  </p:childTnLst>
                                </p:cTn>
                              </p:par>
                            </p:childTnLst>
                          </p:cTn>
                        </p:par>
                        <p:par>
                          <p:cTn id="29" fill="hold">
                            <p:stCondLst>
                              <p:cond delay="3550"/>
                            </p:stCondLst>
                            <p:childTnLst>
                              <p:par>
                                <p:cTn id="30" presetID="26" presetClass="emph" presetSubtype="0" fill="hold" grpId="1" nodeType="afterEffect">
                                  <p:stCondLst>
                                    <p:cond delay="0"/>
                                  </p:stCondLst>
                                  <p:iterate type="lt">
                                    <p:tmPct val="0"/>
                                  </p:iterate>
                                  <p:childTnLst>
                                    <p:animEffect transition="out" filter="fade">
                                      <p:cBhvr>
                                        <p:cTn id="31" dur="500" tmFilter="0, 0; .2, .5; .8, .5; 1, 0"/>
                                        <p:tgtEl>
                                          <p:spTgt spid="11"/>
                                        </p:tgtEl>
                                      </p:cBhvr>
                                    </p:animEffect>
                                    <p:animScale>
                                      <p:cBhvr>
                                        <p:cTn id="32"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bldLvl="0" animBg="1"/>
      <p:bldP spid="10" grpId="0"/>
      <p:bldP spid="10" grpId="1"/>
      <p:bldP spid="11" grpId="0"/>
      <p:bldP spid="11"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589" y="895"/>
            <a:ext cx="12855223" cy="7230864"/>
          </a:xfrm>
          <a:prstGeom prst="rect">
            <a:avLst/>
          </a:prstGeom>
          <a:blipFill dpi="0" rotWithShape="1">
            <a:blip r:embed="rId1"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rot="10800000">
            <a:off x="9669157" y="447"/>
            <a:ext cx="3188446" cy="12219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351317" y="5340549"/>
            <a:ext cx="1652834" cy="103919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5400000">
            <a:off x="-497425" y="6089159"/>
            <a:ext cx="2406341" cy="151295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16200000">
            <a:off x="11955504" y="6361720"/>
            <a:ext cx="1154513" cy="72588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6200000">
            <a:off x="11423283" y="5074069"/>
            <a:ext cx="1808056" cy="11367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634304" y="1895192"/>
            <a:ext cx="4617451" cy="3644755"/>
            <a:chOff x="3633957" y="1894978"/>
            <a:chExt cx="4618021" cy="3645205"/>
          </a:xfrm>
        </p:grpSpPr>
        <p:sp>
          <p:nvSpPr>
            <p:cNvPr id="44" name="菱形 43"/>
            <p:cNvSpPr/>
            <p:nvPr/>
          </p:nvSpPr>
          <p:spPr>
            <a:xfrm>
              <a:off x="4120365" y="1894978"/>
              <a:ext cx="3645205" cy="3645205"/>
            </a:xfrm>
            <a:prstGeom prst="diamond">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菱形 44"/>
            <p:cNvSpPr/>
            <p:nvPr/>
          </p:nvSpPr>
          <p:spPr>
            <a:xfrm>
              <a:off x="3633957" y="1913666"/>
              <a:ext cx="3607829" cy="3607829"/>
            </a:xfrm>
            <a:prstGeom prst="diamond">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菱形 45"/>
            <p:cNvSpPr/>
            <p:nvPr/>
          </p:nvSpPr>
          <p:spPr>
            <a:xfrm>
              <a:off x="4644149" y="1913666"/>
              <a:ext cx="3607829" cy="3607829"/>
            </a:xfrm>
            <a:prstGeom prst="diamond">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菱形 46"/>
            <p:cNvSpPr/>
            <p:nvPr/>
          </p:nvSpPr>
          <p:spPr>
            <a:xfrm>
              <a:off x="4785134" y="2559748"/>
              <a:ext cx="2315666" cy="2315666"/>
            </a:xfrm>
            <a:prstGeom prst="diamond">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47"/>
            <p:cNvSpPr txBox="1"/>
            <p:nvPr/>
          </p:nvSpPr>
          <p:spPr>
            <a:xfrm>
              <a:off x="5347665" y="2937360"/>
              <a:ext cx="1081710" cy="1044453"/>
            </a:xfrm>
            <a:prstGeom prst="rect">
              <a:avLst/>
            </a:prstGeom>
            <a:noFill/>
          </p:spPr>
          <p:txBody>
            <a:bodyPr wrap="square" rtlCol="0">
              <a:spAutoFit/>
            </a:bodyPr>
            <a:lstStyle/>
            <a:p>
              <a:pPr algn="ctr"/>
              <a:r>
                <a:rPr lang="en-US" altLang="zh-CN" sz="6185" spc="844" dirty="0" smtClean="0">
                  <a:solidFill>
                    <a:schemeClr val="bg1"/>
                  </a:solidFill>
                  <a:latin typeface="Agency FB" panose="020B0503020202020204" pitchFamily="34" charset="0"/>
                  <a:ea typeface="微软雅黑" panose="020B0503020204020204" pitchFamily="34" charset="-122"/>
                </a:rPr>
                <a:t>02</a:t>
              </a:r>
              <a:endParaRPr lang="zh-CN" altLang="en-US" sz="6185" spc="844" dirty="0">
                <a:solidFill>
                  <a:schemeClr val="bg1"/>
                </a:solidFill>
                <a:latin typeface="Agency FB" panose="020B0503020202020204" pitchFamily="34" charset="0"/>
                <a:ea typeface="微软雅黑" panose="020B0503020204020204" pitchFamily="34" charset="-122"/>
              </a:endParaRPr>
            </a:p>
          </p:txBody>
        </p:sp>
        <p:sp>
          <p:nvSpPr>
            <p:cNvPr id="49" name="文字1"/>
            <p:cNvSpPr txBox="1"/>
            <p:nvPr/>
          </p:nvSpPr>
          <p:spPr>
            <a:xfrm>
              <a:off x="5174187" y="3814902"/>
              <a:ext cx="1437182" cy="368345"/>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cs typeface="+mn-ea"/>
                  <a:sym typeface="+mn-lt"/>
                </a:rPr>
                <a:t>模块     框架</a:t>
              </a:r>
              <a:endParaRPr lang="zh-CN" altLang="en-US" dirty="0">
                <a:solidFill>
                  <a:schemeClr val="bg1"/>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400" advTm="6555">
        <p14:doors dir="vert"/>
      </p:transition>
    </mc:Choice>
    <mc:Fallback>
      <p:transition spd="slow" advTm="6555">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8" fill="hold" grpId="0" nodeType="afterEffect" p14:presetBounceEnd="20000">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14:bounceEnd="20000">
                                          <p:cBhvr additive="base">
                                            <p:cTn id="13" dur="500" fill="hold"/>
                                            <p:tgtEl>
                                              <p:spTgt spid="4"/>
                                            </p:tgtEl>
                                            <p:attrNameLst>
                                              <p:attrName>ppt_x</p:attrName>
                                            </p:attrNameLst>
                                          </p:cBhvr>
                                          <p:tavLst>
                                            <p:tav tm="0">
                                              <p:val>
                                                <p:strVal val="0-#ppt_w/2"/>
                                              </p:val>
                                            </p:tav>
                                            <p:tav tm="100000">
                                              <p:val>
                                                <p:strVal val="#ppt_x"/>
                                              </p:val>
                                            </p:tav>
                                          </p:tavLst>
                                        </p:anim>
                                        <p:anim calcmode="lin" valueType="num" p14:bounceEnd="20000">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14:presetBounceEnd="20000">
                                      <p:stCondLst>
                                        <p:cond delay="100"/>
                                      </p:stCondLst>
                                      <p:childTnLst>
                                        <p:set>
                                          <p:cBhvr>
                                            <p:cTn id="16" dur="1" fill="hold">
                                              <p:stCondLst>
                                                <p:cond delay="0"/>
                                              </p:stCondLst>
                                            </p:cTn>
                                            <p:tgtEl>
                                              <p:spTgt spid="3"/>
                                            </p:tgtEl>
                                            <p:attrNameLst>
                                              <p:attrName>style.visibility</p:attrName>
                                            </p:attrNameLst>
                                          </p:cBhvr>
                                          <p:to>
                                            <p:strVal val="visible"/>
                                          </p:to>
                                        </p:set>
                                        <p:anim calcmode="lin" valueType="num" p14:bounceEnd="20000">
                                          <p:cBhvr additive="base">
                                            <p:cTn id="17" dur="500" fill="hold"/>
                                            <p:tgtEl>
                                              <p:spTgt spid="3"/>
                                            </p:tgtEl>
                                            <p:attrNameLst>
                                              <p:attrName>ppt_x</p:attrName>
                                            </p:attrNameLst>
                                          </p:cBhvr>
                                          <p:tavLst>
                                            <p:tav tm="0">
                                              <p:val>
                                                <p:strVal val="0-#ppt_w/2"/>
                                              </p:val>
                                            </p:tav>
                                            <p:tav tm="100000">
                                              <p:val>
                                                <p:strVal val="#ppt_x"/>
                                              </p:val>
                                            </p:tav>
                                          </p:tavLst>
                                        </p:anim>
                                        <p:anim calcmode="lin" valueType="num" p14:bounceEnd="20000">
                                          <p:cBhvr additive="base">
                                            <p:cTn id="18" dur="500" fill="hold"/>
                                            <p:tgtEl>
                                              <p:spTgt spid="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14:presetBounceEnd="20000">
                                      <p:stCondLst>
                                        <p:cond delay="200"/>
                                      </p:stCondLst>
                                      <p:childTnLst>
                                        <p:set>
                                          <p:cBhvr>
                                            <p:cTn id="20" dur="1" fill="hold">
                                              <p:stCondLst>
                                                <p:cond delay="0"/>
                                              </p:stCondLst>
                                            </p:cTn>
                                            <p:tgtEl>
                                              <p:spTgt spid="7"/>
                                            </p:tgtEl>
                                            <p:attrNameLst>
                                              <p:attrName>style.visibility</p:attrName>
                                            </p:attrNameLst>
                                          </p:cBhvr>
                                          <p:to>
                                            <p:strVal val="visible"/>
                                          </p:to>
                                        </p:set>
                                        <p:anim calcmode="lin" valueType="num" p14:bounceEnd="20000">
                                          <p:cBhvr additive="base">
                                            <p:cTn id="21" dur="500" fill="hold"/>
                                            <p:tgtEl>
                                              <p:spTgt spid="7"/>
                                            </p:tgtEl>
                                            <p:attrNameLst>
                                              <p:attrName>ppt_x</p:attrName>
                                            </p:attrNameLst>
                                          </p:cBhvr>
                                          <p:tavLst>
                                            <p:tav tm="0">
                                              <p:val>
                                                <p:strVal val="1+#ppt_w/2"/>
                                              </p:val>
                                            </p:tav>
                                            <p:tav tm="100000">
                                              <p:val>
                                                <p:strVal val="#ppt_x"/>
                                              </p:val>
                                            </p:tav>
                                          </p:tavLst>
                                        </p:anim>
                                        <p:anim calcmode="lin" valueType="num" p14:bounceEnd="20000">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14:presetBounceEnd="20000">
                                      <p:stCondLst>
                                        <p:cond delay="300"/>
                                      </p:stCondLst>
                                      <p:childTnLst>
                                        <p:set>
                                          <p:cBhvr>
                                            <p:cTn id="24" dur="1" fill="hold">
                                              <p:stCondLst>
                                                <p:cond delay="0"/>
                                              </p:stCondLst>
                                            </p:cTn>
                                            <p:tgtEl>
                                              <p:spTgt spid="6"/>
                                            </p:tgtEl>
                                            <p:attrNameLst>
                                              <p:attrName>style.visibility</p:attrName>
                                            </p:attrNameLst>
                                          </p:cBhvr>
                                          <p:to>
                                            <p:strVal val="visible"/>
                                          </p:to>
                                        </p:set>
                                        <p:anim calcmode="lin" valueType="num" p14:bounceEnd="20000">
                                          <p:cBhvr additive="base">
                                            <p:cTn id="25" dur="500" fill="hold"/>
                                            <p:tgtEl>
                                              <p:spTgt spid="6"/>
                                            </p:tgtEl>
                                            <p:attrNameLst>
                                              <p:attrName>ppt_x</p:attrName>
                                            </p:attrNameLst>
                                          </p:cBhvr>
                                          <p:tavLst>
                                            <p:tav tm="0">
                                              <p:val>
                                                <p:strVal val="1+#ppt_w/2"/>
                                              </p:val>
                                            </p:tav>
                                            <p:tav tm="100000">
                                              <p:val>
                                                <p:strVal val="#ppt_x"/>
                                              </p:val>
                                            </p:tav>
                                          </p:tavLst>
                                        </p:anim>
                                        <p:anim calcmode="lin" valueType="num" p14:bounceEnd="20000">
                                          <p:cBhvr additive="base">
                                            <p:cTn id="26" dur="500" fill="hold"/>
                                            <p:tgtEl>
                                              <p:spTgt spid="6"/>
                                            </p:tgtEl>
                                            <p:attrNameLst>
                                              <p:attrName>ppt_y</p:attrName>
                                            </p:attrNameLst>
                                          </p:cBhvr>
                                          <p:tavLst>
                                            <p:tav tm="0">
                                              <p:val>
                                                <p:strVal val="#ppt_y"/>
                                              </p:val>
                                            </p:tav>
                                            <p:tav tm="100000">
                                              <p:val>
                                                <p:strVal val="#ppt_y"/>
                                              </p:val>
                                            </p:tav>
                                          </p:tavLst>
                                        </p:anim>
                                      </p:childTnLst>
                                    </p:cTn>
                                  </p:par>
                                  <p:par>
                                    <p:cTn id="27" presetID="2" presetClass="entr" presetSubtype="1" fill="hold" grpId="0" nodeType="withEffect" p14:presetBounceEnd="20000">
                                      <p:stCondLst>
                                        <p:cond delay="400"/>
                                      </p:stCondLst>
                                      <p:childTnLst>
                                        <p:set>
                                          <p:cBhvr>
                                            <p:cTn id="28" dur="1" fill="hold">
                                              <p:stCondLst>
                                                <p:cond delay="0"/>
                                              </p:stCondLst>
                                            </p:cTn>
                                            <p:tgtEl>
                                              <p:spTgt spid="2"/>
                                            </p:tgtEl>
                                            <p:attrNameLst>
                                              <p:attrName>style.visibility</p:attrName>
                                            </p:attrNameLst>
                                          </p:cBhvr>
                                          <p:to>
                                            <p:strVal val="visible"/>
                                          </p:to>
                                        </p:set>
                                        <p:anim calcmode="lin" valueType="num" p14:bounceEnd="20000">
                                          <p:cBhvr additive="base">
                                            <p:cTn id="29" dur="500" fill="hold"/>
                                            <p:tgtEl>
                                              <p:spTgt spid="2"/>
                                            </p:tgtEl>
                                            <p:attrNameLst>
                                              <p:attrName>ppt_x</p:attrName>
                                            </p:attrNameLst>
                                          </p:cBhvr>
                                          <p:tavLst>
                                            <p:tav tm="0">
                                              <p:val>
                                                <p:strVal val="#ppt_x"/>
                                              </p:val>
                                            </p:tav>
                                            <p:tav tm="100000">
                                              <p:val>
                                                <p:strVal val="#ppt_x"/>
                                              </p:val>
                                            </p:tav>
                                          </p:tavLst>
                                        </p:anim>
                                        <p:anim calcmode="lin" valueType="num" p14:bounceEnd="20000">
                                          <p:cBhvr additive="base">
                                            <p:cTn id="30" dur="500" fill="hold"/>
                                            <p:tgtEl>
                                              <p:spTgt spid="2"/>
                                            </p:tgtEl>
                                            <p:attrNameLst>
                                              <p:attrName>ppt_y</p:attrName>
                                            </p:attrNameLst>
                                          </p:cBhvr>
                                          <p:tavLst>
                                            <p:tav tm="0">
                                              <p:val>
                                                <p:strVal val="0-#ppt_h/2"/>
                                              </p:val>
                                            </p:tav>
                                            <p:tav tm="100000">
                                              <p:val>
                                                <p:strVal val="#ppt_y"/>
                                              </p:val>
                                            </p:tav>
                                          </p:tavLst>
                                        </p:anim>
                                      </p:childTnLst>
                                    </p:cTn>
                                  </p:par>
                                </p:childTnLst>
                              </p:cTn>
                            </p:par>
                            <p:par>
                              <p:cTn id="31" fill="hold">
                                <p:stCondLst>
                                  <p:cond delay="1000"/>
                                </p:stCondLst>
                                <p:childTnLst>
                                  <p:par>
                                    <p:cTn id="32" presetID="53" presetClass="entr" presetSubtype="16"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p:cTn id="34" dur="500" fill="hold"/>
                                            <p:tgtEl>
                                              <p:spTgt spid="5"/>
                                            </p:tgtEl>
                                            <p:attrNameLst>
                                              <p:attrName>ppt_w</p:attrName>
                                            </p:attrNameLst>
                                          </p:cBhvr>
                                          <p:tavLst>
                                            <p:tav tm="0">
                                              <p:val>
                                                <p:fltVal val="0"/>
                                              </p:val>
                                            </p:tav>
                                            <p:tav tm="100000">
                                              <p:val>
                                                <p:strVal val="#ppt_w"/>
                                              </p:val>
                                            </p:tav>
                                          </p:tavLst>
                                        </p:anim>
                                        <p:anim calcmode="lin" valueType="num">
                                          <p:cBhvr>
                                            <p:cTn id="35" dur="500" fill="hold"/>
                                            <p:tgtEl>
                                              <p:spTgt spid="5"/>
                                            </p:tgtEl>
                                            <p:attrNameLst>
                                              <p:attrName>ppt_h</p:attrName>
                                            </p:attrNameLst>
                                          </p:cBhvr>
                                          <p:tavLst>
                                            <p:tav tm="0">
                                              <p:val>
                                                <p:fltVal val="0"/>
                                              </p:val>
                                            </p:tav>
                                            <p:tav tm="100000">
                                              <p:val>
                                                <p:strVal val="#ppt_h"/>
                                              </p:val>
                                            </p:tav>
                                          </p:tavLst>
                                        </p:anim>
                                        <p:animEffect transition="in" filter="fade">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 grpId="0" bldLvl="0" animBg="1"/>
          <p:bldP spid="3" grpId="0" bldLvl="0" animBg="1"/>
          <p:bldP spid="4" grpId="0" bldLvl="0" animBg="1"/>
          <p:bldP spid="6" grpId="0" bldLvl="0" animBg="1"/>
          <p:bldP spid="7"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10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2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30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1+#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par>
                                    <p:cTn id="27" presetID="2" presetClass="entr" presetSubtype="1" fill="hold" grpId="0" nodeType="withEffect">
                                      <p:stCondLst>
                                        <p:cond delay="40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0-#ppt_h/2"/>
                                              </p:val>
                                            </p:tav>
                                            <p:tav tm="100000">
                                              <p:val>
                                                <p:strVal val="#ppt_y"/>
                                              </p:val>
                                            </p:tav>
                                          </p:tavLst>
                                        </p:anim>
                                      </p:childTnLst>
                                    </p:cTn>
                                  </p:par>
                                </p:childTnLst>
                              </p:cTn>
                            </p:par>
                            <p:par>
                              <p:cTn id="31" fill="hold">
                                <p:stCondLst>
                                  <p:cond delay="1000"/>
                                </p:stCondLst>
                                <p:childTnLst>
                                  <p:par>
                                    <p:cTn id="32" presetID="53" presetClass="entr" presetSubtype="16"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p:cTn id="34" dur="500" fill="hold"/>
                                            <p:tgtEl>
                                              <p:spTgt spid="5"/>
                                            </p:tgtEl>
                                            <p:attrNameLst>
                                              <p:attrName>ppt_w</p:attrName>
                                            </p:attrNameLst>
                                          </p:cBhvr>
                                          <p:tavLst>
                                            <p:tav tm="0">
                                              <p:val>
                                                <p:fltVal val="0"/>
                                              </p:val>
                                            </p:tav>
                                            <p:tav tm="100000">
                                              <p:val>
                                                <p:strVal val="#ppt_w"/>
                                              </p:val>
                                            </p:tav>
                                          </p:tavLst>
                                        </p:anim>
                                        <p:anim calcmode="lin" valueType="num">
                                          <p:cBhvr>
                                            <p:cTn id="35" dur="500" fill="hold"/>
                                            <p:tgtEl>
                                              <p:spTgt spid="5"/>
                                            </p:tgtEl>
                                            <p:attrNameLst>
                                              <p:attrName>ppt_h</p:attrName>
                                            </p:attrNameLst>
                                          </p:cBhvr>
                                          <p:tavLst>
                                            <p:tav tm="0">
                                              <p:val>
                                                <p:fltVal val="0"/>
                                              </p:val>
                                            </p:tav>
                                            <p:tav tm="100000">
                                              <p:val>
                                                <p:strVal val="#ppt_h"/>
                                              </p:val>
                                            </p:tav>
                                          </p:tavLst>
                                        </p:anim>
                                        <p:animEffect transition="in" filter="fade">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 grpId="0" bldLvl="0" animBg="1"/>
          <p:bldP spid="3" grpId="0" bldLvl="0" animBg="1"/>
          <p:bldP spid="4" grpId="0" bldLvl="0" animBg="1"/>
          <p:bldP spid="6" grpId="0" bldLvl="0" animBg="1"/>
          <p:bldP spid="7" grpId="0" bldLvl="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589" y="895"/>
            <a:ext cx="12855223" cy="7230864"/>
          </a:xfrm>
          <a:prstGeom prst="rect">
            <a:avLst/>
          </a:prstGeom>
          <a:blipFill dpi="0" rotWithShape="1">
            <a:blip r:embed="rId1"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rot="10800000">
            <a:off x="9669157" y="447"/>
            <a:ext cx="3188446" cy="12219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351317" y="5340549"/>
            <a:ext cx="1652834" cy="103919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5400000">
            <a:off x="-497425" y="6089159"/>
            <a:ext cx="2406341" cy="151295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16200000">
            <a:off x="11955504" y="6361720"/>
            <a:ext cx="1154513" cy="72588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6200000">
            <a:off x="11423283" y="5074069"/>
            <a:ext cx="1808056" cy="11367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634304" y="1895192"/>
            <a:ext cx="4617451" cy="3644755"/>
            <a:chOff x="3633957" y="1894978"/>
            <a:chExt cx="4618021" cy="3645205"/>
          </a:xfrm>
        </p:grpSpPr>
        <p:sp>
          <p:nvSpPr>
            <p:cNvPr id="44" name="菱形 43"/>
            <p:cNvSpPr/>
            <p:nvPr/>
          </p:nvSpPr>
          <p:spPr>
            <a:xfrm>
              <a:off x="4120365" y="1894978"/>
              <a:ext cx="3645205" cy="3645205"/>
            </a:xfrm>
            <a:prstGeom prst="diamond">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菱形 44"/>
            <p:cNvSpPr/>
            <p:nvPr/>
          </p:nvSpPr>
          <p:spPr>
            <a:xfrm>
              <a:off x="3633957" y="1913666"/>
              <a:ext cx="3607829" cy="3607829"/>
            </a:xfrm>
            <a:prstGeom prst="diamond">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菱形 45"/>
            <p:cNvSpPr/>
            <p:nvPr/>
          </p:nvSpPr>
          <p:spPr>
            <a:xfrm>
              <a:off x="4644149" y="1913666"/>
              <a:ext cx="3607829" cy="3607829"/>
            </a:xfrm>
            <a:prstGeom prst="diamond">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菱形 46"/>
            <p:cNvSpPr/>
            <p:nvPr/>
          </p:nvSpPr>
          <p:spPr>
            <a:xfrm>
              <a:off x="4730517" y="2559748"/>
              <a:ext cx="2315666" cy="2315666"/>
            </a:xfrm>
            <a:prstGeom prst="diamond">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47"/>
            <p:cNvSpPr txBox="1"/>
            <p:nvPr/>
          </p:nvSpPr>
          <p:spPr>
            <a:xfrm>
              <a:off x="5347665" y="2937360"/>
              <a:ext cx="1081710" cy="2048128"/>
            </a:xfrm>
            <a:prstGeom prst="rect">
              <a:avLst/>
            </a:prstGeom>
            <a:noFill/>
          </p:spPr>
          <p:txBody>
            <a:bodyPr wrap="square" rtlCol="0">
              <a:spAutoFit/>
            </a:bodyPr>
            <a:lstStyle/>
            <a:p>
              <a:pPr algn="ctr"/>
              <a:r>
                <a:rPr lang="en-US" altLang="zh-CN" sz="6185" spc="844" dirty="0">
                  <a:solidFill>
                    <a:schemeClr val="bg1"/>
                  </a:solidFill>
                  <a:latin typeface="Agency FB" panose="020B0503020202020204" pitchFamily="34" charset="0"/>
                  <a:ea typeface="微软雅黑" panose="020B0503020204020204" pitchFamily="34" charset="-122"/>
                </a:rPr>
                <a:t>0</a:t>
              </a:r>
              <a:r>
                <a:rPr lang="en-US" sz="6185" spc="844" dirty="0">
                  <a:solidFill>
                    <a:schemeClr val="bg1"/>
                  </a:solidFill>
                  <a:latin typeface="Agency FB" panose="020B0503020202020204" pitchFamily="34" charset="0"/>
                  <a:ea typeface="微软雅黑" panose="020B0503020204020204" pitchFamily="34" charset="-122"/>
                </a:rPr>
                <a:t>3</a:t>
              </a:r>
              <a:endParaRPr lang="en-US" sz="6185" spc="844" dirty="0">
                <a:solidFill>
                  <a:schemeClr val="bg1"/>
                </a:solidFill>
                <a:latin typeface="Agency FB" panose="020B0503020202020204" pitchFamily="34" charset="0"/>
                <a:ea typeface="微软雅黑" panose="020B0503020204020204" pitchFamily="34" charset="-122"/>
              </a:endParaRPr>
            </a:p>
          </p:txBody>
        </p:sp>
        <p:sp>
          <p:nvSpPr>
            <p:cNvPr id="49" name="文字1"/>
            <p:cNvSpPr txBox="1"/>
            <p:nvPr/>
          </p:nvSpPr>
          <p:spPr>
            <a:xfrm>
              <a:off x="5174187" y="3814902"/>
              <a:ext cx="1465126" cy="368345"/>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cs typeface="+mn-ea"/>
                  <a:sym typeface="+mn-lt"/>
                </a:rPr>
                <a:t>CSS      </a:t>
              </a:r>
              <a:r>
                <a:rPr lang="zh-CN" altLang="en-US" dirty="0">
                  <a:solidFill>
                    <a:schemeClr val="bg1"/>
                  </a:solidFill>
                  <a:latin typeface="微软雅黑" panose="020B0503020204020204" pitchFamily="34" charset="-122"/>
                  <a:ea typeface="微软雅黑" panose="020B0503020204020204" pitchFamily="34" charset="-122"/>
                  <a:cs typeface="+mn-ea"/>
                  <a:sym typeface="+mn-lt"/>
                </a:rPr>
                <a:t>扩展</a:t>
              </a:r>
              <a:endParaRPr lang="zh-CN" altLang="en-US" dirty="0">
                <a:solidFill>
                  <a:schemeClr val="bg1"/>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400" advTm="6555">
        <p14:doors dir="vert"/>
      </p:transition>
    </mc:Choice>
    <mc:Fallback>
      <p:transition spd="slow" advTm="6555">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8" fill="hold" grpId="0" nodeType="afterEffect" p14:presetBounceEnd="20000">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14:bounceEnd="20000">
                                          <p:cBhvr additive="base">
                                            <p:cTn id="13" dur="500" fill="hold"/>
                                            <p:tgtEl>
                                              <p:spTgt spid="4"/>
                                            </p:tgtEl>
                                            <p:attrNameLst>
                                              <p:attrName>ppt_x</p:attrName>
                                            </p:attrNameLst>
                                          </p:cBhvr>
                                          <p:tavLst>
                                            <p:tav tm="0">
                                              <p:val>
                                                <p:strVal val="0-#ppt_w/2"/>
                                              </p:val>
                                            </p:tav>
                                            <p:tav tm="100000">
                                              <p:val>
                                                <p:strVal val="#ppt_x"/>
                                              </p:val>
                                            </p:tav>
                                          </p:tavLst>
                                        </p:anim>
                                        <p:anim calcmode="lin" valueType="num" p14:bounceEnd="20000">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14:presetBounceEnd="20000">
                                      <p:stCondLst>
                                        <p:cond delay="100"/>
                                      </p:stCondLst>
                                      <p:childTnLst>
                                        <p:set>
                                          <p:cBhvr>
                                            <p:cTn id="16" dur="1" fill="hold">
                                              <p:stCondLst>
                                                <p:cond delay="0"/>
                                              </p:stCondLst>
                                            </p:cTn>
                                            <p:tgtEl>
                                              <p:spTgt spid="3"/>
                                            </p:tgtEl>
                                            <p:attrNameLst>
                                              <p:attrName>style.visibility</p:attrName>
                                            </p:attrNameLst>
                                          </p:cBhvr>
                                          <p:to>
                                            <p:strVal val="visible"/>
                                          </p:to>
                                        </p:set>
                                        <p:anim calcmode="lin" valueType="num" p14:bounceEnd="20000">
                                          <p:cBhvr additive="base">
                                            <p:cTn id="17" dur="500" fill="hold"/>
                                            <p:tgtEl>
                                              <p:spTgt spid="3"/>
                                            </p:tgtEl>
                                            <p:attrNameLst>
                                              <p:attrName>ppt_x</p:attrName>
                                            </p:attrNameLst>
                                          </p:cBhvr>
                                          <p:tavLst>
                                            <p:tav tm="0">
                                              <p:val>
                                                <p:strVal val="0-#ppt_w/2"/>
                                              </p:val>
                                            </p:tav>
                                            <p:tav tm="100000">
                                              <p:val>
                                                <p:strVal val="#ppt_x"/>
                                              </p:val>
                                            </p:tav>
                                          </p:tavLst>
                                        </p:anim>
                                        <p:anim calcmode="lin" valueType="num" p14:bounceEnd="20000">
                                          <p:cBhvr additive="base">
                                            <p:cTn id="18" dur="500" fill="hold"/>
                                            <p:tgtEl>
                                              <p:spTgt spid="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14:presetBounceEnd="20000">
                                      <p:stCondLst>
                                        <p:cond delay="200"/>
                                      </p:stCondLst>
                                      <p:childTnLst>
                                        <p:set>
                                          <p:cBhvr>
                                            <p:cTn id="20" dur="1" fill="hold">
                                              <p:stCondLst>
                                                <p:cond delay="0"/>
                                              </p:stCondLst>
                                            </p:cTn>
                                            <p:tgtEl>
                                              <p:spTgt spid="7"/>
                                            </p:tgtEl>
                                            <p:attrNameLst>
                                              <p:attrName>style.visibility</p:attrName>
                                            </p:attrNameLst>
                                          </p:cBhvr>
                                          <p:to>
                                            <p:strVal val="visible"/>
                                          </p:to>
                                        </p:set>
                                        <p:anim calcmode="lin" valueType="num" p14:bounceEnd="20000">
                                          <p:cBhvr additive="base">
                                            <p:cTn id="21" dur="500" fill="hold"/>
                                            <p:tgtEl>
                                              <p:spTgt spid="7"/>
                                            </p:tgtEl>
                                            <p:attrNameLst>
                                              <p:attrName>ppt_x</p:attrName>
                                            </p:attrNameLst>
                                          </p:cBhvr>
                                          <p:tavLst>
                                            <p:tav tm="0">
                                              <p:val>
                                                <p:strVal val="1+#ppt_w/2"/>
                                              </p:val>
                                            </p:tav>
                                            <p:tav tm="100000">
                                              <p:val>
                                                <p:strVal val="#ppt_x"/>
                                              </p:val>
                                            </p:tav>
                                          </p:tavLst>
                                        </p:anim>
                                        <p:anim calcmode="lin" valueType="num" p14:bounceEnd="20000">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14:presetBounceEnd="20000">
                                      <p:stCondLst>
                                        <p:cond delay="300"/>
                                      </p:stCondLst>
                                      <p:childTnLst>
                                        <p:set>
                                          <p:cBhvr>
                                            <p:cTn id="24" dur="1" fill="hold">
                                              <p:stCondLst>
                                                <p:cond delay="0"/>
                                              </p:stCondLst>
                                            </p:cTn>
                                            <p:tgtEl>
                                              <p:spTgt spid="6"/>
                                            </p:tgtEl>
                                            <p:attrNameLst>
                                              <p:attrName>style.visibility</p:attrName>
                                            </p:attrNameLst>
                                          </p:cBhvr>
                                          <p:to>
                                            <p:strVal val="visible"/>
                                          </p:to>
                                        </p:set>
                                        <p:anim calcmode="lin" valueType="num" p14:bounceEnd="20000">
                                          <p:cBhvr additive="base">
                                            <p:cTn id="25" dur="500" fill="hold"/>
                                            <p:tgtEl>
                                              <p:spTgt spid="6"/>
                                            </p:tgtEl>
                                            <p:attrNameLst>
                                              <p:attrName>ppt_x</p:attrName>
                                            </p:attrNameLst>
                                          </p:cBhvr>
                                          <p:tavLst>
                                            <p:tav tm="0">
                                              <p:val>
                                                <p:strVal val="1+#ppt_w/2"/>
                                              </p:val>
                                            </p:tav>
                                            <p:tav tm="100000">
                                              <p:val>
                                                <p:strVal val="#ppt_x"/>
                                              </p:val>
                                            </p:tav>
                                          </p:tavLst>
                                        </p:anim>
                                        <p:anim calcmode="lin" valueType="num" p14:bounceEnd="20000">
                                          <p:cBhvr additive="base">
                                            <p:cTn id="26" dur="500" fill="hold"/>
                                            <p:tgtEl>
                                              <p:spTgt spid="6"/>
                                            </p:tgtEl>
                                            <p:attrNameLst>
                                              <p:attrName>ppt_y</p:attrName>
                                            </p:attrNameLst>
                                          </p:cBhvr>
                                          <p:tavLst>
                                            <p:tav tm="0">
                                              <p:val>
                                                <p:strVal val="#ppt_y"/>
                                              </p:val>
                                            </p:tav>
                                            <p:tav tm="100000">
                                              <p:val>
                                                <p:strVal val="#ppt_y"/>
                                              </p:val>
                                            </p:tav>
                                          </p:tavLst>
                                        </p:anim>
                                      </p:childTnLst>
                                    </p:cTn>
                                  </p:par>
                                  <p:par>
                                    <p:cTn id="27" presetID="2" presetClass="entr" presetSubtype="1" fill="hold" grpId="0" nodeType="withEffect" p14:presetBounceEnd="20000">
                                      <p:stCondLst>
                                        <p:cond delay="400"/>
                                      </p:stCondLst>
                                      <p:childTnLst>
                                        <p:set>
                                          <p:cBhvr>
                                            <p:cTn id="28" dur="1" fill="hold">
                                              <p:stCondLst>
                                                <p:cond delay="0"/>
                                              </p:stCondLst>
                                            </p:cTn>
                                            <p:tgtEl>
                                              <p:spTgt spid="2"/>
                                            </p:tgtEl>
                                            <p:attrNameLst>
                                              <p:attrName>style.visibility</p:attrName>
                                            </p:attrNameLst>
                                          </p:cBhvr>
                                          <p:to>
                                            <p:strVal val="visible"/>
                                          </p:to>
                                        </p:set>
                                        <p:anim calcmode="lin" valueType="num" p14:bounceEnd="20000">
                                          <p:cBhvr additive="base">
                                            <p:cTn id="29" dur="500" fill="hold"/>
                                            <p:tgtEl>
                                              <p:spTgt spid="2"/>
                                            </p:tgtEl>
                                            <p:attrNameLst>
                                              <p:attrName>ppt_x</p:attrName>
                                            </p:attrNameLst>
                                          </p:cBhvr>
                                          <p:tavLst>
                                            <p:tav tm="0">
                                              <p:val>
                                                <p:strVal val="#ppt_x"/>
                                              </p:val>
                                            </p:tav>
                                            <p:tav tm="100000">
                                              <p:val>
                                                <p:strVal val="#ppt_x"/>
                                              </p:val>
                                            </p:tav>
                                          </p:tavLst>
                                        </p:anim>
                                        <p:anim calcmode="lin" valueType="num" p14:bounceEnd="20000">
                                          <p:cBhvr additive="base">
                                            <p:cTn id="30" dur="500" fill="hold"/>
                                            <p:tgtEl>
                                              <p:spTgt spid="2"/>
                                            </p:tgtEl>
                                            <p:attrNameLst>
                                              <p:attrName>ppt_y</p:attrName>
                                            </p:attrNameLst>
                                          </p:cBhvr>
                                          <p:tavLst>
                                            <p:tav tm="0">
                                              <p:val>
                                                <p:strVal val="0-#ppt_h/2"/>
                                              </p:val>
                                            </p:tav>
                                            <p:tav tm="100000">
                                              <p:val>
                                                <p:strVal val="#ppt_y"/>
                                              </p:val>
                                            </p:tav>
                                          </p:tavLst>
                                        </p:anim>
                                      </p:childTnLst>
                                    </p:cTn>
                                  </p:par>
                                </p:childTnLst>
                              </p:cTn>
                            </p:par>
                            <p:par>
                              <p:cTn id="31" fill="hold">
                                <p:stCondLst>
                                  <p:cond delay="1000"/>
                                </p:stCondLst>
                                <p:childTnLst>
                                  <p:par>
                                    <p:cTn id="32" presetID="53" presetClass="entr" presetSubtype="16"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p:cTn id="34" dur="500" fill="hold"/>
                                            <p:tgtEl>
                                              <p:spTgt spid="5"/>
                                            </p:tgtEl>
                                            <p:attrNameLst>
                                              <p:attrName>ppt_w</p:attrName>
                                            </p:attrNameLst>
                                          </p:cBhvr>
                                          <p:tavLst>
                                            <p:tav tm="0">
                                              <p:val>
                                                <p:fltVal val="0"/>
                                              </p:val>
                                            </p:tav>
                                            <p:tav tm="100000">
                                              <p:val>
                                                <p:strVal val="#ppt_w"/>
                                              </p:val>
                                            </p:tav>
                                          </p:tavLst>
                                        </p:anim>
                                        <p:anim calcmode="lin" valueType="num">
                                          <p:cBhvr>
                                            <p:cTn id="35" dur="500" fill="hold"/>
                                            <p:tgtEl>
                                              <p:spTgt spid="5"/>
                                            </p:tgtEl>
                                            <p:attrNameLst>
                                              <p:attrName>ppt_h</p:attrName>
                                            </p:attrNameLst>
                                          </p:cBhvr>
                                          <p:tavLst>
                                            <p:tav tm="0">
                                              <p:val>
                                                <p:fltVal val="0"/>
                                              </p:val>
                                            </p:tav>
                                            <p:tav tm="100000">
                                              <p:val>
                                                <p:strVal val="#ppt_h"/>
                                              </p:val>
                                            </p:tav>
                                          </p:tavLst>
                                        </p:anim>
                                        <p:animEffect transition="in" filter="fade">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animBg="1"/>
          <p:bldP spid="3" grpId="0" animBg="1"/>
          <p:bldP spid="4" grpId="0" animBg="1"/>
          <p:bldP spid="6" grpId="0" animBg="1"/>
          <p:bldP spid="7"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10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2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30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1+#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par>
                                    <p:cTn id="27" presetID="2" presetClass="entr" presetSubtype="1" fill="hold" grpId="0" nodeType="withEffect">
                                      <p:stCondLst>
                                        <p:cond delay="40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0-#ppt_h/2"/>
                                              </p:val>
                                            </p:tav>
                                            <p:tav tm="100000">
                                              <p:val>
                                                <p:strVal val="#ppt_y"/>
                                              </p:val>
                                            </p:tav>
                                          </p:tavLst>
                                        </p:anim>
                                      </p:childTnLst>
                                    </p:cTn>
                                  </p:par>
                                </p:childTnLst>
                              </p:cTn>
                            </p:par>
                            <p:par>
                              <p:cTn id="31" fill="hold">
                                <p:stCondLst>
                                  <p:cond delay="1000"/>
                                </p:stCondLst>
                                <p:childTnLst>
                                  <p:par>
                                    <p:cTn id="32" presetID="53" presetClass="entr" presetSubtype="16"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p:cTn id="34" dur="500" fill="hold"/>
                                            <p:tgtEl>
                                              <p:spTgt spid="5"/>
                                            </p:tgtEl>
                                            <p:attrNameLst>
                                              <p:attrName>ppt_w</p:attrName>
                                            </p:attrNameLst>
                                          </p:cBhvr>
                                          <p:tavLst>
                                            <p:tav tm="0">
                                              <p:val>
                                                <p:fltVal val="0"/>
                                              </p:val>
                                            </p:tav>
                                            <p:tav tm="100000">
                                              <p:val>
                                                <p:strVal val="#ppt_w"/>
                                              </p:val>
                                            </p:tav>
                                          </p:tavLst>
                                        </p:anim>
                                        <p:anim calcmode="lin" valueType="num">
                                          <p:cBhvr>
                                            <p:cTn id="35" dur="500" fill="hold"/>
                                            <p:tgtEl>
                                              <p:spTgt spid="5"/>
                                            </p:tgtEl>
                                            <p:attrNameLst>
                                              <p:attrName>ppt_h</p:attrName>
                                            </p:attrNameLst>
                                          </p:cBhvr>
                                          <p:tavLst>
                                            <p:tav tm="0">
                                              <p:val>
                                                <p:fltVal val="0"/>
                                              </p:val>
                                            </p:tav>
                                            <p:tav tm="100000">
                                              <p:val>
                                                <p:strVal val="#ppt_h"/>
                                              </p:val>
                                            </p:tav>
                                          </p:tavLst>
                                        </p:anim>
                                        <p:animEffect transition="in" filter="fade">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animBg="1"/>
          <p:bldP spid="3" grpId="0" animBg="1"/>
          <p:bldP spid="4" grpId="0" animBg="1"/>
          <p:bldP spid="6" grpId="0" animBg="1"/>
          <p:bldP spid="7" grpId="0" animBg="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bwMode="auto">
          <a:xfrm>
            <a:off x="1486392" y="3046864"/>
            <a:ext cx="1443182" cy="1540287"/>
          </a:xfrm>
          <a:prstGeom prst="rect">
            <a:avLst/>
          </a:prstGeom>
          <a:solidFill>
            <a:schemeClr val="accent1">
              <a:alpha val="85000"/>
            </a:schemeClr>
          </a:solidFill>
          <a:ln>
            <a:noFill/>
          </a:ln>
          <a:effectLst/>
        </p:spPr>
        <p:txBody>
          <a:bodyPr anchor="ctr"/>
          <a:lstStyle/>
          <a:p>
            <a:pPr algn="ctr">
              <a:lnSpc>
                <a:spcPct val="130000"/>
              </a:lnSpc>
              <a:defRPr/>
            </a:pPr>
            <a:endParaRPr lang="zh-CN" altLang="en-US" sz="1475" dirty="0">
              <a:solidFill>
                <a:srgbClr val="F8F8F8"/>
              </a:solidFill>
              <a:latin typeface="冬青黑体简体中文 W3" panose="020B0300000000000000" pitchFamily="34" charset="-122"/>
              <a:ea typeface="冬青黑体简体中文 W3" panose="020B0300000000000000" pitchFamily="34" charset="-122"/>
            </a:endParaRPr>
          </a:p>
        </p:txBody>
      </p:sp>
      <p:sp>
        <p:nvSpPr>
          <p:cNvPr id="15" name="矩形 14"/>
          <p:cNvSpPr/>
          <p:nvPr/>
        </p:nvSpPr>
        <p:spPr bwMode="auto">
          <a:xfrm>
            <a:off x="4342830" y="3047088"/>
            <a:ext cx="1443182" cy="1540287"/>
          </a:xfrm>
          <a:prstGeom prst="rect">
            <a:avLst/>
          </a:prstGeom>
          <a:solidFill>
            <a:schemeClr val="accent2">
              <a:alpha val="85000"/>
            </a:schemeClr>
          </a:solidFill>
          <a:ln>
            <a:noFill/>
          </a:ln>
          <a:effectLst/>
        </p:spPr>
        <p:txBody>
          <a:bodyPr anchor="ctr"/>
          <a:lstStyle/>
          <a:p>
            <a:pPr algn="ctr">
              <a:lnSpc>
                <a:spcPct val="130000"/>
              </a:lnSpc>
              <a:defRPr/>
            </a:pPr>
            <a:endParaRPr lang="zh-CN" altLang="en-US" sz="1475" dirty="0">
              <a:solidFill>
                <a:srgbClr val="F8F8F8"/>
              </a:solidFill>
              <a:latin typeface="冬青黑体简体中文 W3" panose="020B0300000000000000" pitchFamily="34" charset="-122"/>
              <a:ea typeface="冬青黑体简体中文 W3" panose="020B0300000000000000" pitchFamily="34" charset="-122"/>
            </a:endParaRPr>
          </a:p>
        </p:txBody>
      </p:sp>
      <p:sp>
        <p:nvSpPr>
          <p:cNvPr id="16" name="矩形 15"/>
          <p:cNvSpPr/>
          <p:nvPr/>
        </p:nvSpPr>
        <p:spPr bwMode="auto">
          <a:xfrm>
            <a:off x="9921901" y="2938264"/>
            <a:ext cx="1443182" cy="1540287"/>
          </a:xfrm>
          <a:prstGeom prst="rect">
            <a:avLst/>
          </a:prstGeom>
          <a:solidFill>
            <a:schemeClr val="accent4">
              <a:alpha val="85000"/>
            </a:schemeClr>
          </a:solidFill>
          <a:ln>
            <a:noFill/>
          </a:ln>
          <a:effectLst/>
        </p:spPr>
        <p:txBody>
          <a:bodyPr anchor="ctr"/>
          <a:lstStyle/>
          <a:p>
            <a:pPr algn="ctr">
              <a:lnSpc>
                <a:spcPct val="130000"/>
              </a:lnSpc>
              <a:defRPr/>
            </a:pPr>
            <a:endParaRPr lang="zh-CN" altLang="en-US" sz="1475" dirty="0">
              <a:solidFill>
                <a:srgbClr val="F8F8F8"/>
              </a:solidFill>
              <a:latin typeface="冬青黑体简体中文 W3" panose="020B0300000000000000" pitchFamily="34" charset="-122"/>
              <a:ea typeface="冬青黑体简体中文 W3" panose="020B0300000000000000" pitchFamily="34" charset="-122"/>
            </a:endParaRPr>
          </a:p>
        </p:txBody>
      </p:sp>
      <p:sp>
        <p:nvSpPr>
          <p:cNvPr id="17" name="矩形 16"/>
          <p:cNvSpPr/>
          <p:nvPr/>
        </p:nvSpPr>
        <p:spPr bwMode="auto">
          <a:xfrm>
            <a:off x="7140077" y="2938264"/>
            <a:ext cx="1443182" cy="1540287"/>
          </a:xfrm>
          <a:prstGeom prst="rect">
            <a:avLst/>
          </a:prstGeom>
          <a:solidFill>
            <a:schemeClr val="accent3">
              <a:alpha val="85000"/>
            </a:schemeClr>
          </a:solidFill>
          <a:ln>
            <a:noFill/>
          </a:ln>
          <a:effectLst/>
        </p:spPr>
        <p:txBody>
          <a:bodyPr anchor="ctr"/>
          <a:lstStyle/>
          <a:p>
            <a:pPr algn="ctr">
              <a:lnSpc>
                <a:spcPct val="130000"/>
              </a:lnSpc>
              <a:defRPr/>
            </a:pPr>
            <a:endParaRPr lang="zh-CN" altLang="en-US" sz="1475" dirty="0">
              <a:solidFill>
                <a:srgbClr val="F8F8F8"/>
              </a:solidFill>
              <a:latin typeface="冬青黑体简体中文 W3" panose="020B0300000000000000" pitchFamily="34" charset="-122"/>
              <a:ea typeface="冬青黑体简体中文 W3" panose="020B0300000000000000" pitchFamily="34" charset="-122"/>
            </a:endParaRPr>
          </a:p>
        </p:txBody>
      </p:sp>
      <p:sp>
        <p:nvSpPr>
          <p:cNvPr id="24" name="文本框 23"/>
          <p:cNvSpPr txBox="1">
            <a:spLocks noChangeArrowheads="1"/>
          </p:cNvSpPr>
          <p:nvPr/>
        </p:nvSpPr>
        <p:spPr bwMode="auto">
          <a:xfrm>
            <a:off x="1768349" y="3638089"/>
            <a:ext cx="1013072" cy="358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spcBef>
                <a:spcPts val="0"/>
              </a:spcBef>
              <a:spcAft>
                <a:spcPts val="0"/>
              </a:spcAft>
              <a:buNone/>
            </a:pPr>
            <a:r>
              <a:rPr lang="zh-CN" altLang="en-US" sz="1400" b="1" dirty="0">
                <a:solidFill>
                  <a:schemeClr val="bg1"/>
                </a:solidFill>
                <a:latin typeface="Arial" panose="020B0604020202020204" pitchFamily="34" charset="0"/>
                <a:cs typeface="Arial" panose="020B0604020202020204" pitchFamily="34" charset="0"/>
                <a:sym typeface="Arial" panose="020B0604020202020204" pitchFamily="34" charset="0"/>
              </a:rPr>
              <a:t>标签选择器</a:t>
            </a:r>
            <a:endParaRPr lang="zh-CN" altLang="en-US" sz="1400" b="1"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31" name="Content Placeholder 2"/>
          <p:cNvSpPr txBox="1"/>
          <p:nvPr/>
        </p:nvSpPr>
        <p:spPr>
          <a:xfrm>
            <a:off x="935016" y="5272509"/>
            <a:ext cx="2180339" cy="35774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标签选择器</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2" name="Content Placeholder 2"/>
          <p:cNvSpPr txBox="1"/>
          <p:nvPr/>
        </p:nvSpPr>
        <p:spPr>
          <a:xfrm>
            <a:off x="935017" y="5534631"/>
            <a:ext cx="2547358" cy="890006"/>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8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匹配所有使用 div 标签的元素（可以匹配所有标签）</a:t>
            </a:r>
            <a:endParaRPr lang="zh-CN" altLang="en-US" sz="8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3" name="Content Placeholder 2"/>
          <p:cNvSpPr txBox="1"/>
          <p:nvPr/>
        </p:nvSpPr>
        <p:spPr>
          <a:xfrm>
            <a:off x="3850232" y="5272509"/>
            <a:ext cx="2180339" cy="35774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id选择器</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4" name="Content Placeholder 2"/>
          <p:cNvSpPr txBox="1"/>
          <p:nvPr/>
        </p:nvSpPr>
        <p:spPr>
          <a:xfrm>
            <a:off x="3850233" y="5534631"/>
            <a:ext cx="2547358" cy="890006"/>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8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使用id属性来调用样式，在一个网页中id的值都是唯一的</a:t>
            </a:r>
            <a:endParaRPr lang="zh-CN" altLang="en-US" sz="8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lnSpc>
                <a:spcPct val="150000"/>
              </a:lnSpc>
              <a:spcBef>
                <a:spcPts val="0"/>
              </a:spcBef>
              <a:spcAft>
                <a:spcPts val="0"/>
              </a:spcAft>
            </a:pPr>
            <a:r>
              <a:rPr lang="zh-CN" altLang="en-US" sz="8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语法：#ID名{样式}（ID名不能以数字开头）</a:t>
            </a:r>
            <a:endParaRPr lang="zh-CN" altLang="en-US" sz="8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5" name="Content Placeholder 2"/>
          <p:cNvSpPr txBox="1"/>
          <p:nvPr/>
        </p:nvSpPr>
        <p:spPr>
          <a:xfrm>
            <a:off x="6638699" y="5272509"/>
            <a:ext cx="2180339" cy="35774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类选择器</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6" name="Content Placeholder 2"/>
          <p:cNvSpPr txBox="1"/>
          <p:nvPr/>
        </p:nvSpPr>
        <p:spPr>
          <a:xfrm>
            <a:off x="6638700" y="5534631"/>
            <a:ext cx="2547358" cy="890006"/>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8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匹配所有class属性中包含info的元素。</a:t>
            </a:r>
            <a:endParaRPr lang="zh-CN" altLang="en-US" sz="8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lnSpc>
                <a:spcPct val="150000"/>
              </a:lnSpc>
              <a:spcBef>
                <a:spcPts val="0"/>
              </a:spcBef>
              <a:spcAft>
                <a:spcPts val="0"/>
              </a:spcAft>
            </a:pPr>
            <a:r>
              <a:rPr lang="zh-CN" altLang="en-US" sz="8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语法：.类名{样式}（类名不能以数字开头，类名要区分大小写。）</a:t>
            </a:r>
            <a:endParaRPr lang="zh-CN" altLang="en-US" sz="8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7" name="Content Placeholder 2"/>
          <p:cNvSpPr txBox="1"/>
          <p:nvPr/>
        </p:nvSpPr>
        <p:spPr>
          <a:xfrm>
            <a:off x="9463380" y="5272509"/>
            <a:ext cx="2180339" cy="35774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多元素组合选择器</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8" name="Content Placeholder 2"/>
          <p:cNvSpPr txBox="1"/>
          <p:nvPr/>
        </p:nvSpPr>
        <p:spPr>
          <a:xfrm>
            <a:off x="9463381" y="5534631"/>
            <a:ext cx="2547358" cy="890006"/>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800"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同时匹配两个或多个标签，用逗号隔开</a:t>
            </a:r>
            <a:endParaRPr lang="zh-CN" altLang="en-US" sz="800"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2" name="文本框 41"/>
          <p:cNvSpPr txBox="1">
            <a:spLocks noChangeArrowheads="1"/>
          </p:cNvSpPr>
          <p:nvPr/>
        </p:nvSpPr>
        <p:spPr bwMode="auto">
          <a:xfrm>
            <a:off x="4548494" y="3638089"/>
            <a:ext cx="1013072" cy="358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spcBef>
                <a:spcPts val="0"/>
              </a:spcBef>
              <a:spcAft>
                <a:spcPts val="0"/>
              </a:spcAft>
              <a:buNone/>
            </a:pPr>
            <a:r>
              <a:rPr lang="en-US" sz="1400" dirty="0">
                <a:solidFill>
                  <a:schemeClr val="bg1"/>
                </a:solidFill>
                <a:latin typeface="Arial" panose="020B0604020202020204" pitchFamily="34" charset="0"/>
                <a:cs typeface="Arial" panose="020B0604020202020204" pitchFamily="34" charset="0"/>
                <a:sym typeface="Arial" panose="020B0604020202020204" pitchFamily="34" charset="0"/>
              </a:rPr>
              <a:t>id</a:t>
            </a:r>
            <a:r>
              <a:rPr lang="zh-CN" altLang="en-US" sz="1400" dirty="0">
                <a:solidFill>
                  <a:schemeClr val="bg1"/>
                </a:solidFill>
                <a:latin typeface="Arial" panose="020B0604020202020204" pitchFamily="34" charset="0"/>
                <a:cs typeface="Arial" panose="020B0604020202020204" pitchFamily="34" charset="0"/>
                <a:sym typeface="Arial" panose="020B0604020202020204" pitchFamily="34" charset="0"/>
              </a:rPr>
              <a:t>选择器</a:t>
            </a:r>
            <a:endParaRPr lang="zh-CN" altLang="en-US" sz="1400" b="1"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3" name="文本框 42"/>
          <p:cNvSpPr txBox="1">
            <a:spLocks noChangeArrowheads="1"/>
          </p:cNvSpPr>
          <p:nvPr/>
        </p:nvSpPr>
        <p:spPr bwMode="auto">
          <a:xfrm>
            <a:off x="7356349" y="3638089"/>
            <a:ext cx="1013072" cy="358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spcBef>
                <a:spcPts val="0"/>
              </a:spcBef>
              <a:spcAft>
                <a:spcPts val="0"/>
              </a:spcAft>
              <a:buNone/>
            </a:pPr>
            <a:r>
              <a:rPr lang="zh-CN" altLang="en-US" sz="1400" b="1" dirty="0">
                <a:solidFill>
                  <a:schemeClr val="bg1"/>
                </a:solidFill>
                <a:latin typeface="Arial" panose="020B0604020202020204" pitchFamily="34" charset="0"/>
                <a:cs typeface="Arial" panose="020B0604020202020204" pitchFamily="34" charset="0"/>
                <a:sym typeface="Arial" panose="020B0604020202020204" pitchFamily="34" charset="0"/>
              </a:rPr>
              <a:t>类选择器</a:t>
            </a:r>
            <a:endParaRPr lang="zh-CN" altLang="en-US" sz="1400" b="1"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4" name="文本框 43"/>
          <p:cNvSpPr txBox="1">
            <a:spLocks noChangeArrowheads="1"/>
          </p:cNvSpPr>
          <p:nvPr/>
        </p:nvSpPr>
        <p:spPr bwMode="auto">
          <a:xfrm>
            <a:off x="10134531" y="3638089"/>
            <a:ext cx="1013072" cy="358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spcBef>
                <a:spcPts val="0"/>
              </a:spcBef>
              <a:spcAft>
                <a:spcPts val="0"/>
              </a:spcAft>
              <a:buNone/>
            </a:pPr>
            <a:r>
              <a:rPr lang="zh-CN" altLang="en-US" sz="1400" b="1" dirty="0">
                <a:solidFill>
                  <a:schemeClr val="bg1"/>
                </a:solidFill>
                <a:latin typeface="Arial" panose="020B0604020202020204" pitchFamily="34" charset="0"/>
                <a:cs typeface="Arial" panose="020B0604020202020204" pitchFamily="34" charset="0"/>
                <a:sym typeface="Arial" panose="020B0604020202020204" pitchFamily="34" charset="0"/>
              </a:rPr>
              <a:t>多元素选择器</a:t>
            </a:r>
            <a:endParaRPr lang="zh-CN" altLang="en-US" sz="1400" b="1"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28" name="任意多边形 27"/>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1" fmla="*/ 21025 w 3252551"/>
              <a:gd name="connsiteY0-2" fmla="*/ 0 h 6202391"/>
              <a:gd name="connsiteX1-3" fmla="*/ 3252551 w 3252551"/>
              <a:gd name="connsiteY1-4" fmla="*/ 2525334 h 6202391"/>
              <a:gd name="connsiteX2-5" fmla="*/ 3252551 w 3252551"/>
              <a:gd name="connsiteY2-6" fmla="*/ 4667851 h 6202391"/>
              <a:gd name="connsiteX3-7" fmla="*/ 3244497 w 3252551"/>
              <a:gd name="connsiteY3-8" fmla="*/ 4667851 h 6202391"/>
              <a:gd name="connsiteX4-9" fmla="*/ 3240653 w 3252551"/>
              <a:gd name="connsiteY4-10" fmla="*/ 4743969 h 6202391"/>
              <a:gd name="connsiteX5-11" fmla="*/ 1624520 w 3252551"/>
              <a:gd name="connsiteY5-12" fmla="*/ 6202391 h 6202391"/>
              <a:gd name="connsiteX6-13" fmla="*/ 8387 w 3252551"/>
              <a:gd name="connsiteY6-14" fmla="*/ 4743969 h 6202391"/>
              <a:gd name="connsiteX7-15" fmla="*/ 4544 w 3252551"/>
              <a:gd name="connsiteY7-16" fmla="*/ 4667851 h 6202391"/>
              <a:gd name="connsiteX8-17" fmla="*/ 0 w 3252551"/>
              <a:gd name="connsiteY8-18" fmla="*/ 4667851 h 6202391"/>
              <a:gd name="connsiteX9-19" fmla="*/ 0 w 3252551"/>
              <a:gd name="connsiteY9-20" fmla="*/ 4577871 h 6202391"/>
              <a:gd name="connsiteX10" fmla="*/ 21025 w 3252551"/>
              <a:gd name="connsiteY10" fmla="*/ 0 h 6202391"/>
              <a:gd name="connsiteX0-21" fmla="*/ 0 w 3252551"/>
              <a:gd name="connsiteY0-22" fmla="*/ 0 h 6202391"/>
              <a:gd name="connsiteX1-23" fmla="*/ 3252551 w 3252551"/>
              <a:gd name="connsiteY1-24" fmla="*/ 2525334 h 6202391"/>
              <a:gd name="connsiteX2-25" fmla="*/ 3252551 w 3252551"/>
              <a:gd name="connsiteY2-26" fmla="*/ 4667851 h 6202391"/>
              <a:gd name="connsiteX3-27" fmla="*/ 3244497 w 3252551"/>
              <a:gd name="connsiteY3-28" fmla="*/ 4667851 h 6202391"/>
              <a:gd name="connsiteX4-29" fmla="*/ 3240653 w 3252551"/>
              <a:gd name="connsiteY4-30" fmla="*/ 4743969 h 6202391"/>
              <a:gd name="connsiteX5-31" fmla="*/ 1624520 w 3252551"/>
              <a:gd name="connsiteY5-32" fmla="*/ 6202391 h 6202391"/>
              <a:gd name="connsiteX6-33" fmla="*/ 8387 w 3252551"/>
              <a:gd name="connsiteY6-34" fmla="*/ 4743969 h 6202391"/>
              <a:gd name="connsiteX7-35" fmla="*/ 4544 w 3252551"/>
              <a:gd name="connsiteY7-36" fmla="*/ 4667851 h 6202391"/>
              <a:gd name="connsiteX8-37" fmla="*/ 0 w 3252551"/>
              <a:gd name="connsiteY8-38" fmla="*/ 4667851 h 6202391"/>
              <a:gd name="connsiteX9-39" fmla="*/ 0 w 3252551"/>
              <a:gd name="connsiteY9-40" fmla="*/ 4577871 h 6202391"/>
              <a:gd name="connsiteX10-41" fmla="*/ 0 w 3252551"/>
              <a:gd name="connsiteY10-42" fmla="*/ 0 h 6202391"/>
              <a:gd name="connsiteX0-43" fmla="*/ 0 w 3252551"/>
              <a:gd name="connsiteY0-44" fmla="*/ 0 h 6202391"/>
              <a:gd name="connsiteX1-45" fmla="*/ 3231524 w 3252551"/>
              <a:gd name="connsiteY1-46" fmla="*/ 22548 h 6202391"/>
              <a:gd name="connsiteX2-47" fmla="*/ 3252551 w 3252551"/>
              <a:gd name="connsiteY2-48" fmla="*/ 4667851 h 6202391"/>
              <a:gd name="connsiteX3-49" fmla="*/ 3244497 w 3252551"/>
              <a:gd name="connsiteY3-50" fmla="*/ 4667851 h 6202391"/>
              <a:gd name="connsiteX4-51" fmla="*/ 3240653 w 3252551"/>
              <a:gd name="connsiteY4-52" fmla="*/ 4743969 h 6202391"/>
              <a:gd name="connsiteX5-53" fmla="*/ 1624520 w 3252551"/>
              <a:gd name="connsiteY5-54" fmla="*/ 6202391 h 6202391"/>
              <a:gd name="connsiteX6-55" fmla="*/ 8387 w 3252551"/>
              <a:gd name="connsiteY6-56" fmla="*/ 4743969 h 6202391"/>
              <a:gd name="connsiteX7-57" fmla="*/ 4544 w 3252551"/>
              <a:gd name="connsiteY7-58" fmla="*/ 4667851 h 6202391"/>
              <a:gd name="connsiteX8-59" fmla="*/ 0 w 3252551"/>
              <a:gd name="connsiteY8-60" fmla="*/ 4667851 h 6202391"/>
              <a:gd name="connsiteX9-61" fmla="*/ 0 w 3252551"/>
              <a:gd name="connsiteY9-62" fmla="*/ 4577871 h 6202391"/>
              <a:gd name="connsiteX10-63" fmla="*/ 0 w 3252551"/>
              <a:gd name="connsiteY10-64" fmla="*/ 0 h 6202391"/>
              <a:gd name="connsiteX0-65" fmla="*/ 0 w 3252551"/>
              <a:gd name="connsiteY0-66" fmla="*/ 15040398 h 21242789"/>
              <a:gd name="connsiteX1-67" fmla="*/ 3231518 w 3252551"/>
              <a:gd name="connsiteY1-68" fmla="*/ 3 h 21242789"/>
              <a:gd name="connsiteX2-69" fmla="*/ 3252551 w 3252551"/>
              <a:gd name="connsiteY2-70" fmla="*/ 19708249 h 21242789"/>
              <a:gd name="connsiteX3-71" fmla="*/ 3244497 w 3252551"/>
              <a:gd name="connsiteY3-72" fmla="*/ 19708249 h 21242789"/>
              <a:gd name="connsiteX4-73" fmla="*/ 3240653 w 3252551"/>
              <a:gd name="connsiteY4-74" fmla="*/ 19784367 h 21242789"/>
              <a:gd name="connsiteX5-75" fmla="*/ 1624520 w 3252551"/>
              <a:gd name="connsiteY5-76" fmla="*/ 21242789 h 21242789"/>
              <a:gd name="connsiteX6-77" fmla="*/ 8387 w 3252551"/>
              <a:gd name="connsiteY6-78" fmla="*/ 19784367 h 21242789"/>
              <a:gd name="connsiteX7-79" fmla="*/ 4544 w 3252551"/>
              <a:gd name="connsiteY7-80" fmla="*/ 19708249 h 21242789"/>
              <a:gd name="connsiteX8-81" fmla="*/ 0 w 3252551"/>
              <a:gd name="connsiteY8-82" fmla="*/ 19708249 h 21242789"/>
              <a:gd name="connsiteX9-83" fmla="*/ 0 w 3252551"/>
              <a:gd name="connsiteY9-84" fmla="*/ 19618269 h 21242789"/>
              <a:gd name="connsiteX10-85" fmla="*/ 0 w 3252551"/>
              <a:gd name="connsiteY10-86" fmla="*/ 15040398 h 21242789"/>
              <a:gd name="connsiteX0-87" fmla="*/ 0 w 3252551"/>
              <a:gd name="connsiteY0-88" fmla="*/ 0 h 21265340"/>
              <a:gd name="connsiteX1-89" fmla="*/ 3231518 w 3252551"/>
              <a:gd name="connsiteY1-90" fmla="*/ 22554 h 21265340"/>
              <a:gd name="connsiteX2-91" fmla="*/ 3252551 w 3252551"/>
              <a:gd name="connsiteY2-92" fmla="*/ 19730800 h 21265340"/>
              <a:gd name="connsiteX3-93" fmla="*/ 3244497 w 3252551"/>
              <a:gd name="connsiteY3-94" fmla="*/ 19730800 h 21265340"/>
              <a:gd name="connsiteX4-95" fmla="*/ 3240653 w 3252551"/>
              <a:gd name="connsiteY4-96" fmla="*/ 19806918 h 21265340"/>
              <a:gd name="connsiteX5-97" fmla="*/ 1624520 w 3252551"/>
              <a:gd name="connsiteY5-98" fmla="*/ 21265340 h 21265340"/>
              <a:gd name="connsiteX6-99" fmla="*/ 8387 w 3252551"/>
              <a:gd name="connsiteY6-100" fmla="*/ 19806918 h 21265340"/>
              <a:gd name="connsiteX7-101" fmla="*/ 4544 w 3252551"/>
              <a:gd name="connsiteY7-102" fmla="*/ 19730800 h 21265340"/>
              <a:gd name="connsiteX8-103" fmla="*/ 0 w 3252551"/>
              <a:gd name="connsiteY8-104" fmla="*/ 19730800 h 21265340"/>
              <a:gd name="connsiteX9-105" fmla="*/ 0 w 3252551"/>
              <a:gd name="connsiteY9-106" fmla="*/ 19640820 h 21265340"/>
              <a:gd name="connsiteX10-107" fmla="*/ 0 w 3252551"/>
              <a:gd name="connsiteY10-108" fmla="*/ 0 h 212653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41" y="connsiteY10-42"/>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矩形 28"/>
          <p:cNvSpPr/>
          <p:nvPr/>
        </p:nvSpPr>
        <p:spPr bwMode="auto">
          <a:xfrm>
            <a:off x="189992" y="129272"/>
            <a:ext cx="143256" cy="479932"/>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0" name="文本框 28"/>
          <p:cNvSpPr>
            <a:spLocks noChangeArrowheads="1"/>
          </p:cNvSpPr>
          <p:nvPr/>
        </p:nvSpPr>
        <p:spPr bwMode="auto">
          <a:xfrm>
            <a:off x="497968" y="165848"/>
            <a:ext cx="2847975"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3-1   CSS</a:t>
            </a:r>
            <a:endParaRPr lang="en-US"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0" name="表格 -1"/>
          <p:cNvGraphicFramePr/>
          <p:nvPr/>
        </p:nvGraphicFramePr>
        <p:xfrm>
          <a:off x="1413510" y="2372360"/>
          <a:ext cx="2069465" cy="1136650"/>
        </p:xfrm>
        <a:graphic>
          <a:graphicData uri="http://schemas.openxmlformats.org/drawingml/2006/table">
            <a:tbl>
              <a:tblPr firstRow="1" bandRow="1">
                <a:tableStyleId>{5940675A-B579-460E-94D1-54222C63F5DA}</a:tableStyleId>
              </a:tblPr>
              <a:tblGrid>
                <a:gridCol w="559435"/>
                <a:gridCol w="589280"/>
                <a:gridCol w="574040"/>
              </a:tblGrid>
              <a:tr h="1136650">
                <a:tc>
                  <a:txBody>
                    <a:bodyPr/>
                    <a:p>
                      <a:pPr marL="0" indent="0" algn="l">
                        <a:buNone/>
                      </a:pPr>
                      <a:r>
                        <a:rPr lang="en-US" altLang="zh-CN" sz="1000" b="0" u="none">
                          <a:solidFill>
                            <a:srgbClr val="000000"/>
                          </a:solidFill>
                          <a:highlight>
                            <a:srgbClr val="F4F4F4"/>
                          </a:highlight>
                          <a:latin typeface="Consolas" panose="020B0609020204030204" charset="0"/>
                          <a:ea typeface="Consolas" panose="020B0609020204030204" charset="0"/>
                          <a:cs typeface="Consolas" panose="020B0609020204030204" charset="0"/>
                        </a:rPr>
                        <a:t>div {color: yellow}</a:t>
                      </a:r>
                      <a:endParaRPr lang="zh-CN" altLang="en-US" sz="1000" b="0" u="none">
                        <a:solidFill>
                          <a:srgbClr val="000000"/>
                        </a:solidFill>
                        <a:highlight>
                          <a:srgbClr val="F4F4F4"/>
                        </a:highlight>
                        <a:latin typeface="Consolas" panose="020B0609020204030204" charset="0"/>
                        <a:ea typeface="Consolas" panose="020B0609020204030204" charset="0"/>
                        <a:cs typeface="Consolas" panose="020B0609020204030204" charset="0"/>
                      </a:endParaRPr>
                    </a:p>
                  </a:txBody>
                  <a:tcPr marL="0" marR="0" marT="0" marB="0" vert="horz" anchor="t">
                    <a:lnL w="12700" cap="flat" cmpd="sng">
                      <a:solidFill>
                        <a:srgbClr val="C0C0C0"/>
                      </a:solidFill>
                      <a:prstDash val="solid"/>
                      <a:headEnd type="none" w="med" len="med"/>
                      <a:tailEnd type="none" w="med" len="med"/>
                    </a:lnL>
                    <a:lnR cap="flat">
                      <a:noFill/>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highlight>
                            <a:srgbClr val="F4F4F4"/>
                          </a:highlight>
                          <a:latin typeface="Consolas" panose="020B0609020204030204" charset="0"/>
                          <a:ea typeface="Consolas" panose="020B0609020204030204" charset="0"/>
                          <a:cs typeface="Consolas" panose="020B0609020204030204" charset="0"/>
                        </a:rPr>
                        <a:t> </a:t>
                      </a:r>
                      <a:endParaRPr lang="zh-CN" altLang="en-US" sz="1000" b="0" u="none">
                        <a:solidFill>
                          <a:srgbClr val="000000"/>
                        </a:solidFill>
                        <a:highlight>
                          <a:srgbClr val="F4F4F4"/>
                        </a:highlight>
                        <a:latin typeface="Consolas" panose="020B0609020204030204" charset="0"/>
                        <a:ea typeface="Consolas" panose="020B0609020204030204" charset="0"/>
                        <a:cs typeface="Consolas" panose="020B0609020204030204" charset="0"/>
                      </a:endParaRPr>
                    </a:p>
                  </a:txBody>
                  <a:tcPr marL="0" marR="0" marT="0" marB="0" vert="horz" anchor="t">
                    <a:lnL cap="flat">
                      <a:noFill/>
                    </a:lnL>
                    <a:lnR cap="flat">
                      <a:noFill/>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highlight>
                            <a:srgbClr val="F4F4F4"/>
                          </a:highlight>
                          <a:latin typeface="Consolas" panose="020B0609020204030204" charset="0"/>
                          <a:ea typeface="Consolas" panose="020B0609020204030204" charset="0"/>
                          <a:cs typeface="Consolas" panose="020B0609020204030204" charset="0"/>
                        </a:rPr>
                        <a:t> </a:t>
                      </a:r>
                      <a:endParaRPr lang="zh-CN" altLang="en-US" sz="1000" b="0" u="none">
                        <a:solidFill>
                          <a:srgbClr val="000000"/>
                        </a:solidFill>
                        <a:highlight>
                          <a:srgbClr val="F4F4F4"/>
                        </a:highlight>
                        <a:latin typeface="Consolas" panose="020B0609020204030204" charset="0"/>
                        <a:ea typeface="Consolas" panose="020B0609020204030204" charset="0"/>
                        <a:cs typeface="Consolas" panose="020B0609020204030204" charset="0"/>
                      </a:endParaRPr>
                    </a:p>
                  </a:txBody>
                  <a:tcPr marL="0" marR="0" marT="0" marB="0" vert="horz" anchor="t">
                    <a:lnL cap="flat">
                      <a:noFill/>
                    </a:lnL>
                    <a:lnR w="9525" cap="flat" cmpd="sng">
                      <a:solidFill>
                        <a:srgbClr val="00000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noFill/>
                  </a:tcPr>
                </a:tc>
              </a:tr>
            </a:tbl>
          </a:graphicData>
        </a:graphic>
      </p:graphicFrame>
      <p:graphicFrame>
        <p:nvGraphicFramePr>
          <p:cNvPr id="3" name="表格 2"/>
          <p:cNvGraphicFramePr/>
          <p:nvPr/>
        </p:nvGraphicFramePr>
        <p:xfrm>
          <a:off x="3975100" y="2371725"/>
          <a:ext cx="2619375" cy="1137285"/>
        </p:xfrm>
        <a:graphic>
          <a:graphicData uri="http://schemas.openxmlformats.org/drawingml/2006/table">
            <a:tbl>
              <a:tblPr firstRow="1" bandRow="1">
                <a:tableStyleId>{5940675A-B579-460E-94D1-54222C63F5DA}</a:tableStyleId>
              </a:tblPr>
              <a:tblGrid>
                <a:gridCol w="2159635"/>
              </a:tblGrid>
              <a:tr h="1137285">
                <a:tc>
                  <a:txBody>
                    <a:bodyPr/>
                    <a:p>
                      <a:pPr marL="0" indent="0" algn="l">
                        <a:buNone/>
                      </a:pPr>
                      <a:r>
                        <a:rPr lang="en-US" altLang="zh-CN" sz="1000" b="0" u="none">
                          <a:solidFill>
                            <a:srgbClr val="008200"/>
                          </a:solidFill>
                          <a:highlight>
                            <a:srgbClr val="F4F4F4"/>
                          </a:highlight>
                          <a:latin typeface="Consolas" panose="020B0609020204030204" charset="0"/>
                          <a:ea typeface="Consolas" panose="020B0609020204030204" charset="0"/>
                          <a:cs typeface="Consolas" panose="020B0609020204030204" charset="0"/>
                        </a:rPr>
                        <a:t>#Mycolor {color: yellow}</a:t>
                      </a:r>
                      <a:r>
                        <a:rPr lang="en-US" altLang="zh-CN" sz="1000" b="0" u="none">
                          <a:solidFill>
                            <a:srgbClr val="000000"/>
                          </a:solidFill>
                          <a:highlight>
                            <a:srgbClr val="FFFFFF"/>
                          </a:highlight>
                          <a:latin typeface="Consolas" panose="020B0609020204030204" charset="0"/>
                          <a:ea typeface="Consolas" panose="020B0609020204030204" charset="0"/>
                          <a:cs typeface="Consolas" panose="020B0609020204030204" charset="0"/>
                        </a:rPr>
                        <a:t>&lt;h3 </a:t>
                      </a:r>
                      <a:r>
                        <a:rPr lang="en-US" altLang="zh-CN" sz="1000" b="0" u="none">
                          <a:solidFill>
                            <a:srgbClr val="FF1493"/>
                          </a:solidFill>
                          <a:highlight>
                            <a:srgbClr val="FFFFFF"/>
                          </a:highlight>
                          <a:latin typeface="Consolas" panose="020B0609020204030204" charset="0"/>
                          <a:ea typeface="Consolas" panose="020B0609020204030204" charset="0"/>
                          <a:cs typeface="Consolas" panose="020B0609020204030204" charset="0"/>
                        </a:rPr>
                        <a:t>id</a:t>
                      </a:r>
                      <a:r>
                        <a:rPr lang="en-US" altLang="zh-CN" sz="1000" b="0" u="none">
                          <a:solidFill>
                            <a:srgbClr val="0000FF"/>
                          </a:solidFill>
                          <a:highlight>
                            <a:srgbClr val="FFFFFF"/>
                          </a:highlight>
                          <a:latin typeface="Consolas" panose="020B0609020204030204" charset="0"/>
                          <a:ea typeface="Consolas" panose="020B0609020204030204" charset="0"/>
                          <a:cs typeface="Consolas" panose="020B0609020204030204" charset="0"/>
                        </a:rPr>
                        <a:t>="Mycolor"</a:t>
                      </a:r>
                      <a:r>
                        <a:rPr lang="en-US" altLang="zh-CN" sz="1000" b="0" u="none">
                          <a:solidFill>
                            <a:srgbClr val="000000"/>
                          </a:solidFill>
                          <a:highlight>
                            <a:srgbClr val="FFFFFF"/>
                          </a:highlight>
                          <a:latin typeface="Consolas" panose="020B0609020204030204" charset="0"/>
                          <a:ea typeface="Consolas" panose="020B0609020204030204" charset="0"/>
                          <a:cs typeface="Consolas" panose="020B0609020204030204" charset="0"/>
                        </a:rPr>
                        <a:t>&gt;H3&lt;</a:t>
                      </a:r>
                      <a:r>
                        <a:rPr lang="en-US" altLang="zh-CN" sz="1000" b="0" u="none">
                          <a:solidFill>
                            <a:srgbClr val="0000FF"/>
                          </a:solidFill>
                          <a:highlight>
                            <a:srgbClr val="FFFFFF"/>
                          </a:highlight>
                          <a:latin typeface="Consolas" panose="020B0609020204030204" charset="0"/>
                          <a:ea typeface="Consolas" panose="020B0609020204030204" charset="0"/>
                          <a:cs typeface="Consolas" panose="020B0609020204030204" charset="0"/>
                        </a:rPr>
                        <a:t>/</a:t>
                      </a:r>
                      <a:r>
                        <a:rPr lang="en-US" altLang="zh-CN" sz="1000" b="0" u="none">
                          <a:solidFill>
                            <a:srgbClr val="000000"/>
                          </a:solidFill>
                          <a:highlight>
                            <a:srgbClr val="FFFFFF"/>
                          </a:highlight>
                          <a:latin typeface="Consolas" panose="020B0609020204030204" charset="0"/>
                          <a:ea typeface="Consolas" panose="020B0609020204030204" charset="0"/>
                          <a:cs typeface="Consolas" panose="020B0609020204030204" charset="0"/>
                        </a:rPr>
                        <a:t>h3&gt;</a:t>
                      </a:r>
                      <a:endParaRPr lang="zh-CN" altLang="en-US" sz="1000" b="0" u="none">
                        <a:solidFill>
                          <a:srgbClr val="008200"/>
                        </a:solidFill>
                        <a:highlight>
                          <a:srgbClr val="F4F4F4"/>
                        </a:highlight>
                        <a:latin typeface="Consolas" panose="020B0609020204030204" charset="0"/>
                        <a:ea typeface="Consolas" panose="020B0609020204030204" charset="0"/>
                        <a:cs typeface="Consolas" panose="020B0609020204030204" charset="0"/>
                      </a:endParaRPr>
                    </a:p>
                  </a:txBody>
                  <a:tcPr marL="0" marR="0" marT="0" marB="0" vert="horz" anchor="t">
                    <a:lnL w="12700" cap="flat" cmpd="sng">
                      <a:solidFill>
                        <a:srgbClr val="C0C0C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noFill/>
                  </a:tcPr>
                </a:tc>
              </a:tr>
            </a:tbl>
          </a:graphicData>
        </a:graphic>
      </p:graphicFrame>
      <p:graphicFrame>
        <p:nvGraphicFramePr>
          <p:cNvPr id="4" name="表格 3"/>
          <p:cNvGraphicFramePr/>
          <p:nvPr/>
        </p:nvGraphicFramePr>
        <p:xfrm>
          <a:off x="6798310" y="2372360"/>
          <a:ext cx="2207895" cy="1136650"/>
        </p:xfrm>
        <a:graphic>
          <a:graphicData uri="http://schemas.openxmlformats.org/drawingml/2006/table">
            <a:tbl>
              <a:tblPr firstRow="1" bandRow="1">
                <a:tableStyleId>{5940675A-B579-460E-94D1-54222C63F5DA}</a:tableStyleId>
              </a:tblPr>
              <a:tblGrid>
                <a:gridCol w="2207895"/>
              </a:tblGrid>
              <a:tr h="1136650">
                <a:tc>
                  <a:txBody>
                    <a:bodyPr/>
                    <a:p>
                      <a:pPr marL="0" indent="0" algn="l">
                        <a:buNone/>
                      </a:pPr>
                      <a:r>
                        <a:rPr lang="en-US" altLang="zh-CN" sz="1000" b="0" u="none">
                          <a:solidFill>
                            <a:srgbClr val="000000"/>
                          </a:solidFill>
                          <a:highlight>
                            <a:srgbClr val="F4F4F4"/>
                          </a:highlight>
                          <a:latin typeface="Consolas" panose="020B0609020204030204" charset="0"/>
                          <a:ea typeface="Consolas" panose="020B0609020204030204" charset="0"/>
                          <a:cs typeface="Consolas" panose="020B0609020204030204" charset="0"/>
                        </a:rPr>
                        <a:t>.yanse{color:yellow}</a:t>
                      </a:r>
                      <a:r>
                        <a:rPr lang="en-US" altLang="zh-CN" sz="1000" b="0" u="none">
                          <a:highlight>
                            <a:srgbClr val="FFFFFF"/>
                          </a:highlight>
                          <a:latin typeface="Consolas" panose="020B0609020204030204" charset="0"/>
                          <a:ea typeface="Consolas" panose="020B0609020204030204" charset="0"/>
                          <a:cs typeface="Consolas" panose="020B0609020204030204" charset="0"/>
                        </a:rPr>
                        <a:t> </a:t>
                      </a:r>
                      <a:r>
                        <a:rPr lang="en-US" altLang="zh-CN" sz="1000" b="0" u="none">
                          <a:solidFill>
                            <a:srgbClr val="000000"/>
                          </a:solidFill>
                          <a:highlight>
                            <a:srgbClr val="F4F4F4"/>
                          </a:highlight>
                          <a:latin typeface="Consolas" panose="020B0609020204030204" charset="0"/>
                          <a:ea typeface="Consolas" panose="020B0609020204030204" charset="0"/>
                          <a:cs typeface="Consolas" panose="020B0609020204030204" charset="0"/>
                        </a:rPr>
                        <a:t>&lt;div </a:t>
                      </a:r>
                      <a:r>
                        <a:rPr lang="en-US" altLang="zh-CN" sz="1000" b="0" u="none">
                          <a:solidFill>
                            <a:srgbClr val="0000FF"/>
                          </a:solidFill>
                          <a:highlight>
                            <a:srgbClr val="F4F4F4"/>
                          </a:highlight>
                          <a:latin typeface="Consolas" panose="020B0609020204030204" charset="0"/>
                          <a:ea typeface="Consolas" panose="020B0609020204030204" charset="0"/>
                          <a:cs typeface="Consolas" panose="020B0609020204030204" charset="0"/>
                        </a:rPr>
                        <a:t>class="yanse"/</a:t>
                      </a:r>
                      <a:r>
                        <a:rPr lang="en-US" altLang="zh-CN" sz="1000" b="0" u="none">
                          <a:solidFill>
                            <a:srgbClr val="000000"/>
                          </a:solidFill>
                          <a:highlight>
                            <a:srgbClr val="F4F4F4"/>
                          </a:highlight>
                          <a:latin typeface="Consolas" panose="020B0609020204030204" charset="0"/>
                          <a:ea typeface="Consolas" panose="020B0609020204030204" charset="0"/>
                          <a:cs typeface="Consolas" panose="020B0609020204030204" charset="0"/>
                        </a:rPr>
                        <a:t>&gt;</a:t>
                      </a:r>
                      <a:r>
                        <a:rPr lang="zh-CN" altLang="en-US" sz="1000" b="0" u="none">
                          <a:solidFill>
                            <a:srgbClr val="000000"/>
                          </a:solidFill>
                          <a:highlight>
                            <a:srgbClr val="F4F4F4"/>
                          </a:highlight>
                          <a:latin typeface="Consolas" panose="020B0609020204030204" charset="0"/>
                          <a:ea typeface="Consolas" panose="020B0609020204030204" charset="0"/>
                          <a:cs typeface="Consolas" panose="020B0609020204030204" charset="0"/>
                        </a:rPr>
                        <a:t>我的</a:t>
                      </a:r>
                      <a:r>
                        <a:rPr lang="en-US" altLang="zh-CN" sz="1000" b="0" u="none">
                          <a:solidFill>
                            <a:srgbClr val="000000"/>
                          </a:solidFill>
                          <a:highlight>
                            <a:srgbClr val="F4F4F4"/>
                          </a:highlight>
                          <a:latin typeface="Consolas" panose="020B0609020204030204" charset="0"/>
                          <a:ea typeface="Consolas" panose="020B0609020204030204" charset="0"/>
                          <a:cs typeface="Consolas" panose="020B0609020204030204" charset="0"/>
                        </a:rPr>
                        <a:t>div&lt;</a:t>
                      </a:r>
                      <a:r>
                        <a:rPr lang="en-US" altLang="zh-CN" sz="1000" b="0" u="none">
                          <a:solidFill>
                            <a:srgbClr val="0000FF"/>
                          </a:solidFill>
                          <a:highlight>
                            <a:srgbClr val="F4F4F4"/>
                          </a:highlight>
                          <a:latin typeface="Consolas" panose="020B0609020204030204" charset="0"/>
                          <a:ea typeface="Consolas" panose="020B0609020204030204" charset="0"/>
                          <a:cs typeface="Consolas" panose="020B0609020204030204" charset="0"/>
                        </a:rPr>
                        <a:t>/</a:t>
                      </a:r>
                      <a:r>
                        <a:rPr lang="en-US" altLang="zh-CN" sz="1000" b="0" u="none">
                          <a:solidFill>
                            <a:srgbClr val="000000"/>
                          </a:solidFill>
                          <a:highlight>
                            <a:srgbClr val="F4F4F4"/>
                          </a:highlight>
                          <a:latin typeface="Consolas" panose="020B0609020204030204" charset="0"/>
                          <a:ea typeface="Consolas" panose="020B0609020204030204" charset="0"/>
                          <a:cs typeface="Consolas" panose="020B0609020204030204" charset="0"/>
                        </a:rPr>
                        <a:t>div&gt;</a:t>
                      </a:r>
                      <a:endParaRPr lang="zh-CN" altLang="en-US" sz="1000" b="0" u="none">
                        <a:solidFill>
                          <a:srgbClr val="000000"/>
                        </a:solidFill>
                        <a:highlight>
                          <a:srgbClr val="F4F4F4"/>
                        </a:highlight>
                        <a:latin typeface="Consolas" panose="020B0609020204030204" charset="0"/>
                        <a:ea typeface="Consolas" panose="020B0609020204030204" charset="0"/>
                        <a:cs typeface="Consolas" panose="020B0609020204030204" charset="0"/>
                      </a:endParaRPr>
                    </a:p>
                  </a:txBody>
                  <a:tcPr marL="0" marR="0" marT="0" marB="0" vert="horz" anchor="t">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noFill/>
                  </a:tcPr>
                </a:tc>
              </a:tr>
            </a:tbl>
          </a:graphicData>
        </a:graphic>
      </p:graphicFrame>
      <p:graphicFrame>
        <p:nvGraphicFramePr>
          <p:cNvPr id="5" name="表格 4"/>
          <p:cNvGraphicFramePr/>
          <p:nvPr/>
        </p:nvGraphicFramePr>
        <p:xfrm>
          <a:off x="9464040" y="2372995"/>
          <a:ext cx="2273935" cy="1101090"/>
        </p:xfrm>
        <a:graphic>
          <a:graphicData uri="http://schemas.openxmlformats.org/drawingml/2006/table">
            <a:tbl>
              <a:tblPr firstRow="1" bandRow="1">
                <a:tableStyleId>{5940675A-B579-460E-94D1-54222C63F5DA}</a:tableStyleId>
              </a:tblPr>
              <a:tblGrid>
                <a:gridCol w="2273935"/>
              </a:tblGrid>
              <a:tr h="1101090">
                <a:tc>
                  <a:txBody>
                    <a:bodyPr/>
                    <a:p>
                      <a:pPr marL="0" indent="0" algn="l">
                        <a:buNone/>
                      </a:pPr>
                      <a:r>
                        <a:rPr lang="en-US" altLang="zh-CN" sz="1000" b="0" u="none">
                          <a:solidFill>
                            <a:srgbClr val="000000"/>
                          </a:solidFill>
                          <a:highlight>
                            <a:srgbClr val="F4F4F4"/>
                          </a:highlight>
                          <a:latin typeface="Consolas" panose="020B0609020204030204" charset="0"/>
                          <a:ea typeface="Consolas" panose="020B0609020204030204" charset="0"/>
                          <a:cs typeface="Consolas" panose="020B0609020204030204" charset="0"/>
                        </a:rPr>
                        <a:t>p</a:t>
                      </a:r>
                      <a:r>
                        <a:rPr lang="zh-CN" altLang="en-US" sz="1000" b="0" u="none">
                          <a:solidFill>
                            <a:srgbClr val="000000"/>
                          </a:solidFill>
                          <a:highlight>
                            <a:srgbClr val="F4F4F4"/>
                          </a:highlight>
                          <a:latin typeface="Consolas" panose="020B0609020204030204" charset="0"/>
                          <a:ea typeface="Consolas" panose="020B0609020204030204" charset="0"/>
                          <a:cs typeface="Consolas" panose="020B0609020204030204" charset="0"/>
                        </a:rPr>
                        <a:t>，</a:t>
                      </a:r>
                      <a:r>
                        <a:rPr lang="en-US" altLang="zh-CN" sz="1000" b="0" u="none">
                          <a:solidFill>
                            <a:srgbClr val="000000"/>
                          </a:solidFill>
                          <a:highlight>
                            <a:srgbClr val="F4F4F4"/>
                          </a:highlight>
                          <a:latin typeface="Consolas" panose="020B0609020204030204" charset="0"/>
                          <a:ea typeface="Consolas" panose="020B0609020204030204" charset="0"/>
                          <a:cs typeface="Consolas" panose="020B0609020204030204" charset="0"/>
                        </a:rPr>
                        <a:t>a</a:t>
                      </a:r>
                      <a:r>
                        <a:rPr lang="zh-CN" altLang="en-US" sz="1000" b="0" u="none">
                          <a:solidFill>
                            <a:srgbClr val="000000"/>
                          </a:solidFill>
                          <a:highlight>
                            <a:srgbClr val="F4F4F4"/>
                          </a:highlight>
                          <a:latin typeface="Consolas" panose="020B0609020204030204" charset="0"/>
                          <a:ea typeface="Consolas" panose="020B0609020204030204" charset="0"/>
                          <a:cs typeface="Consolas" panose="020B0609020204030204" charset="0"/>
                        </a:rPr>
                        <a:t>，</a:t>
                      </a:r>
                      <a:r>
                        <a:rPr lang="en-US" altLang="zh-CN" sz="1000" b="0" u="none">
                          <a:solidFill>
                            <a:srgbClr val="000000"/>
                          </a:solidFill>
                          <a:highlight>
                            <a:srgbClr val="F4F4F4"/>
                          </a:highlight>
                          <a:latin typeface="Consolas" panose="020B0609020204030204" charset="0"/>
                          <a:ea typeface="Consolas" panose="020B0609020204030204" charset="0"/>
                          <a:cs typeface="Consolas" panose="020B0609020204030204" charset="0"/>
                        </a:rPr>
                        <a:t>div{color: yellow;}</a:t>
                      </a:r>
                      <a:r>
                        <a:rPr lang="en-US" altLang="zh-CN" sz="1000" b="0" u="none">
                          <a:solidFill>
                            <a:srgbClr val="000000"/>
                          </a:solidFill>
                          <a:highlight>
                            <a:srgbClr val="FFFFFF"/>
                          </a:highlight>
                          <a:latin typeface="Consolas" panose="020B0609020204030204" charset="0"/>
                          <a:ea typeface="Consolas" panose="020B0609020204030204" charset="0"/>
                          <a:cs typeface="Consolas" panose="020B0609020204030204" charset="0"/>
                        </a:rPr>
                        <a:t>&lt;p&gt;</a:t>
                      </a:r>
                      <a:r>
                        <a:rPr lang="zh-CN" altLang="en-US" sz="1000" b="0" u="none">
                          <a:solidFill>
                            <a:srgbClr val="000000"/>
                          </a:solidFill>
                          <a:highlight>
                            <a:srgbClr val="FFFFFF"/>
                          </a:highlight>
                          <a:latin typeface="Consolas" panose="020B0609020204030204" charset="0"/>
                          <a:ea typeface="Consolas" panose="020B0609020204030204" charset="0"/>
                          <a:cs typeface="Consolas" panose="020B0609020204030204" charset="0"/>
                        </a:rPr>
                        <a:t>段落</a:t>
                      </a:r>
                      <a:r>
                        <a:rPr lang="en-US" altLang="zh-CN" sz="1000" b="0" u="none">
                          <a:solidFill>
                            <a:srgbClr val="000000"/>
                          </a:solidFill>
                          <a:highlight>
                            <a:srgbClr val="FFFFFF"/>
                          </a:highlight>
                          <a:latin typeface="Consolas" panose="020B0609020204030204" charset="0"/>
                          <a:ea typeface="Consolas" panose="020B0609020204030204" charset="0"/>
                          <a:cs typeface="Consolas" panose="020B0609020204030204" charset="0"/>
                        </a:rPr>
                        <a:t>&lt;</a:t>
                      </a:r>
                      <a:r>
                        <a:rPr lang="en-US" altLang="zh-CN" sz="1000" b="0" u="none">
                          <a:solidFill>
                            <a:srgbClr val="0000FF"/>
                          </a:solidFill>
                          <a:highlight>
                            <a:srgbClr val="FFFFFF"/>
                          </a:highlight>
                          <a:latin typeface="Consolas" panose="020B0609020204030204" charset="0"/>
                          <a:ea typeface="Consolas" panose="020B0609020204030204" charset="0"/>
                          <a:cs typeface="Consolas" panose="020B0609020204030204" charset="0"/>
                        </a:rPr>
                        <a:t>/</a:t>
                      </a:r>
                      <a:r>
                        <a:rPr lang="en-US" altLang="zh-CN" sz="1000" b="0" u="none">
                          <a:solidFill>
                            <a:srgbClr val="000000"/>
                          </a:solidFill>
                          <a:highlight>
                            <a:srgbClr val="FFFFFF"/>
                          </a:highlight>
                          <a:latin typeface="Consolas" panose="020B0609020204030204" charset="0"/>
                          <a:ea typeface="Consolas" panose="020B0609020204030204" charset="0"/>
                          <a:cs typeface="Consolas" panose="020B0609020204030204" charset="0"/>
                        </a:rPr>
                        <a:t>p&gt;</a:t>
                      </a:r>
                      <a:r>
                        <a:rPr lang="en-US" altLang="zh-CN" sz="1000" b="0" u="none">
                          <a:solidFill>
                            <a:srgbClr val="000000"/>
                          </a:solidFill>
                          <a:highlight>
                            <a:srgbClr val="F4F4F4"/>
                          </a:highlight>
                          <a:latin typeface="Consolas" panose="020B0609020204030204" charset="0"/>
                          <a:ea typeface="Consolas" panose="020B0609020204030204" charset="0"/>
                          <a:cs typeface="Consolas" panose="020B0609020204030204" charset="0"/>
                        </a:rPr>
                        <a:t>&lt;a&gt;link&lt;</a:t>
                      </a:r>
                      <a:r>
                        <a:rPr lang="en-US" altLang="zh-CN" sz="1000" b="0" u="none">
                          <a:solidFill>
                            <a:srgbClr val="0000FF"/>
                          </a:solidFill>
                          <a:highlight>
                            <a:srgbClr val="F4F4F4"/>
                          </a:highlight>
                          <a:latin typeface="Consolas" panose="020B0609020204030204" charset="0"/>
                          <a:ea typeface="Consolas" panose="020B0609020204030204" charset="0"/>
                          <a:cs typeface="Consolas" panose="020B0609020204030204" charset="0"/>
                        </a:rPr>
                        <a:t>/</a:t>
                      </a:r>
                      <a:r>
                        <a:rPr lang="en-US" altLang="zh-CN" sz="1000" b="0" u="none">
                          <a:solidFill>
                            <a:srgbClr val="000000"/>
                          </a:solidFill>
                          <a:highlight>
                            <a:srgbClr val="F4F4F4"/>
                          </a:highlight>
                          <a:latin typeface="Consolas" panose="020B0609020204030204" charset="0"/>
                          <a:ea typeface="Consolas" panose="020B0609020204030204" charset="0"/>
                          <a:cs typeface="Consolas" panose="020B0609020204030204" charset="0"/>
                        </a:rPr>
                        <a:t>a&gt;</a:t>
                      </a:r>
                      <a:r>
                        <a:rPr lang="en-US" altLang="zh-CN" sz="1000" b="0" u="none">
                          <a:solidFill>
                            <a:srgbClr val="000000"/>
                          </a:solidFill>
                          <a:highlight>
                            <a:srgbClr val="FFFFFF"/>
                          </a:highlight>
                          <a:latin typeface="Consolas" panose="020B0609020204030204" charset="0"/>
                          <a:ea typeface="Consolas" panose="020B0609020204030204" charset="0"/>
                          <a:cs typeface="Consolas" panose="020B0609020204030204" charset="0"/>
                        </a:rPr>
                        <a:t>&lt;div&gt;kuai&lt;</a:t>
                      </a:r>
                      <a:r>
                        <a:rPr lang="en-US" altLang="zh-CN" sz="1000" b="0" u="none">
                          <a:solidFill>
                            <a:srgbClr val="0000FF"/>
                          </a:solidFill>
                          <a:highlight>
                            <a:srgbClr val="FFFFFF"/>
                          </a:highlight>
                          <a:latin typeface="Consolas" panose="020B0609020204030204" charset="0"/>
                          <a:ea typeface="Consolas" panose="020B0609020204030204" charset="0"/>
                          <a:cs typeface="Consolas" panose="020B0609020204030204" charset="0"/>
                        </a:rPr>
                        <a:t>/</a:t>
                      </a:r>
                      <a:r>
                        <a:rPr lang="en-US" altLang="zh-CN" sz="1000" b="0" u="none">
                          <a:solidFill>
                            <a:srgbClr val="000000"/>
                          </a:solidFill>
                          <a:highlight>
                            <a:srgbClr val="FFFFFF"/>
                          </a:highlight>
                          <a:latin typeface="Consolas" panose="020B0609020204030204" charset="0"/>
                          <a:ea typeface="Consolas" panose="020B0609020204030204" charset="0"/>
                          <a:cs typeface="Consolas" panose="020B0609020204030204" charset="0"/>
                        </a:rPr>
                        <a:t>div&gt;</a:t>
                      </a:r>
                      <a:endParaRPr lang="zh-CN" altLang="en-US" sz="1000" b="0" u="none">
                        <a:solidFill>
                          <a:srgbClr val="000000"/>
                        </a:solidFill>
                        <a:highlight>
                          <a:srgbClr val="F4F4F4"/>
                        </a:highlight>
                        <a:latin typeface="Consolas" panose="020B0609020204030204" charset="0"/>
                        <a:ea typeface="Consolas" panose="020B0609020204030204" charset="0"/>
                        <a:cs typeface="Consolas" panose="020B0609020204030204" charset="0"/>
                      </a:endParaRPr>
                    </a:p>
                  </a:txBody>
                  <a:tcPr marL="0" marR="0" marT="0" marB="0" vert="horz" anchor="t">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p:cTn id="11" dur="500" fill="hold"/>
                                        <p:tgtEl>
                                          <p:spTgt spid="24"/>
                                        </p:tgtEl>
                                        <p:attrNameLst>
                                          <p:attrName>ppt_w</p:attrName>
                                        </p:attrNameLst>
                                      </p:cBhvr>
                                      <p:tavLst>
                                        <p:tav tm="0">
                                          <p:val>
                                            <p:fltVal val="0"/>
                                          </p:val>
                                        </p:tav>
                                        <p:tav tm="100000">
                                          <p:val>
                                            <p:strVal val="#ppt_w"/>
                                          </p:val>
                                        </p:tav>
                                      </p:tavLst>
                                    </p:anim>
                                    <p:anim calcmode="lin" valueType="num">
                                      <p:cBhvr>
                                        <p:cTn id="12" dur="500" fill="hold"/>
                                        <p:tgtEl>
                                          <p:spTgt spid="24"/>
                                        </p:tgtEl>
                                        <p:attrNameLst>
                                          <p:attrName>ppt_h</p:attrName>
                                        </p:attrNameLst>
                                      </p:cBhvr>
                                      <p:tavLst>
                                        <p:tav tm="0">
                                          <p:val>
                                            <p:fltVal val="0"/>
                                          </p:val>
                                        </p:tav>
                                        <p:tav tm="100000">
                                          <p:val>
                                            <p:strVal val="#ppt_h"/>
                                          </p:val>
                                        </p:tav>
                                      </p:tavLst>
                                    </p:anim>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750"/>
                                        <p:tgtEl>
                                          <p:spTgt spid="31"/>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750"/>
                                        <p:tgtEl>
                                          <p:spTgt spid="32"/>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up)">
                                      <p:cBhvr>
                                        <p:cTn id="26" dur="500"/>
                                        <p:tgtEl>
                                          <p:spTgt spid="15"/>
                                        </p:tgtEl>
                                      </p:cBhvr>
                                    </p:animEffect>
                                  </p:childTnLst>
                                </p:cTn>
                              </p:par>
                            </p:childTnLst>
                          </p:cTn>
                        </p:par>
                        <p:par>
                          <p:cTn id="27" fill="hold">
                            <p:stCondLst>
                              <p:cond delay="2500"/>
                            </p:stCondLst>
                            <p:childTnLst>
                              <p:par>
                                <p:cTn id="28" presetID="53" presetClass="entr" presetSubtype="16" fill="hold" grpId="0" nodeType="afterEffect">
                                  <p:stCondLst>
                                    <p:cond delay="0"/>
                                  </p:stCondLst>
                                  <p:childTnLst>
                                    <p:set>
                                      <p:cBhvr>
                                        <p:cTn id="29" dur="1" fill="hold">
                                          <p:stCondLst>
                                            <p:cond delay="0"/>
                                          </p:stCondLst>
                                        </p:cTn>
                                        <p:tgtEl>
                                          <p:spTgt spid="42"/>
                                        </p:tgtEl>
                                        <p:attrNameLst>
                                          <p:attrName>style.visibility</p:attrName>
                                        </p:attrNameLst>
                                      </p:cBhvr>
                                      <p:to>
                                        <p:strVal val="visible"/>
                                      </p:to>
                                    </p:set>
                                    <p:anim calcmode="lin" valueType="num">
                                      <p:cBhvr>
                                        <p:cTn id="30" dur="500" fill="hold"/>
                                        <p:tgtEl>
                                          <p:spTgt spid="42"/>
                                        </p:tgtEl>
                                        <p:attrNameLst>
                                          <p:attrName>ppt_w</p:attrName>
                                        </p:attrNameLst>
                                      </p:cBhvr>
                                      <p:tavLst>
                                        <p:tav tm="0">
                                          <p:val>
                                            <p:fltVal val="0"/>
                                          </p:val>
                                        </p:tav>
                                        <p:tav tm="100000">
                                          <p:val>
                                            <p:strVal val="#ppt_w"/>
                                          </p:val>
                                        </p:tav>
                                      </p:tavLst>
                                    </p:anim>
                                    <p:anim calcmode="lin" valueType="num">
                                      <p:cBhvr>
                                        <p:cTn id="31" dur="500" fill="hold"/>
                                        <p:tgtEl>
                                          <p:spTgt spid="42"/>
                                        </p:tgtEl>
                                        <p:attrNameLst>
                                          <p:attrName>ppt_h</p:attrName>
                                        </p:attrNameLst>
                                      </p:cBhvr>
                                      <p:tavLst>
                                        <p:tav tm="0">
                                          <p:val>
                                            <p:fltVal val="0"/>
                                          </p:val>
                                        </p:tav>
                                        <p:tav tm="100000">
                                          <p:val>
                                            <p:strVal val="#ppt_h"/>
                                          </p:val>
                                        </p:tav>
                                      </p:tavLst>
                                    </p:anim>
                                    <p:animEffect transition="in" filter="fade">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left)">
                                      <p:cBhvr>
                                        <p:cTn id="37" dur="750"/>
                                        <p:tgtEl>
                                          <p:spTgt spid="33"/>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wipe(left)">
                                      <p:cBhvr>
                                        <p:cTn id="41" dur="750"/>
                                        <p:tgtEl>
                                          <p:spTgt spid="34"/>
                                        </p:tgtEl>
                                      </p:cBhvr>
                                    </p:animEffect>
                                  </p:childTnLst>
                                </p:cTn>
                              </p:par>
                            </p:childTnLst>
                          </p:cTn>
                        </p:par>
                        <p:par>
                          <p:cTn id="42" fill="hold">
                            <p:stCondLst>
                              <p:cond delay="2000"/>
                            </p:stCondLst>
                            <p:childTnLst>
                              <p:par>
                                <p:cTn id="43" presetID="22" presetClass="entr" presetSubtype="1"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up)">
                                      <p:cBhvr>
                                        <p:cTn id="45" dur="500"/>
                                        <p:tgtEl>
                                          <p:spTgt spid="17"/>
                                        </p:tgtEl>
                                      </p:cBhvr>
                                    </p:animEffect>
                                  </p:childTnLst>
                                </p:cTn>
                              </p:par>
                            </p:childTnLst>
                          </p:cTn>
                        </p:par>
                        <p:par>
                          <p:cTn id="46" fill="hold">
                            <p:stCondLst>
                              <p:cond delay="2500"/>
                            </p:stCondLst>
                            <p:childTnLst>
                              <p:par>
                                <p:cTn id="47" presetID="53" presetClass="entr" presetSubtype="16" fill="hold" grpId="0" nodeType="afterEffect">
                                  <p:stCondLst>
                                    <p:cond delay="0"/>
                                  </p:stCondLst>
                                  <p:childTnLst>
                                    <p:set>
                                      <p:cBhvr>
                                        <p:cTn id="48" dur="1" fill="hold">
                                          <p:stCondLst>
                                            <p:cond delay="0"/>
                                          </p:stCondLst>
                                        </p:cTn>
                                        <p:tgtEl>
                                          <p:spTgt spid="43"/>
                                        </p:tgtEl>
                                        <p:attrNameLst>
                                          <p:attrName>style.visibility</p:attrName>
                                        </p:attrNameLst>
                                      </p:cBhvr>
                                      <p:to>
                                        <p:strVal val="visible"/>
                                      </p:to>
                                    </p:set>
                                    <p:anim calcmode="lin" valueType="num">
                                      <p:cBhvr>
                                        <p:cTn id="49" dur="500" fill="hold"/>
                                        <p:tgtEl>
                                          <p:spTgt spid="43"/>
                                        </p:tgtEl>
                                        <p:attrNameLst>
                                          <p:attrName>ppt_w</p:attrName>
                                        </p:attrNameLst>
                                      </p:cBhvr>
                                      <p:tavLst>
                                        <p:tav tm="0">
                                          <p:val>
                                            <p:fltVal val="0"/>
                                          </p:val>
                                        </p:tav>
                                        <p:tav tm="100000">
                                          <p:val>
                                            <p:strVal val="#ppt_w"/>
                                          </p:val>
                                        </p:tav>
                                      </p:tavLst>
                                    </p:anim>
                                    <p:anim calcmode="lin" valueType="num">
                                      <p:cBhvr>
                                        <p:cTn id="50" dur="500" fill="hold"/>
                                        <p:tgtEl>
                                          <p:spTgt spid="43"/>
                                        </p:tgtEl>
                                        <p:attrNameLst>
                                          <p:attrName>ppt_h</p:attrName>
                                        </p:attrNameLst>
                                      </p:cBhvr>
                                      <p:tavLst>
                                        <p:tav tm="0">
                                          <p:val>
                                            <p:fltVal val="0"/>
                                          </p:val>
                                        </p:tav>
                                        <p:tav tm="100000">
                                          <p:val>
                                            <p:strVal val="#ppt_h"/>
                                          </p:val>
                                        </p:tav>
                                      </p:tavLst>
                                    </p:anim>
                                    <p:animEffect transition="in" filter="fade">
                                      <p:cBhvr>
                                        <p:cTn id="51" dur="500"/>
                                        <p:tgtEl>
                                          <p:spTgt spid="4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wipe(left)">
                                      <p:cBhvr>
                                        <p:cTn id="56" dur="750"/>
                                        <p:tgtEl>
                                          <p:spTgt spid="35"/>
                                        </p:tgtEl>
                                      </p:cBhvr>
                                    </p:animEffect>
                                  </p:childTnLst>
                                </p:cTn>
                              </p:par>
                            </p:childTnLst>
                          </p:cTn>
                        </p:par>
                        <p:par>
                          <p:cTn id="57" fill="hold">
                            <p:stCondLst>
                              <p:cond delay="1000"/>
                            </p:stCondLst>
                            <p:childTnLst>
                              <p:par>
                                <p:cTn id="58" presetID="22" presetClass="entr" presetSubtype="8"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left)">
                                      <p:cBhvr>
                                        <p:cTn id="60" dur="750"/>
                                        <p:tgtEl>
                                          <p:spTgt spid="36"/>
                                        </p:tgtEl>
                                      </p:cBhvr>
                                    </p:animEffect>
                                  </p:childTnLst>
                                </p:cTn>
                              </p:par>
                            </p:childTnLst>
                          </p:cTn>
                        </p:par>
                        <p:par>
                          <p:cTn id="61" fill="hold">
                            <p:stCondLst>
                              <p:cond delay="2000"/>
                            </p:stCondLst>
                            <p:childTnLst>
                              <p:par>
                                <p:cTn id="62" presetID="22" presetClass="entr" presetSubtype="1" fill="hold" grpId="0" nodeType="after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up)">
                                      <p:cBhvr>
                                        <p:cTn id="64" dur="500"/>
                                        <p:tgtEl>
                                          <p:spTgt spid="16"/>
                                        </p:tgtEl>
                                      </p:cBhvr>
                                    </p:animEffect>
                                  </p:childTnLst>
                                </p:cTn>
                              </p:par>
                            </p:childTnLst>
                          </p:cTn>
                        </p:par>
                        <p:par>
                          <p:cTn id="65" fill="hold">
                            <p:stCondLst>
                              <p:cond delay="2500"/>
                            </p:stCondLst>
                            <p:childTnLst>
                              <p:par>
                                <p:cTn id="66" presetID="53" presetClass="entr" presetSubtype="16" fill="hold" grpId="0" nodeType="afterEffect">
                                  <p:stCondLst>
                                    <p:cond delay="0"/>
                                  </p:stCondLst>
                                  <p:childTnLst>
                                    <p:set>
                                      <p:cBhvr>
                                        <p:cTn id="67" dur="1" fill="hold">
                                          <p:stCondLst>
                                            <p:cond delay="0"/>
                                          </p:stCondLst>
                                        </p:cTn>
                                        <p:tgtEl>
                                          <p:spTgt spid="44"/>
                                        </p:tgtEl>
                                        <p:attrNameLst>
                                          <p:attrName>style.visibility</p:attrName>
                                        </p:attrNameLst>
                                      </p:cBhvr>
                                      <p:to>
                                        <p:strVal val="visible"/>
                                      </p:to>
                                    </p:set>
                                    <p:anim calcmode="lin" valueType="num">
                                      <p:cBhvr>
                                        <p:cTn id="68" dur="500" fill="hold"/>
                                        <p:tgtEl>
                                          <p:spTgt spid="44"/>
                                        </p:tgtEl>
                                        <p:attrNameLst>
                                          <p:attrName>ppt_w</p:attrName>
                                        </p:attrNameLst>
                                      </p:cBhvr>
                                      <p:tavLst>
                                        <p:tav tm="0">
                                          <p:val>
                                            <p:fltVal val="0"/>
                                          </p:val>
                                        </p:tav>
                                        <p:tav tm="100000">
                                          <p:val>
                                            <p:strVal val="#ppt_w"/>
                                          </p:val>
                                        </p:tav>
                                      </p:tavLst>
                                    </p:anim>
                                    <p:anim calcmode="lin" valueType="num">
                                      <p:cBhvr>
                                        <p:cTn id="69" dur="500" fill="hold"/>
                                        <p:tgtEl>
                                          <p:spTgt spid="44"/>
                                        </p:tgtEl>
                                        <p:attrNameLst>
                                          <p:attrName>ppt_h</p:attrName>
                                        </p:attrNameLst>
                                      </p:cBhvr>
                                      <p:tavLst>
                                        <p:tav tm="0">
                                          <p:val>
                                            <p:fltVal val="0"/>
                                          </p:val>
                                        </p:tav>
                                        <p:tav tm="100000">
                                          <p:val>
                                            <p:strVal val="#ppt_h"/>
                                          </p:val>
                                        </p:tav>
                                      </p:tavLst>
                                    </p:anim>
                                    <p:animEffect transition="in" filter="fade">
                                      <p:cBhvr>
                                        <p:cTn id="70" dur="500"/>
                                        <p:tgtEl>
                                          <p:spTgt spid="4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left)">
                                      <p:cBhvr>
                                        <p:cTn id="75" dur="750"/>
                                        <p:tgtEl>
                                          <p:spTgt spid="37"/>
                                        </p:tgtEl>
                                      </p:cBhvr>
                                    </p:animEffect>
                                  </p:childTnLst>
                                </p:cTn>
                              </p:par>
                            </p:childTnLst>
                          </p:cTn>
                        </p:par>
                        <p:par>
                          <p:cTn id="76" fill="hold">
                            <p:stCondLst>
                              <p:cond delay="1000"/>
                            </p:stCondLst>
                            <p:childTnLst>
                              <p:par>
                                <p:cTn id="77" presetID="22" presetClass="entr" presetSubtype="8" fill="hold" grpId="0" nodeType="after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wipe(left)">
                                      <p:cBhvr>
                                        <p:cTn id="79" dur="75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animBg="1"/>
      <p:bldP spid="16" grpId="0" animBg="1"/>
      <p:bldP spid="17" grpId="0" animBg="1"/>
      <p:bldP spid="24" grpId="0"/>
      <p:bldP spid="31" grpId="0"/>
      <p:bldP spid="32" grpId="0"/>
      <p:bldP spid="33" grpId="0"/>
      <p:bldP spid="34" grpId="0"/>
      <p:bldP spid="35" grpId="0"/>
      <p:bldP spid="36" grpId="0"/>
      <p:bldP spid="37" grpId="0"/>
      <p:bldP spid="38" grpId="0"/>
      <p:bldP spid="42" grpId="0"/>
      <p:bldP spid="43" grpId="0"/>
      <p:bldP spid="4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22" descr="IMG_277"/>
          <p:cNvPicPr>
            <a:picLocks noChangeAspect="1"/>
          </p:cNvPicPr>
          <p:nvPr/>
        </p:nvPicPr>
        <p:blipFill>
          <a:blip r:embed="rId1"/>
          <a:stretch>
            <a:fillRect/>
          </a:stretch>
        </p:blipFill>
        <p:spPr>
          <a:xfrm>
            <a:off x="3905250" y="1083945"/>
            <a:ext cx="7314565" cy="4219575"/>
          </a:xfrm>
          <a:prstGeom prst="rect">
            <a:avLst/>
          </a:prstGeom>
          <a:noFill/>
          <a:ln w="9525">
            <a:noFill/>
          </a:ln>
        </p:spPr>
      </p:pic>
      <p:sp>
        <p:nvSpPr>
          <p:cNvPr id="22" name="矩形 21"/>
          <p:cNvSpPr/>
          <p:nvPr/>
        </p:nvSpPr>
        <p:spPr>
          <a:xfrm>
            <a:off x="767715" y="1162685"/>
            <a:ext cx="1868805" cy="688340"/>
          </a:xfrm>
          <a:prstGeom prst="rect">
            <a:avLst/>
          </a:prstGeom>
          <a:solidFill>
            <a:schemeClr val="accent1"/>
          </a:solidFill>
          <a:ln w="12700" cap="flat" cmpd="sng" algn="ctr">
            <a:noFill/>
            <a:prstDash val="solid"/>
            <a:miter lim="800000"/>
          </a:ln>
          <a:effectLst/>
        </p:spPr>
        <p:txBody>
          <a:bodyPr rtlCol="0" anchor="ctr"/>
          <a:lstStyle/>
          <a:p>
            <a:pPr algn="ctr" defTabSz="1285240">
              <a:defRPr/>
            </a:pPr>
            <a:endParaRPr lang="zh-CN" altLang="en-US" sz="2530" kern="0">
              <a:solidFill>
                <a:sysClr val="window" lastClr="FFFFFF"/>
              </a:solidFill>
              <a:latin typeface="微软雅黑" panose="020B0503020204020204" pitchFamily="34" charset="-122"/>
              <a:ea typeface="微软雅黑" panose="020B0503020204020204" pitchFamily="34" charset="-122"/>
            </a:endParaRPr>
          </a:p>
        </p:txBody>
      </p:sp>
      <p:sp>
        <p:nvSpPr>
          <p:cNvPr id="23" name="直角三角形 22"/>
          <p:cNvSpPr/>
          <p:nvPr/>
        </p:nvSpPr>
        <p:spPr>
          <a:xfrm rot="10800000">
            <a:off x="767609" y="1842929"/>
            <a:ext cx="474591" cy="197341"/>
          </a:xfrm>
          <a:prstGeom prst="rtTriangle">
            <a:avLst/>
          </a:prstGeom>
          <a:solidFill>
            <a:schemeClr val="tx1">
              <a:lumMod val="65000"/>
              <a:lumOff val="35000"/>
            </a:schemeClr>
          </a:solidFill>
          <a:ln w="12700" cap="flat" cmpd="sng" algn="ctr">
            <a:noFill/>
            <a:prstDash val="solid"/>
            <a:miter lim="800000"/>
          </a:ln>
          <a:effectLst/>
        </p:spPr>
        <p:txBody>
          <a:bodyPr rtlCol="0" anchor="ctr"/>
          <a:lstStyle/>
          <a:p>
            <a:pPr algn="ctr" defTabSz="1285240">
              <a:defRPr/>
            </a:pPr>
            <a:endParaRPr lang="zh-CN" altLang="en-US" sz="2530" kern="0">
              <a:solidFill>
                <a:sysClr val="window" lastClr="FFFFFF"/>
              </a:solidFill>
              <a:latin typeface="微软雅黑" panose="020B0503020204020204" pitchFamily="34" charset="-122"/>
              <a:ea typeface="微软雅黑" panose="020B0503020204020204" pitchFamily="34" charset="-122"/>
            </a:endParaRPr>
          </a:p>
        </p:txBody>
      </p:sp>
      <p:sp>
        <p:nvSpPr>
          <p:cNvPr id="24" name="矩形 23"/>
          <p:cNvSpPr/>
          <p:nvPr/>
        </p:nvSpPr>
        <p:spPr>
          <a:xfrm>
            <a:off x="767715" y="1970405"/>
            <a:ext cx="1868805" cy="579120"/>
          </a:xfrm>
          <a:prstGeom prst="rect">
            <a:avLst/>
          </a:prstGeom>
          <a:solidFill>
            <a:schemeClr val="accent3"/>
          </a:solidFill>
          <a:ln w="12700" cap="flat" cmpd="sng" algn="ctr">
            <a:noFill/>
            <a:prstDash val="solid"/>
            <a:miter lim="800000"/>
          </a:ln>
          <a:effectLst/>
        </p:spPr>
        <p:txBody>
          <a:bodyPr rtlCol="0" anchor="ctr"/>
          <a:lstStyle/>
          <a:p>
            <a:pPr algn="ctr" defTabSz="1285240">
              <a:defRPr/>
            </a:pPr>
            <a:endParaRPr lang="zh-CN" altLang="en-US" sz="2530" kern="0">
              <a:solidFill>
                <a:sysClr val="window" lastClr="FFFFFF"/>
              </a:solidFill>
              <a:latin typeface="微软雅黑" panose="020B0503020204020204" pitchFamily="34" charset="-122"/>
              <a:ea typeface="微软雅黑" panose="020B0503020204020204" pitchFamily="34" charset="-122"/>
            </a:endParaRPr>
          </a:p>
        </p:txBody>
      </p:sp>
      <p:sp>
        <p:nvSpPr>
          <p:cNvPr id="25" name="直角三角形 24"/>
          <p:cNvSpPr/>
          <p:nvPr/>
        </p:nvSpPr>
        <p:spPr>
          <a:xfrm rot="10800000">
            <a:off x="775229" y="3338456"/>
            <a:ext cx="474591" cy="197341"/>
          </a:xfrm>
          <a:prstGeom prst="rtTriangle">
            <a:avLst/>
          </a:prstGeom>
          <a:solidFill>
            <a:schemeClr val="tx1">
              <a:lumMod val="65000"/>
              <a:lumOff val="35000"/>
            </a:schemeClr>
          </a:solidFill>
          <a:ln w="12700" cap="flat" cmpd="sng" algn="ctr">
            <a:noFill/>
            <a:prstDash val="solid"/>
            <a:miter lim="800000"/>
          </a:ln>
          <a:effectLst/>
        </p:spPr>
        <p:txBody>
          <a:bodyPr rtlCol="0" anchor="ctr"/>
          <a:lstStyle/>
          <a:p>
            <a:pPr algn="ctr" defTabSz="1285240">
              <a:defRPr/>
            </a:pPr>
            <a:endParaRPr lang="zh-CN" altLang="en-US" sz="2530" kern="0">
              <a:solidFill>
                <a:sysClr val="window" lastClr="FFFFFF"/>
              </a:solidFill>
              <a:latin typeface="微软雅黑" panose="020B0503020204020204" pitchFamily="34" charset="-122"/>
              <a:ea typeface="微软雅黑" panose="020B0503020204020204" pitchFamily="34" charset="-122"/>
            </a:endParaRPr>
          </a:p>
        </p:txBody>
      </p:sp>
      <p:sp>
        <p:nvSpPr>
          <p:cNvPr id="27" name="矩形 26"/>
          <p:cNvSpPr/>
          <p:nvPr/>
        </p:nvSpPr>
        <p:spPr>
          <a:xfrm flipH="1">
            <a:off x="8816228" y="1162957"/>
            <a:ext cx="2878440" cy="688318"/>
          </a:xfrm>
          <a:prstGeom prst="rect">
            <a:avLst/>
          </a:prstGeom>
          <a:solidFill>
            <a:schemeClr val="accent2"/>
          </a:solidFill>
          <a:ln w="12700" cap="flat" cmpd="sng" algn="ctr">
            <a:noFill/>
            <a:prstDash val="solid"/>
            <a:miter lim="800000"/>
          </a:ln>
          <a:effectLst/>
        </p:spPr>
        <p:txBody>
          <a:bodyPr rtlCol="0" anchor="ctr"/>
          <a:lstStyle/>
          <a:p>
            <a:pPr algn="ctr" defTabSz="1285240">
              <a:defRPr/>
            </a:pPr>
            <a:endParaRPr lang="zh-CN" altLang="en-US" sz="2530" kern="0">
              <a:solidFill>
                <a:sysClr val="window" lastClr="FFFFFF"/>
              </a:solidFill>
              <a:latin typeface="微软雅黑" panose="020B0503020204020204" pitchFamily="34" charset="-122"/>
              <a:ea typeface="微软雅黑" panose="020B0503020204020204" pitchFamily="34" charset="-122"/>
            </a:endParaRPr>
          </a:p>
        </p:txBody>
      </p:sp>
      <p:sp>
        <p:nvSpPr>
          <p:cNvPr id="28" name="直角三角形 27"/>
          <p:cNvSpPr/>
          <p:nvPr/>
        </p:nvSpPr>
        <p:spPr>
          <a:xfrm rot="10800000" flipH="1">
            <a:off x="11220077" y="1842929"/>
            <a:ext cx="474591" cy="197341"/>
          </a:xfrm>
          <a:prstGeom prst="rtTriangle">
            <a:avLst/>
          </a:prstGeom>
          <a:solidFill>
            <a:schemeClr val="tx1">
              <a:lumMod val="65000"/>
              <a:lumOff val="35000"/>
            </a:schemeClr>
          </a:solidFill>
          <a:ln w="12700" cap="flat" cmpd="sng" algn="ctr">
            <a:noFill/>
            <a:prstDash val="solid"/>
            <a:miter lim="800000"/>
          </a:ln>
          <a:effectLst/>
        </p:spPr>
        <p:txBody>
          <a:bodyPr rtlCol="0" anchor="ctr"/>
          <a:lstStyle/>
          <a:p>
            <a:pPr algn="ctr" defTabSz="1285240">
              <a:defRPr/>
            </a:pPr>
            <a:endParaRPr lang="zh-CN" altLang="en-US" sz="2530" kern="0">
              <a:solidFill>
                <a:sysClr val="window" lastClr="FFFFFF"/>
              </a:solidFill>
              <a:latin typeface="微软雅黑" panose="020B0503020204020204" pitchFamily="34" charset="-122"/>
              <a:ea typeface="微软雅黑" panose="020B0503020204020204" pitchFamily="34" charset="-122"/>
            </a:endParaRPr>
          </a:p>
        </p:txBody>
      </p:sp>
      <p:sp>
        <p:nvSpPr>
          <p:cNvPr id="29" name="文本框 17"/>
          <p:cNvSpPr txBox="1"/>
          <p:nvPr/>
        </p:nvSpPr>
        <p:spPr>
          <a:xfrm>
            <a:off x="881380" y="1256665"/>
            <a:ext cx="1736725" cy="319405"/>
          </a:xfrm>
          <a:prstGeom prst="rect">
            <a:avLst/>
          </a:prstGeom>
          <a:noFill/>
        </p:spPr>
        <p:txBody>
          <a:bodyPr wrap="square" rtlCol="0">
            <a:spAutoFit/>
          </a:bodyPr>
          <a:lstStyle/>
          <a:p>
            <a:pPr marL="0" indent="0" algn="l">
              <a:buNone/>
            </a:pPr>
            <a:r>
              <a:rPr lang="en-US" altLang="zh-CN" sz="1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padding </a:t>
            </a:r>
            <a:r>
              <a:rPr lang="zh-CN" altLang="en-US" sz="1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margin</a:t>
            </a:r>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文本框 18"/>
          <p:cNvSpPr txBox="1"/>
          <p:nvPr/>
        </p:nvSpPr>
        <p:spPr>
          <a:xfrm>
            <a:off x="672465" y="1970405"/>
            <a:ext cx="1868170" cy="469900"/>
          </a:xfrm>
          <a:prstGeom prst="rect">
            <a:avLst/>
          </a:prstGeom>
          <a:noFill/>
        </p:spPr>
        <p:txBody>
          <a:bodyPr wrap="square" rtlCol="0">
            <a:spAutoFit/>
          </a:bodyPr>
          <a:lstStyle/>
          <a:p>
            <a:pPr marL="0" indent="0" algn="l">
              <a:buNone/>
            </a:pPr>
            <a:r>
              <a:rPr lang="en-US" altLang="zh-CN" sz="12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padding-top  margin-top</a:t>
            </a:r>
            <a:endParaRPr lang="en-US" altLang="zh-CN" sz="12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7" name="文本框 19"/>
          <p:cNvSpPr txBox="1"/>
          <p:nvPr/>
        </p:nvSpPr>
        <p:spPr>
          <a:xfrm>
            <a:off x="9592621" y="1260337"/>
            <a:ext cx="894080" cy="411480"/>
          </a:xfrm>
          <a:prstGeom prst="rect">
            <a:avLst/>
          </a:prstGeom>
          <a:noFill/>
        </p:spPr>
        <p:txBody>
          <a:bodyPr wrap="none" rtlCol="0">
            <a:spAutoFit/>
          </a:bodyPr>
          <a:lstStyle/>
          <a:p>
            <a:pPr algn="just" eaLnBrk="1" hangingPunct="1">
              <a:lnSpc>
                <a:spcPct val="150000"/>
              </a:lnSpc>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盒子模型</a:t>
            </a:r>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矩形 18"/>
          <p:cNvSpPr>
            <a:spLocks noChangeArrowheads="1"/>
          </p:cNvSpPr>
          <p:nvPr/>
        </p:nvSpPr>
        <p:spPr bwMode="auto">
          <a:xfrm>
            <a:off x="1235710" y="6060440"/>
            <a:ext cx="9984105" cy="64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spcBef>
                <a:spcPts val="0"/>
              </a:spcBef>
              <a:spcAft>
                <a:spcPts val="0"/>
              </a:spcAft>
            </a:pPr>
            <a:r>
              <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一个参数，应用于四边。</a:t>
            </a:r>
            <a:endPar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50000"/>
              </a:lnSpc>
              <a:spcBef>
                <a:spcPts val="0"/>
              </a:spcBef>
              <a:spcAft>
                <a:spcPts val="0"/>
              </a:spcAft>
            </a:pPr>
            <a:r>
              <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　 两个参数，第一个用于上、下，第二个用于左、右。</a:t>
            </a:r>
            <a:endPar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50000"/>
              </a:lnSpc>
              <a:spcBef>
                <a:spcPts val="0"/>
              </a:spcBef>
              <a:spcAft>
                <a:spcPts val="0"/>
              </a:spcAft>
            </a:pPr>
            <a:r>
              <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　 三个参数，第一个用于上，第二个用于左、右，第三个用于下。</a:t>
            </a:r>
            <a:endPar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任意多边形 34"/>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1" fmla="*/ 21025 w 3252551"/>
              <a:gd name="connsiteY0-2" fmla="*/ 0 h 6202391"/>
              <a:gd name="connsiteX1-3" fmla="*/ 3252551 w 3252551"/>
              <a:gd name="connsiteY1-4" fmla="*/ 2525334 h 6202391"/>
              <a:gd name="connsiteX2-5" fmla="*/ 3252551 w 3252551"/>
              <a:gd name="connsiteY2-6" fmla="*/ 4667851 h 6202391"/>
              <a:gd name="connsiteX3-7" fmla="*/ 3244497 w 3252551"/>
              <a:gd name="connsiteY3-8" fmla="*/ 4667851 h 6202391"/>
              <a:gd name="connsiteX4-9" fmla="*/ 3240653 w 3252551"/>
              <a:gd name="connsiteY4-10" fmla="*/ 4743969 h 6202391"/>
              <a:gd name="connsiteX5-11" fmla="*/ 1624520 w 3252551"/>
              <a:gd name="connsiteY5-12" fmla="*/ 6202391 h 6202391"/>
              <a:gd name="connsiteX6-13" fmla="*/ 8387 w 3252551"/>
              <a:gd name="connsiteY6-14" fmla="*/ 4743969 h 6202391"/>
              <a:gd name="connsiteX7-15" fmla="*/ 4544 w 3252551"/>
              <a:gd name="connsiteY7-16" fmla="*/ 4667851 h 6202391"/>
              <a:gd name="connsiteX8-17" fmla="*/ 0 w 3252551"/>
              <a:gd name="connsiteY8-18" fmla="*/ 4667851 h 6202391"/>
              <a:gd name="connsiteX9-19" fmla="*/ 0 w 3252551"/>
              <a:gd name="connsiteY9-20" fmla="*/ 4577871 h 6202391"/>
              <a:gd name="connsiteX10" fmla="*/ 21025 w 3252551"/>
              <a:gd name="connsiteY10" fmla="*/ 0 h 6202391"/>
              <a:gd name="connsiteX0-21" fmla="*/ 0 w 3252551"/>
              <a:gd name="connsiteY0-22" fmla="*/ 0 h 6202391"/>
              <a:gd name="connsiteX1-23" fmla="*/ 3252551 w 3252551"/>
              <a:gd name="connsiteY1-24" fmla="*/ 2525334 h 6202391"/>
              <a:gd name="connsiteX2-25" fmla="*/ 3252551 w 3252551"/>
              <a:gd name="connsiteY2-26" fmla="*/ 4667851 h 6202391"/>
              <a:gd name="connsiteX3-27" fmla="*/ 3244497 w 3252551"/>
              <a:gd name="connsiteY3-28" fmla="*/ 4667851 h 6202391"/>
              <a:gd name="connsiteX4-29" fmla="*/ 3240653 w 3252551"/>
              <a:gd name="connsiteY4-30" fmla="*/ 4743969 h 6202391"/>
              <a:gd name="connsiteX5-31" fmla="*/ 1624520 w 3252551"/>
              <a:gd name="connsiteY5-32" fmla="*/ 6202391 h 6202391"/>
              <a:gd name="connsiteX6-33" fmla="*/ 8387 w 3252551"/>
              <a:gd name="connsiteY6-34" fmla="*/ 4743969 h 6202391"/>
              <a:gd name="connsiteX7-35" fmla="*/ 4544 w 3252551"/>
              <a:gd name="connsiteY7-36" fmla="*/ 4667851 h 6202391"/>
              <a:gd name="connsiteX8-37" fmla="*/ 0 w 3252551"/>
              <a:gd name="connsiteY8-38" fmla="*/ 4667851 h 6202391"/>
              <a:gd name="connsiteX9-39" fmla="*/ 0 w 3252551"/>
              <a:gd name="connsiteY9-40" fmla="*/ 4577871 h 6202391"/>
              <a:gd name="connsiteX10-41" fmla="*/ 0 w 3252551"/>
              <a:gd name="connsiteY10-42" fmla="*/ 0 h 6202391"/>
              <a:gd name="connsiteX0-43" fmla="*/ 0 w 3252551"/>
              <a:gd name="connsiteY0-44" fmla="*/ 0 h 6202391"/>
              <a:gd name="connsiteX1-45" fmla="*/ 3231524 w 3252551"/>
              <a:gd name="connsiteY1-46" fmla="*/ 22548 h 6202391"/>
              <a:gd name="connsiteX2-47" fmla="*/ 3252551 w 3252551"/>
              <a:gd name="connsiteY2-48" fmla="*/ 4667851 h 6202391"/>
              <a:gd name="connsiteX3-49" fmla="*/ 3244497 w 3252551"/>
              <a:gd name="connsiteY3-50" fmla="*/ 4667851 h 6202391"/>
              <a:gd name="connsiteX4-51" fmla="*/ 3240653 w 3252551"/>
              <a:gd name="connsiteY4-52" fmla="*/ 4743969 h 6202391"/>
              <a:gd name="connsiteX5-53" fmla="*/ 1624520 w 3252551"/>
              <a:gd name="connsiteY5-54" fmla="*/ 6202391 h 6202391"/>
              <a:gd name="connsiteX6-55" fmla="*/ 8387 w 3252551"/>
              <a:gd name="connsiteY6-56" fmla="*/ 4743969 h 6202391"/>
              <a:gd name="connsiteX7-57" fmla="*/ 4544 w 3252551"/>
              <a:gd name="connsiteY7-58" fmla="*/ 4667851 h 6202391"/>
              <a:gd name="connsiteX8-59" fmla="*/ 0 w 3252551"/>
              <a:gd name="connsiteY8-60" fmla="*/ 4667851 h 6202391"/>
              <a:gd name="connsiteX9-61" fmla="*/ 0 w 3252551"/>
              <a:gd name="connsiteY9-62" fmla="*/ 4577871 h 6202391"/>
              <a:gd name="connsiteX10-63" fmla="*/ 0 w 3252551"/>
              <a:gd name="connsiteY10-64" fmla="*/ 0 h 6202391"/>
              <a:gd name="connsiteX0-65" fmla="*/ 0 w 3252551"/>
              <a:gd name="connsiteY0-66" fmla="*/ 15040398 h 21242789"/>
              <a:gd name="connsiteX1-67" fmla="*/ 3231518 w 3252551"/>
              <a:gd name="connsiteY1-68" fmla="*/ 3 h 21242789"/>
              <a:gd name="connsiteX2-69" fmla="*/ 3252551 w 3252551"/>
              <a:gd name="connsiteY2-70" fmla="*/ 19708249 h 21242789"/>
              <a:gd name="connsiteX3-71" fmla="*/ 3244497 w 3252551"/>
              <a:gd name="connsiteY3-72" fmla="*/ 19708249 h 21242789"/>
              <a:gd name="connsiteX4-73" fmla="*/ 3240653 w 3252551"/>
              <a:gd name="connsiteY4-74" fmla="*/ 19784367 h 21242789"/>
              <a:gd name="connsiteX5-75" fmla="*/ 1624520 w 3252551"/>
              <a:gd name="connsiteY5-76" fmla="*/ 21242789 h 21242789"/>
              <a:gd name="connsiteX6-77" fmla="*/ 8387 w 3252551"/>
              <a:gd name="connsiteY6-78" fmla="*/ 19784367 h 21242789"/>
              <a:gd name="connsiteX7-79" fmla="*/ 4544 w 3252551"/>
              <a:gd name="connsiteY7-80" fmla="*/ 19708249 h 21242789"/>
              <a:gd name="connsiteX8-81" fmla="*/ 0 w 3252551"/>
              <a:gd name="connsiteY8-82" fmla="*/ 19708249 h 21242789"/>
              <a:gd name="connsiteX9-83" fmla="*/ 0 w 3252551"/>
              <a:gd name="connsiteY9-84" fmla="*/ 19618269 h 21242789"/>
              <a:gd name="connsiteX10-85" fmla="*/ 0 w 3252551"/>
              <a:gd name="connsiteY10-86" fmla="*/ 15040398 h 21242789"/>
              <a:gd name="connsiteX0-87" fmla="*/ 0 w 3252551"/>
              <a:gd name="connsiteY0-88" fmla="*/ 0 h 21265340"/>
              <a:gd name="connsiteX1-89" fmla="*/ 3231518 w 3252551"/>
              <a:gd name="connsiteY1-90" fmla="*/ 22554 h 21265340"/>
              <a:gd name="connsiteX2-91" fmla="*/ 3252551 w 3252551"/>
              <a:gd name="connsiteY2-92" fmla="*/ 19730800 h 21265340"/>
              <a:gd name="connsiteX3-93" fmla="*/ 3244497 w 3252551"/>
              <a:gd name="connsiteY3-94" fmla="*/ 19730800 h 21265340"/>
              <a:gd name="connsiteX4-95" fmla="*/ 3240653 w 3252551"/>
              <a:gd name="connsiteY4-96" fmla="*/ 19806918 h 21265340"/>
              <a:gd name="connsiteX5-97" fmla="*/ 1624520 w 3252551"/>
              <a:gd name="connsiteY5-98" fmla="*/ 21265340 h 21265340"/>
              <a:gd name="connsiteX6-99" fmla="*/ 8387 w 3252551"/>
              <a:gd name="connsiteY6-100" fmla="*/ 19806918 h 21265340"/>
              <a:gd name="connsiteX7-101" fmla="*/ 4544 w 3252551"/>
              <a:gd name="connsiteY7-102" fmla="*/ 19730800 h 21265340"/>
              <a:gd name="connsiteX8-103" fmla="*/ 0 w 3252551"/>
              <a:gd name="connsiteY8-104" fmla="*/ 19730800 h 21265340"/>
              <a:gd name="connsiteX9-105" fmla="*/ 0 w 3252551"/>
              <a:gd name="connsiteY9-106" fmla="*/ 19640820 h 21265340"/>
              <a:gd name="connsiteX10-107" fmla="*/ 0 w 3252551"/>
              <a:gd name="connsiteY10-108" fmla="*/ 0 h 212653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41" y="connsiteY10-42"/>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6" name="矩形 35"/>
          <p:cNvSpPr/>
          <p:nvPr/>
        </p:nvSpPr>
        <p:spPr bwMode="auto">
          <a:xfrm>
            <a:off x="189992" y="129272"/>
            <a:ext cx="143256" cy="479932"/>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8" name="文本框 28"/>
          <p:cNvSpPr>
            <a:spLocks noChangeArrowheads="1"/>
          </p:cNvSpPr>
          <p:nvPr/>
        </p:nvSpPr>
        <p:spPr bwMode="auto">
          <a:xfrm>
            <a:off x="497968" y="165848"/>
            <a:ext cx="2847975"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3-1   CSS</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0" name="表格 -1"/>
          <p:cNvGraphicFramePr/>
          <p:nvPr/>
        </p:nvGraphicFramePr>
        <p:xfrm>
          <a:off x="767715" y="1152525"/>
          <a:ext cx="3137535" cy="2459990"/>
        </p:xfrm>
        <a:graphic>
          <a:graphicData uri="http://schemas.openxmlformats.org/drawingml/2006/table">
            <a:tbl>
              <a:tblPr firstRow="1" bandRow="1">
                <a:tableStyleId>{5940675A-B579-460E-94D1-54222C63F5DA}</a:tableStyleId>
              </a:tblPr>
              <a:tblGrid>
                <a:gridCol w="1957070"/>
                <a:gridCol w="1180465"/>
              </a:tblGrid>
              <a:tr h="836295">
                <a:tc>
                  <a:txBody>
                    <a:bodyPr/>
                    <a:p>
                      <a:pPr marL="0" indent="0" algn="l">
                        <a:buNone/>
                      </a:pPr>
                      <a:endParaRPr lang="zh-CN" altLang="en-US" sz="10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noFill/>
                  </a:tcPr>
                </a:tc>
                <a:tc>
                  <a:txBody>
                    <a:bodyPr/>
                    <a:p>
                      <a:pPr marL="0" indent="0" algn="l">
                        <a:buNone/>
                      </a:pPr>
                      <a:r>
                        <a:rPr lang="zh-CN" altLang="en-US" sz="10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表示上右下左都应用</a:t>
                      </a:r>
                      <a:endParaRPr lang="zh-CN" altLang="en-US" sz="10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ctr">
                    <a:lnL w="12700" cap="flat" cmpd="sng">
                      <a:solidFill>
                        <a:srgbClr val="C0C0C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noFill/>
                  </a:tcPr>
                </a:tc>
              </a:tr>
              <a:tr h="857250">
                <a:tc>
                  <a:txBody>
                    <a:bodyPr/>
                    <a:p>
                      <a:pPr marL="0" indent="0" algn="l">
                        <a:buNone/>
                      </a:pPr>
                      <a:endParaRPr lang="zh-CN" altLang="en-US" sz="10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上</a:t>
                      </a:r>
                      <a:endParaRPr lang="zh-CN" altLang="en-US" sz="18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ctr">
                    <a:lnL w="12700" cap="flat" cmpd="sng">
                      <a:solidFill>
                        <a:srgbClr val="C0C0C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noFill/>
                  </a:tcPr>
                </a:tc>
              </a:tr>
              <a:tr h="766445">
                <a:tc>
                  <a:txBody>
                    <a:bodyPr/>
                    <a:p>
                      <a:pPr marL="0" indent="0" algn="l">
                        <a:buNone/>
                      </a:pPr>
                      <a:endParaRPr lang="zh-CN" altLang="en-US" sz="10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右</a:t>
                      </a:r>
                      <a:endParaRPr lang="zh-CN" altLang="en-US" sz="18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ctr">
                    <a:lnL w="12700" cap="flat" cmpd="sng">
                      <a:solidFill>
                        <a:srgbClr val="C0C0C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noFill/>
                  </a:tcPr>
                </a:tc>
              </a:tr>
            </a:tbl>
          </a:graphicData>
        </a:graphic>
      </p:graphicFrame>
      <p:graphicFrame>
        <p:nvGraphicFramePr>
          <p:cNvPr id="2" name="表格 1"/>
          <p:cNvGraphicFramePr/>
          <p:nvPr/>
        </p:nvGraphicFramePr>
        <p:xfrm>
          <a:off x="734060" y="3612515"/>
          <a:ext cx="3171190" cy="2101850"/>
        </p:xfrm>
        <a:graphic>
          <a:graphicData uri="http://schemas.openxmlformats.org/drawingml/2006/table">
            <a:tbl>
              <a:tblPr firstRow="1" bandRow="1">
                <a:tableStyleId>{5940675A-B579-460E-94D1-54222C63F5DA}</a:tableStyleId>
              </a:tblPr>
              <a:tblGrid>
                <a:gridCol w="2063115"/>
                <a:gridCol w="1108075"/>
              </a:tblGrid>
              <a:tr h="1090295">
                <a:tc>
                  <a:txBody>
                    <a:bodyPr/>
                    <a:p>
                      <a:pPr marL="0" indent="0" algn="l">
                        <a:buNone/>
                      </a:pPr>
                      <a:endParaRPr lang="zh-CN" altLang="en-US" sz="10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下</a:t>
                      </a:r>
                      <a:endParaRPr lang="zh-CN" altLang="en-US" sz="18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ctr">
                    <a:lnL w="12700" cap="flat" cmpd="sng">
                      <a:solidFill>
                        <a:srgbClr val="C0C0C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noFill/>
                  </a:tcPr>
                </a:tc>
              </a:tr>
              <a:tr h="1011555">
                <a:tc>
                  <a:txBody>
                    <a:bodyPr/>
                    <a:p>
                      <a:pPr marL="0" indent="0" algn="l">
                        <a:buNone/>
                      </a:pPr>
                      <a:endParaRPr lang="zh-CN" altLang="en-US" sz="10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ctr">
                    <a:lnL w="12700" cap="flat" cmpd="sng">
                      <a:solidFill>
                        <a:srgbClr val="C0C0C0"/>
                      </a:solidFill>
                      <a:prstDash val="solid"/>
                      <a:headEnd type="none" w="med" len="med"/>
                      <a:tailEnd type="none" w="med" len="med"/>
                    </a:lnL>
                    <a:lnR w="12700" cap="flat" cmpd="sng">
                      <a:solidFill>
                        <a:srgbClr val="C0C0C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左</a:t>
                      </a:r>
                      <a:endParaRPr lang="zh-CN" altLang="en-US" sz="1800" b="0" u="none">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1" vert="horz" anchor="ctr">
                    <a:lnL w="12700" cap="flat" cmpd="sng">
                      <a:solidFill>
                        <a:srgbClr val="C0C0C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C0C0C0"/>
                      </a:solidFill>
                      <a:prstDash val="solid"/>
                      <a:headEnd type="none" w="med" len="med"/>
                      <a:tailEnd type="none" w="med" len="med"/>
                    </a:lnT>
                    <a:lnB w="12700" cap="flat" cmpd="sng">
                      <a:solidFill>
                        <a:srgbClr val="C0C0C0"/>
                      </a:solidFill>
                      <a:prstDash val="solid"/>
                      <a:headEnd type="none" w="med" len="med"/>
                      <a:tailEnd type="none" w="med" len="med"/>
                    </a:lnB>
                    <a:lnTlToBr>
                      <a:noFill/>
                    </a:lnTlToBr>
                    <a:lnBlToTr>
                      <a:noFill/>
                    </a:lnBlToTr>
                    <a:noFill/>
                  </a:tcPr>
                </a:tc>
              </a:tr>
            </a:tbl>
          </a:graphicData>
        </a:graphic>
      </p:graphicFrame>
      <p:sp>
        <p:nvSpPr>
          <p:cNvPr id="4" name="矩形 3"/>
          <p:cNvSpPr/>
          <p:nvPr/>
        </p:nvSpPr>
        <p:spPr>
          <a:xfrm>
            <a:off x="771525" y="2866390"/>
            <a:ext cx="1983740" cy="471805"/>
          </a:xfrm>
          <a:prstGeom prst="rect">
            <a:avLst/>
          </a:prstGeom>
          <a:solidFill>
            <a:schemeClr val="accent3"/>
          </a:solidFill>
          <a:ln w="12700" cap="flat" cmpd="sng" algn="ctr">
            <a:noFill/>
            <a:prstDash val="solid"/>
            <a:miter lim="800000"/>
          </a:ln>
          <a:effectLst/>
        </p:spPr>
        <p:txBody>
          <a:bodyPr rtlCol="0" anchor="ctr"/>
          <a:p>
            <a:pPr algn="ctr" defTabSz="1285240">
              <a:defRPr/>
            </a:pPr>
            <a:endParaRPr lang="zh-CN" altLang="en-US" sz="2530" kern="0">
              <a:solidFill>
                <a:sysClr val="window" lastClr="FFFFFF"/>
              </a:solidFill>
              <a:latin typeface="微软雅黑" panose="020B0503020204020204" pitchFamily="34" charset="-122"/>
              <a:ea typeface="微软雅黑" panose="020B0503020204020204" pitchFamily="34" charset="-122"/>
            </a:endParaRPr>
          </a:p>
        </p:txBody>
      </p:sp>
      <p:sp>
        <p:nvSpPr>
          <p:cNvPr id="5" name="直角三角形 4"/>
          <p:cNvSpPr/>
          <p:nvPr/>
        </p:nvSpPr>
        <p:spPr>
          <a:xfrm rot="10800000">
            <a:off x="761259" y="2549786"/>
            <a:ext cx="474591" cy="197341"/>
          </a:xfrm>
          <a:prstGeom prst="rtTriangle">
            <a:avLst/>
          </a:prstGeom>
          <a:solidFill>
            <a:schemeClr val="tx1">
              <a:lumMod val="65000"/>
              <a:lumOff val="35000"/>
            </a:schemeClr>
          </a:solidFill>
          <a:ln w="12700" cap="flat" cmpd="sng" algn="ctr">
            <a:noFill/>
            <a:prstDash val="solid"/>
            <a:miter lim="800000"/>
          </a:ln>
          <a:effectLst/>
        </p:spPr>
        <p:txBody>
          <a:bodyPr rtlCol="0" anchor="ctr"/>
          <a:p>
            <a:pPr algn="ctr" defTabSz="1285240">
              <a:defRPr/>
            </a:pPr>
            <a:endParaRPr lang="zh-CN" altLang="en-US" sz="2530" kern="0">
              <a:solidFill>
                <a:sysClr val="window" lastClr="FFFFFF"/>
              </a:solidFill>
              <a:latin typeface="微软雅黑" panose="020B0503020204020204" pitchFamily="34" charset="-122"/>
              <a:ea typeface="微软雅黑" panose="020B0503020204020204" pitchFamily="34" charset="-122"/>
            </a:endParaRPr>
          </a:p>
        </p:txBody>
      </p:sp>
      <p:sp>
        <p:nvSpPr>
          <p:cNvPr id="7" name="文本框 18"/>
          <p:cNvSpPr txBox="1"/>
          <p:nvPr/>
        </p:nvSpPr>
        <p:spPr>
          <a:xfrm>
            <a:off x="881514" y="2835868"/>
            <a:ext cx="1503005" cy="532765"/>
          </a:xfrm>
          <a:prstGeom prst="rect">
            <a:avLst/>
          </a:prstGeom>
          <a:noFill/>
        </p:spPr>
        <p:txBody>
          <a:bodyPr wrap="square" rtlCol="0">
            <a:spAutoFit/>
          </a:bodyPr>
          <a:p>
            <a:pPr marL="0" indent="0" algn="l">
              <a:buNone/>
            </a:pPr>
            <a:r>
              <a:rPr lang="en-US" altLang="zh-CN" sz="1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padding-right</a:t>
            </a:r>
            <a:r>
              <a:rPr lang="zh-CN" altLang="en-US" sz="1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margin-right</a:t>
            </a:r>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1" name="组合 10"/>
          <p:cNvGrpSpPr/>
          <p:nvPr/>
        </p:nvGrpSpPr>
        <p:grpSpPr>
          <a:xfrm>
            <a:off x="739775" y="3741045"/>
            <a:ext cx="1886585" cy="879850"/>
            <a:chOff x="1031" y="5940"/>
            <a:chExt cx="3299" cy="1382"/>
          </a:xfrm>
        </p:grpSpPr>
        <p:sp>
          <p:nvSpPr>
            <p:cNvPr id="8" name="矩形 7"/>
            <p:cNvSpPr/>
            <p:nvPr/>
          </p:nvSpPr>
          <p:spPr>
            <a:xfrm>
              <a:off x="1031" y="5941"/>
              <a:ext cx="3299" cy="1084"/>
            </a:xfrm>
            <a:prstGeom prst="rect">
              <a:avLst/>
            </a:prstGeom>
            <a:solidFill>
              <a:schemeClr val="accent3"/>
            </a:solidFill>
            <a:ln w="12700" cap="flat" cmpd="sng" algn="ctr">
              <a:noFill/>
              <a:prstDash val="solid"/>
              <a:miter lim="800000"/>
            </a:ln>
            <a:effectLst/>
          </p:spPr>
          <p:txBody>
            <a:bodyPr rtlCol="0" anchor="ctr"/>
            <a:p>
              <a:pPr algn="ctr" defTabSz="1285240">
                <a:defRPr/>
              </a:pPr>
              <a:endParaRPr lang="zh-CN" altLang="en-US" sz="2530" kern="0">
                <a:solidFill>
                  <a:sysClr val="window" lastClr="FFFFFF"/>
                </a:solidFill>
                <a:latin typeface="微软雅黑" panose="020B0503020204020204" pitchFamily="34" charset="-122"/>
                <a:ea typeface="微软雅黑" panose="020B0503020204020204" pitchFamily="34" charset="-122"/>
              </a:endParaRPr>
            </a:p>
          </p:txBody>
        </p:sp>
        <p:sp>
          <p:nvSpPr>
            <p:cNvPr id="9" name="直角三角形 8"/>
            <p:cNvSpPr/>
            <p:nvPr/>
          </p:nvSpPr>
          <p:spPr>
            <a:xfrm rot="10800000">
              <a:off x="1031" y="7011"/>
              <a:ext cx="747" cy="311"/>
            </a:xfrm>
            <a:prstGeom prst="rtTriangle">
              <a:avLst/>
            </a:prstGeom>
            <a:solidFill>
              <a:schemeClr val="tx1">
                <a:lumMod val="65000"/>
                <a:lumOff val="35000"/>
              </a:schemeClr>
            </a:solidFill>
            <a:ln w="12700" cap="flat" cmpd="sng" algn="ctr">
              <a:noFill/>
              <a:prstDash val="solid"/>
              <a:miter lim="800000"/>
            </a:ln>
            <a:effectLst/>
          </p:spPr>
          <p:txBody>
            <a:bodyPr rtlCol="0" anchor="ctr"/>
            <a:p>
              <a:pPr algn="ctr" defTabSz="1285240">
                <a:defRPr/>
              </a:pPr>
              <a:endParaRPr lang="zh-CN" altLang="en-US" sz="2530" kern="0">
                <a:solidFill>
                  <a:sysClr val="window" lastClr="FFFFFF"/>
                </a:solidFill>
                <a:latin typeface="微软雅黑" panose="020B0503020204020204" pitchFamily="34" charset="-122"/>
                <a:ea typeface="微软雅黑" panose="020B0503020204020204" pitchFamily="34" charset="-122"/>
              </a:endParaRPr>
            </a:p>
          </p:txBody>
        </p:sp>
        <p:sp>
          <p:nvSpPr>
            <p:cNvPr id="10" name="文本框 18"/>
            <p:cNvSpPr txBox="1"/>
            <p:nvPr/>
          </p:nvSpPr>
          <p:spPr>
            <a:xfrm>
              <a:off x="1366" y="5940"/>
              <a:ext cx="2751" cy="1172"/>
            </a:xfrm>
            <a:prstGeom prst="rect">
              <a:avLst/>
            </a:prstGeom>
            <a:noFill/>
          </p:spPr>
          <p:txBody>
            <a:bodyPr wrap="square" rtlCol="0">
              <a:spAutoFit/>
            </a:bodyPr>
            <a:p>
              <a:pPr marL="0" indent="0" algn="l">
                <a:buNone/>
              </a:pPr>
              <a:r>
                <a:rPr lang="en-US" altLang="zh-CN" sz="1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padding-bottom</a:t>
              </a:r>
              <a:r>
                <a:rPr lang="zh-CN" altLang="en-US" sz="1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margin-bottom</a:t>
              </a:r>
              <a:endParaRPr lang="en-US" altLang="zh-CN" sz="1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sp>
        <p:nvSpPr>
          <p:cNvPr id="12" name="矩形 11"/>
          <p:cNvSpPr/>
          <p:nvPr/>
        </p:nvSpPr>
        <p:spPr>
          <a:xfrm>
            <a:off x="716174" y="4829549"/>
            <a:ext cx="2094695" cy="688318"/>
          </a:xfrm>
          <a:prstGeom prst="rect">
            <a:avLst/>
          </a:prstGeom>
          <a:solidFill>
            <a:schemeClr val="accent3"/>
          </a:solidFill>
          <a:ln w="12700" cap="flat" cmpd="sng" algn="ctr">
            <a:noFill/>
            <a:prstDash val="solid"/>
            <a:miter lim="800000"/>
          </a:ln>
          <a:effectLst/>
        </p:spPr>
        <p:txBody>
          <a:bodyPr rtlCol="0" anchor="ctr"/>
          <a:p>
            <a:pPr algn="ctr" defTabSz="1285240">
              <a:defRPr/>
            </a:pPr>
            <a:endParaRPr lang="zh-CN" altLang="en-US" sz="2530" kern="0">
              <a:solidFill>
                <a:sysClr val="window" lastClr="FFFFFF"/>
              </a:solidFill>
              <a:latin typeface="微软雅黑" panose="020B0503020204020204" pitchFamily="34" charset="-122"/>
              <a:ea typeface="微软雅黑" panose="020B0503020204020204" pitchFamily="34" charset="-122"/>
            </a:endParaRPr>
          </a:p>
        </p:txBody>
      </p:sp>
      <p:sp>
        <p:nvSpPr>
          <p:cNvPr id="13" name="直角三角形 12"/>
          <p:cNvSpPr/>
          <p:nvPr/>
        </p:nvSpPr>
        <p:spPr>
          <a:xfrm rot="10800000">
            <a:off x="716174" y="5509521"/>
            <a:ext cx="474591" cy="197341"/>
          </a:xfrm>
          <a:prstGeom prst="rtTriangle">
            <a:avLst/>
          </a:prstGeom>
          <a:solidFill>
            <a:schemeClr val="tx1">
              <a:lumMod val="65000"/>
              <a:lumOff val="35000"/>
            </a:schemeClr>
          </a:solidFill>
          <a:ln w="12700" cap="flat" cmpd="sng" algn="ctr">
            <a:noFill/>
            <a:prstDash val="solid"/>
            <a:miter lim="800000"/>
          </a:ln>
          <a:effectLst/>
        </p:spPr>
        <p:txBody>
          <a:bodyPr rtlCol="0" anchor="ctr"/>
          <a:p>
            <a:pPr algn="ctr" defTabSz="1285240">
              <a:defRPr/>
            </a:pPr>
            <a:endParaRPr lang="zh-CN" altLang="en-US" sz="2530" kern="0">
              <a:solidFill>
                <a:sysClr val="window" lastClr="FFFFFF"/>
              </a:solidFill>
              <a:latin typeface="微软雅黑" panose="020B0503020204020204" pitchFamily="34" charset="-122"/>
              <a:ea typeface="微软雅黑" panose="020B0503020204020204" pitchFamily="34" charset="-122"/>
            </a:endParaRPr>
          </a:p>
        </p:txBody>
      </p:sp>
      <p:sp>
        <p:nvSpPr>
          <p:cNvPr id="14" name="文本框 18"/>
          <p:cNvSpPr txBox="1"/>
          <p:nvPr/>
        </p:nvSpPr>
        <p:spPr>
          <a:xfrm>
            <a:off x="1063759" y="4934543"/>
            <a:ext cx="1503005" cy="469900"/>
          </a:xfrm>
          <a:prstGeom prst="rect">
            <a:avLst/>
          </a:prstGeom>
          <a:noFill/>
        </p:spPr>
        <p:txBody>
          <a:bodyPr wrap="square" rtlCol="0">
            <a:spAutoFit/>
          </a:bodyPr>
          <a:p>
            <a:pPr marL="0" indent="0" algn="l">
              <a:buNone/>
            </a:pPr>
            <a:r>
              <a:rPr lang="en-US" altLang="zh-CN" sz="12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padding-left</a:t>
            </a:r>
            <a:r>
              <a:rPr lang="zh-CN" altLang="en-US" sz="12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2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margin-left</a:t>
            </a:r>
            <a:endParaRPr lang="en-US" altLang="zh-CN" sz="12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par>
                                <p:cTn id="8" presetID="22" presetClass="entr" presetSubtype="2" fill="hold" grpId="0" nodeType="withEffect">
                                  <p:stCondLst>
                                    <p:cond delay="250"/>
                                  </p:stCondLst>
                                  <p:childTnLst>
                                    <p:set>
                                      <p:cBhvr>
                                        <p:cTn id="9" dur="1" fill="hold">
                                          <p:stCondLst>
                                            <p:cond delay="0"/>
                                          </p:stCondLst>
                                        </p:cTn>
                                        <p:tgtEl>
                                          <p:spTgt spid="27"/>
                                        </p:tgtEl>
                                        <p:attrNameLst>
                                          <p:attrName>style.visibility</p:attrName>
                                        </p:attrNameLst>
                                      </p:cBhvr>
                                      <p:to>
                                        <p:strVal val="visible"/>
                                      </p:to>
                                    </p:set>
                                    <p:animEffect transition="in" filter="wipe(right)">
                                      <p:cBhvr>
                                        <p:cTn id="10" dur="500"/>
                                        <p:tgtEl>
                                          <p:spTgt spid="27"/>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7"/>
                                        </p:tgtEl>
                                        <p:attrNameLst>
                                          <p:attrName>style.visibility</p:attrName>
                                        </p:attrNameLst>
                                      </p:cBhvr>
                                      <p:to>
                                        <p:strVal val="visible"/>
                                      </p:to>
                                    </p:set>
                                    <p:anim calcmode="lin" valueType="num">
                                      <p:cBhvr>
                                        <p:cTn id="14" dur="500" fill="hold"/>
                                        <p:tgtEl>
                                          <p:spTgt spid="37"/>
                                        </p:tgtEl>
                                        <p:attrNameLst>
                                          <p:attrName>ppt_w</p:attrName>
                                        </p:attrNameLst>
                                      </p:cBhvr>
                                      <p:tavLst>
                                        <p:tav tm="0">
                                          <p:val>
                                            <p:fltVal val="0"/>
                                          </p:val>
                                        </p:tav>
                                        <p:tav tm="100000">
                                          <p:val>
                                            <p:strVal val="#ppt_w"/>
                                          </p:val>
                                        </p:tav>
                                      </p:tavLst>
                                    </p:anim>
                                    <p:anim calcmode="lin" valueType="num">
                                      <p:cBhvr>
                                        <p:cTn id="15" dur="500" fill="hold"/>
                                        <p:tgtEl>
                                          <p:spTgt spid="37"/>
                                        </p:tgtEl>
                                        <p:attrNameLst>
                                          <p:attrName>ppt_h</p:attrName>
                                        </p:attrNameLst>
                                      </p:cBhvr>
                                      <p:tavLst>
                                        <p:tav tm="0">
                                          <p:val>
                                            <p:fltVal val="0"/>
                                          </p:val>
                                        </p:tav>
                                        <p:tav tm="100000">
                                          <p:val>
                                            <p:strVal val="#ppt_h"/>
                                          </p:val>
                                        </p:tav>
                                      </p:tavLst>
                                    </p:anim>
                                    <p:animEffect transition="in" filter="fade">
                                      <p:cBhvr>
                                        <p:cTn id="16" dur="500"/>
                                        <p:tgtEl>
                                          <p:spTgt spid="37"/>
                                        </p:tgtEl>
                                      </p:cBhvr>
                                    </p:animEffect>
                                  </p:childTnLst>
                                </p:cTn>
                              </p:par>
                            </p:childTnLst>
                          </p:cTn>
                        </p:par>
                        <p:par>
                          <p:cTn id="17" fill="hold">
                            <p:stCondLst>
                              <p:cond delay="1000"/>
                            </p:stCondLst>
                            <p:childTnLst>
                              <p:par>
                                <p:cTn id="18" presetID="22" presetClass="entr" presetSubtype="2"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right)">
                                      <p:cBhvr>
                                        <p:cTn id="20" dur="500"/>
                                        <p:tgtEl>
                                          <p:spTgt spid="23"/>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500"/>
                                        <p:tgtEl>
                                          <p:spTgt spid="22"/>
                                        </p:tgtEl>
                                      </p:cBhvr>
                                    </p:animEffect>
                                  </p:childTnLst>
                                </p:cTn>
                              </p:par>
                            </p:childTnLst>
                          </p:cTn>
                        </p:par>
                        <p:par>
                          <p:cTn id="24" fill="hold">
                            <p:stCondLst>
                              <p:cond delay="1500"/>
                            </p:stCondLst>
                            <p:childTnLst>
                              <p:par>
                                <p:cTn id="25" presetID="53" presetClass="entr" presetSubtype="16"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p:cTn id="27" dur="500" fill="hold"/>
                                        <p:tgtEl>
                                          <p:spTgt spid="29"/>
                                        </p:tgtEl>
                                        <p:attrNameLst>
                                          <p:attrName>ppt_w</p:attrName>
                                        </p:attrNameLst>
                                      </p:cBhvr>
                                      <p:tavLst>
                                        <p:tav tm="0">
                                          <p:val>
                                            <p:fltVal val="0"/>
                                          </p:val>
                                        </p:tav>
                                        <p:tav tm="100000">
                                          <p:val>
                                            <p:strVal val="#ppt_w"/>
                                          </p:val>
                                        </p:tav>
                                      </p:tavLst>
                                    </p:anim>
                                    <p:anim calcmode="lin" valueType="num">
                                      <p:cBhvr>
                                        <p:cTn id="28" dur="500" fill="hold"/>
                                        <p:tgtEl>
                                          <p:spTgt spid="29"/>
                                        </p:tgtEl>
                                        <p:attrNameLst>
                                          <p:attrName>ppt_h</p:attrName>
                                        </p:attrNameLst>
                                      </p:cBhvr>
                                      <p:tavLst>
                                        <p:tav tm="0">
                                          <p:val>
                                            <p:fltVal val="0"/>
                                          </p:val>
                                        </p:tav>
                                        <p:tav tm="100000">
                                          <p:val>
                                            <p:strVal val="#ppt_h"/>
                                          </p:val>
                                        </p:tav>
                                      </p:tavLst>
                                    </p:anim>
                                    <p:animEffect transition="in" filter="fade">
                                      <p:cBhvr>
                                        <p:cTn id="29" dur="500"/>
                                        <p:tgtEl>
                                          <p:spTgt spid="29"/>
                                        </p:tgtEl>
                                      </p:cBhvr>
                                    </p:animEffect>
                                  </p:childTnLst>
                                </p:cTn>
                              </p:par>
                            </p:childTnLst>
                          </p:cTn>
                        </p:par>
                        <p:par>
                          <p:cTn id="30" fill="hold">
                            <p:stCondLst>
                              <p:cond delay="2000"/>
                            </p:stCondLst>
                            <p:childTnLst>
                              <p:par>
                                <p:cTn id="31" presetID="22" presetClass="entr" presetSubtype="2" fill="hold" grpId="0" nodeType="after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wipe(right)">
                                      <p:cBhvr>
                                        <p:cTn id="33" dur="500"/>
                                        <p:tgtEl>
                                          <p:spTgt spid="25"/>
                                        </p:tgtEl>
                                      </p:cBhvr>
                                    </p:animEffect>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30"/>
                                        </p:tgtEl>
                                        <p:attrNameLst>
                                          <p:attrName>style.visibility</p:attrName>
                                        </p:attrNameLst>
                                      </p:cBhvr>
                                      <p:to>
                                        <p:strVal val="visible"/>
                                      </p:to>
                                    </p:set>
                                    <p:anim calcmode="lin" valueType="num">
                                      <p:cBhvr>
                                        <p:cTn id="41" dur="500" fill="hold"/>
                                        <p:tgtEl>
                                          <p:spTgt spid="30"/>
                                        </p:tgtEl>
                                        <p:attrNameLst>
                                          <p:attrName>ppt_w</p:attrName>
                                        </p:attrNameLst>
                                      </p:cBhvr>
                                      <p:tavLst>
                                        <p:tav tm="0">
                                          <p:val>
                                            <p:fltVal val="0"/>
                                          </p:val>
                                        </p:tav>
                                        <p:tav tm="100000">
                                          <p:val>
                                            <p:strVal val="#ppt_w"/>
                                          </p:val>
                                        </p:tav>
                                      </p:tavLst>
                                    </p:anim>
                                    <p:anim calcmode="lin" valueType="num">
                                      <p:cBhvr>
                                        <p:cTn id="42" dur="500" fill="hold"/>
                                        <p:tgtEl>
                                          <p:spTgt spid="30"/>
                                        </p:tgtEl>
                                        <p:attrNameLst>
                                          <p:attrName>ppt_h</p:attrName>
                                        </p:attrNameLst>
                                      </p:cBhvr>
                                      <p:tavLst>
                                        <p:tav tm="0">
                                          <p:val>
                                            <p:fltVal val="0"/>
                                          </p:val>
                                        </p:tav>
                                        <p:tav tm="100000">
                                          <p:val>
                                            <p:strVal val="#ppt_h"/>
                                          </p:val>
                                        </p:tav>
                                      </p:tavLst>
                                    </p:anim>
                                    <p:animEffect transition="in" filter="fade">
                                      <p:cBhvr>
                                        <p:cTn id="43" dur="500"/>
                                        <p:tgtEl>
                                          <p:spTgt spid="30"/>
                                        </p:tgtEl>
                                      </p:cBhvr>
                                    </p:animEffect>
                                  </p:childTnLst>
                                </p:cTn>
                              </p:par>
                            </p:childTnLst>
                          </p:cTn>
                        </p:par>
                        <p:par>
                          <p:cTn id="44" fill="hold">
                            <p:stCondLst>
                              <p:cond delay="3500"/>
                            </p:stCondLst>
                            <p:childTnLst>
                              <p:par>
                                <p:cTn id="45" presetID="22" presetClass="entr" presetSubtype="2" fill="hold" grpId="0" nodeType="after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right)">
                                      <p:cBhvr>
                                        <p:cTn id="47" dur="500"/>
                                        <p:tgtEl>
                                          <p:spTgt spid="5"/>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left)">
                                      <p:cBhvr>
                                        <p:cTn id="51" dur="500"/>
                                        <p:tgtEl>
                                          <p:spTgt spid="4"/>
                                        </p:tgtEl>
                                      </p:cBhvr>
                                    </p:animEffect>
                                  </p:childTnLst>
                                </p:cTn>
                              </p:par>
                            </p:childTnLst>
                          </p:cTn>
                        </p:par>
                        <p:par>
                          <p:cTn id="52" fill="hold">
                            <p:stCondLst>
                              <p:cond delay="4500"/>
                            </p:stCondLst>
                            <p:childTnLst>
                              <p:par>
                                <p:cTn id="53" presetID="53" presetClass="entr" presetSubtype="16" fill="hold" grpId="0" nodeType="after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p:cTn id="55" dur="500" fill="hold"/>
                                        <p:tgtEl>
                                          <p:spTgt spid="7"/>
                                        </p:tgtEl>
                                        <p:attrNameLst>
                                          <p:attrName>ppt_w</p:attrName>
                                        </p:attrNameLst>
                                      </p:cBhvr>
                                      <p:tavLst>
                                        <p:tav tm="0">
                                          <p:val>
                                            <p:fltVal val="0"/>
                                          </p:val>
                                        </p:tav>
                                        <p:tav tm="100000">
                                          <p:val>
                                            <p:strVal val="#ppt_w"/>
                                          </p:val>
                                        </p:tav>
                                      </p:tavLst>
                                    </p:anim>
                                    <p:anim calcmode="lin" valueType="num">
                                      <p:cBhvr>
                                        <p:cTn id="56" dur="500" fill="hold"/>
                                        <p:tgtEl>
                                          <p:spTgt spid="7"/>
                                        </p:tgtEl>
                                        <p:attrNameLst>
                                          <p:attrName>ppt_h</p:attrName>
                                        </p:attrNameLst>
                                      </p:cBhvr>
                                      <p:tavLst>
                                        <p:tav tm="0">
                                          <p:val>
                                            <p:fltVal val="0"/>
                                          </p:val>
                                        </p:tav>
                                        <p:tav tm="100000">
                                          <p:val>
                                            <p:strVal val="#ppt_h"/>
                                          </p:val>
                                        </p:tav>
                                      </p:tavLst>
                                    </p:anim>
                                    <p:animEffect transition="in" filter="fade">
                                      <p:cBhvr>
                                        <p:cTn id="57" dur="500"/>
                                        <p:tgtEl>
                                          <p:spTgt spid="7"/>
                                        </p:tgtEl>
                                      </p:cBhvr>
                                    </p:animEffect>
                                  </p:childTnLst>
                                </p:cTn>
                              </p:par>
                            </p:childTnLst>
                          </p:cTn>
                        </p:par>
                        <p:par>
                          <p:cTn id="58" fill="hold">
                            <p:stCondLst>
                              <p:cond delay="5000"/>
                            </p:stCondLst>
                            <p:childTnLst>
                              <p:par>
                                <p:cTn id="59" presetID="22" presetClass="entr" presetSubtype="2"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right)">
                                      <p:cBhvr>
                                        <p:cTn id="61" dur="500"/>
                                        <p:tgtEl>
                                          <p:spTgt spid="13"/>
                                        </p:tgtEl>
                                      </p:cBhvr>
                                    </p:animEffect>
                                  </p:childTnLst>
                                </p:cTn>
                              </p:par>
                            </p:childTnLst>
                          </p:cTn>
                        </p:par>
                        <p:par>
                          <p:cTn id="62" fill="hold">
                            <p:stCondLst>
                              <p:cond delay="5500"/>
                            </p:stCondLst>
                            <p:childTnLst>
                              <p:par>
                                <p:cTn id="63" presetID="22" presetClass="entr" presetSubtype="8" fill="hold" grpId="0" nodeType="after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wipe(left)">
                                      <p:cBhvr>
                                        <p:cTn id="65" dur="500"/>
                                        <p:tgtEl>
                                          <p:spTgt spid="12"/>
                                        </p:tgtEl>
                                      </p:cBhvr>
                                    </p:animEffect>
                                  </p:childTnLst>
                                </p:cTn>
                              </p:par>
                            </p:childTnLst>
                          </p:cTn>
                        </p:par>
                        <p:par>
                          <p:cTn id="66" fill="hold">
                            <p:stCondLst>
                              <p:cond delay="6000"/>
                            </p:stCondLst>
                            <p:childTnLst>
                              <p:par>
                                <p:cTn id="67" presetID="53" presetClass="entr" presetSubtype="16" fill="hold" grpId="0" nodeType="after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p:cTn id="69" dur="500" fill="hold"/>
                                        <p:tgtEl>
                                          <p:spTgt spid="14"/>
                                        </p:tgtEl>
                                        <p:attrNameLst>
                                          <p:attrName>ppt_w</p:attrName>
                                        </p:attrNameLst>
                                      </p:cBhvr>
                                      <p:tavLst>
                                        <p:tav tm="0">
                                          <p:val>
                                            <p:fltVal val="0"/>
                                          </p:val>
                                        </p:tav>
                                        <p:tav tm="100000">
                                          <p:val>
                                            <p:strVal val="#ppt_w"/>
                                          </p:val>
                                        </p:tav>
                                      </p:tavLst>
                                    </p:anim>
                                    <p:anim calcmode="lin" valueType="num">
                                      <p:cBhvr>
                                        <p:cTn id="70" dur="500" fill="hold"/>
                                        <p:tgtEl>
                                          <p:spTgt spid="14"/>
                                        </p:tgtEl>
                                        <p:attrNameLst>
                                          <p:attrName>ppt_h</p:attrName>
                                        </p:attrNameLst>
                                      </p:cBhvr>
                                      <p:tavLst>
                                        <p:tav tm="0">
                                          <p:val>
                                            <p:fltVal val="0"/>
                                          </p:val>
                                        </p:tav>
                                        <p:tav tm="100000">
                                          <p:val>
                                            <p:strVal val="#ppt_h"/>
                                          </p:val>
                                        </p:tav>
                                      </p:tavLst>
                                    </p:anim>
                                    <p:animEffect transition="in" filter="fade">
                                      <p:cBhvr>
                                        <p:cTn id="7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animBg="1"/>
      <p:bldP spid="24" grpId="0" bldLvl="0" animBg="1"/>
      <p:bldP spid="25" grpId="0" bldLvl="0" animBg="1"/>
      <p:bldP spid="27" grpId="0" animBg="1"/>
      <p:bldP spid="28" grpId="0" animBg="1"/>
      <p:bldP spid="29" grpId="0"/>
      <p:bldP spid="30" grpId="0"/>
      <p:bldP spid="37" grpId="0"/>
      <p:bldP spid="4" grpId="0" bldLvl="0" animBg="1"/>
      <p:bldP spid="5" grpId="0" bldLvl="0" animBg="1"/>
      <p:bldP spid="7" grpId="0"/>
      <p:bldP spid="12" grpId="0" bldLvl="0" animBg="1"/>
      <p:bldP spid="13" grpId="0" bldLvl="0" animBg="1"/>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9"/>
          <p:cNvGrpSpPr/>
          <p:nvPr/>
        </p:nvGrpSpPr>
        <p:grpSpPr bwMode="auto">
          <a:xfrm>
            <a:off x="4559352" y="2793959"/>
            <a:ext cx="5644686" cy="2211976"/>
            <a:chOff x="1930" y="1737"/>
            <a:chExt cx="3203" cy="1514"/>
          </a:xfrm>
        </p:grpSpPr>
        <p:sp>
          <p:nvSpPr>
            <p:cNvPr id="17" name="Line 20"/>
            <p:cNvSpPr>
              <a:spLocks noChangeShapeType="1"/>
            </p:cNvSpPr>
            <p:nvPr/>
          </p:nvSpPr>
          <p:spPr bwMode="auto">
            <a:xfrm flipH="1">
              <a:off x="2579" y="3251"/>
              <a:ext cx="2545" cy="0"/>
            </a:xfrm>
            <a:prstGeom prst="line">
              <a:avLst/>
            </a:prstGeom>
            <a:noFill/>
            <a:ln w="9525" cap="rnd">
              <a:solidFill>
                <a:schemeClr val="bg1">
                  <a:lumMod val="65000"/>
                </a:schemeClr>
              </a:solidFill>
              <a:prstDash val="sysDot"/>
              <a:round/>
              <a:headEnd type="diamond" w="lg" len="lg"/>
              <a:tailEnd type="oval" w="med" len="med"/>
            </a:ln>
            <a:extLst>
              <a:ext uri="{909E8E84-426E-40DD-AFC4-6F175D3DCCD1}">
                <a14:hiddenFill xmlns:a14="http://schemas.microsoft.com/office/drawing/2010/main">
                  <a:noFill/>
                </a14:hiddenFill>
              </a:ext>
            </a:extLst>
          </p:spPr>
          <p:txBody>
            <a:bodyPr/>
            <a:lstStyle/>
            <a:p>
              <a:pPr defTabSz="915670">
                <a:defRPr/>
              </a:pPr>
              <a:endParaRPr lang="zh-CN" altLang="en-US" sz="1805" b="1" kern="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Line 21"/>
            <p:cNvSpPr>
              <a:spLocks noChangeShapeType="1"/>
            </p:cNvSpPr>
            <p:nvPr/>
          </p:nvSpPr>
          <p:spPr bwMode="auto">
            <a:xfrm flipH="1">
              <a:off x="1930" y="1737"/>
              <a:ext cx="3203" cy="0"/>
            </a:xfrm>
            <a:prstGeom prst="line">
              <a:avLst/>
            </a:prstGeom>
            <a:noFill/>
            <a:ln w="9525" cap="rnd">
              <a:solidFill>
                <a:schemeClr val="bg1">
                  <a:lumMod val="65000"/>
                </a:schemeClr>
              </a:solidFill>
              <a:prstDash val="sysDot"/>
              <a:round/>
              <a:headEnd type="diamond" w="lg" len="lg"/>
              <a:tailEnd type="oval" w="med" len="med"/>
            </a:ln>
            <a:extLst>
              <a:ext uri="{909E8E84-426E-40DD-AFC4-6F175D3DCCD1}">
                <a14:hiddenFill xmlns:a14="http://schemas.microsoft.com/office/drawing/2010/main">
                  <a:noFill/>
                </a14:hiddenFill>
              </a:ext>
            </a:extLst>
          </p:spPr>
          <p:txBody>
            <a:bodyPr/>
            <a:lstStyle/>
            <a:p>
              <a:pPr defTabSz="915670">
                <a:defRPr/>
              </a:pPr>
              <a:endParaRPr lang="zh-CN" altLang="en-US" sz="1805" b="1" kern="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Line 22"/>
            <p:cNvSpPr>
              <a:spLocks noChangeShapeType="1"/>
            </p:cNvSpPr>
            <p:nvPr/>
          </p:nvSpPr>
          <p:spPr bwMode="auto">
            <a:xfrm flipH="1">
              <a:off x="2221" y="2462"/>
              <a:ext cx="2903" cy="0"/>
            </a:xfrm>
            <a:prstGeom prst="line">
              <a:avLst/>
            </a:prstGeom>
            <a:noFill/>
            <a:ln w="9525" cap="rnd">
              <a:solidFill>
                <a:schemeClr val="bg1">
                  <a:lumMod val="65000"/>
                </a:schemeClr>
              </a:solidFill>
              <a:prstDash val="sysDot"/>
              <a:round/>
              <a:headEnd type="diamond" w="lg" len="lg"/>
              <a:tailEnd type="oval" w="med" len="med"/>
            </a:ln>
            <a:extLst>
              <a:ext uri="{909E8E84-426E-40DD-AFC4-6F175D3DCCD1}">
                <a14:hiddenFill xmlns:a14="http://schemas.microsoft.com/office/drawing/2010/main">
                  <a:noFill/>
                </a14:hiddenFill>
              </a:ext>
            </a:extLst>
          </p:spPr>
          <p:txBody>
            <a:bodyPr/>
            <a:lstStyle/>
            <a:p>
              <a:pPr defTabSz="915670">
                <a:defRPr/>
              </a:pPr>
              <a:endParaRPr lang="zh-CN" altLang="en-US" sz="1805" b="1" kern="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7" name="Text Box 13"/>
          <p:cNvSpPr txBox="1">
            <a:spLocks noChangeArrowheads="1"/>
          </p:cNvSpPr>
          <p:nvPr/>
        </p:nvSpPr>
        <p:spPr bwMode="auto">
          <a:xfrm>
            <a:off x="6986270" y="3217545"/>
            <a:ext cx="3217545" cy="365760"/>
          </a:xfrm>
          <a:prstGeom prst="rect">
            <a:avLst/>
          </a:prstGeom>
          <a:noFill/>
          <a:ln w="9525" algn="ctr">
            <a:noFill/>
            <a:miter lim="800000"/>
          </a:ln>
        </p:spPr>
        <p:txBody>
          <a:bodyPr wrap="square" lIns="0" tIns="0" rIns="0" bIns="0">
            <a:spAutoFit/>
          </a:bodyPr>
          <a:lstStyle/>
          <a:p>
            <a:pPr algn="just" latinLnBrk="1">
              <a:lnSpc>
                <a:spcPct val="120000"/>
              </a:lnSpc>
            </a:pPr>
            <a:r>
              <a:rPr kumimoji="1" lang="zh-CN" altLang="en-US" sz="1000" b="1">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让一行显示两个或多个块级标签</a:t>
            </a:r>
            <a:r>
              <a:rPr kumimoji="1" lang="en-US" altLang="zh-CN" sz="1000" b="1">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,float-left 左浮动</a:t>
            </a:r>
            <a:endParaRPr kumimoji="1" lang="en-US" altLang="zh-CN" sz="1000" b="1">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a:p>
            <a:pPr algn="just" latinLnBrk="1">
              <a:lnSpc>
                <a:spcPct val="120000"/>
              </a:lnSpc>
            </a:pPr>
            <a:r>
              <a:rPr kumimoji="1" lang="en-US" altLang="zh-CN" sz="1000" b="1">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float-right 右浮动</a:t>
            </a:r>
            <a:endParaRPr kumimoji="1" lang="en-US" altLang="zh-CN" sz="1000" b="1">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Text Box 11"/>
          <p:cNvSpPr txBox="1">
            <a:spLocks noChangeArrowheads="1"/>
          </p:cNvSpPr>
          <p:nvPr/>
        </p:nvSpPr>
        <p:spPr bwMode="auto">
          <a:xfrm>
            <a:off x="6986394" y="4311268"/>
            <a:ext cx="3269848" cy="657860"/>
          </a:xfrm>
          <a:prstGeom prst="rect">
            <a:avLst/>
          </a:prstGeom>
          <a:noFill/>
          <a:ln w="9525" algn="ctr">
            <a:noFill/>
            <a:miter lim="800000"/>
          </a:ln>
        </p:spPr>
        <p:txBody>
          <a:bodyPr wrap="square" lIns="0" tIns="0" rIns="0" bIns="0">
            <a:spAutoFit/>
          </a:bodyPr>
          <a:lstStyle/>
          <a:p>
            <a:pPr algn="just" latinLnBrk="1">
              <a:lnSpc>
                <a:spcPct val="120000"/>
              </a:lnSpc>
            </a:pPr>
            <a:r>
              <a:rPr kumimoji="1" lang="zh-CN" altLang="en-US" sz="900"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static   默认值，没有定位，</a:t>
            </a:r>
            <a:endParaRPr kumimoji="1" lang="zh-CN" altLang="en-US" sz="900"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a:p>
            <a:pPr algn="just" latinLnBrk="1">
              <a:lnSpc>
                <a:spcPct val="120000"/>
              </a:lnSpc>
            </a:pPr>
            <a:r>
              <a:rPr kumimoji="1" lang="zh-CN" altLang="en-US" sz="900"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relative  相对定位元素，相对于其正常位置进行定位</a:t>
            </a:r>
            <a:endParaRPr kumimoji="1" lang="zh-CN" altLang="en-US" sz="900"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a:p>
            <a:pPr algn="just" latinLnBrk="1">
              <a:lnSpc>
                <a:spcPct val="120000"/>
              </a:lnSpc>
            </a:pPr>
            <a:r>
              <a:rPr kumimoji="1" lang="zh-CN" altLang="en-US" sz="900"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absolute   绝对定位元素</a:t>
            </a:r>
            <a:endParaRPr kumimoji="1" lang="zh-CN" altLang="en-US" sz="900"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a:p>
            <a:pPr algn="just" latinLnBrk="1">
              <a:lnSpc>
                <a:spcPct val="120000"/>
              </a:lnSpc>
            </a:pPr>
            <a:r>
              <a:rPr kumimoji="1" lang="zh-CN" altLang="en-US" sz="900"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fixed   绝对定位元素，固定在浏览器某处</a:t>
            </a:r>
            <a:endParaRPr kumimoji="1" lang="zh-CN" altLang="en-US" sz="900"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Text Box 10"/>
          <p:cNvSpPr txBox="1">
            <a:spLocks noChangeArrowheads="1"/>
          </p:cNvSpPr>
          <p:nvPr/>
        </p:nvSpPr>
        <p:spPr bwMode="auto">
          <a:xfrm>
            <a:off x="6986395" y="5405155"/>
            <a:ext cx="3217647" cy="443143"/>
          </a:xfrm>
          <a:prstGeom prst="rect">
            <a:avLst/>
          </a:prstGeom>
          <a:noFill/>
          <a:ln w="9525" algn="ctr">
            <a:noFill/>
            <a:miter lim="800000"/>
          </a:ln>
        </p:spPr>
        <p:txBody>
          <a:bodyPr wrap="square" lIns="0" tIns="0" rIns="0" bIns="0">
            <a:spAutoFit/>
          </a:bodyPr>
          <a:lstStyle/>
          <a:p>
            <a:pPr algn="just" latinLnBrk="1">
              <a:lnSpc>
                <a:spcPct val="120000"/>
              </a:lnSpc>
            </a:pPr>
            <a:r>
              <a:rPr kumimoji="1"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请替换文字内容，点击添加相关标题文字，修改文字内容，也可以直接复制你的内容到此。，点击添加相关标题文字，修改文字内容，也可以直接复制你的内容到此。</a:t>
            </a:r>
            <a:endParaRPr kumimoji="1" lang="en-US" altLang="ko-KR"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Text Box 35"/>
          <p:cNvSpPr txBox="1">
            <a:spLocks noChangeArrowheads="1"/>
          </p:cNvSpPr>
          <p:nvPr/>
        </p:nvSpPr>
        <p:spPr bwMode="auto">
          <a:xfrm>
            <a:off x="6986395" y="2939854"/>
            <a:ext cx="1916474" cy="255905"/>
          </a:xfrm>
          <a:prstGeom prst="rect">
            <a:avLst/>
          </a:prstGeom>
          <a:noFill/>
          <a:ln w="9525" algn="ctr">
            <a:noFill/>
            <a:miter lim="800000"/>
          </a:ln>
          <a:effectLst/>
        </p:spPr>
        <p:txBody>
          <a:bodyPr wrap="square" lIns="0" tIns="0" rIns="0" bIns="0">
            <a:spAutoFit/>
          </a:bodyPr>
          <a:lstStyle/>
          <a:p>
            <a:pPr algn="just" latinLnBrk="1">
              <a:lnSpc>
                <a:spcPct val="120000"/>
              </a:lnSpc>
              <a:defRPr/>
            </a:pPr>
            <a:r>
              <a:rPr kumimoji="1" lang="zh-CN" alt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float 浮动</a:t>
            </a:r>
            <a:endParaRPr kumimoji="1" lang="zh-CN" alt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Rectangle 36"/>
          <p:cNvSpPr>
            <a:spLocks noChangeArrowheads="1"/>
          </p:cNvSpPr>
          <p:nvPr/>
        </p:nvSpPr>
        <p:spPr bwMode="auto">
          <a:xfrm>
            <a:off x="6986395" y="5157803"/>
            <a:ext cx="1256599" cy="258500"/>
          </a:xfrm>
          <a:prstGeom prst="rect">
            <a:avLst/>
          </a:prstGeom>
          <a:noFill/>
          <a:ln w="9525" algn="ctr">
            <a:noFill/>
            <a:miter lim="800000"/>
          </a:ln>
          <a:effectLst/>
        </p:spPr>
        <p:txBody>
          <a:bodyPr wrap="none" lIns="0" tIns="0" rIns="0" bIns="0" anchor="ctr">
            <a:spAutoFit/>
          </a:bodyPr>
          <a:lstStyle/>
          <a:p>
            <a:pPr algn="just" latinLnBrk="1">
              <a:lnSpc>
                <a:spcPct val="120000"/>
              </a:lnSpc>
              <a:defRPr/>
            </a:pPr>
            <a:r>
              <a:rPr kumimoji="1" lang="zh-CN" alt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1" lang="en-US" altLang="ko-KR"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Rectangle 37"/>
          <p:cNvSpPr>
            <a:spLocks noChangeArrowheads="1"/>
          </p:cNvSpPr>
          <p:nvPr/>
        </p:nvSpPr>
        <p:spPr bwMode="auto">
          <a:xfrm>
            <a:off x="6986045" y="4055206"/>
            <a:ext cx="2133600" cy="255905"/>
          </a:xfrm>
          <a:prstGeom prst="rect">
            <a:avLst/>
          </a:prstGeom>
          <a:noFill/>
          <a:ln w="9525" algn="ctr">
            <a:noFill/>
            <a:miter lim="800000"/>
          </a:ln>
          <a:effectLst/>
        </p:spPr>
        <p:txBody>
          <a:bodyPr wrap="none" lIns="0" tIns="0" rIns="0" bIns="0" anchor="ctr">
            <a:spAutoFit/>
          </a:bodyPr>
          <a:lstStyle/>
          <a:p>
            <a:pPr algn="just" latinLnBrk="1">
              <a:lnSpc>
                <a:spcPct val="120000"/>
              </a:lnSpc>
              <a:defRPr/>
            </a:pPr>
            <a:r>
              <a:rPr kumimoji="1" lang="zh-CN" alt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通过以下四种属性进行定位</a:t>
            </a:r>
            <a:endParaRPr kumimoji="1" lang="zh-CN" alt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任意多边形 37"/>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1" fmla="*/ 21025 w 3252551"/>
              <a:gd name="connsiteY0-2" fmla="*/ 0 h 6202391"/>
              <a:gd name="connsiteX1-3" fmla="*/ 3252551 w 3252551"/>
              <a:gd name="connsiteY1-4" fmla="*/ 2525334 h 6202391"/>
              <a:gd name="connsiteX2-5" fmla="*/ 3252551 w 3252551"/>
              <a:gd name="connsiteY2-6" fmla="*/ 4667851 h 6202391"/>
              <a:gd name="connsiteX3-7" fmla="*/ 3244497 w 3252551"/>
              <a:gd name="connsiteY3-8" fmla="*/ 4667851 h 6202391"/>
              <a:gd name="connsiteX4-9" fmla="*/ 3240653 w 3252551"/>
              <a:gd name="connsiteY4-10" fmla="*/ 4743969 h 6202391"/>
              <a:gd name="connsiteX5-11" fmla="*/ 1624520 w 3252551"/>
              <a:gd name="connsiteY5-12" fmla="*/ 6202391 h 6202391"/>
              <a:gd name="connsiteX6-13" fmla="*/ 8387 w 3252551"/>
              <a:gd name="connsiteY6-14" fmla="*/ 4743969 h 6202391"/>
              <a:gd name="connsiteX7-15" fmla="*/ 4544 w 3252551"/>
              <a:gd name="connsiteY7-16" fmla="*/ 4667851 h 6202391"/>
              <a:gd name="connsiteX8-17" fmla="*/ 0 w 3252551"/>
              <a:gd name="connsiteY8-18" fmla="*/ 4667851 h 6202391"/>
              <a:gd name="connsiteX9-19" fmla="*/ 0 w 3252551"/>
              <a:gd name="connsiteY9-20" fmla="*/ 4577871 h 6202391"/>
              <a:gd name="connsiteX10" fmla="*/ 21025 w 3252551"/>
              <a:gd name="connsiteY10" fmla="*/ 0 h 6202391"/>
              <a:gd name="connsiteX0-21" fmla="*/ 0 w 3252551"/>
              <a:gd name="connsiteY0-22" fmla="*/ 0 h 6202391"/>
              <a:gd name="connsiteX1-23" fmla="*/ 3252551 w 3252551"/>
              <a:gd name="connsiteY1-24" fmla="*/ 2525334 h 6202391"/>
              <a:gd name="connsiteX2-25" fmla="*/ 3252551 w 3252551"/>
              <a:gd name="connsiteY2-26" fmla="*/ 4667851 h 6202391"/>
              <a:gd name="connsiteX3-27" fmla="*/ 3244497 w 3252551"/>
              <a:gd name="connsiteY3-28" fmla="*/ 4667851 h 6202391"/>
              <a:gd name="connsiteX4-29" fmla="*/ 3240653 w 3252551"/>
              <a:gd name="connsiteY4-30" fmla="*/ 4743969 h 6202391"/>
              <a:gd name="connsiteX5-31" fmla="*/ 1624520 w 3252551"/>
              <a:gd name="connsiteY5-32" fmla="*/ 6202391 h 6202391"/>
              <a:gd name="connsiteX6-33" fmla="*/ 8387 w 3252551"/>
              <a:gd name="connsiteY6-34" fmla="*/ 4743969 h 6202391"/>
              <a:gd name="connsiteX7-35" fmla="*/ 4544 w 3252551"/>
              <a:gd name="connsiteY7-36" fmla="*/ 4667851 h 6202391"/>
              <a:gd name="connsiteX8-37" fmla="*/ 0 w 3252551"/>
              <a:gd name="connsiteY8-38" fmla="*/ 4667851 h 6202391"/>
              <a:gd name="connsiteX9-39" fmla="*/ 0 w 3252551"/>
              <a:gd name="connsiteY9-40" fmla="*/ 4577871 h 6202391"/>
              <a:gd name="connsiteX10-41" fmla="*/ 0 w 3252551"/>
              <a:gd name="connsiteY10-42" fmla="*/ 0 h 6202391"/>
              <a:gd name="connsiteX0-43" fmla="*/ 0 w 3252551"/>
              <a:gd name="connsiteY0-44" fmla="*/ 0 h 6202391"/>
              <a:gd name="connsiteX1-45" fmla="*/ 3231524 w 3252551"/>
              <a:gd name="connsiteY1-46" fmla="*/ 22548 h 6202391"/>
              <a:gd name="connsiteX2-47" fmla="*/ 3252551 w 3252551"/>
              <a:gd name="connsiteY2-48" fmla="*/ 4667851 h 6202391"/>
              <a:gd name="connsiteX3-49" fmla="*/ 3244497 w 3252551"/>
              <a:gd name="connsiteY3-50" fmla="*/ 4667851 h 6202391"/>
              <a:gd name="connsiteX4-51" fmla="*/ 3240653 w 3252551"/>
              <a:gd name="connsiteY4-52" fmla="*/ 4743969 h 6202391"/>
              <a:gd name="connsiteX5-53" fmla="*/ 1624520 w 3252551"/>
              <a:gd name="connsiteY5-54" fmla="*/ 6202391 h 6202391"/>
              <a:gd name="connsiteX6-55" fmla="*/ 8387 w 3252551"/>
              <a:gd name="connsiteY6-56" fmla="*/ 4743969 h 6202391"/>
              <a:gd name="connsiteX7-57" fmla="*/ 4544 w 3252551"/>
              <a:gd name="connsiteY7-58" fmla="*/ 4667851 h 6202391"/>
              <a:gd name="connsiteX8-59" fmla="*/ 0 w 3252551"/>
              <a:gd name="connsiteY8-60" fmla="*/ 4667851 h 6202391"/>
              <a:gd name="connsiteX9-61" fmla="*/ 0 w 3252551"/>
              <a:gd name="connsiteY9-62" fmla="*/ 4577871 h 6202391"/>
              <a:gd name="connsiteX10-63" fmla="*/ 0 w 3252551"/>
              <a:gd name="connsiteY10-64" fmla="*/ 0 h 6202391"/>
              <a:gd name="connsiteX0-65" fmla="*/ 0 w 3252551"/>
              <a:gd name="connsiteY0-66" fmla="*/ 15040398 h 21242789"/>
              <a:gd name="connsiteX1-67" fmla="*/ 3231518 w 3252551"/>
              <a:gd name="connsiteY1-68" fmla="*/ 3 h 21242789"/>
              <a:gd name="connsiteX2-69" fmla="*/ 3252551 w 3252551"/>
              <a:gd name="connsiteY2-70" fmla="*/ 19708249 h 21242789"/>
              <a:gd name="connsiteX3-71" fmla="*/ 3244497 w 3252551"/>
              <a:gd name="connsiteY3-72" fmla="*/ 19708249 h 21242789"/>
              <a:gd name="connsiteX4-73" fmla="*/ 3240653 w 3252551"/>
              <a:gd name="connsiteY4-74" fmla="*/ 19784367 h 21242789"/>
              <a:gd name="connsiteX5-75" fmla="*/ 1624520 w 3252551"/>
              <a:gd name="connsiteY5-76" fmla="*/ 21242789 h 21242789"/>
              <a:gd name="connsiteX6-77" fmla="*/ 8387 w 3252551"/>
              <a:gd name="connsiteY6-78" fmla="*/ 19784367 h 21242789"/>
              <a:gd name="connsiteX7-79" fmla="*/ 4544 w 3252551"/>
              <a:gd name="connsiteY7-80" fmla="*/ 19708249 h 21242789"/>
              <a:gd name="connsiteX8-81" fmla="*/ 0 w 3252551"/>
              <a:gd name="connsiteY8-82" fmla="*/ 19708249 h 21242789"/>
              <a:gd name="connsiteX9-83" fmla="*/ 0 w 3252551"/>
              <a:gd name="connsiteY9-84" fmla="*/ 19618269 h 21242789"/>
              <a:gd name="connsiteX10-85" fmla="*/ 0 w 3252551"/>
              <a:gd name="connsiteY10-86" fmla="*/ 15040398 h 21242789"/>
              <a:gd name="connsiteX0-87" fmla="*/ 0 w 3252551"/>
              <a:gd name="connsiteY0-88" fmla="*/ 0 h 21265340"/>
              <a:gd name="connsiteX1-89" fmla="*/ 3231518 w 3252551"/>
              <a:gd name="connsiteY1-90" fmla="*/ 22554 h 21265340"/>
              <a:gd name="connsiteX2-91" fmla="*/ 3252551 w 3252551"/>
              <a:gd name="connsiteY2-92" fmla="*/ 19730800 h 21265340"/>
              <a:gd name="connsiteX3-93" fmla="*/ 3244497 w 3252551"/>
              <a:gd name="connsiteY3-94" fmla="*/ 19730800 h 21265340"/>
              <a:gd name="connsiteX4-95" fmla="*/ 3240653 w 3252551"/>
              <a:gd name="connsiteY4-96" fmla="*/ 19806918 h 21265340"/>
              <a:gd name="connsiteX5-97" fmla="*/ 1624520 w 3252551"/>
              <a:gd name="connsiteY5-98" fmla="*/ 21265340 h 21265340"/>
              <a:gd name="connsiteX6-99" fmla="*/ 8387 w 3252551"/>
              <a:gd name="connsiteY6-100" fmla="*/ 19806918 h 21265340"/>
              <a:gd name="connsiteX7-101" fmla="*/ 4544 w 3252551"/>
              <a:gd name="connsiteY7-102" fmla="*/ 19730800 h 21265340"/>
              <a:gd name="connsiteX8-103" fmla="*/ 0 w 3252551"/>
              <a:gd name="connsiteY8-104" fmla="*/ 19730800 h 21265340"/>
              <a:gd name="connsiteX9-105" fmla="*/ 0 w 3252551"/>
              <a:gd name="connsiteY9-106" fmla="*/ 19640820 h 21265340"/>
              <a:gd name="connsiteX10-107" fmla="*/ 0 w 3252551"/>
              <a:gd name="connsiteY10-108" fmla="*/ 0 h 212653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41" y="connsiteY10-42"/>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9" name="矩形 38"/>
          <p:cNvSpPr/>
          <p:nvPr/>
        </p:nvSpPr>
        <p:spPr bwMode="auto">
          <a:xfrm>
            <a:off x="189992" y="129272"/>
            <a:ext cx="143256" cy="479932"/>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40" name="文本框 28"/>
          <p:cNvSpPr>
            <a:spLocks noChangeArrowheads="1"/>
          </p:cNvSpPr>
          <p:nvPr/>
        </p:nvSpPr>
        <p:spPr bwMode="auto">
          <a:xfrm>
            <a:off x="497968" y="165848"/>
            <a:ext cx="2847975"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3-1 CSS</a:t>
            </a:r>
            <a:endParaRPr lang="en-US"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5" name="组合 34"/>
          <p:cNvGrpSpPr/>
          <p:nvPr/>
        </p:nvGrpSpPr>
        <p:grpSpPr>
          <a:xfrm>
            <a:off x="2680335" y="4156710"/>
            <a:ext cx="3679190" cy="1883410"/>
            <a:chOff x="-886" y="4387"/>
            <a:chExt cx="5794" cy="2966"/>
          </a:xfrm>
        </p:grpSpPr>
        <p:grpSp>
          <p:nvGrpSpPr>
            <p:cNvPr id="5" name="Group 4"/>
            <p:cNvGrpSpPr/>
            <p:nvPr/>
          </p:nvGrpSpPr>
          <p:grpSpPr>
            <a:xfrm>
              <a:off x="-886" y="4387"/>
              <a:ext cx="5795" cy="2967"/>
              <a:chOff x="1047907" y="3811318"/>
              <a:chExt cx="3673475" cy="1881188"/>
            </a:xfrm>
          </p:grpSpPr>
          <p:grpSp>
            <p:nvGrpSpPr>
              <p:cNvPr id="6" name="Group 5"/>
              <p:cNvGrpSpPr/>
              <p:nvPr/>
            </p:nvGrpSpPr>
            <p:grpSpPr bwMode="auto">
              <a:xfrm>
                <a:off x="1047907" y="3965306"/>
                <a:ext cx="3673475" cy="1727200"/>
                <a:chOff x="1728" y="3024"/>
                <a:chExt cx="2304" cy="1080"/>
              </a:xfrm>
            </p:grpSpPr>
            <p:sp>
              <p:nvSpPr>
                <p:cNvPr id="8" name="Freeform 5"/>
                <p:cNvSpPr/>
                <p:nvPr/>
              </p:nvSpPr>
              <p:spPr bwMode="auto">
                <a:xfrm>
                  <a:off x="1728" y="3024"/>
                  <a:ext cx="2304" cy="1080"/>
                </a:xfrm>
                <a:custGeom>
                  <a:avLst/>
                  <a:gdLst>
                    <a:gd name="T0" fmla="*/ 2304 w 2304"/>
                    <a:gd name="T1" fmla="*/ 792 h 1080"/>
                    <a:gd name="T2" fmla="*/ 2302 w 2304"/>
                    <a:gd name="T3" fmla="*/ 806 h 1080"/>
                    <a:gd name="T4" fmla="*/ 2290 w 2304"/>
                    <a:gd name="T5" fmla="*/ 836 h 1080"/>
                    <a:gd name="T6" fmla="*/ 2268 w 2304"/>
                    <a:gd name="T7" fmla="*/ 864 h 1080"/>
                    <a:gd name="T8" fmla="*/ 2234 w 2304"/>
                    <a:gd name="T9" fmla="*/ 892 h 1080"/>
                    <a:gd name="T10" fmla="*/ 2190 w 2304"/>
                    <a:gd name="T11" fmla="*/ 916 h 1080"/>
                    <a:gd name="T12" fmla="*/ 2108 w 2304"/>
                    <a:gd name="T13" fmla="*/ 954 h 1080"/>
                    <a:gd name="T14" fmla="*/ 1966 w 2304"/>
                    <a:gd name="T15" fmla="*/ 996 h 1080"/>
                    <a:gd name="T16" fmla="*/ 1796 w 2304"/>
                    <a:gd name="T17" fmla="*/ 1030 h 1080"/>
                    <a:gd name="T18" fmla="*/ 1600 w 2304"/>
                    <a:gd name="T19" fmla="*/ 1058 h 1080"/>
                    <a:gd name="T20" fmla="*/ 1384 w 2304"/>
                    <a:gd name="T21" fmla="*/ 1074 h 1080"/>
                    <a:gd name="T22" fmla="*/ 1152 w 2304"/>
                    <a:gd name="T23" fmla="*/ 1080 h 1080"/>
                    <a:gd name="T24" fmla="*/ 1034 w 2304"/>
                    <a:gd name="T25" fmla="*/ 1078 h 1080"/>
                    <a:gd name="T26" fmla="*/ 810 w 2304"/>
                    <a:gd name="T27" fmla="*/ 1068 h 1080"/>
                    <a:gd name="T28" fmla="*/ 602 w 2304"/>
                    <a:gd name="T29" fmla="*/ 1046 h 1080"/>
                    <a:gd name="T30" fmla="*/ 420 w 2304"/>
                    <a:gd name="T31" fmla="*/ 1014 h 1080"/>
                    <a:gd name="T32" fmla="*/ 264 w 2304"/>
                    <a:gd name="T33" fmla="*/ 976 h 1080"/>
                    <a:gd name="T34" fmla="*/ 140 w 2304"/>
                    <a:gd name="T35" fmla="*/ 930 h 1080"/>
                    <a:gd name="T36" fmla="*/ 90 w 2304"/>
                    <a:gd name="T37" fmla="*/ 904 h 1080"/>
                    <a:gd name="T38" fmla="*/ 52 w 2304"/>
                    <a:gd name="T39" fmla="*/ 878 h 1080"/>
                    <a:gd name="T40" fmla="*/ 24 w 2304"/>
                    <a:gd name="T41" fmla="*/ 850 h 1080"/>
                    <a:gd name="T42" fmla="*/ 6 w 2304"/>
                    <a:gd name="T43" fmla="*/ 822 h 1080"/>
                    <a:gd name="T44" fmla="*/ 0 w 2304"/>
                    <a:gd name="T45" fmla="*/ 792 h 1080"/>
                    <a:gd name="T46" fmla="*/ 288 w 2304"/>
                    <a:gd name="T47" fmla="*/ 216 h 1080"/>
                    <a:gd name="T48" fmla="*/ 292 w 2304"/>
                    <a:gd name="T49" fmla="*/ 194 h 1080"/>
                    <a:gd name="T50" fmla="*/ 306 w 2304"/>
                    <a:gd name="T51" fmla="*/ 172 h 1080"/>
                    <a:gd name="T52" fmla="*/ 326 w 2304"/>
                    <a:gd name="T53" fmla="*/ 152 h 1080"/>
                    <a:gd name="T54" fmla="*/ 356 w 2304"/>
                    <a:gd name="T55" fmla="*/ 132 h 1080"/>
                    <a:gd name="T56" fmla="*/ 436 w 2304"/>
                    <a:gd name="T57" fmla="*/ 96 h 1080"/>
                    <a:gd name="T58" fmla="*/ 542 w 2304"/>
                    <a:gd name="T59" fmla="*/ 64 h 1080"/>
                    <a:gd name="T60" fmla="*/ 668 w 2304"/>
                    <a:gd name="T61" fmla="*/ 36 h 1080"/>
                    <a:gd name="T62" fmla="*/ 816 w 2304"/>
                    <a:gd name="T63" fmla="*/ 16 h 1080"/>
                    <a:gd name="T64" fmla="*/ 978 w 2304"/>
                    <a:gd name="T65" fmla="*/ 4 h 1080"/>
                    <a:gd name="T66" fmla="*/ 1152 w 2304"/>
                    <a:gd name="T67" fmla="*/ 0 h 1080"/>
                    <a:gd name="T68" fmla="*/ 1240 w 2304"/>
                    <a:gd name="T69" fmla="*/ 2 h 1080"/>
                    <a:gd name="T70" fmla="*/ 1408 w 2304"/>
                    <a:gd name="T71" fmla="*/ 10 h 1080"/>
                    <a:gd name="T72" fmla="*/ 1564 w 2304"/>
                    <a:gd name="T73" fmla="*/ 26 h 1080"/>
                    <a:gd name="T74" fmla="*/ 1702 w 2304"/>
                    <a:gd name="T75" fmla="*/ 50 h 1080"/>
                    <a:gd name="T76" fmla="*/ 1818 w 2304"/>
                    <a:gd name="T77" fmla="*/ 78 h 1080"/>
                    <a:gd name="T78" fmla="*/ 1912 w 2304"/>
                    <a:gd name="T79" fmla="*/ 114 h 1080"/>
                    <a:gd name="T80" fmla="*/ 1964 w 2304"/>
                    <a:gd name="T81" fmla="*/ 142 h 1080"/>
                    <a:gd name="T82" fmla="*/ 1988 w 2304"/>
                    <a:gd name="T83" fmla="*/ 162 h 1080"/>
                    <a:gd name="T84" fmla="*/ 2006 w 2304"/>
                    <a:gd name="T85" fmla="*/ 184 h 1080"/>
                    <a:gd name="T86" fmla="*/ 2014 w 2304"/>
                    <a:gd name="T87" fmla="*/ 204 h 1080"/>
                    <a:gd name="T88" fmla="*/ 2016 w 2304"/>
                    <a:gd name="T89" fmla="*/ 216 h 108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04"/>
                    <a:gd name="T136" fmla="*/ 0 h 1080"/>
                    <a:gd name="T137" fmla="*/ 2304 w 2304"/>
                    <a:gd name="T138" fmla="*/ 1080 h 108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04" h="1080">
                      <a:moveTo>
                        <a:pt x="2016" y="216"/>
                      </a:moveTo>
                      <a:lnTo>
                        <a:pt x="2304" y="792"/>
                      </a:lnTo>
                      <a:lnTo>
                        <a:pt x="2302" y="806"/>
                      </a:lnTo>
                      <a:lnTo>
                        <a:pt x="2298" y="822"/>
                      </a:lnTo>
                      <a:lnTo>
                        <a:pt x="2290" y="836"/>
                      </a:lnTo>
                      <a:lnTo>
                        <a:pt x="2280" y="850"/>
                      </a:lnTo>
                      <a:lnTo>
                        <a:pt x="2268" y="864"/>
                      </a:lnTo>
                      <a:lnTo>
                        <a:pt x="2252" y="878"/>
                      </a:lnTo>
                      <a:lnTo>
                        <a:pt x="2234" y="892"/>
                      </a:lnTo>
                      <a:lnTo>
                        <a:pt x="2214" y="904"/>
                      </a:lnTo>
                      <a:lnTo>
                        <a:pt x="2190" y="916"/>
                      </a:lnTo>
                      <a:lnTo>
                        <a:pt x="2164" y="930"/>
                      </a:lnTo>
                      <a:lnTo>
                        <a:pt x="2108" y="954"/>
                      </a:lnTo>
                      <a:lnTo>
                        <a:pt x="2040" y="976"/>
                      </a:lnTo>
                      <a:lnTo>
                        <a:pt x="1966" y="996"/>
                      </a:lnTo>
                      <a:lnTo>
                        <a:pt x="1884" y="1014"/>
                      </a:lnTo>
                      <a:lnTo>
                        <a:pt x="1796" y="1030"/>
                      </a:lnTo>
                      <a:lnTo>
                        <a:pt x="1702" y="1046"/>
                      </a:lnTo>
                      <a:lnTo>
                        <a:pt x="1600" y="1058"/>
                      </a:lnTo>
                      <a:lnTo>
                        <a:pt x="1494" y="1068"/>
                      </a:lnTo>
                      <a:lnTo>
                        <a:pt x="1384" y="1074"/>
                      </a:lnTo>
                      <a:lnTo>
                        <a:pt x="1270" y="1078"/>
                      </a:lnTo>
                      <a:lnTo>
                        <a:pt x="1152" y="1080"/>
                      </a:lnTo>
                      <a:lnTo>
                        <a:pt x="1034" y="1078"/>
                      </a:lnTo>
                      <a:lnTo>
                        <a:pt x="920" y="1074"/>
                      </a:lnTo>
                      <a:lnTo>
                        <a:pt x="810" y="1068"/>
                      </a:lnTo>
                      <a:lnTo>
                        <a:pt x="704" y="1058"/>
                      </a:lnTo>
                      <a:lnTo>
                        <a:pt x="602" y="1046"/>
                      </a:lnTo>
                      <a:lnTo>
                        <a:pt x="508" y="1030"/>
                      </a:lnTo>
                      <a:lnTo>
                        <a:pt x="420" y="1014"/>
                      </a:lnTo>
                      <a:lnTo>
                        <a:pt x="338" y="996"/>
                      </a:lnTo>
                      <a:lnTo>
                        <a:pt x="264" y="976"/>
                      </a:lnTo>
                      <a:lnTo>
                        <a:pt x="196" y="954"/>
                      </a:lnTo>
                      <a:lnTo>
                        <a:pt x="140" y="930"/>
                      </a:lnTo>
                      <a:lnTo>
                        <a:pt x="114" y="916"/>
                      </a:lnTo>
                      <a:lnTo>
                        <a:pt x="90" y="904"/>
                      </a:lnTo>
                      <a:lnTo>
                        <a:pt x="70" y="892"/>
                      </a:lnTo>
                      <a:lnTo>
                        <a:pt x="52" y="878"/>
                      </a:lnTo>
                      <a:lnTo>
                        <a:pt x="36" y="864"/>
                      </a:lnTo>
                      <a:lnTo>
                        <a:pt x="24" y="850"/>
                      </a:lnTo>
                      <a:lnTo>
                        <a:pt x="14" y="836"/>
                      </a:lnTo>
                      <a:lnTo>
                        <a:pt x="6" y="822"/>
                      </a:lnTo>
                      <a:lnTo>
                        <a:pt x="2" y="806"/>
                      </a:lnTo>
                      <a:lnTo>
                        <a:pt x="0" y="792"/>
                      </a:lnTo>
                      <a:lnTo>
                        <a:pt x="288" y="216"/>
                      </a:lnTo>
                      <a:lnTo>
                        <a:pt x="290" y="204"/>
                      </a:lnTo>
                      <a:lnTo>
                        <a:pt x="292" y="194"/>
                      </a:lnTo>
                      <a:lnTo>
                        <a:pt x="298" y="184"/>
                      </a:lnTo>
                      <a:lnTo>
                        <a:pt x="306" y="172"/>
                      </a:lnTo>
                      <a:lnTo>
                        <a:pt x="316" y="162"/>
                      </a:lnTo>
                      <a:lnTo>
                        <a:pt x="326" y="152"/>
                      </a:lnTo>
                      <a:lnTo>
                        <a:pt x="340" y="142"/>
                      </a:lnTo>
                      <a:lnTo>
                        <a:pt x="356" y="132"/>
                      </a:lnTo>
                      <a:lnTo>
                        <a:pt x="392" y="114"/>
                      </a:lnTo>
                      <a:lnTo>
                        <a:pt x="436" y="96"/>
                      </a:lnTo>
                      <a:lnTo>
                        <a:pt x="486" y="78"/>
                      </a:lnTo>
                      <a:lnTo>
                        <a:pt x="542" y="64"/>
                      </a:lnTo>
                      <a:lnTo>
                        <a:pt x="602" y="50"/>
                      </a:lnTo>
                      <a:lnTo>
                        <a:pt x="668" y="36"/>
                      </a:lnTo>
                      <a:lnTo>
                        <a:pt x="740" y="26"/>
                      </a:lnTo>
                      <a:lnTo>
                        <a:pt x="816" y="16"/>
                      </a:lnTo>
                      <a:lnTo>
                        <a:pt x="896" y="10"/>
                      </a:lnTo>
                      <a:lnTo>
                        <a:pt x="978" y="4"/>
                      </a:lnTo>
                      <a:lnTo>
                        <a:pt x="1064" y="2"/>
                      </a:lnTo>
                      <a:lnTo>
                        <a:pt x="1152" y="0"/>
                      </a:lnTo>
                      <a:lnTo>
                        <a:pt x="1240" y="2"/>
                      </a:lnTo>
                      <a:lnTo>
                        <a:pt x="1326" y="4"/>
                      </a:lnTo>
                      <a:lnTo>
                        <a:pt x="1408" y="10"/>
                      </a:lnTo>
                      <a:lnTo>
                        <a:pt x="1488" y="16"/>
                      </a:lnTo>
                      <a:lnTo>
                        <a:pt x="1564" y="26"/>
                      </a:lnTo>
                      <a:lnTo>
                        <a:pt x="1636" y="36"/>
                      </a:lnTo>
                      <a:lnTo>
                        <a:pt x="1702" y="50"/>
                      </a:lnTo>
                      <a:lnTo>
                        <a:pt x="1762" y="64"/>
                      </a:lnTo>
                      <a:lnTo>
                        <a:pt x="1818" y="78"/>
                      </a:lnTo>
                      <a:lnTo>
                        <a:pt x="1868" y="96"/>
                      </a:lnTo>
                      <a:lnTo>
                        <a:pt x="1912" y="114"/>
                      </a:lnTo>
                      <a:lnTo>
                        <a:pt x="1948" y="132"/>
                      </a:lnTo>
                      <a:lnTo>
                        <a:pt x="1964" y="142"/>
                      </a:lnTo>
                      <a:lnTo>
                        <a:pt x="1978" y="152"/>
                      </a:lnTo>
                      <a:lnTo>
                        <a:pt x="1988" y="162"/>
                      </a:lnTo>
                      <a:lnTo>
                        <a:pt x="1998" y="172"/>
                      </a:lnTo>
                      <a:lnTo>
                        <a:pt x="2006" y="184"/>
                      </a:lnTo>
                      <a:lnTo>
                        <a:pt x="2012" y="194"/>
                      </a:lnTo>
                      <a:lnTo>
                        <a:pt x="2014" y="204"/>
                      </a:lnTo>
                      <a:lnTo>
                        <a:pt x="2016" y="216"/>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just">
                    <a:lnSpc>
                      <a:spcPct val="120000"/>
                    </a:lnSpc>
                  </a:pPr>
                  <a:endParaRPr lang="zh-CN" altLang="en-US" sz="780" b="1">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Freeform 6"/>
                <p:cNvSpPr/>
                <p:nvPr/>
              </p:nvSpPr>
              <p:spPr bwMode="auto">
                <a:xfrm>
                  <a:off x="2016" y="3024"/>
                  <a:ext cx="1728" cy="432"/>
                </a:xfrm>
                <a:custGeom>
                  <a:avLst/>
                  <a:gdLst>
                    <a:gd name="T0" fmla="*/ 1728 w 1728"/>
                    <a:gd name="T1" fmla="*/ 216 h 432"/>
                    <a:gd name="T2" fmla="*/ 1724 w 1728"/>
                    <a:gd name="T3" fmla="*/ 238 h 432"/>
                    <a:gd name="T4" fmla="*/ 1710 w 1728"/>
                    <a:gd name="T5" fmla="*/ 260 h 432"/>
                    <a:gd name="T6" fmla="*/ 1690 w 1728"/>
                    <a:gd name="T7" fmla="*/ 280 h 432"/>
                    <a:gd name="T8" fmla="*/ 1660 w 1728"/>
                    <a:gd name="T9" fmla="*/ 300 h 432"/>
                    <a:gd name="T10" fmla="*/ 1580 w 1728"/>
                    <a:gd name="T11" fmla="*/ 336 h 432"/>
                    <a:gd name="T12" fmla="*/ 1474 w 1728"/>
                    <a:gd name="T13" fmla="*/ 368 h 432"/>
                    <a:gd name="T14" fmla="*/ 1348 w 1728"/>
                    <a:gd name="T15" fmla="*/ 396 h 432"/>
                    <a:gd name="T16" fmla="*/ 1200 w 1728"/>
                    <a:gd name="T17" fmla="*/ 416 h 432"/>
                    <a:gd name="T18" fmla="*/ 1038 w 1728"/>
                    <a:gd name="T19" fmla="*/ 428 h 432"/>
                    <a:gd name="T20" fmla="*/ 864 w 1728"/>
                    <a:gd name="T21" fmla="*/ 432 h 432"/>
                    <a:gd name="T22" fmla="*/ 776 w 1728"/>
                    <a:gd name="T23" fmla="*/ 430 h 432"/>
                    <a:gd name="T24" fmla="*/ 608 w 1728"/>
                    <a:gd name="T25" fmla="*/ 422 h 432"/>
                    <a:gd name="T26" fmla="*/ 452 w 1728"/>
                    <a:gd name="T27" fmla="*/ 406 h 432"/>
                    <a:gd name="T28" fmla="*/ 314 w 1728"/>
                    <a:gd name="T29" fmla="*/ 382 h 432"/>
                    <a:gd name="T30" fmla="*/ 198 w 1728"/>
                    <a:gd name="T31" fmla="*/ 354 h 432"/>
                    <a:gd name="T32" fmla="*/ 104 w 1728"/>
                    <a:gd name="T33" fmla="*/ 318 h 432"/>
                    <a:gd name="T34" fmla="*/ 52 w 1728"/>
                    <a:gd name="T35" fmla="*/ 290 h 432"/>
                    <a:gd name="T36" fmla="*/ 28 w 1728"/>
                    <a:gd name="T37" fmla="*/ 270 h 432"/>
                    <a:gd name="T38" fmla="*/ 10 w 1728"/>
                    <a:gd name="T39" fmla="*/ 248 h 432"/>
                    <a:gd name="T40" fmla="*/ 2 w 1728"/>
                    <a:gd name="T41" fmla="*/ 228 h 432"/>
                    <a:gd name="T42" fmla="*/ 0 w 1728"/>
                    <a:gd name="T43" fmla="*/ 216 h 432"/>
                    <a:gd name="T44" fmla="*/ 4 w 1728"/>
                    <a:gd name="T45" fmla="*/ 194 h 432"/>
                    <a:gd name="T46" fmla="*/ 18 w 1728"/>
                    <a:gd name="T47" fmla="*/ 172 h 432"/>
                    <a:gd name="T48" fmla="*/ 38 w 1728"/>
                    <a:gd name="T49" fmla="*/ 152 h 432"/>
                    <a:gd name="T50" fmla="*/ 68 w 1728"/>
                    <a:gd name="T51" fmla="*/ 132 h 432"/>
                    <a:gd name="T52" fmla="*/ 148 w 1728"/>
                    <a:gd name="T53" fmla="*/ 96 h 432"/>
                    <a:gd name="T54" fmla="*/ 254 w 1728"/>
                    <a:gd name="T55" fmla="*/ 64 h 432"/>
                    <a:gd name="T56" fmla="*/ 380 w 1728"/>
                    <a:gd name="T57" fmla="*/ 36 h 432"/>
                    <a:gd name="T58" fmla="*/ 528 w 1728"/>
                    <a:gd name="T59" fmla="*/ 16 h 432"/>
                    <a:gd name="T60" fmla="*/ 690 w 1728"/>
                    <a:gd name="T61" fmla="*/ 4 h 432"/>
                    <a:gd name="T62" fmla="*/ 864 w 1728"/>
                    <a:gd name="T63" fmla="*/ 0 h 432"/>
                    <a:gd name="T64" fmla="*/ 952 w 1728"/>
                    <a:gd name="T65" fmla="*/ 2 h 432"/>
                    <a:gd name="T66" fmla="*/ 1120 w 1728"/>
                    <a:gd name="T67" fmla="*/ 10 h 432"/>
                    <a:gd name="T68" fmla="*/ 1276 w 1728"/>
                    <a:gd name="T69" fmla="*/ 26 h 432"/>
                    <a:gd name="T70" fmla="*/ 1414 w 1728"/>
                    <a:gd name="T71" fmla="*/ 50 h 432"/>
                    <a:gd name="T72" fmla="*/ 1530 w 1728"/>
                    <a:gd name="T73" fmla="*/ 78 h 432"/>
                    <a:gd name="T74" fmla="*/ 1624 w 1728"/>
                    <a:gd name="T75" fmla="*/ 114 h 432"/>
                    <a:gd name="T76" fmla="*/ 1676 w 1728"/>
                    <a:gd name="T77" fmla="*/ 142 h 432"/>
                    <a:gd name="T78" fmla="*/ 1700 w 1728"/>
                    <a:gd name="T79" fmla="*/ 162 h 432"/>
                    <a:gd name="T80" fmla="*/ 1718 w 1728"/>
                    <a:gd name="T81" fmla="*/ 184 h 432"/>
                    <a:gd name="T82" fmla="*/ 1726 w 1728"/>
                    <a:gd name="T83" fmla="*/ 204 h 432"/>
                    <a:gd name="T84" fmla="*/ 1728 w 1728"/>
                    <a:gd name="T85" fmla="*/ 216 h 4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728"/>
                    <a:gd name="T130" fmla="*/ 0 h 432"/>
                    <a:gd name="T131" fmla="*/ 1728 w 1728"/>
                    <a:gd name="T132" fmla="*/ 432 h 4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728" h="432">
                      <a:moveTo>
                        <a:pt x="1728" y="216"/>
                      </a:moveTo>
                      <a:lnTo>
                        <a:pt x="1728" y="216"/>
                      </a:lnTo>
                      <a:lnTo>
                        <a:pt x="1726" y="228"/>
                      </a:lnTo>
                      <a:lnTo>
                        <a:pt x="1724" y="238"/>
                      </a:lnTo>
                      <a:lnTo>
                        <a:pt x="1718" y="248"/>
                      </a:lnTo>
                      <a:lnTo>
                        <a:pt x="1710" y="260"/>
                      </a:lnTo>
                      <a:lnTo>
                        <a:pt x="1700" y="270"/>
                      </a:lnTo>
                      <a:lnTo>
                        <a:pt x="1690" y="280"/>
                      </a:lnTo>
                      <a:lnTo>
                        <a:pt x="1676" y="290"/>
                      </a:lnTo>
                      <a:lnTo>
                        <a:pt x="1660" y="300"/>
                      </a:lnTo>
                      <a:lnTo>
                        <a:pt x="1624" y="318"/>
                      </a:lnTo>
                      <a:lnTo>
                        <a:pt x="1580" y="336"/>
                      </a:lnTo>
                      <a:lnTo>
                        <a:pt x="1530" y="354"/>
                      </a:lnTo>
                      <a:lnTo>
                        <a:pt x="1474" y="368"/>
                      </a:lnTo>
                      <a:lnTo>
                        <a:pt x="1414" y="382"/>
                      </a:lnTo>
                      <a:lnTo>
                        <a:pt x="1348" y="396"/>
                      </a:lnTo>
                      <a:lnTo>
                        <a:pt x="1276" y="406"/>
                      </a:lnTo>
                      <a:lnTo>
                        <a:pt x="1200" y="416"/>
                      </a:lnTo>
                      <a:lnTo>
                        <a:pt x="1120" y="422"/>
                      </a:lnTo>
                      <a:lnTo>
                        <a:pt x="1038" y="428"/>
                      </a:lnTo>
                      <a:lnTo>
                        <a:pt x="952" y="430"/>
                      </a:lnTo>
                      <a:lnTo>
                        <a:pt x="864" y="432"/>
                      </a:lnTo>
                      <a:lnTo>
                        <a:pt x="776" y="430"/>
                      </a:lnTo>
                      <a:lnTo>
                        <a:pt x="690" y="428"/>
                      </a:lnTo>
                      <a:lnTo>
                        <a:pt x="608" y="422"/>
                      </a:lnTo>
                      <a:lnTo>
                        <a:pt x="528" y="416"/>
                      </a:lnTo>
                      <a:lnTo>
                        <a:pt x="452" y="406"/>
                      </a:lnTo>
                      <a:lnTo>
                        <a:pt x="380" y="396"/>
                      </a:lnTo>
                      <a:lnTo>
                        <a:pt x="314" y="382"/>
                      </a:lnTo>
                      <a:lnTo>
                        <a:pt x="254" y="368"/>
                      </a:lnTo>
                      <a:lnTo>
                        <a:pt x="198" y="354"/>
                      </a:lnTo>
                      <a:lnTo>
                        <a:pt x="148" y="336"/>
                      </a:lnTo>
                      <a:lnTo>
                        <a:pt x="104" y="318"/>
                      </a:lnTo>
                      <a:lnTo>
                        <a:pt x="68" y="300"/>
                      </a:lnTo>
                      <a:lnTo>
                        <a:pt x="52" y="290"/>
                      </a:lnTo>
                      <a:lnTo>
                        <a:pt x="38" y="280"/>
                      </a:lnTo>
                      <a:lnTo>
                        <a:pt x="28" y="270"/>
                      </a:lnTo>
                      <a:lnTo>
                        <a:pt x="18" y="260"/>
                      </a:lnTo>
                      <a:lnTo>
                        <a:pt x="10" y="248"/>
                      </a:lnTo>
                      <a:lnTo>
                        <a:pt x="4" y="238"/>
                      </a:lnTo>
                      <a:lnTo>
                        <a:pt x="2" y="228"/>
                      </a:lnTo>
                      <a:lnTo>
                        <a:pt x="0" y="216"/>
                      </a:lnTo>
                      <a:lnTo>
                        <a:pt x="2" y="204"/>
                      </a:lnTo>
                      <a:lnTo>
                        <a:pt x="4" y="194"/>
                      </a:lnTo>
                      <a:lnTo>
                        <a:pt x="10" y="184"/>
                      </a:lnTo>
                      <a:lnTo>
                        <a:pt x="18" y="172"/>
                      </a:lnTo>
                      <a:lnTo>
                        <a:pt x="28" y="162"/>
                      </a:lnTo>
                      <a:lnTo>
                        <a:pt x="38" y="152"/>
                      </a:lnTo>
                      <a:lnTo>
                        <a:pt x="52" y="142"/>
                      </a:lnTo>
                      <a:lnTo>
                        <a:pt x="68" y="132"/>
                      </a:lnTo>
                      <a:lnTo>
                        <a:pt x="104" y="114"/>
                      </a:lnTo>
                      <a:lnTo>
                        <a:pt x="148" y="96"/>
                      </a:lnTo>
                      <a:lnTo>
                        <a:pt x="198" y="78"/>
                      </a:lnTo>
                      <a:lnTo>
                        <a:pt x="254" y="64"/>
                      </a:lnTo>
                      <a:lnTo>
                        <a:pt x="314" y="50"/>
                      </a:lnTo>
                      <a:lnTo>
                        <a:pt x="380" y="36"/>
                      </a:lnTo>
                      <a:lnTo>
                        <a:pt x="452" y="26"/>
                      </a:lnTo>
                      <a:lnTo>
                        <a:pt x="528" y="16"/>
                      </a:lnTo>
                      <a:lnTo>
                        <a:pt x="608" y="10"/>
                      </a:lnTo>
                      <a:lnTo>
                        <a:pt x="690" y="4"/>
                      </a:lnTo>
                      <a:lnTo>
                        <a:pt x="776" y="2"/>
                      </a:lnTo>
                      <a:lnTo>
                        <a:pt x="864" y="0"/>
                      </a:lnTo>
                      <a:lnTo>
                        <a:pt x="952" y="2"/>
                      </a:lnTo>
                      <a:lnTo>
                        <a:pt x="1038" y="4"/>
                      </a:lnTo>
                      <a:lnTo>
                        <a:pt x="1120" y="10"/>
                      </a:lnTo>
                      <a:lnTo>
                        <a:pt x="1200" y="16"/>
                      </a:lnTo>
                      <a:lnTo>
                        <a:pt x="1276" y="26"/>
                      </a:lnTo>
                      <a:lnTo>
                        <a:pt x="1348" y="36"/>
                      </a:lnTo>
                      <a:lnTo>
                        <a:pt x="1414" y="50"/>
                      </a:lnTo>
                      <a:lnTo>
                        <a:pt x="1474" y="64"/>
                      </a:lnTo>
                      <a:lnTo>
                        <a:pt x="1530" y="78"/>
                      </a:lnTo>
                      <a:lnTo>
                        <a:pt x="1580" y="96"/>
                      </a:lnTo>
                      <a:lnTo>
                        <a:pt x="1624" y="114"/>
                      </a:lnTo>
                      <a:lnTo>
                        <a:pt x="1660" y="132"/>
                      </a:lnTo>
                      <a:lnTo>
                        <a:pt x="1676" y="142"/>
                      </a:lnTo>
                      <a:lnTo>
                        <a:pt x="1690" y="152"/>
                      </a:lnTo>
                      <a:lnTo>
                        <a:pt x="1700" y="162"/>
                      </a:lnTo>
                      <a:lnTo>
                        <a:pt x="1710" y="172"/>
                      </a:lnTo>
                      <a:lnTo>
                        <a:pt x="1718" y="184"/>
                      </a:lnTo>
                      <a:lnTo>
                        <a:pt x="1724" y="194"/>
                      </a:lnTo>
                      <a:lnTo>
                        <a:pt x="1726" y="204"/>
                      </a:lnTo>
                      <a:lnTo>
                        <a:pt x="1728" y="216"/>
                      </a:lnTo>
                      <a:close/>
                    </a:path>
                  </a:pathLst>
                </a:custGeom>
                <a:gradFill rotWithShape="1">
                  <a:gsLst>
                    <a:gs pos="0">
                      <a:srgbClr val="767676">
                        <a:alpha val="0"/>
                      </a:srgbClr>
                    </a:gs>
                    <a:gs pos="100000">
                      <a:srgbClr val="FFFFFF"/>
                    </a:gs>
                  </a:gsLst>
                  <a:lin ang="5400000" scaled="1"/>
                </a:gradFill>
                <a:ln>
                  <a:noFill/>
                </a:ln>
                <a:extLst>
                  <a:ext uri="{91240B29-F687-4F45-9708-019B960494DF}">
                    <a14:hiddenLine xmlns:a14="http://schemas.microsoft.com/office/drawing/2010/main" w="12700">
                      <a:solidFill>
                        <a:srgbClr val="000000"/>
                      </a:solidFill>
                      <a:round/>
                    </a14:hiddenLine>
                  </a:ext>
                </a:extLst>
              </p:spPr>
              <p:txBody>
                <a:bodyPr/>
                <a:lstStyle/>
                <a:p>
                  <a:pPr algn="just">
                    <a:lnSpc>
                      <a:spcPct val="120000"/>
                    </a:lnSpc>
                  </a:pPr>
                  <a:endParaRPr lang="zh-CN" altLang="en-US" sz="780" b="1">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7" name="Oval 7"/>
              <p:cNvSpPr>
                <a:spLocks noChangeArrowheads="1"/>
              </p:cNvSpPr>
              <p:nvPr/>
            </p:nvSpPr>
            <p:spPr bwMode="auto">
              <a:xfrm>
                <a:off x="1467007" y="3811318"/>
                <a:ext cx="2832099" cy="920750"/>
              </a:xfrm>
              <a:prstGeom prst="ellipse">
                <a:avLst/>
              </a:prstGeom>
              <a:gradFill rotWithShape="1">
                <a:gsLst>
                  <a:gs pos="0">
                    <a:srgbClr val="000000">
                      <a:alpha val="50000"/>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fontAlgn="ctr" hangingPunct="0">
                  <a:lnSpc>
                    <a:spcPct val="120000"/>
                  </a:lnSpc>
                  <a:spcBef>
                    <a:spcPct val="20000"/>
                  </a:spcBef>
                  <a:buClr>
                    <a:schemeClr val="accent1"/>
                  </a:buClr>
                  <a:buSzPct val="60000"/>
                  <a:buFont typeface="Wingdings" panose="05000000000000000000" pitchFamily="2" charset="2"/>
                  <a:buChar char="l"/>
                  <a:defRPr sz="2000" b="1">
                    <a:solidFill>
                      <a:schemeClr val="tx1"/>
                    </a:solidFill>
                    <a:latin typeface="Arial" panose="020B0604020202020204" pitchFamily="34" charset="0"/>
                    <a:ea typeface="微软雅黑" panose="020B0503020204020204" pitchFamily="34" charset="-122"/>
                  </a:defRPr>
                </a:lvl1pPr>
                <a:lvl2pPr marL="742950" indent="-285750" eaLnBrk="0" fontAlgn="ctr" hangingPunct="0">
                  <a:lnSpc>
                    <a:spcPct val="120000"/>
                  </a:lnSpc>
                  <a:spcBef>
                    <a:spcPct val="20000"/>
                  </a:spcBef>
                  <a:buClr>
                    <a:schemeClr val="accent1"/>
                  </a:buClr>
                  <a:buSzPct val="60000"/>
                  <a:buFont typeface="Wingdings" panose="05000000000000000000" pitchFamily="2" charset="2"/>
                  <a:buChar char="l"/>
                  <a:defRPr>
                    <a:solidFill>
                      <a:schemeClr val="tx1"/>
                    </a:solidFill>
                    <a:latin typeface="Arial" panose="020B0604020202020204" pitchFamily="34" charset="0"/>
                    <a:ea typeface="微软雅黑" panose="020B0503020204020204" pitchFamily="34" charset="-122"/>
                  </a:defRPr>
                </a:lvl2pPr>
                <a:lvl3pPr marL="1143000" indent="-228600" eaLnBrk="0" fontAlgn="ctr" hangingPunct="0">
                  <a:lnSpc>
                    <a:spcPct val="120000"/>
                  </a:lnSpc>
                  <a:spcBef>
                    <a:spcPct val="20000"/>
                  </a:spcBef>
                  <a:buClr>
                    <a:schemeClr val="accent1"/>
                  </a:buClr>
                  <a:buSzPct val="60000"/>
                  <a:buFont typeface="Wingdings" panose="05000000000000000000" pitchFamily="2" charset="2"/>
                  <a:buChar char="l"/>
                  <a:defRPr sz="1600">
                    <a:solidFill>
                      <a:schemeClr val="tx1"/>
                    </a:solidFill>
                    <a:latin typeface="Arial" panose="020B0604020202020204" pitchFamily="34" charset="0"/>
                    <a:ea typeface="微软雅黑" panose="020B0503020204020204" pitchFamily="34" charset="-122"/>
                  </a:defRPr>
                </a:lvl3pPr>
                <a:lvl4pPr marL="1600200" indent="-228600" eaLnBrk="0" fontAlgn="ctr" hangingPunct="0">
                  <a:lnSpc>
                    <a:spcPct val="120000"/>
                  </a:lnSpc>
                  <a:spcBef>
                    <a:spcPct val="20000"/>
                  </a:spcBef>
                  <a:buClr>
                    <a:schemeClr val="accent1"/>
                  </a:buClr>
                  <a:buSzPct val="60000"/>
                  <a:buFont typeface="Wingdings" panose="05000000000000000000" pitchFamily="2" charset="2"/>
                  <a:buChar char="l"/>
                  <a:defRPr sz="1400">
                    <a:solidFill>
                      <a:schemeClr val="tx1"/>
                    </a:solidFill>
                    <a:latin typeface="Arial" panose="020B0604020202020204" pitchFamily="34" charset="0"/>
                    <a:ea typeface="微软雅黑" panose="020B0503020204020204" pitchFamily="34" charset="-122"/>
                  </a:defRPr>
                </a:lvl4pPr>
                <a:lvl5pPr marL="2057400" indent="-228600" eaLnBrk="0" fontAlgn="ctr" hangingPunct="0">
                  <a:lnSpc>
                    <a:spcPct val="120000"/>
                  </a:lnSpc>
                  <a:spcBef>
                    <a:spcPct val="20000"/>
                  </a:spcBef>
                  <a:buClr>
                    <a:schemeClr val="accent1"/>
                  </a:buClr>
                  <a:buSzPct val="60000"/>
                  <a:buFont typeface="Wingdings" panose="05000000000000000000" pitchFamily="2" charset="2"/>
                  <a:buChar char="l"/>
                  <a:defRPr sz="1200">
                    <a:solidFill>
                      <a:schemeClr val="tx1"/>
                    </a:solidFill>
                    <a:latin typeface="Arial" panose="020B0604020202020204" pitchFamily="34" charset="0"/>
                    <a:ea typeface="微软雅黑" panose="020B0503020204020204" pitchFamily="34" charset="-122"/>
                  </a:defRPr>
                </a:lvl5pPr>
                <a:lvl6pPr marL="2514600" indent="-22860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200">
                    <a:solidFill>
                      <a:schemeClr val="tx1"/>
                    </a:solidFill>
                    <a:latin typeface="Arial" panose="020B0604020202020204" pitchFamily="34" charset="0"/>
                    <a:ea typeface="微软雅黑" panose="020B0503020204020204" pitchFamily="34" charset="-122"/>
                  </a:defRPr>
                </a:lvl6pPr>
                <a:lvl7pPr marL="2971800" indent="-22860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200">
                    <a:solidFill>
                      <a:schemeClr val="tx1"/>
                    </a:solidFill>
                    <a:latin typeface="Arial" panose="020B0604020202020204" pitchFamily="34" charset="0"/>
                    <a:ea typeface="微软雅黑" panose="020B0503020204020204" pitchFamily="34" charset="-122"/>
                  </a:defRPr>
                </a:lvl7pPr>
                <a:lvl8pPr marL="3429000" indent="-22860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200">
                    <a:solidFill>
                      <a:schemeClr val="tx1"/>
                    </a:solidFill>
                    <a:latin typeface="Arial" panose="020B0604020202020204" pitchFamily="34" charset="0"/>
                    <a:ea typeface="微软雅黑" panose="020B0503020204020204" pitchFamily="34" charset="-122"/>
                  </a:defRPr>
                </a:lvl8pPr>
                <a:lvl9pPr marL="3886200" indent="-22860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200">
                    <a:solidFill>
                      <a:schemeClr val="tx1"/>
                    </a:solidFill>
                    <a:latin typeface="Arial" panose="020B0604020202020204" pitchFamily="34" charset="0"/>
                    <a:ea typeface="微软雅黑" panose="020B0503020204020204" pitchFamily="34" charset="-122"/>
                  </a:defRPr>
                </a:lvl9pPr>
              </a:lstStyle>
              <a:p>
                <a:pPr algn="just" defTabSz="915670" eaLnBrk="1" fontAlgn="base" hangingPunct="1">
                  <a:spcBef>
                    <a:spcPts val="0"/>
                  </a:spcBef>
                  <a:buClrTx/>
                  <a:buSzTx/>
                  <a:buNone/>
                  <a:defRPr/>
                </a:pPr>
                <a:endParaRPr lang="zh-CN" altLang="en-US" sz="780" b="0" kern="0">
                  <a:solidFill>
                    <a:srgbClr val="000000"/>
                  </a:solidFill>
                  <a:latin typeface="Arial" panose="020B0604020202020204" pitchFamily="34" charset="0"/>
                  <a:cs typeface="+mn-ea"/>
                  <a:sym typeface="Arial" panose="020B0604020202020204" pitchFamily="34" charset="0"/>
                </a:endParaRPr>
              </a:p>
            </p:txBody>
          </p:sp>
        </p:grpSp>
        <p:sp>
          <p:nvSpPr>
            <p:cNvPr id="4" name="文本框 3"/>
            <p:cNvSpPr txBox="1"/>
            <p:nvPr/>
          </p:nvSpPr>
          <p:spPr>
            <a:xfrm>
              <a:off x="525" y="6209"/>
              <a:ext cx="3806" cy="580"/>
            </a:xfrm>
            <a:prstGeom prst="rect">
              <a:avLst/>
            </a:prstGeom>
            <a:noFill/>
          </p:spPr>
          <p:txBody>
            <a:bodyPr wrap="none" rtlCol="0">
              <a:spAutoFit/>
            </a:bodyPr>
            <a:p>
              <a:pPr algn="l"/>
              <a:r>
                <a:rPr lang="zh-CN" altLang="en-US"/>
                <a:t>cursor 鼠标的类型形状</a:t>
              </a:r>
              <a:endParaRPr lang="zh-CN" altLang="en-US"/>
            </a:p>
          </p:txBody>
        </p:sp>
      </p:grpSp>
      <p:grpSp>
        <p:nvGrpSpPr>
          <p:cNvPr id="33" name="组合 32"/>
          <p:cNvGrpSpPr/>
          <p:nvPr/>
        </p:nvGrpSpPr>
        <p:grpSpPr>
          <a:xfrm>
            <a:off x="3869690" y="1838960"/>
            <a:ext cx="1432560" cy="1469390"/>
            <a:chOff x="6078" y="2867"/>
            <a:chExt cx="2256" cy="2314"/>
          </a:xfrm>
        </p:grpSpPr>
        <p:sp>
          <p:nvSpPr>
            <p:cNvPr id="15" name="Freeform 12"/>
            <p:cNvSpPr/>
            <p:nvPr/>
          </p:nvSpPr>
          <p:spPr bwMode="auto">
            <a:xfrm>
              <a:off x="6078" y="2867"/>
              <a:ext cx="2256" cy="2314"/>
            </a:xfrm>
            <a:custGeom>
              <a:avLst/>
              <a:gdLst>
                <a:gd name="T0" fmla="*/ 2147483647 w 576"/>
                <a:gd name="T1" fmla="*/ 2147483647 h 648"/>
                <a:gd name="T2" fmla="*/ 2147483647 w 576"/>
                <a:gd name="T3" fmla="*/ 2147483647 h 648"/>
                <a:gd name="T4" fmla="*/ 2147483647 w 576"/>
                <a:gd name="T5" fmla="*/ 2147483647 h 648"/>
                <a:gd name="T6" fmla="*/ 2147483647 w 576"/>
                <a:gd name="T7" fmla="*/ 2147483647 h 648"/>
                <a:gd name="T8" fmla="*/ 2147483647 w 576"/>
                <a:gd name="T9" fmla="*/ 2147483647 h 648"/>
                <a:gd name="T10" fmla="*/ 2147483647 w 576"/>
                <a:gd name="T11" fmla="*/ 2147483647 h 648"/>
                <a:gd name="T12" fmla="*/ 2147483647 w 576"/>
                <a:gd name="T13" fmla="*/ 2147483647 h 648"/>
                <a:gd name="T14" fmla="*/ 2147483647 w 576"/>
                <a:gd name="T15" fmla="*/ 2147483647 h 648"/>
                <a:gd name="T16" fmla="*/ 2147483647 w 576"/>
                <a:gd name="T17" fmla="*/ 2147483647 h 648"/>
                <a:gd name="T18" fmla="*/ 2147483647 w 576"/>
                <a:gd name="T19" fmla="*/ 2147483647 h 648"/>
                <a:gd name="T20" fmla="*/ 2147483647 w 576"/>
                <a:gd name="T21" fmla="*/ 2147483647 h 648"/>
                <a:gd name="T22" fmla="*/ 2133573609 w 576"/>
                <a:gd name="T23" fmla="*/ 2147483647 h 648"/>
                <a:gd name="T24" fmla="*/ 1775924795 w 576"/>
                <a:gd name="T25" fmla="*/ 2147483647 h 648"/>
                <a:gd name="T26" fmla="*/ 1775924795 w 576"/>
                <a:gd name="T27" fmla="*/ 2147483647 h 648"/>
                <a:gd name="T28" fmla="*/ 1418273498 w 576"/>
                <a:gd name="T29" fmla="*/ 2147483647 h 648"/>
                <a:gd name="T30" fmla="*/ 1085285581 w 576"/>
                <a:gd name="T31" fmla="*/ 2147483647 h 648"/>
                <a:gd name="T32" fmla="*/ 776966011 w 576"/>
                <a:gd name="T33" fmla="*/ 2147483647 h 648"/>
                <a:gd name="T34" fmla="*/ 517978169 w 576"/>
                <a:gd name="T35" fmla="*/ 2147483647 h 648"/>
                <a:gd name="T36" fmla="*/ 308319570 w 576"/>
                <a:gd name="T37" fmla="*/ 2147483647 h 648"/>
                <a:gd name="T38" fmla="*/ 209658599 w 576"/>
                <a:gd name="T39" fmla="*/ 2147483647 h 648"/>
                <a:gd name="T40" fmla="*/ 135661008 w 576"/>
                <a:gd name="T41" fmla="*/ 2147483647 h 648"/>
                <a:gd name="T42" fmla="*/ 73997591 w 576"/>
                <a:gd name="T43" fmla="*/ 2147483647 h 648"/>
                <a:gd name="T44" fmla="*/ 36997554 w 576"/>
                <a:gd name="T45" fmla="*/ 2147483647 h 648"/>
                <a:gd name="T46" fmla="*/ 12331690 w 576"/>
                <a:gd name="T47" fmla="*/ 2147483647 h 648"/>
                <a:gd name="T48" fmla="*/ 0 w 576"/>
                <a:gd name="T49" fmla="*/ 2147483647 h 648"/>
                <a:gd name="T50" fmla="*/ 1775924795 w 576"/>
                <a:gd name="T51" fmla="*/ 0 h 648"/>
                <a:gd name="T52" fmla="*/ 2147483647 w 576"/>
                <a:gd name="T53" fmla="*/ 2147483647 h 64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76"/>
                <a:gd name="T82" fmla="*/ 0 h 648"/>
                <a:gd name="T83" fmla="*/ 576 w 576"/>
                <a:gd name="T84" fmla="*/ 648 h 64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76" h="648">
                  <a:moveTo>
                    <a:pt x="576" y="576"/>
                  </a:moveTo>
                  <a:lnTo>
                    <a:pt x="576" y="576"/>
                  </a:lnTo>
                  <a:lnTo>
                    <a:pt x="574" y="584"/>
                  </a:lnTo>
                  <a:lnTo>
                    <a:pt x="570" y="590"/>
                  </a:lnTo>
                  <a:lnTo>
                    <a:pt x="564" y="598"/>
                  </a:lnTo>
                  <a:lnTo>
                    <a:pt x="554" y="604"/>
                  </a:lnTo>
                  <a:lnTo>
                    <a:pt x="542" y="610"/>
                  </a:lnTo>
                  <a:lnTo>
                    <a:pt x="526" y="616"/>
                  </a:lnTo>
                  <a:lnTo>
                    <a:pt x="492" y="626"/>
                  </a:lnTo>
                  <a:lnTo>
                    <a:pt x="450" y="636"/>
                  </a:lnTo>
                  <a:lnTo>
                    <a:pt x="400" y="642"/>
                  </a:lnTo>
                  <a:lnTo>
                    <a:pt x="346" y="646"/>
                  </a:lnTo>
                  <a:lnTo>
                    <a:pt x="288" y="648"/>
                  </a:lnTo>
                  <a:lnTo>
                    <a:pt x="230" y="646"/>
                  </a:lnTo>
                  <a:lnTo>
                    <a:pt x="176" y="642"/>
                  </a:lnTo>
                  <a:lnTo>
                    <a:pt x="126" y="636"/>
                  </a:lnTo>
                  <a:lnTo>
                    <a:pt x="84" y="626"/>
                  </a:lnTo>
                  <a:lnTo>
                    <a:pt x="50" y="616"/>
                  </a:lnTo>
                  <a:lnTo>
                    <a:pt x="34" y="610"/>
                  </a:lnTo>
                  <a:lnTo>
                    <a:pt x="22" y="604"/>
                  </a:lnTo>
                  <a:lnTo>
                    <a:pt x="12" y="598"/>
                  </a:lnTo>
                  <a:lnTo>
                    <a:pt x="6" y="590"/>
                  </a:lnTo>
                  <a:lnTo>
                    <a:pt x="2" y="584"/>
                  </a:lnTo>
                  <a:lnTo>
                    <a:pt x="0" y="576"/>
                  </a:lnTo>
                  <a:lnTo>
                    <a:pt x="288" y="0"/>
                  </a:lnTo>
                  <a:lnTo>
                    <a:pt x="576" y="576"/>
                  </a:lnTo>
                  <a:close/>
                </a:path>
              </a:pathLst>
            </a:custGeom>
            <a:solidFill>
              <a:schemeClr val="accent1"/>
            </a:solidFill>
            <a:ln>
              <a:noFill/>
            </a:ln>
          </p:spPr>
          <p:txBody>
            <a:bodyPr wrap="none" anchor="ctr"/>
            <a:lstStyle/>
            <a:p>
              <a:pPr algn="just" defTabSz="915670">
                <a:lnSpc>
                  <a:spcPct val="120000"/>
                </a:lnSpc>
                <a:defRPr/>
              </a:pPr>
              <a:endParaRPr lang="zh-CN" altLang="en-US" sz="780" b="1" kern="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文本框 1"/>
            <p:cNvSpPr txBox="1"/>
            <p:nvPr/>
          </p:nvSpPr>
          <p:spPr>
            <a:xfrm>
              <a:off x="6467" y="4371"/>
              <a:ext cx="1680" cy="580"/>
            </a:xfrm>
            <a:prstGeom prst="rect">
              <a:avLst/>
            </a:prstGeom>
            <a:noFill/>
          </p:spPr>
          <p:txBody>
            <a:bodyPr wrap="none" rtlCol="0">
              <a:spAutoFit/>
            </a:bodyPr>
            <a:p>
              <a:r>
                <a:rPr lang="zh-CN" altLang="en-US"/>
                <a:t>浮动</a:t>
              </a:r>
              <a:r>
                <a:rPr lang="en-US" altLang="zh-CN"/>
                <a:t>float</a:t>
              </a:r>
              <a:endParaRPr lang="en-US" altLang="zh-CN"/>
            </a:p>
          </p:txBody>
        </p:sp>
      </p:grpSp>
      <p:grpSp>
        <p:nvGrpSpPr>
          <p:cNvPr id="34" name="组合 33"/>
          <p:cNvGrpSpPr/>
          <p:nvPr/>
        </p:nvGrpSpPr>
        <p:grpSpPr>
          <a:xfrm>
            <a:off x="3273969" y="3196212"/>
            <a:ext cx="2488600" cy="1485624"/>
            <a:chOff x="784" y="4438"/>
            <a:chExt cx="3919" cy="2340"/>
          </a:xfrm>
        </p:grpSpPr>
        <p:grpSp>
          <p:nvGrpSpPr>
            <p:cNvPr id="10" name="Group 9"/>
            <p:cNvGrpSpPr/>
            <p:nvPr/>
          </p:nvGrpSpPr>
          <p:grpSpPr>
            <a:xfrm>
              <a:off x="784" y="4438"/>
              <a:ext cx="3919" cy="2340"/>
              <a:chOff x="1659095" y="2847291"/>
              <a:chExt cx="2484437" cy="1483140"/>
            </a:xfrm>
          </p:grpSpPr>
          <p:grpSp>
            <p:nvGrpSpPr>
              <p:cNvPr id="11" name="Group 8"/>
              <p:cNvGrpSpPr/>
              <p:nvPr/>
            </p:nvGrpSpPr>
            <p:grpSpPr bwMode="auto">
              <a:xfrm>
                <a:off x="1659095" y="2957244"/>
                <a:ext cx="2484437" cy="1373187"/>
                <a:chOff x="2016" y="1944"/>
                <a:chExt cx="1728" cy="936"/>
              </a:xfrm>
            </p:grpSpPr>
            <p:sp>
              <p:nvSpPr>
                <p:cNvPr id="13" name="Freeform 9"/>
                <p:cNvSpPr/>
                <p:nvPr/>
              </p:nvSpPr>
              <p:spPr bwMode="auto">
                <a:xfrm>
                  <a:off x="2016" y="1944"/>
                  <a:ext cx="1728" cy="936"/>
                </a:xfrm>
                <a:custGeom>
                  <a:avLst/>
                  <a:gdLst>
                    <a:gd name="T0" fmla="*/ 1728 w 1728"/>
                    <a:gd name="T1" fmla="*/ 720 h 936"/>
                    <a:gd name="T2" fmla="*/ 1726 w 1728"/>
                    <a:gd name="T3" fmla="*/ 732 h 936"/>
                    <a:gd name="T4" fmla="*/ 1718 w 1728"/>
                    <a:gd name="T5" fmla="*/ 752 h 936"/>
                    <a:gd name="T6" fmla="*/ 1700 w 1728"/>
                    <a:gd name="T7" fmla="*/ 774 h 936"/>
                    <a:gd name="T8" fmla="*/ 1676 w 1728"/>
                    <a:gd name="T9" fmla="*/ 794 h 936"/>
                    <a:gd name="T10" fmla="*/ 1624 w 1728"/>
                    <a:gd name="T11" fmla="*/ 822 h 936"/>
                    <a:gd name="T12" fmla="*/ 1530 w 1728"/>
                    <a:gd name="T13" fmla="*/ 858 h 936"/>
                    <a:gd name="T14" fmla="*/ 1414 w 1728"/>
                    <a:gd name="T15" fmla="*/ 886 h 936"/>
                    <a:gd name="T16" fmla="*/ 1276 w 1728"/>
                    <a:gd name="T17" fmla="*/ 910 h 936"/>
                    <a:gd name="T18" fmla="*/ 1120 w 1728"/>
                    <a:gd name="T19" fmla="*/ 926 h 936"/>
                    <a:gd name="T20" fmla="*/ 952 w 1728"/>
                    <a:gd name="T21" fmla="*/ 934 h 936"/>
                    <a:gd name="T22" fmla="*/ 864 w 1728"/>
                    <a:gd name="T23" fmla="*/ 936 h 936"/>
                    <a:gd name="T24" fmla="*/ 690 w 1728"/>
                    <a:gd name="T25" fmla="*/ 932 h 936"/>
                    <a:gd name="T26" fmla="*/ 528 w 1728"/>
                    <a:gd name="T27" fmla="*/ 920 h 936"/>
                    <a:gd name="T28" fmla="*/ 380 w 1728"/>
                    <a:gd name="T29" fmla="*/ 900 h 936"/>
                    <a:gd name="T30" fmla="*/ 254 w 1728"/>
                    <a:gd name="T31" fmla="*/ 872 h 936"/>
                    <a:gd name="T32" fmla="*/ 148 w 1728"/>
                    <a:gd name="T33" fmla="*/ 840 h 936"/>
                    <a:gd name="T34" fmla="*/ 68 w 1728"/>
                    <a:gd name="T35" fmla="*/ 804 h 936"/>
                    <a:gd name="T36" fmla="*/ 38 w 1728"/>
                    <a:gd name="T37" fmla="*/ 784 h 936"/>
                    <a:gd name="T38" fmla="*/ 18 w 1728"/>
                    <a:gd name="T39" fmla="*/ 764 h 936"/>
                    <a:gd name="T40" fmla="*/ 4 w 1728"/>
                    <a:gd name="T41" fmla="*/ 742 h 936"/>
                    <a:gd name="T42" fmla="*/ 0 w 1728"/>
                    <a:gd name="T43" fmla="*/ 720 h 936"/>
                    <a:gd name="T44" fmla="*/ 288 w 1728"/>
                    <a:gd name="T45" fmla="*/ 144 h 936"/>
                    <a:gd name="T46" fmla="*/ 290 w 1728"/>
                    <a:gd name="T47" fmla="*/ 130 h 936"/>
                    <a:gd name="T48" fmla="*/ 300 w 1728"/>
                    <a:gd name="T49" fmla="*/ 114 h 936"/>
                    <a:gd name="T50" fmla="*/ 334 w 1728"/>
                    <a:gd name="T51" fmla="*/ 88 h 936"/>
                    <a:gd name="T52" fmla="*/ 386 w 1728"/>
                    <a:gd name="T53" fmla="*/ 64 h 936"/>
                    <a:gd name="T54" fmla="*/ 456 w 1728"/>
                    <a:gd name="T55" fmla="*/ 42 h 936"/>
                    <a:gd name="T56" fmla="*/ 542 w 1728"/>
                    <a:gd name="T57" fmla="*/ 24 h 936"/>
                    <a:gd name="T58" fmla="*/ 640 w 1728"/>
                    <a:gd name="T59" fmla="*/ 12 h 936"/>
                    <a:gd name="T60" fmla="*/ 748 w 1728"/>
                    <a:gd name="T61" fmla="*/ 2 h 936"/>
                    <a:gd name="T62" fmla="*/ 864 w 1728"/>
                    <a:gd name="T63" fmla="*/ 0 h 936"/>
                    <a:gd name="T64" fmla="*/ 922 w 1728"/>
                    <a:gd name="T65" fmla="*/ 0 h 936"/>
                    <a:gd name="T66" fmla="*/ 1036 w 1728"/>
                    <a:gd name="T67" fmla="*/ 6 h 936"/>
                    <a:gd name="T68" fmla="*/ 1138 w 1728"/>
                    <a:gd name="T69" fmla="*/ 18 h 936"/>
                    <a:gd name="T70" fmla="*/ 1230 w 1728"/>
                    <a:gd name="T71" fmla="*/ 32 h 936"/>
                    <a:gd name="T72" fmla="*/ 1308 w 1728"/>
                    <a:gd name="T73" fmla="*/ 52 h 936"/>
                    <a:gd name="T74" fmla="*/ 1370 w 1728"/>
                    <a:gd name="T75" fmla="*/ 76 h 936"/>
                    <a:gd name="T76" fmla="*/ 1414 w 1728"/>
                    <a:gd name="T77" fmla="*/ 102 h 936"/>
                    <a:gd name="T78" fmla="*/ 1434 w 1728"/>
                    <a:gd name="T79" fmla="*/ 122 h 936"/>
                    <a:gd name="T80" fmla="*/ 1440 w 1728"/>
                    <a:gd name="T81" fmla="*/ 136 h 936"/>
                    <a:gd name="T82" fmla="*/ 1440 w 1728"/>
                    <a:gd name="T83" fmla="*/ 144 h 9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728"/>
                    <a:gd name="T127" fmla="*/ 0 h 936"/>
                    <a:gd name="T128" fmla="*/ 1728 w 1728"/>
                    <a:gd name="T129" fmla="*/ 936 h 9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728" h="936">
                      <a:moveTo>
                        <a:pt x="1440" y="144"/>
                      </a:moveTo>
                      <a:lnTo>
                        <a:pt x="1728" y="720"/>
                      </a:lnTo>
                      <a:lnTo>
                        <a:pt x="1726" y="732"/>
                      </a:lnTo>
                      <a:lnTo>
                        <a:pt x="1724" y="742"/>
                      </a:lnTo>
                      <a:lnTo>
                        <a:pt x="1718" y="752"/>
                      </a:lnTo>
                      <a:lnTo>
                        <a:pt x="1710" y="764"/>
                      </a:lnTo>
                      <a:lnTo>
                        <a:pt x="1700" y="774"/>
                      </a:lnTo>
                      <a:lnTo>
                        <a:pt x="1690" y="784"/>
                      </a:lnTo>
                      <a:lnTo>
                        <a:pt x="1676" y="794"/>
                      </a:lnTo>
                      <a:lnTo>
                        <a:pt x="1660" y="804"/>
                      </a:lnTo>
                      <a:lnTo>
                        <a:pt x="1624" y="822"/>
                      </a:lnTo>
                      <a:lnTo>
                        <a:pt x="1580" y="840"/>
                      </a:lnTo>
                      <a:lnTo>
                        <a:pt x="1530" y="858"/>
                      </a:lnTo>
                      <a:lnTo>
                        <a:pt x="1474" y="872"/>
                      </a:lnTo>
                      <a:lnTo>
                        <a:pt x="1414" y="886"/>
                      </a:lnTo>
                      <a:lnTo>
                        <a:pt x="1348" y="900"/>
                      </a:lnTo>
                      <a:lnTo>
                        <a:pt x="1276" y="910"/>
                      </a:lnTo>
                      <a:lnTo>
                        <a:pt x="1200" y="920"/>
                      </a:lnTo>
                      <a:lnTo>
                        <a:pt x="1120" y="926"/>
                      </a:lnTo>
                      <a:lnTo>
                        <a:pt x="1038" y="932"/>
                      </a:lnTo>
                      <a:lnTo>
                        <a:pt x="952" y="934"/>
                      </a:lnTo>
                      <a:lnTo>
                        <a:pt x="864" y="936"/>
                      </a:lnTo>
                      <a:lnTo>
                        <a:pt x="776" y="934"/>
                      </a:lnTo>
                      <a:lnTo>
                        <a:pt x="690" y="932"/>
                      </a:lnTo>
                      <a:lnTo>
                        <a:pt x="608" y="926"/>
                      </a:lnTo>
                      <a:lnTo>
                        <a:pt x="528" y="920"/>
                      </a:lnTo>
                      <a:lnTo>
                        <a:pt x="452" y="910"/>
                      </a:lnTo>
                      <a:lnTo>
                        <a:pt x="380" y="900"/>
                      </a:lnTo>
                      <a:lnTo>
                        <a:pt x="314" y="886"/>
                      </a:lnTo>
                      <a:lnTo>
                        <a:pt x="254" y="872"/>
                      </a:lnTo>
                      <a:lnTo>
                        <a:pt x="198" y="858"/>
                      </a:lnTo>
                      <a:lnTo>
                        <a:pt x="148" y="840"/>
                      </a:lnTo>
                      <a:lnTo>
                        <a:pt x="104" y="822"/>
                      </a:lnTo>
                      <a:lnTo>
                        <a:pt x="68" y="804"/>
                      </a:lnTo>
                      <a:lnTo>
                        <a:pt x="52" y="794"/>
                      </a:lnTo>
                      <a:lnTo>
                        <a:pt x="38" y="784"/>
                      </a:lnTo>
                      <a:lnTo>
                        <a:pt x="28" y="774"/>
                      </a:lnTo>
                      <a:lnTo>
                        <a:pt x="18" y="764"/>
                      </a:lnTo>
                      <a:lnTo>
                        <a:pt x="10" y="752"/>
                      </a:lnTo>
                      <a:lnTo>
                        <a:pt x="4" y="742"/>
                      </a:lnTo>
                      <a:lnTo>
                        <a:pt x="2" y="732"/>
                      </a:lnTo>
                      <a:lnTo>
                        <a:pt x="0" y="720"/>
                      </a:lnTo>
                      <a:lnTo>
                        <a:pt x="288" y="144"/>
                      </a:lnTo>
                      <a:lnTo>
                        <a:pt x="288" y="136"/>
                      </a:lnTo>
                      <a:lnTo>
                        <a:pt x="290" y="130"/>
                      </a:lnTo>
                      <a:lnTo>
                        <a:pt x="294" y="122"/>
                      </a:lnTo>
                      <a:lnTo>
                        <a:pt x="300" y="114"/>
                      </a:lnTo>
                      <a:lnTo>
                        <a:pt x="314" y="102"/>
                      </a:lnTo>
                      <a:lnTo>
                        <a:pt x="334" y="88"/>
                      </a:lnTo>
                      <a:lnTo>
                        <a:pt x="358" y="76"/>
                      </a:lnTo>
                      <a:lnTo>
                        <a:pt x="386" y="64"/>
                      </a:lnTo>
                      <a:lnTo>
                        <a:pt x="420" y="52"/>
                      </a:lnTo>
                      <a:lnTo>
                        <a:pt x="456" y="42"/>
                      </a:lnTo>
                      <a:lnTo>
                        <a:pt x="498" y="32"/>
                      </a:lnTo>
                      <a:lnTo>
                        <a:pt x="542" y="24"/>
                      </a:lnTo>
                      <a:lnTo>
                        <a:pt x="590" y="18"/>
                      </a:lnTo>
                      <a:lnTo>
                        <a:pt x="640" y="12"/>
                      </a:lnTo>
                      <a:lnTo>
                        <a:pt x="692" y="6"/>
                      </a:lnTo>
                      <a:lnTo>
                        <a:pt x="748" y="2"/>
                      </a:lnTo>
                      <a:lnTo>
                        <a:pt x="806" y="0"/>
                      </a:lnTo>
                      <a:lnTo>
                        <a:pt x="864" y="0"/>
                      </a:lnTo>
                      <a:lnTo>
                        <a:pt x="922" y="0"/>
                      </a:lnTo>
                      <a:lnTo>
                        <a:pt x="980" y="2"/>
                      </a:lnTo>
                      <a:lnTo>
                        <a:pt x="1036" y="6"/>
                      </a:lnTo>
                      <a:lnTo>
                        <a:pt x="1088" y="12"/>
                      </a:lnTo>
                      <a:lnTo>
                        <a:pt x="1138" y="18"/>
                      </a:lnTo>
                      <a:lnTo>
                        <a:pt x="1186" y="24"/>
                      </a:lnTo>
                      <a:lnTo>
                        <a:pt x="1230" y="32"/>
                      </a:lnTo>
                      <a:lnTo>
                        <a:pt x="1272" y="42"/>
                      </a:lnTo>
                      <a:lnTo>
                        <a:pt x="1308" y="52"/>
                      </a:lnTo>
                      <a:lnTo>
                        <a:pt x="1342" y="64"/>
                      </a:lnTo>
                      <a:lnTo>
                        <a:pt x="1370" y="76"/>
                      </a:lnTo>
                      <a:lnTo>
                        <a:pt x="1394" y="88"/>
                      </a:lnTo>
                      <a:lnTo>
                        <a:pt x="1414" y="102"/>
                      </a:lnTo>
                      <a:lnTo>
                        <a:pt x="1428" y="114"/>
                      </a:lnTo>
                      <a:lnTo>
                        <a:pt x="1434" y="122"/>
                      </a:lnTo>
                      <a:lnTo>
                        <a:pt x="1438" y="130"/>
                      </a:lnTo>
                      <a:lnTo>
                        <a:pt x="1440" y="136"/>
                      </a:lnTo>
                      <a:lnTo>
                        <a:pt x="1440" y="144"/>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just">
                    <a:lnSpc>
                      <a:spcPct val="120000"/>
                    </a:lnSpc>
                  </a:pPr>
                  <a:endParaRPr lang="zh-CN" altLang="en-US" sz="780" b="1">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10"/>
                <p:cNvSpPr/>
                <p:nvPr/>
              </p:nvSpPr>
              <p:spPr bwMode="auto">
                <a:xfrm>
                  <a:off x="2304" y="1944"/>
                  <a:ext cx="1152" cy="288"/>
                </a:xfrm>
                <a:custGeom>
                  <a:avLst/>
                  <a:gdLst>
                    <a:gd name="T0" fmla="*/ 1152 w 1152"/>
                    <a:gd name="T1" fmla="*/ 144 h 288"/>
                    <a:gd name="T2" fmla="*/ 1150 w 1152"/>
                    <a:gd name="T3" fmla="*/ 158 h 288"/>
                    <a:gd name="T4" fmla="*/ 1140 w 1152"/>
                    <a:gd name="T5" fmla="*/ 174 h 288"/>
                    <a:gd name="T6" fmla="*/ 1106 w 1152"/>
                    <a:gd name="T7" fmla="*/ 200 h 288"/>
                    <a:gd name="T8" fmla="*/ 1054 w 1152"/>
                    <a:gd name="T9" fmla="*/ 224 h 288"/>
                    <a:gd name="T10" fmla="*/ 984 w 1152"/>
                    <a:gd name="T11" fmla="*/ 246 h 288"/>
                    <a:gd name="T12" fmla="*/ 898 w 1152"/>
                    <a:gd name="T13" fmla="*/ 264 h 288"/>
                    <a:gd name="T14" fmla="*/ 800 w 1152"/>
                    <a:gd name="T15" fmla="*/ 276 h 288"/>
                    <a:gd name="T16" fmla="*/ 692 w 1152"/>
                    <a:gd name="T17" fmla="*/ 286 h 288"/>
                    <a:gd name="T18" fmla="*/ 576 w 1152"/>
                    <a:gd name="T19" fmla="*/ 288 h 288"/>
                    <a:gd name="T20" fmla="*/ 518 w 1152"/>
                    <a:gd name="T21" fmla="*/ 288 h 288"/>
                    <a:gd name="T22" fmla="*/ 404 w 1152"/>
                    <a:gd name="T23" fmla="*/ 282 h 288"/>
                    <a:gd name="T24" fmla="*/ 302 w 1152"/>
                    <a:gd name="T25" fmla="*/ 270 h 288"/>
                    <a:gd name="T26" fmla="*/ 210 w 1152"/>
                    <a:gd name="T27" fmla="*/ 256 h 288"/>
                    <a:gd name="T28" fmla="*/ 132 w 1152"/>
                    <a:gd name="T29" fmla="*/ 236 h 288"/>
                    <a:gd name="T30" fmla="*/ 70 w 1152"/>
                    <a:gd name="T31" fmla="*/ 212 h 288"/>
                    <a:gd name="T32" fmla="*/ 26 w 1152"/>
                    <a:gd name="T33" fmla="*/ 186 h 288"/>
                    <a:gd name="T34" fmla="*/ 6 w 1152"/>
                    <a:gd name="T35" fmla="*/ 166 h 288"/>
                    <a:gd name="T36" fmla="*/ 0 w 1152"/>
                    <a:gd name="T37" fmla="*/ 152 h 288"/>
                    <a:gd name="T38" fmla="*/ 0 w 1152"/>
                    <a:gd name="T39" fmla="*/ 144 h 288"/>
                    <a:gd name="T40" fmla="*/ 2 w 1152"/>
                    <a:gd name="T41" fmla="*/ 130 h 288"/>
                    <a:gd name="T42" fmla="*/ 12 w 1152"/>
                    <a:gd name="T43" fmla="*/ 114 h 288"/>
                    <a:gd name="T44" fmla="*/ 46 w 1152"/>
                    <a:gd name="T45" fmla="*/ 88 h 288"/>
                    <a:gd name="T46" fmla="*/ 98 w 1152"/>
                    <a:gd name="T47" fmla="*/ 64 h 288"/>
                    <a:gd name="T48" fmla="*/ 168 w 1152"/>
                    <a:gd name="T49" fmla="*/ 42 h 288"/>
                    <a:gd name="T50" fmla="*/ 254 w 1152"/>
                    <a:gd name="T51" fmla="*/ 24 h 288"/>
                    <a:gd name="T52" fmla="*/ 352 w 1152"/>
                    <a:gd name="T53" fmla="*/ 12 h 288"/>
                    <a:gd name="T54" fmla="*/ 460 w 1152"/>
                    <a:gd name="T55" fmla="*/ 2 h 288"/>
                    <a:gd name="T56" fmla="*/ 576 w 1152"/>
                    <a:gd name="T57" fmla="*/ 0 h 288"/>
                    <a:gd name="T58" fmla="*/ 634 w 1152"/>
                    <a:gd name="T59" fmla="*/ 0 h 288"/>
                    <a:gd name="T60" fmla="*/ 748 w 1152"/>
                    <a:gd name="T61" fmla="*/ 6 h 288"/>
                    <a:gd name="T62" fmla="*/ 850 w 1152"/>
                    <a:gd name="T63" fmla="*/ 18 h 288"/>
                    <a:gd name="T64" fmla="*/ 942 w 1152"/>
                    <a:gd name="T65" fmla="*/ 32 h 288"/>
                    <a:gd name="T66" fmla="*/ 1020 w 1152"/>
                    <a:gd name="T67" fmla="*/ 52 h 288"/>
                    <a:gd name="T68" fmla="*/ 1082 w 1152"/>
                    <a:gd name="T69" fmla="*/ 76 h 288"/>
                    <a:gd name="T70" fmla="*/ 1126 w 1152"/>
                    <a:gd name="T71" fmla="*/ 102 h 288"/>
                    <a:gd name="T72" fmla="*/ 1146 w 1152"/>
                    <a:gd name="T73" fmla="*/ 122 h 288"/>
                    <a:gd name="T74" fmla="*/ 1152 w 1152"/>
                    <a:gd name="T75" fmla="*/ 136 h 288"/>
                    <a:gd name="T76" fmla="*/ 1152 w 1152"/>
                    <a:gd name="T77" fmla="*/ 144 h 28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152"/>
                    <a:gd name="T118" fmla="*/ 0 h 288"/>
                    <a:gd name="T119" fmla="*/ 1152 w 1152"/>
                    <a:gd name="T120" fmla="*/ 288 h 28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152" h="288">
                      <a:moveTo>
                        <a:pt x="1152" y="144"/>
                      </a:moveTo>
                      <a:lnTo>
                        <a:pt x="1152" y="144"/>
                      </a:lnTo>
                      <a:lnTo>
                        <a:pt x="1152" y="152"/>
                      </a:lnTo>
                      <a:lnTo>
                        <a:pt x="1150" y="158"/>
                      </a:lnTo>
                      <a:lnTo>
                        <a:pt x="1146" y="166"/>
                      </a:lnTo>
                      <a:lnTo>
                        <a:pt x="1140" y="174"/>
                      </a:lnTo>
                      <a:lnTo>
                        <a:pt x="1126" y="186"/>
                      </a:lnTo>
                      <a:lnTo>
                        <a:pt x="1106" y="200"/>
                      </a:lnTo>
                      <a:lnTo>
                        <a:pt x="1082" y="212"/>
                      </a:lnTo>
                      <a:lnTo>
                        <a:pt x="1054" y="224"/>
                      </a:lnTo>
                      <a:lnTo>
                        <a:pt x="1020" y="236"/>
                      </a:lnTo>
                      <a:lnTo>
                        <a:pt x="984" y="246"/>
                      </a:lnTo>
                      <a:lnTo>
                        <a:pt x="942" y="256"/>
                      </a:lnTo>
                      <a:lnTo>
                        <a:pt x="898" y="264"/>
                      </a:lnTo>
                      <a:lnTo>
                        <a:pt x="850" y="270"/>
                      </a:lnTo>
                      <a:lnTo>
                        <a:pt x="800" y="276"/>
                      </a:lnTo>
                      <a:lnTo>
                        <a:pt x="748" y="282"/>
                      </a:lnTo>
                      <a:lnTo>
                        <a:pt x="692" y="286"/>
                      </a:lnTo>
                      <a:lnTo>
                        <a:pt x="634" y="288"/>
                      </a:lnTo>
                      <a:lnTo>
                        <a:pt x="576" y="288"/>
                      </a:lnTo>
                      <a:lnTo>
                        <a:pt x="518" y="288"/>
                      </a:lnTo>
                      <a:lnTo>
                        <a:pt x="460" y="286"/>
                      </a:lnTo>
                      <a:lnTo>
                        <a:pt x="404" y="282"/>
                      </a:lnTo>
                      <a:lnTo>
                        <a:pt x="352" y="276"/>
                      </a:lnTo>
                      <a:lnTo>
                        <a:pt x="302" y="270"/>
                      </a:lnTo>
                      <a:lnTo>
                        <a:pt x="254" y="264"/>
                      </a:lnTo>
                      <a:lnTo>
                        <a:pt x="210" y="256"/>
                      </a:lnTo>
                      <a:lnTo>
                        <a:pt x="168" y="246"/>
                      </a:lnTo>
                      <a:lnTo>
                        <a:pt x="132" y="236"/>
                      </a:lnTo>
                      <a:lnTo>
                        <a:pt x="98" y="224"/>
                      </a:lnTo>
                      <a:lnTo>
                        <a:pt x="70" y="212"/>
                      </a:lnTo>
                      <a:lnTo>
                        <a:pt x="46" y="200"/>
                      </a:lnTo>
                      <a:lnTo>
                        <a:pt x="26" y="186"/>
                      </a:lnTo>
                      <a:lnTo>
                        <a:pt x="12" y="174"/>
                      </a:lnTo>
                      <a:lnTo>
                        <a:pt x="6" y="166"/>
                      </a:lnTo>
                      <a:lnTo>
                        <a:pt x="2" y="158"/>
                      </a:lnTo>
                      <a:lnTo>
                        <a:pt x="0" y="152"/>
                      </a:lnTo>
                      <a:lnTo>
                        <a:pt x="0" y="144"/>
                      </a:lnTo>
                      <a:lnTo>
                        <a:pt x="0" y="136"/>
                      </a:lnTo>
                      <a:lnTo>
                        <a:pt x="2" y="130"/>
                      </a:lnTo>
                      <a:lnTo>
                        <a:pt x="6" y="122"/>
                      </a:lnTo>
                      <a:lnTo>
                        <a:pt x="12" y="114"/>
                      </a:lnTo>
                      <a:lnTo>
                        <a:pt x="26" y="102"/>
                      </a:lnTo>
                      <a:lnTo>
                        <a:pt x="46" y="88"/>
                      </a:lnTo>
                      <a:lnTo>
                        <a:pt x="70" y="76"/>
                      </a:lnTo>
                      <a:lnTo>
                        <a:pt x="98" y="64"/>
                      </a:lnTo>
                      <a:lnTo>
                        <a:pt x="132" y="52"/>
                      </a:lnTo>
                      <a:lnTo>
                        <a:pt x="168" y="42"/>
                      </a:lnTo>
                      <a:lnTo>
                        <a:pt x="210" y="32"/>
                      </a:lnTo>
                      <a:lnTo>
                        <a:pt x="254" y="24"/>
                      </a:lnTo>
                      <a:lnTo>
                        <a:pt x="302" y="18"/>
                      </a:lnTo>
                      <a:lnTo>
                        <a:pt x="352" y="12"/>
                      </a:lnTo>
                      <a:lnTo>
                        <a:pt x="404" y="6"/>
                      </a:lnTo>
                      <a:lnTo>
                        <a:pt x="460" y="2"/>
                      </a:lnTo>
                      <a:lnTo>
                        <a:pt x="518" y="0"/>
                      </a:lnTo>
                      <a:lnTo>
                        <a:pt x="576" y="0"/>
                      </a:lnTo>
                      <a:lnTo>
                        <a:pt x="634" y="0"/>
                      </a:lnTo>
                      <a:lnTo>
                        <a:pt x="692" y="2"/>
                      </a:lnTo>
                      <a:lnTo>
                        <a:pt x="748" y="6"/>
                      </a:lnTo>
                      <a:lnTo>
                        <a:pt x="800" y="12"/>
                      </a:lnTo>
                      <a:lnTo>
                        <a:pt x="850" y="18"/>
                      </a:lnTo>
                      <a:lnTo>
                        <a:pt x="898" y="24"/>
                      </a:lnTo>
                      <a:lnTo>
                        <a:pt x="942" y="32"/>
                      </a:lnTo>
                      <a:lnTo>
                        <a:pt x="984" y="42"/>
                      </a:lnTo>
                      <a:lnTo>
                        <a:pt x="1020" y="52"/>
                      </a:lnTo>
                      <a:lnTo>
                        <a:pt x="1054" y="64"/>
                      </a:lnTo>
                      <a:lnTo>
                        <a:pt x="1082" y="76"/>
                      </a:lnTo>
                      <a:lnTo>
                        <a:pt x="1106" y="88"/>
                      </a:lnTo>
                      <a:lnTo>
                        <a:pt x="1126" y="102"/>
                      </a:lnTo>
                      <a:lnTo>
                        <a:pt x="1140" y="114"/>
                      </a:lnTo>
                      <a:lnTo>
                        <a:pt x="1146" y="122"/>
                      </a:lnTo>
                      <a:lnTo>
                        <a:pt x="1150" y="130"/>
                      </a:lnTo>
                      <a:lnTo>
                        <a:pt x="1152" y="136"/>
                      </a:lnTo>
                      <a:lnTo>
                        <a:pt x="1152" y="144"/>
                      </a:lnTo>
                      <a:close/>
                    </a:path>
                  </a:pathLst>
                </a:custGeom>
                <a:gradFill rotWithShape="1">
                  <a:gsLst>
                    <a:gs pos="0">
                      <a:srgbClr val="767676">
                        <a:alpha val="0"/>
                      </a:srgbClr>
                    </a:gs>
                    <a:gs pos="100000">
                      <a:srgbClr val="FFFFFF"/>
                    </a:gs>
                  </a:gsLst>
                  <a:lin ang="5400000" scaled="1"/>
                </a:gradFill>
                <a:ln>
                  <a:noFill/>
                </a:ln>
                <a:extLst>
                  <a:ext uri="{91240B29-F687-4F45-9708-019B960494DF}">
                    <a14:hiddenLine xmlns:a14="http://schemas.microsoft.com/office/drawing/2010/main" w="12700">
                      <a:solidFill>
                        <a:srgbClr val="000000"/>
                      </a:solidFill>
                      <a:round/>
                    </a14:hiddenLine>
                  </a:ext>
                </a:extLst>
              </p:spPr>
              <p:txBody>
                <a:bodyPr/>
                <a:lstStyle/>
                <a:p>
                  <a:pPr algn="just">
                    <a:lnSpc>
                      <a:spcPct val="120000"/>
                    </a:lnSpc>
                  </a:pPr>
                  <a:endParaRPr lang="zh-CN" altLang="en-US" sz="780" b="1">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2" name="Oval 11"/>
              <p:cNvSpPr>
                <a:spLocks noChangeArrowheads="1"/>
              </p:cNvSpPr>
              <p:nvPr/>
            </p:nvSpPr>
            <p:spPr bwMode="auto">
              <a:xfrm>
                <a:off x="1926114" y="2847291"/>
                <a:ext cx="1911350" cy="622300"/>
              </a:xfrm>
              <a:prstGeom prst="ellipse">
                <a:avLst/>
              </a:prstGeom>
              <a:gradFill rotWithShape="1">
                <a:gsLst>
                  <a:gs pos="0">
                    <a:srgbClr val="000000">
                      <a:alpha val="50000"/>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fontAlgn="ctr" hangingPunct="0">
                  <a:lnSpc>
                    <a:spcPct val="120000"/>
                  </a:lnSpc>
                  <a:spcBef>
                    <a:spcPct val="20000"/>
                  </a:spcBef>
                  <a:buClr>
                    <a:schemeClr val="accent1"/>
                  </a:buClr>
                  <a:buSzPct val="60000"/>
                  <a:buFont typeface="Wingdings" panose="05000000000000000000" pitchFamily="2" charset="2"/>
                  <a:buChar char="l"/>
                  <a:defRPr sz="2000" b="1">
                    <a:solidFill>
                      <a:schemeClr val="tx1"/>
                    </a:solidFill>
                    <a:latin typeface="Arial" panose="020B0604020202020204" pitchFamily="34" charset="0"/>
                    <a:ea typeface="微软雅黑" panose="020B0503020204020204" pitchFamily="34" charset="-122"/>
                  </a:defRPr>
                </a:lvl1pPr>
                <a:lvl2pPr marL="742950" indent="-285750" eaLnBrk="0" fontAlgn="ctr" hangingPunct="0">
                  <a:lnSpc>
                    <a:spcPct val="120000"/>
                  </a:lnSpc>
                  <a:spcBef>
                    <a:spcPct val="20000"/>
                  </a:spcBef>
                  <a:buClr>
                    <a:schemeClr val="accent1"/>
                  </a:buClr>
                  <a:buSzPct val="60000"/>
                  <a:buFont typeface="Wingdings" panose="05000000000000000000" pitchFamily="2" charset="2"/>
                  <a:buChar char="l"/>
                  <a:defRPr>
                    <a:solidFill>
                      <a:schemeClr val="tx1"/>
                    </a:solidFill>
                    <a:latin typeface="Arial" panose="020B0604020202020204" pitchFamily="34" charset="0"/>
                    <a:ea typeface="微软雅黑" panose="020B0503020204020204" pitchFamily="34" charset="-122"/>
                  </a:defRPr>
                </a:lvl2pPr>
                <a:lvl3pPr marL="1143000" indent="-228600" eaLnBrk="0" fontAlgn="ctr" hangingPunct="0">
                  <a:lnSpc>
                    <a:spcPct val="120000"/>
                  </a:lnSpc>
                  <a:spcBef>
                    <a:spcPct val="20000"/>
                  </a:spcBef>
                  <a:buClr>
                    <a:schemeClr val="accent1"/>
                  </a:buClr>
                  <a:buSzPct val="60000"/>
                  <a:buFont typeface="Wingdings" panose="05000000000000000000" pitchFamily="2" charset="2"/>
                  <a:buChar char="l"/>
                  <a:defRPr sz="1600">
                    <a:solidFill>
                      <a:schemeClr val="tx1"/>
                    </a:solidFill>
                    <a:latin typeface="Arial" panose="020B0604020202020204" pitchFamily="34" charset="0"/>
                    <a:ea typeface="微软雅黑" panose="020B0503020204020204" pitchFamily="34" charset="-122"/>
                  </a:defRPr>
                </a:lvl3pPr>
                <a:lvl4pPr marL="1600200" indent="-228600" eaLnBrk="0" fontAlgn="ctr" hangingPunct="0">
                  <a:lnSpc>
                    <a:spcPct val="120000"/>
                  </a:lnSpc>
                  <a:spcBef>
                    <a:spcPct val="20000"/>
                  </a:spcBef>
                  <a:buClr>
                    <a:schemeClr val="accent1"/>
                  </a:buClr>
                  <a:buSzPct val="60000"/>
                  <a:buFont typeface="Wingdings" panose="05000000000000000000" pitchFamily="2" charset="2"/>
                  <a:buChar char="l"/>
                  <a:defRPr sz="1400">
                    <a:solidFill>
                      <a:schemeClr val="tx1"/>
                    </a:solidFill>
                    <a:latin typeface="Arial" panose="020B0604020202020204" pitchFamily="34" charset="0"/>
                    <a:ea typeface="微软雅黑" panose="020B0503020204020204" pitchFamily="34" charset="-122"/>
                  </a:defRPr>
                </a:lvl4pPr>
                <a:lvl5pPr marL="2057400" indent="-228600" eaLnBrk="0" fontAlgn="ctr" hangingPunct="0">
                  <a:lnSpc>
                    <a:spcPct val="120000"/>
                  </a:lnSpc>
                  <a:spcBef>
                    <a:spcPct val="20000"/>
                  </a:spcBef>
                  <a:buClr>
                    <a:schemeClr val="accent1"/>
                  </a:buClr>
                  <a:buSzPct val="60000"/>
                  <a:buFont typeface="Wingdings" panose="05000000000000000000" pitchFamily="2" charset="2"/>
                  <a:buChar char="l"/>
                  <a:defRPr sz="1200">
                    <a:solidFill>
                      <a:schemeClr val="tx1"/>
                    </a:solidFill>
                    <a:latin typeface="Arial" panose="020B0604020202020204" pitchFamily="34" charset="0"/>
                    <a:ea typeface="微软雅黑" panose="020B0503020204020204" pitchFamily="34" charset="-122"/>
                  </a:defRPr>
                </a:lvl5pPr>
                <a:lvl6pPr marL="2514600" indent="-22860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200">
                    <a:solidFill>
                      <a:schemeClr val="tx1"/>
                    </a:solidFill>
                    <a:latin typeface="Arial" panose="020B0604020202020204" pitchFamily="34" charset="0"/>
                    <a:ea typeface="微软雅黑" panose="020B0503020204020204" pitchFamily="34" charset="-122"/>
                  </a:defRPr>
                </a:lvl6pPr>
                <a:lvl7pPr marL="2971800" indent="-22860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200">
                    <a:solidFill>
                      <a:schemeClr val="tx1"/>
                    </a:solidFill>
                    <a:latin typeface="Arial" panose="020B0604020202020204" pitchFamily="34" charset="0"/>
                    <a:ea typeface="微软雅黑" panose="020B0503020204020204" pitchFamily="34" charset="-122"/>
                  </a:defRPr>
                </a:lvl7pPr>
                <a:lvl8pPr marL="3429000" indent="-22860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200">
                    <a:solidFill>
                      <a:schemeClr val="tx1"/>
                    </a:solidFill>
                    <a:latin typeface="Arial" panose="020B0604020202020204" pitchFamily="34" charset="0"/>
                    <a:ea typeface="微软雅黑" panose="020B0503020204020204" pitchFamily="34" charset="-122"/>
                  </a:defRPr>
                </a:lvl8pPr>
                <a:lvl9pPr marL="3886200" indent="-22860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200">
                    <a:solidFill>
                      <a:schemeClr val="tx1"/>
                    </a:solidFill>
                    <a:latin typeface="Arial" panose="020B0604020202020204" pitchFamily="34" charset="0"/>
                    <a:ea typeface="微软雅黑" panose="020B0503020204020204" pitchFamily="34" charset="-122"/>
                  </a:defRPr>
                </a:lvl9pPr>
              </a:lstStyle>
              <a:p>
                <a:pPr algn="just" defTabSz="915670" eaLnBrk="1" fontAlgn="base" hangingPunct="1">
                  <a:spcBef>
                    <a:spcPts val="0"/>
                  </a:spcBef>
                  <a:buClrTx/>
                  <a:buSzTx/>
                  <a:buNone/>
                  <a:defRPr/>
                </a:pPr>
                <a:endParaRPr lang="zh-CN" altLang="en-US" sz="780" b="0" kern="0">
                  <a:solidFill>
                    <a:srgbClr val="000000"/>
                  </a:solidFill>
                  <a:latin typeface="Arial" panose="020B0604020202020204" pitchFamily="34" charset="0"/>
                  <a:cs typeface="+mn-ea"/>
                  <a:sym typeface="Arial" panose="020B0604020202020204" pitchFamily="34" charset="0"/>
                </a:endParaRPr>
              </a:p>
            </p:txBody>
          </p:sp>
        </p:grpSp>
        <p:sp>
          <p:nvSpPr>
            <p:cNvPr id="3" name="文本框 2"/>
            <p:cNvSpPr txBox="1"/>
            <p:nvPr/>
          </p:nvSpPr>
          <p:spPr>
            <a:xfrm>
              <a:off x="1376" y="5278"/>
              <a:ext cx="2674" cy="1444"/>
            </a:xfrm>
            <a:prstGeom prst="rect">
              <a:avLst/>
            </a:prstGeom>
            <a:noFill/>
          </p:spPr>
          <p:txBody>
            <a:bodyPr wrap="square" rtlCol="0">
              <a:spAutoFit/>
            </a:bodyPr>
            <a:p>
              <a:pPr algn="l"/>
              <a:r>
                <a:rPr lang="zh-CN" altLang="en-US"/>
                <a:t>position 规定</a:t>
              </a:r>
              <a:endParaRPr lang="zh-CN" altLang="en-US"/>
            </a:p>
            <a:p>
              <a:pPr algn="l"/>
              <a:r>
                <a:rPr lang="zh-CN" altLang="en-US"/>
                <a:t>元素的定位</a:t>
              </a:r>
              <a:endParaRPr lang="zh-CN" altLang="en-US"/>
            </a:p>
            <a:p>
              <a:pPr algn="l"/>
              <a:r>
                <a:rPr lang="zh-CN" altLang="en-US"/>
                <a:t>类型</a:t>
              </a: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450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 presetClass="entr" presetSubtype="1" fill="hold" grpId="0" nodeType="withEffect">
                                  <p:stCondLst>
                                    <p:cond delay="5000"/>
                                  </p:stCondLst>
                                  <p:childTnLst>
                                    <p:set>
                                      <p:cBhvr>
                                        <p:cTn id="9" dur="1" fill="hold">
                                          <p:stCondLst>
                                            <p:cond delay="0"/>
                                          </p:stCondLst>
                                        </p:cTn>
                                        <p:tgtEl>
                                          <p:spTgt spid="31"/>
                                        </p:tgtEl>
                                        <p:attrNameLst>
                                          <p:attrName>style.visibility</p:attrName>
                                        </p:attrNameLst>
                                      </p:cBhvr>
                                      <p:to>
                                        <p:strVal val="visible"/>
                                      </p:to>
                                    </p:set>
                                    <p:anim calcmode="lin" valueType="num">
                                      <p:cBhvr additive="base">
                                        <p:cTn id="10" dur="500" fill="hold"/>
                                        <p:tgtEl>
                                          <p:spTgt spid="31"/>
                                        </p:tgtEl>
                                        <p:attrNameLst>
                                          <p:attrName>ppt_x</p:attrName>
                                        </p:attrNameLst>
                                      </p:cBhvr>
                                      <p:tavLst>
                                        <p:tav tm="0">
                                          <p:val>
                                            <p:strVal val="#ppt_x"/>
                                          </p:val>
                                        </p:tav>
                                        <p:tav tm="100000">
                                          <p:val>
                                            <p:strVal val="#ppt_x"/>
                                          </p:val>
                                        </p:tav>
                                      </p:tavLst>
                                    </p:anim>
                                    <p:anim calcmode="lin" valueType="num">
                                      <p:cBhvr additive="base">
                                        <p:cTn id="11" dur="500" fill="hold"/>
                                        <p:tgtEl>
                                          <p:spTgt spid="31"/>
                                        </p:tgtEl>
                                        <p:attrNameLst>
                                          <p:attrName>ppt_y</p:attrName>
                                        </p:attrNameLst>
                                      </p:cBhvr>
                                      <p:tavLst>
                                        <p:tav tm="0">
                                          <p:val>
                                            <p:strVal val="0-#ppt_h/2"/>
                                          </p:val>
                                        </p:tav>
                                        <p:tav tm="100000">
                                          <p:val>
                                            <p:strVal val="#ppt_y"/>
                                          </p:val>
                                        </p:tav>
                                      </p:tavLst>
                                    </p:anim>
                                  </p:childTnLst>
                                </p:cTn>
                              </p:par>
                              <p:par>
                                <p:cTn id="12" presetID="2" presetClass="entr" presetSubtype="1" fill="hold" grpId="0" nodeType="withEffect">
                                  <p:stCondLst>
                                    <p:cond delay="5000"/>
                                  </p:stCondLst>
                                  <p:childTnLst>
                                    <p:set>
                                      <p:cBhvr>
                                        <p:cTn id="13" dur="1" fill="hold">
                                          <p:stCondLst>
                                            <p:cond delay="0"/>
                                          </p:stCondLst>
                                        </p:cTn>
                                        <p:tgtEl>
                                          <p:spTgt spid="32"/>
                                        </p:tgtEl>
                                        <p:attrNameLst>
                                          <p:attrName>style.visibility</p:attrName>
                                        </p:attrNameLst>
                                      </p:cBhvr>
                                      <p:to>
                                        <p:strVal val="visible"/>
                                      </p:to>
                                    </p:set>
                                    <p:anim calcmode="lin" valueType="num">
                                      <p:cBhvr additive="base">
                                        <p:cTn id="14" dur="500" fill="hold"/>
                                        <p:tgtEl>
                                          <p:spTgt spid="32"/>
                                        </p:tgtEl>
                                        <p:attrNameLst>
                                          <p:attrName>ppt_x</p:attrName>
                                        </p:attrNameLst>
                                      </p:cBhvr>
                                      <p:tavLst>
                                        <p:tav tm="0">
                                          <p:val>
                                            <p:strVal val="#ppt_x"/>
                                          </p:val>
                                        </p:tav>
                                        <p:tav tm="100000">
                                          <p:val>
                                            <p:strVal val="#ppt_x"/>
                                          </p:val>
                                        </p:tav>
                                      </p:tavLst>
                                    </p:anim>
                                    <p:anim calcmode="lin" valueType="num">
                                      <p:cBhvr additive="base">
                                        <p:cTn id="15" dur="500" fill="hold"/>
                                        <p:tgtEl>
                                          <p:spTgt spid="32"/>
                                        </p:tgtEl>
                                        <p:attrNameLst>
                                          <p:attrName>ppt_y</p:attrName>
                                        </p:attrNameLst>
                                      </p:cBhvr>
                                      <p:tavLst>
                                        <p:tav tm="0">
                                          <p:val>
                                            <p:strVal val="0-#ppt_h/2"/>
                                          </p:val>
                                        </p:tav>
                                        <p:tav tm="100000">
                                          <p:val>
                                            <p:strVal val="#ppt_y"/>
                                          </p:val>
                                        </p:tav>
                                      </p:tavLst>
                                    </p:anim>
                                  </p:childTnLst>
                                </p:cTn>
                              </p:par>
                              <p:par>
                                <p:cTn id="16" presetID="2" presetClass="entr" presetSubtype="1" fill="hold" grpId="0" nodeType="withEffect">
                                  <p:stCondLst>
                                    <p:cond delay="5000"/>
                                  </p:stCondLst>
                                  <p:childTnLst>
                                    <p:set>
                                      <p:cBhvr>
                                        <p:cTn id="17" dur="1" fill="hold">
                                          <p:stCondLst>
                                            <p:cond delay="0"/>
                                          </p:stCondLst>
                                        </p:cTn>
                                        <p:tgtEl>
                                          <p:spTgt spid="30"/>
                                        </p:tgtEl>
                                        <p:attrNameLst>
                                          <p:attrName>style.visibility</p:attrName>
                                        </p:attrNameLst>
                                      </p:cBhvr>
                                      <p:to>
                                        <p:strVal val="visible"/>
                                      </p:to>
                                    </p:set>
                                    <p:anim calcmode="lin" valueType="num">
                                      <p:cBhvr additive="base">
                                        <p:cTn id="18" dur="500" fill="hold"/>
                                        <p:tgtEl>
                                          <p:spTgt spid="30"/>
                                        </p:tgtEl>
                                        <p:attrNameLst>
                                          <p:attrName>ppt_x</p:attrName>
                                        </p:attrNameLst>
                                      </p:cBhvr>
                                      <p:tavLst>
                                        <p:tav tm="0">
                                          <p:val>
                                            <p:strVal val="#ppt_x"/>
                                          </p:val>
                                        </p:tav>
                                        <p:tav tm="100000">
                                          <p:val>
                                            <p:strVal val="#ppt_x"/>
                                          </p:val>
                                        </p:tav>
                                      </p:tavLst>
                                    </p:anim>
                                    <p:anim calcmode="lin" valueType="num">
                                      <p:cBhvr additive="base">
                                        <p:cTn id="19" dur="500" fill="hold"/>
                                        <p:tgtEl>
                                          <p:spTgt spid="30"/>
                                        </p:tgtEl>
                                        <p:attrNameLst>
                                          <p:attrName>ppt_y</p:attrName>
                                        </p:attrNameLst>
                                      </p:cBhvr>
                                      <p:tavLst>
                                        <p:tav tm="0">
                                          <p:val>
                                            <p:strVal val="0-#ppt_h/2"/>
                                          </p:val>
                                        </p:tav>
                                        <p:tav tm="100000">
                                          <p:val>
                                            <p:strVal val="#ppt_y"/>
                                          </p:val>
                                        </p:tav>
                                      </p:tavLst>
                                    </p:anim>
                                  </p:childTnLst>
                                </p:cTn>
                              </p:par>
                              <p:par>
                                <p:cTn id="20" presetID="2" presetClass="entr" presetSubtype="4" fill="hold" grpId="0" nodeType="withEffect">
                                  <p:stCondLst>
                                    <p:cond delay="5000"/>
                                  </p:stCondLst>
                                  <p:childTnLst>
                                    <p:set>
                                      <p:cBhvr>
                                        <p:cTn id="21" dur="1" fill="hold">
                                          <p:stCondLst>
                                            <p:cond delay="0"/>
                                          </p:stCondLst>
                                        </p:cTn>
                                        <p:tgtEl>
                                          <p:spTgt spid="27"/>
                                        </p:tgtEl>
                                        <p:attrNameLst>
                                          <p:attrName>style.visibility</p:attrName>
                                        </p:attrNameLst>
                                      </p:cBhvr>
                                      <p:to>
                                        <p:strVal val="visible"/>
                                      </p:to>
                                    </p:set>
                                    <p:anim calcmode="lin" valueType="num">
                                      <p:cBhvr additive="base">
                                        <p:cTn id="22" dur="500" fill="hold"/>
                                        <p:tgtEl>
                                          <p:spTgt spid="27"/>
                                        </p:tgtEl>
                                        <p:attrNameLst>
                                          <p:attrName>ppt_x</p:attrName>
                                        </p:attrNameLst>
                                      </p:cBhvr>
                                      <p:tavLst>
                                        <p:tav tm="0">
                                          <p:val>
                                            <p:strVal val="#ppt_x"/>
                                          </p:val>
                                        </p:tav>
                                        <p:tav tm="100000">
                                          <p:val>
                                            <p:strVal val="#ppt_x"/>
                                          </p:val>
                                        </p:tav>
                                      </p:tavLst>
                                    </p:anim>
                                    <p:anim calcmode="lin" valueType="num">
                                      <p:cBhvr additive="base">
                                        <p:cTn id="23" dur="500" fill="hold"/>
                                        <p:tgtEl>
                                          <p:spTgt spid="27"/>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500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ppt_x"/>
                                          </p:val>
                                        </p:tav>
                                        <p:tav tm="100000">
                                          <p:val>
                                            <p:strVal val="#ppt_x"/>
                                          </p:val>
                                        </p:tav>
                                      </p:tavLst>
                                    </p:anim>
                                    <p:anim calcmode="lin" valueType="num">
                                      <p:cBhvr additive="base">
                                        <p:cTn id="27" dur="500" fill="hold"/>
                                        <p:tgtEl>
                                          <p:spTgt spid="28"/>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5000"/>
                                  </p:stCondLst>
                                  <p:childTnLst>
                                    <p:set>
                                      <p:cBhvr>
                                        <p:cTn id="29" dur="1" fill="hold">
                                          <p:stCondLst>
                                            <p:cond delay="0"/>
                                          </p:stCondLst>
                                        </p:cTn>
                                        <p:tgtEl>
                                          <p:spTgt spid="29"/>
                                        </p:tgtEl>
                                        <p:attrNameLst>
                                          <p:attrName>style.visibility</p:attrName>
                                        </p:attrNameLst>
                                      </p:cBhvr>
                                      <p:to>
                                        <p:strVal val="visible"/>
                                      </p:to>
                                    </p:set>
                                    <p:anim calcmode="lin" valueType="num">
                                      <p:cBhvr additive="base">
                                        <p:cTn id="30" dur="500" fill="hold"/>
                                        <p:tgtEl>
                                          <p:spTgt spid="29"/>
                                        </p:tgtEl>
                                        <p:attrNameLst>
                                          <p:attrName>ppt_x</p:attrName>
                                        </p:attrNameLst>
                                      </p:cBhvr>
                                      <p:tavLst>
                                        <p:tav tm="0">
                                          <p:val>
                                            <p:strVal val="#ppt_x"/>
                                          </p:val>
                                        </p:tav>
                                        <p:tav tm="100000">
                                          <p:val>
                                            <p:strVal val="#ppt_x"/>
                                          </p:val>
                                        </p:tav>
                                      </p:tavLst>
                                    </p:anim>
                                    <p:anim calcmode="lin" valueType="num">
                                      <p:cBhvr additive="base">
                                        <p:cTn id="31"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bldLvl="0" animBg="1"/>
      <p:bldP spid="31" grpId="0"/>
      <p:bldP spid="32"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513201" y="1799222"/>
            <a:ext cx="3841675" cy="3799715"/>
            <a:chOff x="4512406" y="1799221"/>
            <a:chExt cx="3841675" cy="3799715"/>
          </a:xfrm>
        </p:grpSpPr>
        <p:sp>
          <p:nvSpPr>
            <p:cNvPr id="2" name="任意多边形 1"/>
            <p:cNvSpPr/>
            <p:nvPr/>
          </p:nvSpPr>
          <p:spPr>
            <a:xfrm rot="9257143">
              <a:off x="6221113" y="5062780"/>
              <a:ext cx="189519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任意多边形 2"/>
            <p:cNvSpPr/>
            <p:nvPr/>
          </p:nvSpPr>
          <p:spPr>
            <a:xfrm rot="12342857">
              <a:off x="4750179" y="5062780"/>
              <a:ext cx="1895196"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任意多边形 3"/>
            <p:cNvSpPr/>
            <p:nvPr/>
          </p:nvSpPr>
          <p:spPr>
            <a:xfrm rot="15428571">
              <a:off x="3832887" y="3912376"/>
              <a:ext cx="189519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任意多边形 4"/>
            <p:cNvSpPr/>
            <p:nvPr/>
          </p:nvSpPr>
          <p:spPr>
            <a:xfrm rot="18514286">
              <a:off x="4160409" y="2477575"/>
              <a:ext cx="189286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任意多边形 5"/>
            <p:cNvSpPr/>
            <p:nvPr/>
          </p:nvSpPr>
          <p:spPr>
            <a:xfrm>
              <a:off x="5486811" y="1838852"/>
              <a:ext cx="189286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任意多边形 6"/>
            <p:cNvSpPr/>
            <p:nvPr/>
          </p:nvSpPr>
          <p:spPr>
            <a:xfrm rot="3085714">
              <a:off x="6813215" y="2477575"/>
              <a:ext cx="189286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任意多边形 7"/>
            <p:cNvSpPr/>
            <p:nvPr/>
          </p:nvSpPr>
          <p:spPr>
            <a:xfrm rot="6171428">
              <a:off x="7138406" y="3912376"/>
              <a:ext cx="189519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9" name="矩形 3"/>
          <p:cNvSpPr>
            <a:spLocks noChangeArrowheads="1"/>
          </p:cNvSpPr>
          <p:nvPr/>
        </p:nvSpPr>
        <p:spPr bwMode="auto">
          <a:xfrm>
            <a:off x="5332072" y="3563142"/>
            <a:ext cx="2128308" cy="328551"/>
          </a:xfrm>
          <a:prstGeom prst="rect">
            <a:avLst/>
          </a:prstGeom>
          <a:solidFill>
            <a:schemeClr val="accent1"/>
          </a:solidFill>
          <a:ln>
            <a:noFill/>
          </a:ln>
        </p:spPr>
        <p:txBody>
          <a:bodyPr>
            <a:sp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lnSpc>
                <a:spcPct val="120000"/>
              </a:lnSpc>
              <a:buNone/>
            </a:pPr>
            <a:r>
              <a:rPr lang="zh-CN" altLang="en-US" sz="1400" dirty="0" smtClean="0">
                <a:solidFill>
                  <a:schemeClr val="bg1"/>
                </a:solidFill>
                <a:latin typeface="Arial" panose="020B0604020202020204" pitchFamily="34" charset="0"/>
                <a:cs typeface="+mn-ea"/>
                <a:sym typeface="Arial" panose="020B0604020202020204" pitchFamily="34" charset="0"/>
              </a:rPr>
              <a:t>标签的普及</a:t>
            </a:r>
            <a:endParaRPr lang="en-US" altLang="zh-CN" sz="1400" dirty="0">
              <a:solidFill>
                <a:schemeClr val="bg1"/>
              </a:solidFill>
              <a:latin typeface="Arial" panose="020B0604020202020204" pitchFamily="34" charset="0"/>
              <a:cs typeface="+mn-ea"/>
              <a:sym typeface="Arial" panose="020B0604020202020204" pitchFamily="34" charset="0"/>
            </a:endParaRPr>
          </a:p>
        </p:txBody>
      </p:sp>
      <p:sp>
        <p:nvSpPr>
          <p:cNvPr id="25" name="TextBox 170"/>
          <p:cNvSpPr txBox="1"/>
          <p:nvPr/>
        </p:nvSpPr>
        <p:spPr>
          <a:xfrm>
            <a:off x="1644457" y="2114049"/>
            <a:ext cx="2430227" cy="332116"/>
          </a:xfrm>
          <a:prstGeom prst="rect">
            <a:avLst/>
          </a:prstGeom>
          <a:noFill/>
        </p:spPr>
        <p:txBody>
          <a:bodyPr wrap="square" lIns="96431" tIns="48215" rIns="96431" bIns="48215" rtlCol="0">
            <a:spAutoFit/>
          </a:bodyPr>
          <a:lstStyle/>
          <a:p>
            <a:pPr algn="r">
              <a:lnSpc>
                <a:spcPct val="120000"/>
              </a:lnSpc>
            </a:pPr>
            <a:r>
              <a:rPr lang="en-US" altLang="zh-CN" sz="1400" b="1"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section</a:t>
            </a:r>
            <a:r>
              <a:rPr lang="zh-CN" altLang="en-US" sz="1400" b="1"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标签</a:t>
            </a:r>
            <a:endParaRPr lang="en-US" altLang="zh-CN"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TextBox 171"/>
          <p:cNvSpPr txBox="1"/>
          <p:nvPr/>
        </p:nvSpPr>
        <p:spPr>
          <a:xfrm>
            <a:off x="1532831" y="2390296"/>
            <a:ext cx="2541853" cy="1018540"/>
          </a:xfrm>
          <a:prstGeom prst="rect">
            <a:avLst/>
          </a:prstGeom>
          <a:noFill/>
        </p:spPr>
        <p:txBody>
          <a:bodyPr wrap="square" lIns="96431" tIns="48215" rIns="96431" bIns="48215" rtlCol="0">
            <a:spAutoFit/>
          </a:bodyPr>
          <a:lstStyle/>
          <a:p>
            <a:pPr algn="r">
              <a:lnSpc>
                <a:spcPct val="150000"/>
              </a:lnSpc>
            </a:pPr>
            <a:r>
              <a:rPr lang="zh-CN" altLang="en-US" sz="1000" b="1" dirty="0" smtClean="0">
                <a:solidFill>
                  <a:srgbClr val="FF0000"/>
                </a:solidFill>
                <a:latin typeface="微软雅黑" panose="020B0503020204020204" pitchFamily="34" charset="-122"/>
                <a:ea typeface="微软雅黑" panose="020B0503020204020204" pitchFamily="34" charset="-122"/>
                <a:cs typeface="+mn-ea"/>
                <a:sym typeface="+mn-lt"/>
              </a:rPr>
              <a:t>表示页面中的一个内容区块，比如章节、页脚、或页面的其他部分。可以和</a:t>
            </a:r>
            <a:r>
              <a:rPr lang="en-US" altLang="zh-CN" sz="1000" b="1" dirty="0" smtClean="0">
                <a:solidFill>
                  <a:srgbClr val="FF0000"/>
                </a:solidFill>
                <a:latin typeface="微软雅黑" panose="020B0503020204020204" pitchFamily="34" charset="-122"/>
                <a:ea typeface="微软雅黑" panose="020B0503020204020204" pitchFamily="34" charset="-122"/>
                <a:cs typeface="+mn-ea"/>
                <a:sym typeface="+mn-lt"/>
              </a:rPr>
              <a:t>h1</a:t>
            </a:r>
            <a:r>
              <a:rPr lang="zh-CN" altLang="en-US" sz="1000" b="1" dirty="0" smtClean="0">
                <a:solidFill>
                  <a:srgbClr val="FF0000"/>
                </a:solidFill>
                <a:latin typeface="微软雅黑" panose="020B0503020204020204" pitchFamily="34" charset="-122"/>
                <a:ea typeface="微软雅黑" panose="020B0503020204020204" pitchFamily="34" charset="-122"/>
                <a:cs typeface="+mn-ea"/>
                <a:sym typeface="+mn-lt"/>
              </a:rPr>
              <a:t>、</a:t>
            </a:r>
            <a:r>
              <a:rPr lang="en-US" altLang="zh-CN" sz="1000" b="1" dirty="0" smtClean="0">
                <a:solidFill>
                  <a:srgbClr val="FF0000"/>
                </a:solidFill>
                <a:latin typeface="微软雅黑" panose="020B0503020204020204" pitchFamily="34" charset="-122"/>
                <a:ea typeface="微软雅黑" panose="020B0503020204020204" pitchFamily="34" charset="-122"/>
                <a:cs typeface="+mn-ea"/>
                <a:sym typeface="+mn-lt"/>
              </a:rPr>
              <a:t>h2......</a:t>
            </a:r>
            <a:r>
              <a:rPr lang="zh-CN" altLang="en-US" sz="1000" b="1" dirty="0" smtClean="0">
                <a:solidFill>
                  <a:srgbClr val="FF0000"/>
                </a:solidFill>
                <a:latin typeface="微软雅黑" panose="020B0503020204020204" pitchFamily="34" charset="-122"/>
                <a:ea typeface="微软雅黑" panose="020B0503020204020204" pitchFamily="34" charset="-122"/>
                <a:cs typeface="+mn-ea"/>
                <a:sym typeface="+mn-lt"/>
              </a:rPr>
              <a:t>等标签结合起来使用。例：</a:t>
            </a:r>
            <a:r>
              <a:rPr lang="en-US" altLang="zh-CN" sz="1000" b="1" dirty="0" smtClean="0">
                <a:solidFill>
                  <a:srgbClr val="FF0000"/>
                </a:solidFill>
                <a:latin typeface="微软雅黑" panose="020B0503020204020204" pitchFamily="34" charset="-122"/>
                <a:ea typeface="微软雅黑" panose="020B0503020204020204" pitchFamily="34" charset="-122"/>
                <a:cs typeface="+mn-ea"/>
                <a:sym typeface="+mn-lt"/>
              </a:rPr>
              <a:t>&lt;section&gt;......&lt;/section&gt;</a:t>
            </a:r>
            <a:r>
              <a:rPr lang="zh-CN" altLang="en-US" sz="1000" b="1" dirty="0" smtClean="0">
                <a:solidFill>
                  <a:srgbClr val="FF0000"/>
                </a:solidFill>
                <a:latin typeface="微软雅黑" panose="020B0503020204020204" pitchFamily="34" charset="-122"/>
                <a:ea typeface="微软雅黑" panose="020B0503020204020204" pitchFamily="34" charset="-122"/>
                <a:cs typeface="+mn-ea"/>
                <a:sym typeface="+mn-lt"/>
              </a:rPr>
              <a:t>。</a:t>
            </a:r>
            <a:endParaRPr lang="zh-CN" altLang="en-US" sz="1000" b="1" dirty="0" smtClean="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27" name="TextBox 170"/>
          <p:cNvSpPr txBox="1"/>
          <p:nvPr/>
        </p:nvSpPr>
        <p:spPr>
          <a:xfrm>
            <a:off x="1644457" y="3798049"/>
            <a:ext cx="2430227" cy="353060"/>
          </a:xfrm>
          <a:prstGeom prst="rect">
            <a:avLst/>
          </a:prstGeom>
          <a:noFill/>
        </p:spPr>
        <p:txBody>
          <a:bodyPr wrap="square" lIns="96431" tIns="48215" rIns="96431" bIns="48215" rtlCol="0">
            <a:spAutoFit/>
          </a:bodyPr>
          <a:lstStyle/>
          <a:p>
            <a:pPr algn="r">
              <a:lnSpc>
                <a:spcPct val="120000"/>
              </a:lnSpc>
            </a:pPr>
            <a:r>
              <a:rPr 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article</a:t>
            </a: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标签</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TextBox 171"/>
          <p:cNvSpPr txBox="1"/>
          <p:nvPr/>
        </p:nvSpPr>
        <p:spPr>
          <a:xfrm>
            <a:off x="1532831" y="4086361"/>
            <a:ext cx="2541853" cy="556895"/>
          </a:xfrm>
          <a:prstGeom prst="rect">
            <a:avLst/>
          </a:prstGeom>
          <a:noFill/>
        </p:spPr>
        <p:txBody>
          <a:bodyPr wrap="square" lIns="96431" tIns="48215" rIns="96431" bIns="48215" rtlCol="0">
            <a:spAutoFit/>
          </a:bodyPr>
          <a:lstStyle/>
          <a:p>
            <a:pPr algn="r">
              <a:lnSpc>
                <a:spcPct val="150000"/>
              </a:lnSpc>
            </a:pPr>
            <a:r>
              <a:rPr lang="zh-CN" altLang="en-GB" sz="1000" b="1" dirty="0">
                <a:solidFill>
                  <a:srgbClr val="FF0000"/>
                </a:solidFill>
                <a:latin typeface="微软雅黑" panose="020B0503020204020204" pitchFamily="34" charset="-122"/>
                <a:ea typeface="微软雅黑" panose="020B0503020204020204" pitchFamily="34" charset="-122"/>
                <a:cs typeface="+mn-ea"/>
                <a:sym typeface="+mn-lt"/>
              </a:rPr>
              <a:t>表示页面中一块与上下文不相关的独立内容。例如一篇文章。</a:t>
            </a:r>
            <a:endParaRPr lang="zh-CN" altLang="en-GB" sz="1000" b="1"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29" name="TextBox 170"/>
          <p:cNvSpPr txBox="1"/>
          <p:nvPr/>
        </p:nvSpPr>
        <p:spPr>
          <a:xfrm>
            <a:off x="1644457" y="5390875"/>
            <a:ext cx="2430227" cy="353060"/>
          </a:xfrm>
          <a:prstGeom prst="rect">
            <a:avLst/>
          </a:prstGeom>
          <a:noFill/>
        </p:spPr>
        <p:txBody>
          <a:bodyPr wrap="square" lIns="96431" tIns="48215" rIns="96431" bIns="48215" rtlCol="0">
            <a:spAutoFit/>
          </a:bodyPr>
          <a:lstStyle/>
          <a:p>
            <a:pPr algn="r">
              <a:lnSpc>
                <a:spcPct val="120000"/>
              </a:lnSpc>
            </a:pPr>
            <a:r>
              <a:rPr 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nav</a:t>
            </a: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标签</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TextBox 171"/>
          <p:cNvSpPr txBox="1"/>
          <p:nvPr/>
        </p:nvSpPr>
        <p:spPr>
          <a:xfrm>
            <a:off x="1532831" y="5732527"/>
            <a:ext cx="2541853" cy="372110"/>
          </a:xfrm>
          <a:prstGeom prst="rect">
            <a:avLst/>
          </a:prstGeom>
          <a:noFill/>
        </p:spPr>
        <p:txBody>
          <a:bodyPr wrap="square" lIns="96431" tIns="48215" rIns="96431" bIns="48215" rtlCol="0">
            <a:spAutoFit/>
          </a:bodyPr>
          <a:lstStyle/>
          <a:p>
            <a:pPr algn="r">
              <a:lnSpc>
                <a:spcPct val="150000"/>
              </a:lnSpc>
            </a:pPr>
            <a:r>
              <a:rPr lang="zh-CN" altLang="en-GB" sz="1200" b="1" dirty="0">
                <a:solidFill>
                  <a:srgbClr val="FF0000"/>
                </a:solidFill>
                <a:latin typeface="微软雅黑" panose="020B0503020204020204" pitchFamily="34" charset="-122"/>
                <a:ea typeface="微软雅黑" panose="020B0503020204020204" pitchFamily="34" charset="-122"/>
                <a:cs typeface="+mn-ea"/>
                <a:sym typeface="+mn-lt"/>
              </a:rPr>
              <a:t>表示页面中导航链接部分</a:t>
            </a:r>
            <a:endParaRPr lang="zh-CN" altLang="en-GB" sz="1200" b="1"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31" name="TextBox 170"/>
          <p:cNvSpPr txBox="1"/>
          <p:nvPr/>
        </p:nvSpPr>
        <p:spPr>
          <a:xfrm>
            <a:off x="8489872" y="5390980"/>
            <a:ext cx="2430227" cy="353060"/>
          </a:xfrm>
          <a:prstGeom prst="rect">
            <a:avLst/>
          </a:prstGeom>
          <a:noFill/>
        </p:spPr>
        <p:txBody>
          <a:bodyPr wrap="square" lIns="96431" tIns="48215" rIns="96431" bIns="48215" rtlCol="0">
            <a:spAutoFit/>
          </a:bodyPr>
          <a:lstStyle/>
          <a:p>
            <a:pPr>
              <a:lnSpc>
                <a:spcPct val="120000"/>
              </a:lnSpc>
            </a:pPr>
            <a:r>
              <a:rPr 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embed</a:t>
            </a: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标签</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TextBox 171"/>
          <p:cNvSpPr txBox="1"/>
          <p:nvPr/>
        </p:nvSpPr>
        <p:spPr>
          <a:xfrm>
            <a:off x="8489872" y="5665322"/>
            <a:ext cx="2585325" cy="1480185"/>
          </a:xfrm>
          <a:prstGeom prst="rect">
            <a:avLst/>
          </a:prstGeom>
          <a:noFill/>
        </p:spPr>
        <p:txBody>
          <a:bodyPr wrap="square" lIns="96431" tIns="48215" rIns="96431" bIns="48215" rtlCol="0">
            <a:spAutoFit/>
          </a:bodyPr>
          <a:lstStyle/>
          <a:p>
            <a:pPr>
              <a:lnSpc>
                <a:spcPct val="150000"/>
              </a:lnSpc>
            </a:pPr>
            <a:r>
              <a:rPr lang="zh-CN" altLang="en-GB" sz="1200" b="1" dirty="0">
                <a:solidFill>
                  <a:srgbClr val="FF0000"/>
                </a:solidFill>
                <a:latin typeface="微软雅黑" panose="020B0503020204020204" pitchFamily="34" charset="-122"/>
                <a:ea typeface="微软雅黑" panose="020B0503020204020204" pitchFamily="34" charset="-122"/>
                <a:cs typeface="+mn-ea"/>
                <a:sym typeface="+mn-lt"/>
              </a:rPr>
              <a:t>用来嵌入内容（包括各种媒体）。格式可以是</a:t>
            </a:r>
            <a:r>
              <a:rPr lang="en-US" altLang="zh-CN" sz="1200" b="1" dirty="0">
                <a:solidFill>
                  <a:srgbClr val="FF0000"/>
                </a:solidFill>
                <a:latin typeface="微软雅黑" panose="020B0503020204020204" pitchFamily="34" charset="-122"/>
                <a:ea typeface="微软雅黑" panose="020B0503020204020204" pitchFamily="34" charset="-122"/>
                <a:cs typeface="+mn-ea"/>
                <a:sym typeface="+mn-lt"/>
              </a:rPr>
              <a:t>Midi</a:t>
            </a:r>
            <a:r>
              <a:rPr lang="zh-CN" altLang="en-US" sz="1200" b="1" dirty="0">
                <a:solidFill>
                  <a:srgbClr val="FF0000"/>
                </a:solidFill>
                <a:latin typeface="微软雅黑" panose="020B0503020204020204" pitchFamily="34" charset="-122"/>
                <a:ea typeface="微软雅黑" panose="020B0503020204020204" pitchFamily="34" charset="-122"/>
                <a:cs typeface="+mn-ea"/>
                <a:sym typeface="+mn-lt"/>
              </a:rPr>
              <a:t>、</a:t>
            </a:r>
            <a:r>
              <a:rPr lang="en-US" altLang="zh-CN" sz="1200" b="1" dirty="0">
                <a:solidFill>
                  <a:srgbClr val="FF0000"/>
                </a:solidFill>
                <a:latin typeface="微软雅黑" panose="020B0503020204020204" pitchFamily="34" charset="-122"/>
                <a:ea typeface="微软雅黑" panose="020B0503020204020204" pitchFamily="34" charset="-122"/>
                <a:cs typeface="+mn-ea"/>
                <a:sym typeface="+mn-lt"/>
              </a:rPr>
              <a:t>Wav</a:t>
            </a:r>
            <a:r>
              <a:rPr lang="zh-CN" altLang="en-US" sz="1200" b="1" dirty="0">
                <a:solidFill>
                  <a:srgbClr val="FF0000"/>
                </a:solidFill>
                <a:latin typeface="微软雅黑" panose="020B0503020204020204" pitchFamily="34" charset="-122"/>
                <a:ea typeface="微软雅黑" panose="020B0503020204020204" pitchFamily="34" charset="-122"/>
                <a:cs typeface="+mn-ea"/>
                <a:sym typeface="+mn-lt"/>
              </a:rPr>
              <a:t>、</a:t>
            </a:r>
            <a:r>
              <a:rPr lang="en-US" altLang="zh-CN" sz="1200" b="1" dirty="0">
                <a:solidFill>
                  <a:srgbClr val="FF0000"/>
                </a:solidFill>
                <a:latin typeface="微软雅黑" panose="020B0503020204020204" pitchFamily="34" charset="-122"/>
                <a:ea typeface="微软雅黑" panose="020B0503020204020204" pitchFamily="34" charset="-122"/>
                <a:cs typeface="+mn-ea"/>
                <a:sym typeface="+mn-lt"/>
              </a:rPr>
              <a:t>AIFF</a:t>
            </a:r>
            <a:r>
              <a:rPr lang="zh-CN" altLang="en-US" sz="1200" b="1" dirty="0">
                <a:solidFill>
                  <a:srgbClr val="FF0000"/>
                </a:solidFill>
                <a:latin typeface="微软雅黑" panose="020B0503020204020204" pitchFamily="34" charset="-122"/>
                <a:ea typeface="微软雅黑" panose="020B0503020204020204" pitchFamily="34" charset="-122"/>
                <a:cs typeface="+mn-ea"/>
                <a:sym typeface="+mn-lt"/>
              </a:rPr>
              <a:t>、</a:t>
            </a:r>
            <a:r>
              <a:rPr lang="en-US" altLang="zh-CN" sz="1200" b="1" dirty="0">
                <a:solidFill>
                  <a:srgbClr val="FF0000"/>
                </a:solidFill>
                <a:latin typeface="微软雅黑" panose="020B0503020204020204" pitchFamily="34" charset="-122"/>
                <a:ea typeface="微软雅黑" panose="020B0503020204020204" pitchFamily="34" charset="-122"/>
                <a:cs typeface="+mn-ea"/>
                <a:sym typeface="+mn-lt"/>
              </a:rPr>
              <a:t>AU</a:t>
            </a:r>
            <a:r>
              <a:rPr lang="zh-CN" altLang="en-US" sz="1200" b="1" dirty="0">
                <a:solidFill>
                  <a:srgbClr val="FF0000"/>
                </a:solidFill>
                <a:latin typeface="微软雅黑" panose="020B0503020204020204" pitchFamily="34" charset="-122"/>
                <a:ea typeface="微软雅黑" panose="020B0503020204020204" pitchFamily="34" charset="-122"/>
                <a:cs typeface="+mn-ea"/>
                <a:sym typeface="+mn-lt"/>
              </a:rPr>
              <a:t>、</a:t>
            </a:r>
            <a:r>
              <a:rPr lang="en-US" altLang="zh-CN" sz="1200" b="1" dirty="0">
                <a:solidFill>
                  <a:srgbClr val="FF0000"/>
                </a:solidFill>
                <a:latin typeface="微软雅黑" panose="020B0503020204020204" pitchFamily="34" charset="-122"/>
                <a:ea typeface="微软雅黑" panose="020B0503020204020204" pitchFamily="34" charset="-122"/>
                <a:cs typeface="+mn-ea"/>
                <a:sym typeface="+mn-lt"/>
              </a:rPr>
              <a:t>MP3</a:t>
            </a:r>
            <a:r>
              <a:rPr lang="zh-CN" altLang="en-US" sz="1200" b="1" dirty="0">
                <a:solidFill>
                  <a:srgbClr val="FF0000"/>
                </a:solidFill>
                <a:latin typeface="微软雅黑" panose="020B0503020204020204" pitchFamily="34" charset="-122"/>
                <a:ea typeface="微软雅黑" panose="020B0503020204020204" pitchFamily="34" charset="-122"/>
                <a:cs typeface="+mn-ea"/>
                <a:sym typeface="+mn-lt"/>
              </a:rPr>
              <a:t>、</a:t>
            </a:r>
            <a:r>
              <a:rPr lang="en-US" altLang="zh-CN" sz="1200" b="1" dirty="0">
                <a:solidFill>
                  <a:srgbClr val="FF0000"/>
                </a:solidFill>
                <a:latin typeface="微软雅黑" panose="020B0503020204020204" pitchFamily="34" charset="-122"/>
                <a:ea typeface="微软雅黑" panose="020B0503020204020204" pitchFamily="34" charset="-122"/>
                <a:cs typeface="+mn-ea"/>
                <a:sym typeface="+mn-lt"/>
              </a:rPr>
              <a:t>flash </a:t>
            </a:r>
            <a:r>
              <a:rPr lang="zh-CN" altLang="en-US" sz="1200" b="1" dirty="0">
                <a:solidFill>
                  <a:srgbClr val="FF0000"/>
                </a:solidFill>
                <a:latin typeface="微软雅黑" panose="020B0503020204020204" pitchFamily="34" charset="-122"/>
                <a:ea typeface="微软雅黑" panose="020B0503020204020204" pitchFamily="34" charset="-122"/>
                <a:cs typeface="+mn-ea"/>
                <a:sym typeface="+mn-lt"/>
              </a:rPr>
              <a:t>等。</a:t>
            </a:r>
            <a:endParaRPr lang="zh-CN" altLang="en-US" sz="1200" b="1" dirty="0">
              <a:solidFill>
                <a:srgbClr val="FF0000"/>
              </a:solidFill>
              <a:latin typeface="微软雅黑" panose="020B0503020204020204" pitchFamily="34" charset="-122"/>
              <a:ea typeface="微软雅黑" panose="020B0503020204020204" pitchFamily="34" charset="-122"/>
              <a:cs typeface="+mn-ea"/>
              <a:sym typeface="+mn-lt"/>
            </a:endParaRPr>
          </a:p>
          <a:p>
            <a:pPr>
              <a:lnSpc>
                <a:spcPct val="150000"/>
              </a:lnSpc>
            </a:pPr>
            <a:r>
              <a:rPr lang="zh-CN" altLang="en-US" sz="1200" b="1" dirty="0">
                <a:solidFill>
                  <a:srgbClr val="FF0000"/>
                </a:solidFill>
                <a:latin typeface="微软雅黑" panose="020B0503020204020204" pitchFamily="34" charset="-122"/>
                <a:ea typeface="微软雅黑" panose="020B0503020204020204" pitchFamily="34" charset="-122"/>
                <a:cs typeface="+mn-ea"/>
                <a:sym typeface="+mn-lt"/>
              </a:rPr>
              <a:t>例：</a:t>
            </a:r>
            <a:r>
              <a:rPr lang="en-US" altLang="zh-CN" sz="1200" b="1" dirty="0">
                <a:solidFill>
                  <a:srgbClr val="FF0000"/>
                </a:solidFill>
                <a:latin typeface="微软雅黑" panose="020B0503020204020204" pitchFamily="34" charset="-122"/>
                <a:ea typeface="微软雅黑" panose="020B0503020204020204" pitchFamily="34" charset="-122"/>
                <a:cs typeface="+mn-ea"/>
                <a:sym typeface="+mn-lt"/>
              </a:rPr>
              <a:t>&lt;embed src=”flash.swf”/&gt;</a:t>
            </a:r>
            <a:endParaRPr lang="en-US" altLang="zh-CN" sz="1200" b="1"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35" name="TextBox 170"/>
          <p:cNvSpPr txBox="1"/>
          <p:nvPr/>
        </p:nvSpPr>
        <p:spPr>
          <a:xfrm>
            <a:off x="8548866" y="2101984"/>
            <a:ext cx="2430227" cy="353060"/>
          </a:xfrm>
          <a:prstGeom prst="rect">
            <a:avLst/>
          </a:prstGeom>
          <a:noFill/>
        </p:spPr>
        <p:txBody>
          <a:bodyPr wrap="square" lIns="96431" tIns="48215" rIns="96431" bIns="48215" rtlCol="0">
            <a:spAutoFit/>
          </a:bodyPr>
          <a:lstStyle/>
          <a:p>
            <a:pPr>
              <a:lnSpc>
                <a:spcPct val="120000"/>
              </a:lnSpc>
            </a:pPr>
            <a:r>
              <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audio</a:t>
            </a: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标签</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TextBox 171"/>
          <p:cNvSpPr txBox="1"/>
          <p:nvPr/>
        </p:nvSpPr>
        <p:spPr>
          <a:xfrm>
            <a:off x="8548866" y="2390296"/>
            <a:ext cx="2585325" cy="1202690"/>
          </a:xfrm>
          <a:prstGeom prst="rect">
            <a:avLst/>
          </a:prstGeom>
          <a:noFill/>
        </p:spPr>
        <p:txBody>
          <a:bodyPr wrap="square" lIns="96431" tIns="48215" rIns="96431" bIns="48215" rtlCol="0">
            <a:spAutoFit/>
          </a:bodyPr>
          <a:lstStyle/>
          <a:p>
            <a:pPr>
              <a:lnSpc>
                <a:spcPct val="150000"/>
              </a:lnSpc>
            </a:pPr>
            <a:r>
              <a:rPr lang="zh-CN" altLang="en-GB" sz="1200" b="1" dirty="0">
                <a:solidFill>
                  <a:srgbClr val="FF0000"/>
                </a:solidFill>
                <a:latin typeface="微软雅黑" panose="020B0503020204020204" pitchFamily="34" charset="-122"/>
                <a:ea typeface="微软雅黑" panose="020B0503020204020204" pitchFamily="34" charset="-122"/>
                <a:cs typeface="+mn-ea"/>
                <a:sym typeface="+mn-lt"/>
              </a:rPr>
              <a:t>定义音频。如音频或其他音频。</a:t>
            </a:r>
            <a:endParaRPr lang="zh-CN" altLang="en-GB" sz="1200" b="1" dirty="0">
              <a:solidFill>
                <a:srgbClr val="FF0000"/>
              </a:solidFill>
              <a:latin typeface="微软雅黑" panose="020B0503020204020204" pitchFamily="34" charset="-122"/>
              <a:ea typeface="微软雅黑" panose="020B0503020204020204" pitchFamily="34" charset="-122"/>
              <a:cs typeface="+mn-ea"/>
              <a:sym typeface="+mn-lt"/>
            </a:endParaRPr>
          </a:p>
          <a:p>
            <a:pPr>
              <a:lnSpc>
                <a:spcPct val="150000"/>
              </a:lnSpc>
            </a:pPr>
            <a:r>
              <a:rPr lang="zh-CN" altLang="en-GB" sz="1200" b="1" dirty="0">
                <a:solidFill>
                  <a:srgbClr val="FF0000"/>
                </a:solidFill>
                <a:latin typeface="微软雅黑" panose="020B0503020204020204" pitchFamily="34" charset="-122"/>
                <a:ea typeface="微软雅黑" panose="020B0503020204020204" pitchFamily="34" charset="-122"/>
                <a:cs typeface="+mn-ea"/>
                <a:sym typeface="+mn-lt"/>
              </a:rPr>
              <a:t>例：</a:t>
            </a:r>
            <a:r>
              <a:rPr lang="en-US" altLang="zh-CN" sz="1200" b="1" dirty="0">
                <a:solidFill>
                  <a:srgbClr val="FF0000"/>
                </a:solidFill>
                <a:latin typeface="微软雅黑" panose="020B0503020204020204" pitchFamily="34" charset="-122"/>
                <a:ea typeface="微软雅黑" panose="020B0503020204020204" pitchFamily="34" charset="-122"/>
                <a:cs typeface="+mn-ea"/>
                <a:sym typeface="+mn-lt"/>
              </a:rPr>
              <a:t>&lt;audio src=”someaudio.wav”&gt;audio&lt;/a&gt;</a:t>
            </a:r>
            <a:endParaRPr lang="en-US" altLang="zh-CN" sz="1200" b="1"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40" name="任意多边形 39"/>
          <p:cNvSpPr/>
          <p:nvPr/>
        </p:nvSpPr>
        <p:spPr>
          <a:xfrm rot="16200000">
            <a:off x="1681546" y="-110015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1" fmla="*/ 21025 w 3252551"/>
              <a:gd name="connsiteY0-2" fmla="*/ 0 h 6202391"/>
              <a:gd name="connsiteX1-3" fmla="*/ 3252551 w 3252551"/>
              <a:gd name="connsiteY1-4" fmla="*/ 2525334 h 6202391"/>
              <a:gd name="connsiteX2-5" fmla="*/ 3252551 w 3252551"/>
              <a:gd name="connsiteY2-6" fmla="*/ 4667851 h 6202391"/>
              <a:gd name="connsiteX3-7" fmla="*/ 3244497 w 3252551"/>
              <a:gd name="connsiteY3-8" fmla="*/ 4667851 h 6202391"/>
              <a:gd name="connsiteX4-9" fmla="*/ 3240653 w 3252551"/>
              <a:gd name="connsiteY4-10" fmla="*/ 4743969 h 6202391"/>
              <a:gd name="connsiteX5-11" fmla="*/ 1624520 w 3252551"/>
              <a:gd name="connsiteY5-12" fmla="*/ 6202391 h 6202391"/>
              <a:gd name="connsiteX6-13" fmla="*/ 8387 w 3252551"/>
              <a:gd name="connsiteY6-14" fmla="*/ 4743969 h 6202391"/>
              <a:gd name="connsiteX7-15" fmla="*/ 4544 w 3252551"/>
              <a:gd name="connsiteY7-16" fmla="*/ 4667851 h 6202391"/>
              <a:gd name="connsiteX8-17" fmla="*/ 0 w 3252551"/>
              <a:gd name="connsiteY8-18" fmla="*/ 4667851 h 6202391"/>
              <a:gd name="connsiteX9-19" fmla="*/ 0 w 3252551"/>
              <a:gd name="connsiteY9-20" fmla="*/ 4577871 h 6202391"/>
              <a:gd name="connsiteX10" fmla="*/ 21025 w 3252551"/>
              <a:gd name="connsiteY10" fmla="*/ 0 h 6202391"/>
              <a:gd name="connsiteX0-21" fmla="*/ 0 w 3252551"/>
              <a:gd name="connsiteY0-22" fmla="*/ 0 h 6202391"/>
              <a:gd name="connsiteX1-23" fmla="*/ 3252551 w 3252551"/>
              <a:gd name="connsiteY1-24" fmla="*/ 2525334 h 6202391"/>
              <a:gd name="connsiteX2-25" fmla="*/ 3252551 w 3252551"/>
              <a:gd name="connsiteY2-26" fmla="*/ 4667851 h 6202391"/>
              <a:gd name="connsiteX3-27" fmla="*/ 3244497 w 3252551"/>
              <a:gd name="connsiteY3-28" fmla="*/ 4667851 h 6202391"/>
              <a:gd name="connsiteX4-29" fmla="*/ 3240653 w 3252551"/>
              <a:gd name="connsiteY4-30" fmla="*/ 4743969 h 6202391"/>
              <a:gd name="connsiteX5-31" fmla="*/ 1624520 w 3252551"/>
              <a:gd name="connsiteY5-32" fmla="*/ 6202391 h 6202391"/>
              <a:gd name="connsiteX6-33" fmla="*/ 8387 w 3252551"/>
              <a:gd name="connsiteY6-34" fmla="*/ 4743969 h 6202391"/>
              <a:gd name="connsiteX7-35" fmla="*/ 4544 w 3252551"/>
              <a:gd name="connsiteY7-36" fmla="*/ 4667851 h 6202391"/>
              <a:gd name="connsiteX8-37" fmla="*/ 0 w 3252551"/>
              <a:gd name="connsiteY8-38" fmla="*/ 4667851 h 6202391"/>
              <a:gd name="connsiteX9-39" fmla="*/ 0 w 3252551"/>
              <a:gd name="connsiteY9-40" fmla="*/ 4577871 h 6202391"/>
              <a:gd name="connsiteX10-41" fmla="*/ 0 w 3252551"/>
              <a:gd name="connsiteY10-42" fmla="*/ 0 h 6202391"/>
              <a:gd name="connsiteX0-43" fmla="*/ 0 w 3252551"/>
              <a:gd name="connsiteY0-44" fmla="*/ 0 h 6202391"/>
              <a:gd name="connsiteX1-45" fmla="*/ 3231524 w 3252551"/>
              <a:gd name="connsiteY1-46" fmla="*/ 22548 h 6202391"/>
              <a:gd name="connsiteX2-47" fmla="*/ 3252551 w 3252551"/>
              <a:gd name="connsiteY2-48" fmla="*/ 4667851 h 6202391"/>
              <a:gd name="connsiteX3-49" fmla="*/ 3244497 w 3252551"/>
              <a:gd name="connsiteY3-50" fmla="*/ 4667851 h 6202391"/>
              <a:gd name="connsiteX4-51" fmla="*/ 3240653 w 3252551"/>
              <a:gd name="connsiteY4-52" fmla="*/ 4743969 h 6202391"/>
              <a:gd name="connsiteX5-53" fmla="*/ 1624520 w 3252551"/>
              <a:gd name="connsiteY5-54" fmla="*/ 6202391 h 6202391"/>
              <a:gd name="connsiteX6-55" fmla="*/ 8387 w 3252551"/>
              <a:gd name="connsiteY6-56" fmla="*/ 4743969 h 6202391"/>
              <a:gd name="connsiteX7-57" fmla="*/ 4544 w 3252551"/>
              <a:gd name="connsiteY7-58" fmla="*/ 4667851 h 6202391"/>
              <a:gd name="connsiteX8-59" fmla="*/ 0 w 3252551"/>
              <a:gd name="connsiteY8-60" fmla="*/ 4667851 h 6202391"/>
              <a:gd name="connsiteX9-61" fmla="*/ 0 w 3252551"/>
              <a:gd name="connsiteY9-62" fmla="*/ 4577871 h 6202391"/>
              <a:gd name="connsiteX10-63" fmla="*/ 0 w 3252551"/>
              <a:gd name="connsiteY10-64" fmla="*/ 0 h 6202391"/>
              <a:gd name="connsiteX0-65" fmla="*/ 0 w 3252551"/>
              <a:gd name="connsiteY0-66" fmla="*/ 15040398 h 21242789"/>
              <a:gd name="connsiteX1-67" fmla="*/ 3231518 w 3252551"/>
              <a:gd name="connsiteY1-68" fmla="*/ 3 h 21242789"/>
              <a:gd name="connsiteX2-69" fmla="*/ 3252551 w 3252551"/>
              <a:gd name="connsiteY2-70" fmla="*/ 19708249 h 21242789"/>
              <a:gd name="connsiteX3-71" fmla="*/ 3244497 w 3252551"/>
              <a:gd name="connsiteY3-72" fmla="*/ 19708249 h 21242789"/>
              <a:gd name="connsiteX4-73" fmla="*/ 3240653 w 3252551"/>
              <a:gd name="connsiteY4-74" fmla="*/ 19784367 h 21242789"/>
              <a:gd name="connsiteX5-75" fmla="*/ 1624520 w 3252551"/>
              <a:gd name="connsiteY5-76" fmla="*/ 21242789 h 21242789"/>
              <a:gd name="connsiteX6-77" fmla="*/ 8387 w 3252551"/>
              <a:gd name="connsiteY6-78" fmla="*/ 19784367 h 21242789"/>
              <a:gd name="connsiteX7-79" fmla="*/ 4544 w 3252551"/>
              <a:gd name="connsiteY7-80" fmla="*/ 19708249 h 21242789"/>
              <a:gd name="connsiteX8-81" fmla="*/ 0 w 3252551"/>
              <a:gd name="connsiteY8-82" fmla="*/ 19708249 h 21242789"/>
              <a:gd name="connsiteX9-83" fmla="*/ 0 w 3252551"/>
              <a:gd name="connsiteY9-84" fmla="*/ 19618269 h 21242789"/>
              <a:gd name="connsiteX10-85" fmla="*/ 0 w 3252551"/>
              <a:gd name="connsiteY10-86" fmla="*/ 15040398 h 21242789"/>
              <a:gd name="connsiteX0-87" fmla="*/ 0 w 3252551"/>
              <a:gd name="connsiteY0-88" fmla="*/ 0 h 21265340"/>
              <a:gd name="connsiteX1-89" fmla="*/ 3231518 w 3252551"/>
              <a:gd name="connsiteY1-90" fmla="*/ 22554 h 21265340"/>
              <a:gd name="connsiteX2-91" fmla="*/ 3252551 w 3252551"/>
              <a:gd name="connsiteY2-92" fmla="*/ 19730800 h 21265340"/>
              <a:gd name="connsiteX3-93" fmla="*/ 3244497 w 3252551"/>
              <a:gd name="connsiteY3-94" fmla="*/ 19730800 h 21265340"/>
              <a:gd name="connsiteX4-95" fmla="*/ 3240653 w 3252551"/>
              <a:gd name="connsiteY4-96" fmla="*/ 19806918 h 21265340"/>
              <a:gd name="connsiteX5-97" fmla="*/ 1624520 w 3252551"/>
              <a:gd name="connsiteY5-98" fmla="*/ 21265340 h 21265340"/>
              <a:gd name="connsiteX6-99" fmla="*/ 8387 w 3252551"/>
              <a:gd name="connsiteY6-100" fmla="*/ 19806918 h 21265340"/>
              <a:gd name="connsiteX7-101" fmla="*/ 4544 w 3252551"/>
              <a:gd name="connsiteY7-102" fmla="*/ 19730800 h 21265340"/>
              <a:gd name="connsiteX8-103" fmla="*/ 0 w 3252551"/>
              <a:gd name="connsiteY8-104" fmla="*/ 19730800 h 21265340"/>
              <a:gd name="connsiteX9-105" fmla="*/ 0 w 3252551"/>
              <a:gd name="connsiteY9-106" fmla="*/ 19640820 h 21265340"/>
              <a:gd name="connsiteX10-107" fmla="*/ 0 w 3252551"/>
              <a:gd name="connsiteY10-108" fmla="*/ 0 h 212653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41" y="connsiteY10-42"/>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1" name="矩形 40"/>
          <p:cNvSpPr/>
          <p:nvPr/>
        </p:nvSpPr>
        <p:spPr bwMode="auto">
          <a:xfrm>
            <a:off x="189992" y="129272"/>
            <a:ext cx="143256" cy="479932"/>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42" name="文本框 28"/>
          <p:cNvSpPr>
            <a:spLocks noChangeArrowheads="1"/>
          </p:cNvSpPr>
          <p:nvPr/>
        </p:nvSpPr>
        <p:spPr bwMode="auto">
          <a:xfrm>
            <a:off x="497968" y="165848"/>
            <a:ext cx="2847975"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en-US" sz="2000" dirty="0">
                <a:solidFill>
                  <a:srgbClr val="006AB6"/>
                </a:solidFill>
                <a:latin typeface="Arial" panose="020B0604020202020204" pitchFamily="34" charset="0"/>
                <a:ea typeface="微软雅黑" panose="020B0503020204020204" pitchFamily="34" charset="-122"/>
                <a:sym typeface="Arial" panose="020B0604020202020204" pitchFamily="34" charset="0"/>
              </a:rPr>
              <a:t>3-2  </a:t>
            </a:r>
            <a:r>
              <a:rPr lang="zh-CN" altLang="en-US" sz="2000" dirty="0">
                <a:solidFill>
                  <a:srgbClr val="006AB6"/>
                </a:solidFill>
                <a:latin typeface="Arial" panose="020B0604020202020204" pitchFamily="34" charset="0"/>
                <a:ea typeface="微软雅黑" panose="020B0503020204020204" pitchFamily="34" charset="-122"/>
                <a:sym typeface="Arial" panose="020B0604020202020204" pitchFamily="34" charset="0"/>
              </a:rPr>
              <a:t>扩展</a:t>
            </a:r>
            <a:endParaRPr lang="zh-CN" altLang="en-US"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TextBox 36"/>
          <p:cNvSpPr txBox="1"/>
          <p:nvPr/>
        </p:nvSpPr>
        <p:spPr>
          <a:xfrm>
            <a:off x="2828975" y="1600101"/>
            <a:ext cx="1107996" cy="369332"/>
          </a:xfrm>
          <a:prstGeom prst="rect">
            <a:avLst/>
          </a:prstGeom>
          <a:noFill/>
        </p:spPr>
        <p:txBody>
          <a:bodyPr wrap="none" rtlCol="0">
            <a:spAutoFit/>
          </a:bodyPr>
          <a:lstStyle/>
          <a:p>
            <a:r>
              <a:rPr lang="zh-CN" altLang="en-US" dirty="0" smtClean="0"/>
              <a:t>结构标签</a:t>
            </a:r>
            <a:endParaRPr lang="zh-CN" altLang="en-US" dirty="0"/>
          </a:p>
        </p:txBody>
      </p:sp>
      <p:sp>
        <p:nvSpPr>
          <p:cNvPr id="11" name="文本框 10"/>
          <p:cNvSpPr txBox="1"/>
          <p:nvPr/>
        </p:nvSpPr>
        <p:spPr>
          <a:xfrm>
            <a:off x="9215755" y="1470660"/>
            <a:ext cx="1097280" cy="368300"/>
          </a:xfrm>
          <a:prstGeom prst="rect">
            <a:avLst/>
          </a:prstGeom>
          <a:noFill/>
        </p:spPr>
        <p:txBody>
          <a:bodyPr wrap="none" rtlCol="0">
            <a:spAutoFit/>
          </a:bodyPr>
          <a:p>
            <a:r>
              <a:rPr lang="zh-CN" altLang="en-US"/>
              <a:t>媒体标签</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ppt_x</p:attrName>
                                        </p:attrNameLst>
                                      </p:cBhvr>
                                      <p:tavLst>
                                        <p:tav tm="0">
                                          <p:val>
                                            <p:fltVal val="0.5"/>
                                          </p:val>
                                        </p:tav>
                                        <p:tav tm="100000">
                                          <p:val>
                                            <p:strVal val="#ppt_x"/>
                                          </p:val>
                                        </p:tav>
                                      </p:tavLst>
                                    </p:anim>
                                    <p:anim calcmode="lin" valueType="num">
                                      <p:cBhvr>
                                        <p:cTn id="10" dur="500" fill="hold"/>
                                        <p:tgtEl>
                                          <p:spTgt spid="10"/>
                                        </p:tgtEl>
                                        <p:attrNameLst>
                                          <p:attrName>ppt_y</p:attrName>
                                        </p:attrNameLst>
                                      </p:cBhvr>
                                      <p:tavLst>
                                        <p:tav tm="0">
                                          <p:val>
                                            <p:fltVal val="0.5"/>
                                          </p:val>
                                        </p:tav>
                                        <p:tav tm="100000">
                                          <p:val>
                                            <p:strVal val="#ppt_y"/>
                                          </p:val>
                                        </p:tav>
                                      </p:tavLst>
                                    </p:anim>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arn(inVertical)">
                                      <p:cBhvr>
                                        <p:cTn id="14" dur="500"/>
                                        <p:tgtEl>
                                          <p:spTgt spid="9"/>
                                        </p:tgtEl>
                                      </p:cBhvr>
                                    </p:animEffect>
                                  </p:childTnLst>
                                </p:cTn>
                              </p:par>
                            </p:childTnLst>
                          </p:cTn>
                        </p:par>
                        <p:par>
                          <p:cTn id="15" fill="hold">
                            <p:stCondLst>
                              <p:cond delay="1000"/>
                            </p:stCondLst>
                            <p:childTnLst>
                              <p:par>
                                <p:cTn id="16" presetID="12" presetClass="entr" presetSubtype="8"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p:tgtEl>
                                          <p:spTgt spid="25"/>
                                        </p:tgtEl>
                                        <p:attrNameLst>
                                          <p:attrName>ppt_x</p:attrName>
                                        </p:attrNameLst>
                                      </p:cBhvr>
                                      <p:tavLst>
                                        <p:tav tm="0">
                                          <p:val>
                                            <p:strVal val="#ppt_x-#ppt_w*1.125000"/>
                                          </p:val>
                                        </p:tav>
                                        <p:tav tm="100000">
                                          <p:val>
                                            <p:strVal val="#ppt_x"/>
                                          </p:val>
                                        </p:tav>
                                      </p:tavLst>
                                    </p:anim>
                                    <p:animEffect transition="in" filter="wipe(right)">
                                      <p:cBhvr>
                                        <p:cTn id="19" dur="500"/>
                                        <p:tgtEl>
                                          <p:spTgt spid="25"/>
                                        </p:tgtEl>
                                      </p:cBhvr>
                                    </p:animEffect>
                                  </p:childTnLst>
                                </p:cTn>
                              </p:par>
                              <p:par>
                                <p:cTn id="20" presetID="12" presetClass="entr" presetSubtype="8"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p:tgtEl>
                                          <p:spTgt spid="26"/>
                                        </p:tgtEl>
                                        <p:attrNameLst>
                                          <p:attrName>ppt_x</p:attrName>
                                        </p:attrNameLst>
                                      </p:cBhvr>
                                      <p:tavLst>
                                        <p:tav tm="0">
                                          <p:val>
                                            <p:strVal val="#ppt_x-#ppt_w*1.125000"/>
                                          </p:val>
                                        </p:tav>
                                        <p:tav tm="100000">
                                          <p:val>
                                            <p:strVal val="#ppt_x"/>
                                          </p:val>
                                        </p:tav>
                                      </p:tavLst>
                                    </p:anim>
                                    <p:animEffect transition="in" filter="wipe(right)">
                                      <p:cBhvr>
                                        <p:cTn id="23" dur="500"/>
                                        <p:tgtEl>
                                          <p:spTgt spid="26"/>
                                        </p:tgtEl>
                                      </p:cBhvr>
                                    </p:animEffect>
                                  </p:childTnLst>
                                </p:cTn>
                              </p:par>
                            </p:childTnLst>
                          </p:cTn>
                        </p:par>
                        <p:par>
                          <p:cTn id="24" fill="hold">
                            <p:stCondLst>
                              <p:cond delay="1500"/>
                            </p:stCondLst>
                            <p:childTnLst>
                              <p:par>
                                <p:cTn id="25" presetID="12" presetClass="entr" presetSubtype="8"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p:tgtEl>
                                          <p:spTgt spid="27"/>
                                        </p:tgtEl>
                                        <p:attrNameLst>
                                          <p:attrName>ppt_x</p:attrName>
                                        </p:attrNameLst>
                                      </p:cBhvr>
                                      <p:tavLst>
                                        <p:tav tm="0">
                                          <p:val>
                                            <p:strVal val="#ppt_x-#ppt_w*1.125000"/>
                                          </p:val>
                                        </p:tav>
                                        <p:tav tm="100000">
                                          <p:val>
                                            <p:strVal val="#ppt_x"/>
                                          </p:val>
                                        </p:tav>
                                      </p:tavLst>
                                    </p:anim>
                                    <p:animEffect transition="in" filter="wipe(right)">
                                      <p:cBhvr>
                                        <p:cTn id="28" dur="500"/>
                                        <p:tgtEl>
                                          <p:spTgt spid="27"/>
                                        </p:tgtEl>
                                      </p:cBhvr>
                                    </p:animEffect>
                                  </p:childTnLst>
                                </p:cTn>
                              </p:par>
                              <p:par>
                                <p:cTn id="29" presetID="12" presetClass="entr" presetSubtype="8"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p:tgtEl>
                                          <p:spTgt spid="28"/>
                                        </p:tgtEl>
                                        <p:attrNameLst>
                                          <p:attrName>ppt_x</p:attrName>
                                        </p:attrNameLst>
                                      </p:cBhvr>
                                      <p:tavLst>
                                        <p:tav tm="0">
                                          <p:val>
                                            <p:strVal val="#ppt_x-#ppt_w*1.125000"/>
                                          </p:val>
                                        </p:tav>
                                        <p:tav tm="100000">
                                          <p:val>
                                            <p:strVal val="#ppt_x"/>
                                          </p:val>
                                        </p:tav>
                                      </p:tavLst>
                                    </p:anim>
                                    <p:animEffect transition="in" filter="wipe(right)">
                                      <p:cBhvr>
                                        <p:cTn id="32" dur="500"/>
                                        <p:tgtEl>
                                          <p:spTgt spid="28"/>
                                        </p:tgtEl>
                                      </p:cBhvr>
                                    </p:animEffect>
                                  </p:childTnLst>
                                </p:cTn>
                              </p:par>
                            </p:childTnLst>
                          </p:cTn>
                        </p:par>
                        <p:par>
                          <p:cTn id="33" fill="hold">
                            <p:stCondLst>
                              <p:cond delay="2000"/>
                            </p:stCondLst>
                            <p:childTnLst>
                              <p:par>
                                <p:cTn id="34" presetID="12" presetClass="entr" presetSubtype="8" fill="hold" grpId="0" nodeType="after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p:tgtEl>
                                          <p:spTgt spid="29"/>
                                        </p:tgtEl>
                                        <p:attrNameLst>
                                          <p:attrName>ppt_x</p:attrName>
                                        </p:attrNameLst>
                                      </p:cBhvr>
                                      <p:tavLst>
                                        <p:tav tm="0">
                                          <p:val>
                                            <p:strVal val="#ppt_x-#ppt_w*1.125000"/>
                                          </p:val>
                                        </p:tav>
                                        <p:tav tm="100000">
                                          <p:val>
                                            <p:strVal val="#ppt_x"/>
                                          </p:val>
                                        </p:tav>
                                      </p:tavLst>
                                    </p:anim>
                                    <p:animEffect transition="in" filter="wipe(right)">
                                      <p:cBhvr>
                                        <p:cTn id="37" dur="500"/>
                                        <p:tgtEl>
                                          <p:spTgt spid="29"/>
                                        </p:tgtEl>
                                      </p:cBhvr>
                                    </p:animEffect>
                                  </p:childTnLst>
                                </p:cTn>
                              </p:par>
                              <p:par>
                                <p:cTn id="38" presetID="12" presetClass="entr" presetSubtype="8"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 calcmode="lin" valueType="num">
                                      <p:cBhvr additive="base">
                                        <p:cTn id="40" dur="500"/>
                                        <p:tgtEl>
                                          <p:spTgt spid="30"/>
                                        </p:tgtEl>
                                        <p:attrNameLst>
                                          <p:attrName>ppt_x</p:attrName>
                                        </p:attrNameLst>
                                      </p:cBhvr>
                                      <p:tavLst>
                                        <p:tav tm="0">
                                          <p:val>
                                            <p:strVal val="#ppt_x-#ppt_w*1.125000"/>
                                          </p:val>
                                        </p:tav>
                                        <p:tav tm="100000">
                                          <p:val>
                                            <p:strVal val="#ppt_x"/>
                                          </p:val>
                                        </p:tav>
                                      </p:tavLst>
                                    </p:anim>
                                    <p:animEffect transition="in" filter="wipe(right)">
                                      <p:cBhvr>
                                        <p:cTn id="41" dur="500"/>
                                        <p:tgtEl>
                                          <p:spTgt spid="30"/>
                                        </p:tgtEl>
                                      </p:cBhvr>
                                    </p:animEffect>
                                  </p:childTnLst>
                                </p:cTn>
                              </p:par>
                            </p:childTnLst>
                          </p:cTn>
                        </p:par>
                        <p:par>
                          <p:cTn id="42" fill="hold">
                            <p:stCondLst>
                              <p:cond delay="2500"/>
                            </p:stCondLst>
                            <p:childTnLst>
                              <p:par>
                                <p:cTn id="43" presetID="12" presetClass="entr" presetSubtype="2" fill="hold" grpId="0" nodeType="afterEffect">
                                  <p:stCondLst>
                                    <p:cond delay="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500"/>
                                        <p:tgtEl>
                                          <p:spTgt spid="31"/>
                                        </p:tgtEl>
                                        <p:attrNameLst>
                                          <p:attrName>ppt_x</p:attrName>
                                        </p:attrNameLst>
                                      </p:cBhvr>
                                      <p:tavLst>
                                        <p:tav tm="0">
                                          <p:val>
                                            <p:strVal val="#ppt_x+#ppt_w*1.125000"/>
                                          </p:val>
                                        </p:tav>
                                        <p:tav tm="100000">
                                          <p:val>
                                            <p:strVal val="#ppt_x"/>
                                          </p:val>
                                        </p:tav>
                                      </p:tavLst>
                                    </p:anim>
                                    <p:animEffect transition="in" filter="wipe(left)">
                                      <p:cBhvr>
                                        <p:cTn id="46" dur="500"/>
                                        <p:tgtEl>
                                          <p:spTgt spid="31"/>
                                        </p:tgtEl>
                                      </p:cBhvr>
                                    </p:animEffect>
                                  </p:childTnLst>
                                </p:cTn>
                              </p:par>
                              <p:par>
                                <p:cTn id="47" presetID="12" presetClass="entr" presetSubtype="2"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 calcmode="lin" valueType="num">
                                      <p:cBhvr additive="base">
                                        <p:cTn id="49" dur="500"/>
                                        <p:tgtEl>
                                          <p:spTgt spid="32"/>
                                        </p:tgtEl>
                                        <p:attrNameLst>
                                          <p:attrName>ppt_x</p:attrName>
                                        </p:attrNameLst>
                                      </p:cBhvr>
                                      <p:tavLst>
                                        <p:tav tm="0">
                                          <p:val>
                                            <p:strVal val="#ppt_x+#ppt_w*1.125000"/>
                                          </p:val>
                                        </p:tav>
                                        <p:tav tm="100000">
                                          <p:val>
                                            <p:strVal val="#ppt_x"/>
                                          </p:val>
                                        </p:tav>
                                      </p:tavLst>
                                    </p:anim>
                                    <p:animEffect transition="in" filter="wipe(left)">
                                      <p:cBhvr>
                                        <p:cTn id="50" dur="500"/>
                                        <p:tgtEl>
                                          <p:spTgt spid="32"/>
                                        </p:tgtEl>
                                      </p:cBhvr>
                                    </p:animEffect>
                                  </p:childTnLst>
                                </p:cTn>
                              </p:par>
                            </p:childTnLst>
                          </p:cTn>
                        </p:par>
                        <p:par>
                          <p:cTn id="51" fill="hold">
                            <p:stCondLst>
                              <p:cond delay="3000"/>
                            </p:stCondLst>
                            <p:childTnLst>
                              <p:par>
                                <p:cTn id="52" presetID="12" presetClass="entr" presetSubtype="2" fill="hold" grpId="0" nodeType="afterEffect">
                                  <p:stCondLst>
                                    <p:cond delay="0"/>
                                  </p:stCondLst>
                                  <p:childTnLst>
                                    <p:set>
                                      <p:cBhvr>
                                        <p:cTn id="53" dur="1" fill="hold">
                                          <p:stCondLst>
                                            <p:cond delay="0"/>
                                          </p:stCondLst>
                                        </p:cTn>
                                        <p:tgtEl>
                                          <p:spTgt spid="35"/>
                                        </p:tgtEl>
                                        <p:attrNameLst>
                                          <p:attrName>style.visibility</p:attrName>
                                        </p:attrNameLst>
                                      </p:cBhvr>
                                      <p:to>
                                        <p:strVal val="visible"/>
                                      </p:to>
                                    </p:set>
                                    <p:anim calcmode="lin" valueType="num">
                                      <p:cBhvr additive="base">
                                        <p:cTn id="54" dur="500"/>
                                        <p:tgtEl>
                                          <p:spTgt spid="35"/>
                                        </p:tgtEl>
                                        <p:attrNameLst>
                                          <p:attrName>ppt_x</p:attrName>
                                        </p:attrNameLst>
                                      </p:cBhvr>
                                      <p:tavLst>
                                        <p:tav tm="0">
                                          <p:val>
                                            <p:strVal val="#ppt_x+#ppt_w*1.125000"/>
                                          </p:val>
                                        </p:tav>
                                        <p:tav tm="100000">
                                          <p:val>
                                            <p:strVal val="#ppt_x"/>
                                          </p:val>
                                        </p:tav>
                                      </p:tavLst>
                                    </p:anim>
                                    <p:animEffect transition="in" filter="wipe(left)">
                                      <p:cBhvr>
                                        <p:cTn id="55" dur="500"/>
                                        <p:tgtEl>
                                          <p:spTgt spid="35"/>
                                        </p:tgtEl>
                                      </p:cBhvr>
                                    </p:animEffect>
                                  </p:childTnLst>
                                </p:cTn>
                              </p:par>
                              <p:par>
                                <p:cTn id="56" presetID="12" presetClass="entr" presetSubtype="2"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 calcmode="lin" valueType="num">
                                      <p:cBhvr additive="base">
                                        <p:cTn id="58" dur="500"/>
                                        <p:tgtEl>
                                          <p:spTgt spid="36"/>
                                        </p:tgtEl>
                                        <p:attrNameLst>
                                          <p:attrName>ppt_x</p:attrName>
                                        </p:attrNameLst>
                                      </p:cBhvr>
                                      <p:tavLst>
                                        <p:tav tm="0">
                                          <p:val>
                                            <p:strVal val="#ppt_x+#ppt_w*1.125000"/>
                                          </p:val>
                                        </p:tav>
                                        <p:tav tm="100000">
                                          <p:val>
                                            <p:strVal val="#ppt_x"/>
                                          </p:val>
                                        </p:tav>
                                      </p:tavLst>
                                    </p:anim>
                                    <p:animEffect transition="in" filter="wipe(left)">
                                      <p:cBhvr>
                                        <p:cTn id="5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25" grpId="0"/>
      <p:bldP spid="26" grpId="0"/>
      <p:bldP spid="27" grpId="0"/>
      <p:bldP spid="28" grpId="0"/>
      <p:bldP spid="29" grpId="0"/>
      <p:bldP spid="30" grpId="0"/>
      <p:bldP spid="31" grpId="0"/>
      <p:bldP spid="32" grpId="0"/>
      <p:bldP spid="35" grpId="0"/>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01" y="1795507"/>
            <a:ext cx="12855751" cy="5436499"/>
          </a:xfrm>
          <a:prstGeom prst="rect">
            <a:avLst/>
          </a:prstGeom>
          <a:solidFill>
            <a:schemeClr val="tx2">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Rectangle 5"/>
          <p:cNvSpPr/>
          <p:nvPr/>
        </p:nvSpPr>
        <p:spPr>
          <a:xfrm>
            <a:off x="1470021" y="1795506"/>
            <a:ext cx="2581039" cy="35600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Rectangle 6"/>
          <p:cNvSpPr/>
          <p:nvPr/>
        </p:nvSpPr>
        <p:spPr>
          <a:xfrm>
            <a:off x="5138857" y="1795506"/>
            <a:ext cx="2581039" cy="35600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Rectangle 7"/>
          <p:cNvSpPr/>
          <p:nvPr/>
        </p:nvSpPr>
        <p:spPr>
          <a:xfrm>
            <a:off x="8807693" y="1795506"/>
            <a:ext cx="2581039" cy="35600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AutoShape 123"/>
          <p:cNvSpPr>
            <a:spLocks noChangeAspect="1"/>
          </p:cNvSpPr>
          <p:nvPr/>
        </p:nvSpPr>
        <p:spPr bwMode="auto">
          <a:xfrm>
            <a:off x="2414734" y="2273463"/>
            <a:ext cx="691609" cy="7609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chemeClr val="bg1"/>
          </a:solidFill>
          <a:ln>
            <a:noFill/>
          </a:ln>
          <a:effectLst/>
        </p:spPr>
        <p:txBody>
          <a:bodyPr lIns="53554" tIns="53554" rIns="53554" bIns="53554" anchor="ctr"/>
          <a:lstStyle/>
          <a:p>
            <a:pPr algn="just" defTabSz="481330">
              <a:lnSpc>
                <a:spcPct val="120000"/>
              </a:lnSpc>
              <a:defRPr/>
            </a:pPr>
            <a:endParaRPr lang="es-ES" sz="950" dirty="0">
              <a:solidFill>
                <a:schemeClr val="bg1"/>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4" name="Group 4681"/>
          <p:cNvGrpSpPr>
            <a:grpSpLocks noChangeAspect="1"/>
          </p:cNvGrpSpPr>
          <p:nvPr/>
        </p:nvGrpSpPr>
        <p:grpSpPr bwMode="auto">
          <a:xfrm>
            <a:off x="6107408" y="2273464"/>
            <a:ext cx="643936" cy="843999"/>
            <a:chOff x="4576763" y="2300287"/>
            <a:chExt cx="276225" cy="361950"/>
          </a:xfrm>
          <a:solidFill>
            <a:schemeClr val="bg1"/>
          </a:solidFill>
        </p:grpSpPr>
        <p:sp>
          <p:nvSpPr>
            <p:cNvPr id="15" name="Freeform 250"/>
            <p:cNvSpPr>
              <a:spLocks noChangeArrowheads="1"/>
            </p:cNvSpPr>
            <p:nvPr/>
          </p:nvSpPr>
          <p:spPr bwMode="auto">
            <a:xfrm>
              <a:off x="4576763" y="2541587"/>
              <a:ext cx="120650" cy="120650"/>
            </a:xfrm>
            <a:custGeom>
              <a:avLst/>
              <a:gdLst>
                <a:gd name="T0" fmla="*/ 92 w 336"/>
                <a:gd name="T1" fmla="*/ 0 h 336"/>
                <a:gd name="T2" fmla="*/ 0 w 336"/>
                <a:gd name="T3" fmla="*/ 243 h 336"/>
                <a:gd name="T4" fmla="*/ 159 w 336"/>
                <a:gd name="T5" fmla="*/ 193 h 336"/>
                <a:gd name="T6" fmla="*/ 251 w 336"/>
                <a:gd name="T7" fmla="*/ 335 h 336"/>
                <a:gd name="T8" fmla="*/ 335 w 336"/>
                <a:gd name="T9" fmla="*/ 84 h 336"/>
                <a:gd name="T10" fmla="*/ 251 w 336"/>
                <a:gd name="T11" fmla="*/ 9 h 336"/>
                <a:gd name="T12" fmla="*/ 92 w 336"/>
                <a:gd name="T13" fmla="*/ 0 h 336"/>
                <a:gd name="T14" fmla="*/ 92 w 336"/>
                <a:gd name="T15" fmla="*/ 0 h 336"/>
                <a:gd name="T16" fmla="*/ 92 w 336"/>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336">
                  <a:moveTo>
                    <a:pt x="92" y="0"/>
                  </a:moveTo>
                  <a:lnTo>
                    <a:pt x="0" y="243"/>
                  </a:lnTo>
                  <a:lnTo>
                    <a:pt x="159" y="193"/>
                  </a:lnTo>
                  <a:lnTo>
                    <a:pt x="251" y="335"/>
                  </a:lnTo>
                  <a:lnTo>
                    <a:pt x="335" y="84"/>
                  </a:lnTo>
                  <a:lnTo>
                    <a:pt x="251" y="9"/>
                  </a:lnTo>
                  <a:lnTo>
                    <a:pt x="92" y="0"/>
                  </a:lnTo>
                  <a:close/>
                  <a:moveTo>
                    <a:pt x="92" y="0"/>
                  </a:moveTo>
                  <a:lnTo>
                    <a:pt x="92" y="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just">
                <a:lnSpc>
                  <a:spcPct val="120000"/>
                </a:lnSpc>
                <a:defRPr/>
              </a:pPr>
              <a:endParaRPr lang="en-US" sz="9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251"/>
            <p:cNvSpPr>
              <a:spLocks noChangeArrowheads="1"/>
            </p:cNvSpPr>
            <p:nvPr/>
          </p:nvSpPr>
          <p:spPr bwMode="auto">
            <a:xfrm>
              <a:off x="4576763" y="2541587"/>
              <a:ext cx="120650" cy="120650"/>
            </a:xfrm>
            <a:custGeom>
              <a:avLst/>
              <a:gdLst>
                <a:gd name="T0" fmla="*/ 92 w 336"/>
                <a:gd name="T1" fmla="*/ 0 h 336"/>
                <a:gd name="T2" fmla="*/ 0 w 336"/>
                <a:gd name="T3" fmla="*/ 243 h 336"/>
                <a:gd name="T4" fmla="*/ 159 w 336"/>
                <a:gd name="T5" fmla="*/ 193 h 336"/>
                <a:gd name="T6" fmla="*/ 251 w 336"/>
                <a:gd name="T7" fmla="*/ 335 h 336"/>
                <a:gd name="T8" fmla="*/ 335 w 336"/>
                <a:gd name="T9" fmla="*/ 84 h 336"/>
                <a:gd name="T10" fmla="*/ 251 w 336"/>
                <a:gd name="T11" fmla="*/ 9 h 336"/>
                <a:gd name="T12" fmla="*/ 92 w 336"/>
                <a:gd name="T13" fmla="*/ 0 h 336"/>
              </a:gdLst>
              <a:ahLst/>
              <a:cxnLst>
                <a:cxn ang="0">
                  <a:pos x="T0" y="T1"/>
                </a:cxn>
                <a:cxn ang="0">
                  <a:pos x="T2" y="T3"/>
                </a:cxn>
                <a:cxn ang="0">
                  <a:pos x="T4" y="T5"/>
                </a:cxn>
                <a:cxn ang="0">
                  <a:pos x="T6" y="T7"/>
                </a:cxn>
                <a:cxn ang="0">
                  <a:pos x="T8" y="T9"/>
                </a:cxn>
                <a:cxn ang="0">
                  <a:pos x="T10" y="T11"/>
                </a:cxn>
                <a:cxn ang="0">
                  <a:pos x="T12" y="T13"/>
                </a:cxn>
              </a:cxnLst>
              <a:rect l="0" t="0" r="r" b="b"/>
              <a:pathLst>
                <a:path w="336" h="336">
                  <a:moveTo>
                    <a:pt x="92" y="0"/>
                  </a:moveTo>
                  <a:lnTo>
                    <a:pt x="0" y="243"/>
                  </a:lnTo>
                  <a:lnTo>
                    <a:pt x="159" y="193"/>
                  </a:lnTo>
                  <a:lnTo>
                    <a:pt x="251" y="335"/>
                  </a:lnTo>
                  <a:lnTo>
                    <a:pt x="335" y="84"/>
                  </a:lnTo>
                  <a:lnTo>
                    <a:pt x="251" y="9"/>
                  </a:lnTo>
                  <a:lnTo>
                    <a:pt x="92" y="0"/>
                  </a:lnTo>
                </a:path>
              </a:pathLst>
            </a:custGeom>
            <a:gr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just">
                <a:lnSpc>
                  <a:spcPct val="120000"/>
                </a:lnSpc>
                <a:defRPr/>
              </a:pPr>
              <a:endParaRPr lang="en-US" sz="9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252"/>
            <p:cNvSpPr>
              <a:spLocks noChangeArrowheads="1"/>
            </p:cNvSpPr>
            <p:nvPr/>
          </p:nvSpPr>
          <p:spPr bwMode="auto">
            <a:xfrm>
              <a:off x="4610100" y="2541587"/>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just">
                <a:lnSpc>
                  <a:spcPct val="120000"/>
                </a:lnSpc>
                <a:defRPr/>
              </a:pPr>
              <a:endParaRPr lang="en-US" sz="9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253"/>
            <p:cNvSpPr>
              <a:spLocks noChangeArrowheads="1"/>
            </p:cNvSpPr>
            <p:nvPr/>
          </p:nvSpPr>
          <p:spPr bwMode="auto">
            <a:xfrm>
              <a:off x="4732338" y="2541587"/>
              <a:ext cx="120650" cy="120650"/>
            </a:xfrm>
            <a:custGeom>
              <a:avLst/>
              <a:gdLst>
                <a:gd name="T0" fmla="*/ 251 w 336"/>
                <a:gd name="T1" fmla="*/ 0 h 336"/>
                <a:gd name="T2" fmla="*/ 84 w 336"/>
                <a:gd name="T3" fmla="*/ 9 h 336"/>
                <a:gd name="T4" fmla="*/ 0 w 336"/>
                <a:gd name="T5" fmla="*/ 84 h 336"/>
                <a:gd name="T6" fmla="*/ 92 w 336"/>
                <a:gd name="T7" fmla="*/ 335 h 336"/>
                <a:gd name="T8" fmla="*/ 176 w 336"/>
                <a:gd name="T9" fmla="*/ 193 h 336"/>
                <a:gd name="T10" fmla="*/ 335 w 336"/>
                <a:gd name="T11" fmla="*/ 243 h 336"/>
                <a:gd name="T12" fmla="*/ 251 w 336"/>
                <a:gd name="T13" fmla="*/ 0 h 336"/>
                <a:gd name="T14" fmla="*/ 251 w 336"/>
                <a:gd name="T15" fmla="*/ 0 h 336"/>
                <a:gd name="T16" fmla="*/ 251 w 336"/>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336">
                  <a:moveTo>
                    <a:pt x="251" y="0"/>
                  </a:moveTo>
                  <a:lnTo>
                    <a:pt x="84" y="9"/>
                  </a:lnTo>
                  <a:lnTo>
                    <a:pt x="0" y="84"/>
                  </a:lnTo>
                  <a:lnTo>
                    <a:pt x="92" y="335"/>
                  </a:lnTo>
                  <a:lnTo>
                    <a:pt x="176" y="193"/>
                  </a:lnTo>
                  <a:lnTo>
                    <a:pt x="335" y="243"/>
                  </a:lnTo>
                  <a:lnTo>
                    <a:pt x="251" y="0"/>
                  </a:lnTo>
                  <a:close/>
                  <a:moveTo>
                    <a:pt x="251" y="0"/>
                  </a:moveTo>
                  <a:lnTo>
                    <a:pt x="251" y="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just">
                <a:lnSpc>
                  <a:spcPct val="120000"/>
                </a:lnSpc>
                <a:defRPr/>
              </a:pPr>
              <a:endParaRPr lang="en-US" sz="9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254"/>
            <p:cNvSpPr>
              <a:spLocks noChangeArrowheads="1"/>
            </p:cNvSpPr>
            <p:nvPr/>
          </p:nvSpPr>
          <p:spPr bwMode="auto">
            <a:xfrm>
              <a:off x="4732338" y="2541587"/>
              <a:ext cx="120650" cy="120650"/>
            </a:xfrm>
            <a:custGeom>
              <a:avLst/>
              <a:gdLst>
                <a:gd name="T0" fmla="*/ 251 w 336"/>
                <a:gd name="T1" fmla="*/ 0 h 336"/>
                <a:gd name="T2" fmla="*/ 84 w 336"/>
                <a:gd name="T3" fmla="*/ 9 h 336"/>
                <a:gd name="T4" fmla="*/ 0 w 336"/>
                <a:gd name="T5" fmla="*/ 84 h 336"/>
                <a:gd name="T6" fmla="*/ 92 w 336"/>
                <a:gd name="T7" fmla="*/ 335 h 336"/>
                <a:gd name="T8" fmla="*/ 176 w 336"/>
                <a:gd name="T9" fmla="*/ 193 h 336"/>
                <a:gd name="T10" fmla="*/ 335 w 336"/>
                <a:gd name="T11" fmla="*/ 243 h 336"/>
                <a:gd name="T12" fmla="*/ 251 w 336"/>
                <a:gd name="T13" fmla="*/ 0 h 336"/>
              </a:gdLst>
              <a:ahLst/>
              <a:cxnLst>
                <a:cxn ang="0">
                  <a:pos x="T0" y="T1"/>
                </a:cxn>
                <a:cxn ang="0">
                  <a:pos x="T2" y="T3"/>
                </a:cxn>
                <a:cxn ang="0">
                  <a:pos x="T4" y="T5"/>
                </a:cxn>
                <a:cxn ang="0">
                  <a:pos x="T6" y="T7"/>
                </a:cxn>
                <a:cxn ang="0">
                  <a:pos x="T8" y="T9"/>
                </a:cxn>
                <a:cxn ang="0">
                  <a:pos x="T10" y="T11"/>
                </a:cxn>
                <a:cxn ang="0">
                  <a:pos x="T12" y="T13"/>
                </a:cxn>
              </a:cxnLst>
              <a:rect l="0" t="0" r="r" b="b"/>
              <a:pathLst>
                <a:path w="336" h="336">
                  <a:moveTo>
                    <a:pt x="251" y="0"/>
                  </a:moveTo>
                  <a:lnTo>
                    <a:pt x="84" y="9"/>
                  </a:lnTo>
                  <a:lnTo>
                    <a:pt x="0" y="84"/>
                  </a:lnTo>
                  <a:lnTo>
                    <a:pt x="92" y="335"/>
                  </a:lnTo>
                  <a:lnTo>
                    <a:pt x="176" y="193"/>
                  </a:lnTo>
                  <a:lnTo>
                    <a:pt x="335" y="243"/>
                  </a:lnTo>
                  <a:lnTo>
                    <a:pt x="251" y="0"/>
                  </a:lnTo>
                </a:path>
              </a:pathLst>
            </a:custGeom>
            <a:gr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just">
                <a:lnSpc>
                  <a:spcPct val="120000"/>
                </a:lnSpc>
                <a:defRPr/>
              </a:pPr>
              <a:endParaRPr lang="en-US" sz="9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255"/>
            <p:cNvSpPr>
              <a:spLocks noChangeArrowheads="1"/>
            </p:cNvSpPr>
            <p:nvPr/>
          </p:nvSpPr>
          <p:spPr bwMode="auto">
            <a:xfrm>
              <a:off x="4822825" y="2541587"/>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just">
                <a:lnSpc>
                  <a:spcPct val="120000"/>
                </a:lnSpc>
                <a:defRPr/>
              </a:pPr>
              <a:endParaRPr lang="en-US" sz="9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256"/>
            <p:cNvSpPr>
              <a:spLocks noChangeArrowheads="1"/>
            </p:cNvSpPr>
            <p:nvPr/>
          </p:nvSpPr>
          <p:spPr bwMode="auto">
            <a:xfrm>
              <a:off x="4586288" y="2300287"/>
              <a:ext cx="261937" cy="258762"/>
            </a:xfrm>
            <a:custGeom>
              <a:avLst/>
              <a:gdLst>
                <a:gd name="T0" fmla="*/ 618 w 728"/>
                <a:gd name="T1" fmla="*/ 619 h 720"/>
                <a:gd name="T2" fmla="*/ 627 w 728"/>
                <a:gd name="T3" fmla="*/ 469 h 720"/>
                <a:gd name="T4" fmla="*/ 727 w 728"/>
                <a:gd name="T5" fmla="*/ 360 h 720"/>
                <a:gd name="T6" fmla="*/ 627 w 728"/>
                <a:gd name="T7" fmla="*/ 251 h 720"/>
                <a:gd name="T8" fmla="*/ 618 w 728"/>
                <a:gd name="T9" fmla="*/ 101 h 720"/>
                <a:gd name="T10" fmla="*/ 468 w 728"/>
                <a:gd name="T11" fmla="*/ 92 h 720"/>
                <a:gd name="T12" fmla="*/ 359 w 728"/>
                <a:gd name="T13" fmla="*/ 0 h 720"/>
                <a:gd name="T14" fmla="*/ 250 w 728"/>
                <a:gd name="T15" fmla="*/ 92 h 720"/>
                <a:gd name="T16" fmla="*/ 100 w 728"/>
                <a:gd name="T17" fmla="*/ 101 h 720"/>
                <a:gd name="T18" fmla="*/ 92 w 728"/>
                <a:gd name="T19" fmla="*/ 251 h 720"/>
                <a:gd name="T20" fmla="*/ 0 w 728"/>
                <a:gd name="T21" fmla="*/ 360 h 720"/>
                <a:gd name="T22" fmla="*/ 92 w 728"/>
                <a:gd name="T23" fmla="*/ 469 h 720"/>
                <a:gd name="T24" fmla="*/ 100 w 728"/>
                <a:gd name="T25" fmla="*/ 619 h 720"/>
                <a:gd name="T26" fmla="*/ 250 w 728"/>
                <a:gd name="T27" fmla="*/ 628 h 720"/>
                <a:gd name="T28" fmla="*/ 359 w 728"/>
                <a:gd name="T29" fmla="*/ 719 h 720"/>
                <a:gd name="T30" fmla="*/ 468 w 728"/>
                <a:gd name="T31" fmla="*/ 628 h 720"/>
                <a:gd name="T32" fmla="*/ 618 w 728"/>
                <a:gd name="T33" fmla="*/ 619 h 720"/>
                <a:gd name="T34" fmla="*/ 359 w 728"/>
                <a:gd name="T35" fmla="*/ 561 h 720"/>
                <a:gd name="T36" fmla="*/ 159 w 728"/>
                <a:gd name="T37" fmla="*/ 360 h 720"/>
                <a:gd name="T38" fmla="*/ 359 w 728"/>
                <a:gd name="T39" fmla="*/ 159 h 720"/>
                <a:gd name="T40" fmla="*/ 560 w 728"/>
                <a:gd name="T41" fmla="*/ 360 h 720"/>
                <a:gd name="T42" fmla="*/ 359 w 728"/>
                <a:gd name="T43" fmla="*/ 561 h 720"/>
                <a:gd name="T44" fmla="*/ 359 w 728"/>
                <a:gd name="T45" fmla="*/ 561 h 720"/>
                <a:gd name="T46" fmla="*/ 359 w 728"/>
                <a:gd name="T47" fmla="*/ 561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8" h="720">
                  <a:moveTo>
                    <a:pt x="618" y="619"/>
                  </a:moveTo>
                  <a:cubicBezTo>
                    <a:pt x="627" y="469"/>
                    <a:pt x="627" y="469"/>
                    <a:pt x="627" y="469"/>
                  </a:cubicBezTo>
                  <a:cubicBezTo>
                    <a:pt x="727" y="360"/>
                    <a:pt x="727" y="360"/>
                    <a:pt x="727" y="360"/>
                  </a:cubicBezTo>
                  <a:cubicBezTo>
                    <a:pt x="627" y="251"/>
                    <a:pt x="627" y="251"/>
                    <a:pt x="627" y="251"/>
                  </a:cubicBezTo>
                  <a:cubicBezTo>
                    <a:pt x="618" y="101"/>
                    <a:pt x="618" y="101"/>
                    <a:pt x="618" y="101"/>
                  </a:cubicBezTo>
                  <a:cubicBezTo>
                    <a:pt x="468" y="92"/>
                    <a:pt x="468" y="92"/>
                    <a:pt x="468" y="92"/>
                  </a:cubicBezTo>
                  <a:cubicBezTo>
                    <a:pt x="359" y="0"/>
                    <a:pt x="359" y="0"/>
                    <a:pt x="359" y="0"/>
                  </a:cubicBezTo>
                  <a:cubicBezTo>
                    <a:pt x="250" y="92"/>
                    <a:pt x="250" y="92"/>
                    <a:pt x="250" y="92"/>
                  </a:cubicBezTo>
                  <a:cubicBezTo>
                    <a:pt x="100" y="101"/>
                    <a:pt x="100" y="101"/>
                    <a:pt x="100" y="101"/>
                  </a:cubicBezTo>
                  <a:cubicBezTo>
                    <a:pt x="92" y="251"/>
                    <a:pt x="92" y="251"/>
                    <a:pt x="92" y="251"/>
                  </a:cubicBezTo>
                  <a:cubicBezTo>
                    <a:pt x="0" y="360"/>
                    <a:pt x="0" y="360"/>
                    <a:pt x="0" y="360"/>
                  </a:cubicBezTo>
                  <a:cubicBezTo>
                    <a:pt x="92" y="469"/>
                    <a:pt x="92" y="469"/>
                    <a:pt x="92" y="469"/>
                  </a:cubicBezTo>
                  <a:cubicBezTo>
                    <a:pt x="100" y="619"/>
                    <a:pt x="100" y="619"/>
                    <a:pt x="100" y="619"/>
                  </a:cubicBezTo>
                  <a:cubicBezTo>
                    <a:pt x="250" y="628"/>
                    <a:pt x="250" y="628"/>
                    <a:pt x="250" y="628"/>
                  </a:cubicBezTo>
                  <a:cubicBezTo>
                    <a:pt x="359" y="719"/>
                    <a:pt x="359" y="719"/>
                    <a:pt x="359" y="719"/>
                  </a:cubicBezTo>
                  <a:cubicBezTo>
                    <a:pt x="468" y="628"/>
                    <a:pt x="468" y="628"/>
                    <a:pt x="468" y="628"/>
                  </a:cubicBezTo>
                  <a:lnTo>
                    <a:pt x="618" y="619"/>
                  </a:lnTo>
                  <a:close/>
                  <a:moveTo>
                    <a:pt x="359" y="561"/>
                  </a:moveTo>
                  <a:cubicBezTo>
                    <a:pt x="250" y="561"/>
                    <a:pt x="159" y="469"/>
                    <a:pt x="159" y="360"/>
                  </a:cubicBezTo>
                  <a:cubicBezTo>
                    <a:pt x="159" y="243"/>
                    <a:pt x="250" y="159"/>
                    <a:pt x="359" y="159"/>
                  </a:cubicBezTo>
                  <a:cubicBezTo>
                    <a:pt x="468" y="159"/>
                    <a:pt x="560" y="243"/>
                    <a:pt x="560" y="360"/>
                  </a:cubicBezTo>
                  <a:cubicBezTo>
                    <a:pt x="560" y="469"/>
                    <a:pt x="468" y="561"/>
                    <a:pt x="359" y="561"/>
                  </a:cubicBezTo>
                  <a:close/>
                  <a:moveTo>
                    <a:pt x="359" y="561"/>
                  </a:moveTo>
                  <a:lnTo>
                    <a:pt x="359" y="561"/>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just">
                <a:lnSpc>
                  <a:spcPct val="120000"/>
                </a:lnSpc>
                <a:defRPr/>
              </a:pPr>
              <a:endParaRPr lang="en-US" sz="9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257"/>
            <p:cNvSpPr>
              <a:spLocks noChangeArrowheads="1"/>
            </p:cNvSpPr>
            <p:nvPr/>
          </p:nvSpPr>
          <p:spPr bwMode="auto">
            <a:xfrm>
              <a:off x="4691063" y="2387599"/>
              <a:ext cx="36512" cy="80963"/>
            </a:xfrm>
            <a:custGeom>
              <a:avLst/>
              <a:gdLst>
                <a:gd name="T0" fmla="*/ 0 w 102"/>
                <a:gd name="T1" fmla="*/ 33 h 227"/>
                <a:gd name="T2" fmla="*/ 9 w 102"/>
                <a:gd name="T3" fmla="*/ 67 h 227"/>
                <a:gd name="T4" fmla="*/ 50 w 102"/>
                <a:gd name="T5" fmla="*/ 50 h 227"/>
                <a:gd name="T6" fmla="*/ 50 w 102"/>
                <a:gd name="T7" fmla="*/ 226 h 227"/>
                <a:gd name="T8" fmla="*/ 101 w 102"/>
                <a:gd name="T9" fmla="*/ 226 h 227"/>
                <a:gd name="T10" fmla="*/ 101 w 102"/>
                <a:gd name="T11" fmla="*/ 0 h 227"/>
                <a:gd name="T12" fmla="*/ 59 w 102"/>
                <a:gd name="T13" fmla="*/ 0 h 227"/>
                <a:gd name="T14" fmla="*/ 0 w 102"/>
                <a:gd name="T15" fmla="*/ 33 h 227"/>
                <a:gd name="T16" fmla="*/ 0 w 102"/>
                <a:gd name="T17" fmla="*/ 33 h 227"/>
                <a:gd name="T18" fmla="*/ 0 w 102"/>
                <a:gd name="T19" fmla="*/ 3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27">
                  <a:moveTo>
                    <a:pt x="0" y="33"/>
                  </a:moveTo>
                  <a:lnTo>
                    <a:pt x="9" y="67"/>
                  </a:lnTo>
                  <a:lnTo>
                    <a:pt x="50" y="50"/>
                  </a:lnTo>
                  <a:lnTo>
                    <a:pt x="50" y="226"/>
                  </a:lnTo>
                  <a:lnTo>
                    <a:pt x="101" y="226"/>
                  </a:lnTo>
                  <a:lnTo>
                    <a:pt x="101" y="0"/>
                  </a:lnTo>
                  <a:lnTo>
                    <a:pt x="59" y="0"/>
                  </a:lnTo>
                  <a:lnTo>
                    <a:pt x="0" y="33"/>
                  </a:lnTo>
                  <a:close/>
                  <a:moveTo>
                    <a:pt x="0" y="33"/>
                  </a:moveTo>
                  <a:lnTo>
                    <a:pt x="0" y="33"/>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just">
                <a:lnSpc>
                  <a:spcPct val="120000"/>
                </a:lnSpc>
                <a:defRPr/>
              </a:pPr>
              <a:endParaRPr lang="en-US" sz="9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258"/>
            <p:cNvSpPr>
              <a:spLocks noChangeArrowheads="1"/>
            </p:cNvSpPr>
            <p:nvPr/>
          </p:nvSpPr>
          <p:spPr bwMode="auto">
            <a:xfrm>
              <a:off x="4691063" y="2387599"/>
              <a:ext cx="36512" cy="80963"/>
            </a:xfrm>
            <a:custGeom>
              <a:avLst/>
              <a:gdLst>
                <a:gd name="T0" fmla="*/ 0 w 102"/>
                <a:gd name="T1" fmla="*/ 33 h 227"/>
                <a:gd name="T2" fmla="*/ 9 w 102"/>
                <a:gd name="T3" fmla="*/ 67 h 227"/>
                <a:gd name="T4" fmla="*/ 50 w 102"/>
                <a:gd name="T5" fmla="*/ 50 h 227"/>
                <a:gd name="T6" fmla="*/ 50 w 102"/>
                <a:gd name="T7" fmla="*/ 50 h 227"/>
                <a:gd name="T8" fmla="*/ 50 w 102"/>
                <a:gd name="T9" fmla="*/ 226 h 227"/>
                <a:gd name="T10" fmla="*/ 101 w 102"/>
                <a:gd name="T11" fmla="*/ 226 h 227"/>
                <a:gd name="T12" fmla="*/ 101 w 102"/>
                <a:gd name="T13" fmla="*/ 0 h 227"/>
                <a:gd name="T14" fmla="*/ 59 w 102"/>
                <a:gd name="T15" fmla="*/ 0 h 227"/>
                <a:gd name="T16" fmla="*/ 0 w 102"/>
                <a:gd name="T17" fmla="*/ 3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227">
                  <a:moveTo>
                    <a:pt x="0" y="33"/>
                  </a:moveTo>
                  <a:lnTo>
                    <a:pt x="9" y="67"/>
                  </a:lnTo>
                  <a:lnTo>
                    <a:pt x="50" y="50"/>
                  </a:lnTo>
                  <a:lnTo>
                    <a:pt x="50" y="50"/>
                  </a:lnTo>
                  <a:lnTo>
                    <a:pt x="50" y="226"/>
                  </a:lnTo>
                  <a:lnTo>
                    <a:pt x="101" y="226"/>
                  </a:lnTo>
                  <a:lnTo>
                    <a:pt x="101" y="0"/>
                  </a:lnTo>
                  <a:lnTo>
                    <a:pt x="59" y="0"/>
                  </a:lnTo>
                  <a:lnTo>
                    <a:pt x="0" y="33"/>
                  </a:lnTo>
                </a:path>
              </a:pathLst>
            </a:custGeom>
            <a:gr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just">
                <a:lnSpc>
                  <a:spcPct val="120000"/>
                </a:lnSpc>
                <a:defRPr/>
              </a:pPr>
              <a:endParaRPr lang="en-US" sz="9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259"/>
            <p:cNvSpPr>
              <a:spLocks noChangeArrowheads="1"/>
            </p:cNvSpPr>
            <p:nvPr/>
          </p:nvSpPr>
          <p:spPr bwMode="auto">
            <a:xfrm>
              <a:off x="4691063" y="2400299"/>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just">
                <a:lnSpc>
                  <a:spcPct val="120000"/>
                </a:lnSpc>
                <a:defRPr/>
              </a:pPr>
              <a:endParaRPr lang="en-US" sz="9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7" name="Freeform 26"/>
          <p:cNvSpPr>
            <a:spLocks noChangeAspect="1" noChangeArrowheads="1"/>
          </p:cNvSpPr>
          <p:nvPr/>
        </p:nvSpPr>
        <p:spPr bwMode="auto">
          <a:xfrm>
            <a:off x="9746668" y="2233201"/>
            <a:ext cx="703086" cy="841488"/>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bg1"/>
          </a:solidFill>
          <a:ln>
            <a:noFill/>
          </a:ln>
          <a:effectLst/>
        </p:spPr>
        <p:txBody>
          <a:bodyPr wrap="square" anchor="ctr">
            <a:noAutofit/>
          </a:bodyPr>
          <a:lstStyle/>
          <a:p>
            <a:pPr algn="just">
              <a:lnSpc>
                <a:spcPct val="120000"/>
              </a:lnSpc>
              <a:defRPr/>
            </a:pPr>
            <a:endParaRPr lang="en-US" sz="9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Rectangle 27"/>
          <p:cNvSpPr/>
          <p:nvPr/>
        </p:nvSpPr>
        <p:spPr>
          <a:xfrm>
            <a:off x="1677115" y="3634141"/>
            <a:ext cx="2166849" cy="978608"/>
          </a:xfrm>
          <a:prstGeom prst="rect">
            <a:avLst/>
          </a:prstGeom>
        </p:spPr>
        <p:txBody>
          <a:bodyPr wrap="square">
            <a:spAutoFit/>
          </a:bodyPr>
          <a:lstStyle/>
          <a:p>
            <a:pPr algn="just">
              <a:lnSpc>
                <a:spcPct val="120000"/>
              </a:lnSpc>
            </a:pPr>
            <a:r>
              <a:rPr lang="zh-CN" altLang="en-US" sz="80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r>
              <a:rPr lang="zh-CN" alt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a:t>
            </a:r>
            <a:r>
              <a:rPr lang="zh-CN" altLang="en-US" sz="80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此。请替换文字内容</a:t>
            </a:r>
            <a:r>
              <a:rPr lang="zh-CN" alt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，点击添加相关标题文字，修改文字内容，也可以直接复制你的内容到此。，点击添加相关标题文字，修改文字内容，也可以直接复制你的内容到此。</a:t>
            </a:r>
            <a:endParaRPr lang="en-GB" altLang="zh-CN"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TextBox 28"/>
          <p:cNvSpPr txBox="1"/>
          <p:nvPr/>
        </p:nvSpPr>
        <p:spPr>
          <a:xfrm>
            <a:off x="2039916" y="3385360"/>
            <a:ext cx="1441242" cy="350822"/>
          </a:xfrm>
          <a:prstGeom prst="rect">
            <a:avLst/>
          </a:prstGeom>
          <a:noFill/>
        </p:spPr>
        <p:txBody>
          <a:bodyPr wrap="none" rtlCol="0">
            <a:spAutoFit/>
          </a:bodyPr>
          <a:lstStyle/>
          <a:p>
            <a:pPr algn="just">
              <a:lnSpc>
                <a:spcPct val="120000"/>
              </a:lnSpc>
            </a:pPr>
            <a:r>
              <a:rPr lang="zh-CN" altLang="en-US"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GB"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Rectangle 29"/>
          <p:cNvSpPr/>
          <p:nvPr/>
        </p:nvSpPr>
        <p:spPr>
          <a:xfrm>
            <a:off x="9014788" y="3634141"/>
            <a:ext cx="2166849" cy="978608"/>
          </a:xfrm>
          <a:prstGeom prst="rect">
            <a:avLst/>
          </a:prstGeom>
        </p:spPr>
        <p:txBody>
          <a:bodyPr wrap="square">
            <a:spAutoFit/>
          </a:bodyPr>
          <a:lstStyle/>
          <a:p>
            <a:pPr algn="just">
              <a:lnSpc>
                <a:spcPct val="120000"/>
              </a:lnSpc>
            </a:pPr>
            <a:r>
              <a:rPr lang="zh-CN" altLang="en-US" sz="80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r>
              <a:rPr lang="zh-CN" alt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a:t>
            </a:r>
            <a:r>
              <a:rPr lang="zh-CN" altLang="en-US" sz="80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此。请替换文字内容</a:t>
            </a:r>
            <a:r>
              <a:rPr lang="zh-CN" alt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，点击添加相关标题文字，修改文字内容，也可以直接复制你的内容到此。，点击添加相关标题文字，修改文字内容，也可以直接复制你的内容到此。</a:t>
            </a:r>
            <a:endParaRPr lang="en-GB" altLang="zh-CN"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TextBox 30"/>
          <p:cNvSpPr txBox="1"/>
          <p:nvPr/>
        </p:nvSpPr>
        <p:spPr>
          <a:xfrm>
            <a:off x="9377588" y="3385360"/>
            <a:ext cx="1441242" cy="350822"/>
          </a:xfrm>
          <a:prstGeom prst="rect">
            <a:avLst/>
          </a:prstGeom>
          <a:noFill/>
        </p:spPr>
        <p:txBody>
          <a:bodyPr wrap="none" rtlCol="0">
            <a:spAutoFit/>
          </a:bodyPr>
          <a:lstStyle/>
          <a:p>
            <a:pPr algn="just">
              <a:lnSpc>
                <a:spcPct val="120000"/>
              </a:lnSpc>
            </a:pPr>
            <a:r>
              <a:rPr lang="zh-CN" altLang="en-US"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GB"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TextBox 31"/>
          <p:cNvSpPr txBox="1"/>
          <p:nvPr/>
        </p:nvSpPr>
        <p:spPr>
          <a:xfrm>
            <a:off x="5708754" y="3385360"/>
            <a:ext cx="1441242" cy="350822"/>
          </a:xfrm>
          <a:prstGeom prst="rect">
            <a:avLst/>
          </a:prstGeom>
          <a:noFill/>
        </p:spPr>
        <p:txBody>
          <a:bodyPr wrap="none" rtlCol="0">
            <a:spAutoFit/>
          </a:bodyPr>
          <a:lstStyle/>
          <a:p>
            <a:pPr algn="just">
              <a:lnSpc>
                <a:spcPct val="120000"/>
              </a:lnSpc>
            </a:pPr>
            <a:r>
              <a:rPr lang="zh-CN" altLang="en-US"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GB"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Rectangle 32"/>
          <p:cNvSpPr/>
          <p:nvPr/>
        </p:nvSpPr>
        <p:spPr>
          <a:xfrm>
            <a:off x="5345951" y="3634141"/>
            <a:ext cx="2166849" cy="978608"/>
          </a:xfrm>
          <a:prstGeom prst="rect">
            <a:avLst/>
          </a:prstGeom>
        </p:spPr>
        <p:txBody>
          <a:bodyPr wrap="square">
            <a:spAutoFit/>
          </a:bodyPr>
          <a:lstStyle/>
          <a:p>
            <a:pPr algn="just">
              <a:lnSpc>
                <a:spcPct val="120000"/>
              </a:lnSpc>
            </a:pPr>
            <a:r>
              <a:rPr lang="zh-CN" altLang="en-US" sz="80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r>
              <a:rPr lang="zh-CN" alt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a:t>
            </a:r>
            <a:r>
              <a:rPr lang="zh-CN" altLang="en-US" sz="80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此。请替换文字内容</a:t>
            </a:r>
            <a:r>
              <a:rPr lang="zh-CN" alt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，点击添加相关标题文字，修改文字内容，也可以直接复制你的内容到此。，点击添加相关标题文字，修改文字内容，也可以直接复制你的内容到此。</a:t>
            </a:r>
            <a:endParaRPr lang="en-GB" altLang="zh-CN"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Rectangle 33"/>
          <p:cNvSpPr/>
          <p:nvPr/>
        </p:nvSpPr>
        <p:spPr>
          <a:xfrm>
            <a:off x="1470021" y="5648526"/>
            <a:ext cx="9918711" cy="129051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TextBox 36"/>
          <p:cNvSpPr txBox="1"/>
          <p:nvPr/>
        </p:nvSpPr>
        <p:spPr>
          <a:xfrm>
            <a:off x="5708755" y="5834866"/>
            <a:ext cx="1441242" cy="350822"/>
          </a:xfrm>
          <a:prstGeom prst="rect">
            <a:avLst/>
          </a:prstGeom>
          <a:noFill/>
        </p:spPr>
        <p:txBody>
          <a:bodyPr wrap="none" rtlCol="0">
            <a:spAutoFit/>
          </a:bodyPr>
          <a:lstStyle/>
          <a:p>
            <a:pPr algn="just">
              <a:lnSpc>
                <a:spcPct val="120000"/>
              </a:lnSpc>
            </a:pPr>
            <a:r>
              <a:rPr lang="zh-CN" alt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GB"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Rectangle 37"/>
          <p:cNvSpPr/>
          <p:nvPr/>
        </p:nvSpPr>
        <p:spPr>
          <a:xfrm>
            <a:off x="1850132" y="6156252"/>
            <a:ext cx="9158490" cy="535465"/>
          </a:xfrm>
          <a:prstGeom prst="rect">
            <a:avLst/>
          </a:prstGeom>
        </p:spPr>
        <p:txBody>
          <a:bodyPr wrap="square">
            <a:spAutoFit/>
          </a:bodyPr>
          <a:lstStyle/>
          <a:p>
            <a:pPr>
              <a:lnSpc>
                <a:spcPct val="120000"/>
              </a:lnSpc>
            </a:pPr>
            <a:r>
              <a:rPr lang="zh-CN" altLang="en-US"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a:t>
            </a:r>
            <a:r>
              <a:rPr lang="zh-CN" altLang="en-US"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此。请替换文字内容</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此。，点击添加相关标题文字，修改文字内容，也可以直接复制你的内容到此。，点击添加相关标题文字，修改文字内容，也可以直接复制你的内容到</a:t>
            </a:r>
            <a:r>
              <a:rPr lang="zh-CN" altLang="en-US"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此。请替换文字内容</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，点击添加相关标题文字，修改文字内容，也可以直接复制你的内容到此。，点击添加相关标题文字，修改文字内容，也可以直接复制你的内容到此。</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任意多边形 41"/>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1" fmla="*/ 21025 w 3252551"/>
              <a:gd name="connsiteY0-2" fmla="*/ 0 h 6202391"/>
              <a:gd name="connsiteX1-3" fmla="*/ 3252551 w 3252551"/>
              <a:gd name="connsiteY1-4" fmla="*/ 2525334 h 6202391"/>
              <a:gd name="connsiteX2-5" fmla="*/ 3252551 w 3252551"/>
              <a:gd name="connsiteY2-6" fmla="*/ 4667851 h 6202391"/>
              <a:gd name="connsiteX3-7" fmla="*/ 3244497 w 3252551"/>
              <a:gd name="connsiteY3-8" fmla="*/ 4667851 h 6202391"/>
              <a:gd name="connsiteX4-9" fmla="*/ 3240653 w 3252551"/>
              <a:gd name="connsiteY4-10" fmla="*/ 4743969 h 6202391"/>
              <a:gd name="connsiteX5-11" fmla="*/ 1624520 w 3252551"/>
              <a:gd name="connsiteY5-12" fmla="*/ 6202391 h 6202391"/>
              <a:gd name="connsiteX6-13" fmla="*/ 8387 w 3252551"/>
              <a:gd name="connsiteY6-14" fmla="*/ 4743969 h 6202391"/>
              <a:gd name="connsiteX7-15" fmla="*/ 4544 w 3252551"/>
              <a:gd name="connsiteY7-16" fmla="*/ 4667851 h 6202391"/>
              <a:gd name="connsiteX8-17" fmla="*/ 0 w 3252551"/>
              <a:gd name="connsiteY8-18" fmla="*/ 4667851 h 6202391"/>
              <a:gd name="connsiteX9-19" fmla="*/ 0 w 3252551"/>
              <a:gd name="connsiteY9-20" fmla="*/ 4577871 h 6202391"/>
              <a:gd name="connsiteX10" fmla="*/ 21025 w 3252551"/>
              <a:gd name="connsiteY10" fmla="*/ 0 h 6202391"/>
              <a:gd name="connsiteX0-21" fmla="*/ 0 w 3252551"/>
              <a:gd name="connsiteY0-22" fmla="*/ 0 h 6202391"/>
              <a:gd name="connsiteX1-23" fmla="*/ 3252551 w 3252551"/>
              <a:gd name="connsiteY1-24" fmla="*/ 2525334 h 6202391"/>
              <a:gd name="connsiteX2-25" fmla="*/ 3252551 w 3252551"/>
              <a:gd name="connsiteY2-26" fmla="*/ 4667851 h 6202391"/>
              <a:gd name="connsiteX3-27" fmla="*/ 3244497 w 3252551"/>
              <a:gd name="connsiteY3-28" fmla="*/ 4667851 h 6202391"/>
              <a:gd name="connsiteX4-29" fmla="*/ 3240653 w 3252551"/>
              <a:gd name="connsiteY4-30" fmla="*/ 4743969 h 6202391"/>
              <a:gd name="connsiteX5-31" fmla="*/ 1624520 w 3252551"/>
              <a:gd name="connsiteY5-32" fmla="*/ 6202391 h 6202391"/>
              <a:gd name="connsiteX6-33" fmla="*/ 8387 w 3252551"/>
              <a:gd name="connsiteY6-34" fmla="*/ 4743969 h 6202391"/>
              <a:gd name="connsiteX7-35" fmla="*/ 4544 w 3252551"/>
              <a:gd name="connsiteY7-36" fmla="*/ 4667851 h 6202391"/>
              <a:gd name="connsiteX8-37" fmla="*/ 0 w 3252551"/>
              <a:gd name="connsiteY8-38" fmla="*/ 4667851 h 6202391"/>
              <a:gd name="connsiteX9-39" fmla="*/ 0 w 3252551"/>
              <a:gd name="connsiteY9-40" fmla="*/ 4577871 h 6202391"/>
              <a:gd name="connsiteX10-41" fmla="*/ 0 w 3252551"/>
              <a:gd name="connsiteY10-42" fmla="*/ 0 h 6202391"/>
              <a:gd name="connsiteX0-43" fmla="*/ 0 w 3252551"/>
              <a:gd name="connsiteY0-44" fmla="*/ 0 h 6202391"/>
              <a:gd name="connsiteX1-45" fmla="*/ 3231524 w 3252551"/>
              <a:gd name="connsiteY1-46" fmla="*/ 22548 h 6202391"/>
              <a:gd name="connsiteX2-47" fmla="*/ 3252551 w 3252551"/>
              <a:gd name="connsiteY2-48" fmla="*/ 4667851 h 6202391"/>
              <a:gd name="connsiteX3-49" fmla="*/ 3244497 w 3252551"/>
              <a:gd name="connsiteY3-50" fmla="*/ 4667851 h 6202391"/>
              <a:gd name="connsiteX4-51" fmla="*/ 3240653 w 3252551"/>
              <a:gd name="connsiteY4-52" fmla="*/ 4743969 h 6202391"/>
              <a:gd name="connsiteX5-53" fmla="*/ 1624520 w 3252551"/>
              <a:gd name="connsiteY5-54" fmla="*/ 6202391 h 6202391"/>
              <a:gd name="connsiteX6-55" fmla="*/ 8387 w 3252551"/>
              <a:gd name="connsiteY6-56" fmla="*/ 4743969 h 6202391"/>
              <a:gd name="connsiteX7-57" fmla="*/ 4544 w 3252551"/>
              <a:gd name="connsiteY7-58" fmla="*/ 4667851 h 6202391"/>
              <a:gd name="connsiteX8-59" fmla="*/ 0 w 3252551"/>
              <a:gd name="connsiteY8-60" fmla="*/ 4667851 h 6202391"/>
              <a:gd name="connsiteX9-61" fmla="*/ 0 w 3252551"/>
              <a:gd name="connsiteY9-62" fmla="*/ 4577871 h 6202391"/>
              <a:gd name="connsiteX10-63" fmla="*/ 0 w 3252551"/>
              <a:gd name="connsiteY10-64" fmla="*/ 0 h 6202391"/>
              <a:gd name="connsiteX0-65" fmla="*/ 0 w 3252551"/>
              <a:gd name="connsiteY0-66" fmla="*/ 15040398 h 21242789"/>
              <a:gd name="connsiteX1-67" fmla="*/ 3231518 w 3252551"/>
              <a:gd name="connsiteY1-68" fmla="*/ 3 h 21242789"/>
              <a:gd name="connsiteX2-69" fmla="*/ 3252551 w 3252551"/>
              <a:gd name="connsiteY2-70" fmla="*/ 19708249 h 21242789"/>
              <a:gd name="connsiteX3-71" fmla="*/ 3244497 w 3252551"/>
              <a:gd name="connsiteY3-72" fmla="*/ 19708249 h 21242789"/>
              <a:gd name="connsiteX4-73" fmla="*/ 3240653 w 3252551"/>
              <a:gd name="connsiteY4-74" fmla="*/ 19784367 h 21242789"/>
              <a:gd name="connsiteX5-75" fmla="*/ 1624520 w 3252551"/>
              <a:gd name="connsiteY5-76" fmla="*/ 21242789 h 21242789"/>
              <a:gd name="connsiteX6-77" fmla="*/ 8387 w 3252551"/>
              <a:gd name="connsiteY6-78" fmla="*/ 19784367 h 21242789"/>
              <a:gd name="connsiteX7-79" fmla="*/ 4544 w 3252551"/>
              <a:gd name="connsiteY7-80" fmla="*/ 19708249 h 21242789"/>
              <a:gd name="connsiteX8-81" fmla="*/ 0 w 3252551"/>
              <a:gd name="connsiteY8-82" fmla="*/ 19708249 h 21242789"/>
              <a:gd name="connsiteX9-83" fmla="*/ 0 w 3252551"/>
              <a:gd name="connsiteY9-84" fmla="*/ 19618269 h 21242789"/>
              <a:gd name="connsiteX10-85" fmla="*/ 0 w 3252551"/>
              <a:gd name="connsiteY10-86" fmla="*/ 15040398 h 21242789"/>
              <a:gd name="connsiteX0-87" fmla="*/ 0 w 3252551"/>
              <a:gd name="connsiteY0-88" fmla="*/ 0 h 21265340"/>
              <a:gd name="connsiteX1-89" fmla="*/ 3231518 w 3252551"/>
              <a:gd name="connsiteY1-90" fmla="*/ 22554 h 21265340"/>
              <a:gd name="connsiteX2-91" fmla="*/ 3252551 w 3252551"/>
              <a:gd name="connsiteY2-92" fmla="*/ 19730800 h 21265340"/>
              <a:gd name="connsiteX3-93" fmla="*/ 3244497 w 3252551"/>
              <a:gd name="connsiteY3-94" fmla="*/ 19730800 h 21265340"/>
              <a:gd name="connsiteX4-95" fmla="*/ 3240653 w 3252551"/>
              <a:gd name="connsiteY4-96" fmla="*/ 19806918 h 21265340"/>
              <a:gd name="connsiteX5-97" fmla="*/ 1624520 w 3252551"/>
              <a:gd name="connsiteY5-98" fmla="*/ 21265340 h 21265340"/>
              <a:gd name="connsiteX6-99" fmla="*/ 8387 w 3252551"/>
              <a:gd name="connsiteY6-100" fmla="*/ 19806918 h 21265340"/>
              <a:gd name="connsiteX7-101" fmla="*/ 4544 w 3252551"/>
              <a:gd name="connsiteY7-102" fmla="*/ 19730800 h 21265340"/>
              <a:gd name="connsiteX8-103" fmla="*/ 0 w 3252551"/>
              <a:gd name="connsiteY8-104" fmla="*/ 19730800 h 21265340"/>
              <a:gd name="connsiteX9-105" fmla="*/ 0 w 3252551"/>
              <a:gd name="connsiteY9-106" fmla="*/ 19640820 h 21265340"/>
              <a:gd name="connsiteX10-107" fmla="*/ 0 w 3252551"/>
              <a:gd name="connsiteY10-108" fmla="*/ 0 h 212653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41" y="connsiteY10-42"/>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3" name="矩形 42"/>
          <p:cNvSpPr/>
          <p:nvPr/>
        </p:nvSpPr>
        <p:spPr bwMode="auto">
          <a:xfrm>
            <a:off x="189992" y="129272"/>
            <a:ext cx="143256" cy="479932"/>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44" name="文本框 28"/>
          <p:cNvSpPr>
            <a:spLocks noChangeArrowheads="1"/>
          </p:cNvSpPr>
          <p:nvPr/>
        </p:nvSpPr>
        <p:spPr bwMode="auto">
          <a:xfrm>
            <a:off x="497968" y="165848"/>
            <a:ext cx="2847975" cy="40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zh-CN" alt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请替换</a:t>
            </a:r>
            <a:r>
              <a:rPr lang="zh-CN" altLang="en-US" sz="2000" dirty="0">
                <a:solidFill>
                  <a:srgbClr val="006AB6"/>
                </a:solidFill>
                <a:latin typeface="Arial" panose="020B0604020202020204" pitchFamily="34" charset="0"/>
                <a:ea typeface="微软雅黑" panose="020B0503020204020204" pitchFamily="34" charset="-122"/>
                <a:sym typeface="Arial" panose="020B0604020202020204" pitchFamily="34" charset="0"/>
              </a:rPr>
              <a:t>文字内容</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childTnLst>
                          </p:cTn>
                        </p:par>
                        <p:par>
                          <p:cTn id="32" fill="hold">
                            <p:stCondLst>
                              <p:cond delay="3000"/>
                            </p:stCondLst>
                            <p:childTnLst>
                              <p:par>
                                <p:cTn id="33" presetID="53" presetClass="entr" presetSubtype="16"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p:cTn id="35" dur="500" fill="hold"/>
                                        <p:tgtEl>
                                          <p:spTgt spid="27"/>
                                        </p:tgtEl>
                                        <p:attrNameLst>
                                          <p:attrName>ppt_w</p:attrName>
                                        </p:attrNameLst>
                                      </p:cBhvr>
                                      <p:tavLst>
                                        <p:tav tm="0">
                                          <p:val>
                                            <p:fltVal val="0"/>
                                          </p:val>
                                        </p:tav>
                                        <p:tav tm="100000">
                                          <p:val>
                                            <p:strVal val="#ppt_w"/>
                                          </p:val>
                                        </p:tav>
                                      </p:tavLst>
                                    </p:anim>
                                    <p:anim calcmode="lin" valueType="num">
                                      <p:cBhvr>
                                        <p:cTn id="36" dur="500" fill="hold"/>
                                        <p:tgtEl>
                                          <p:spTgt spid="27"/>
                                        </p:tgtEl>
                                        <p:attrNameLst>
                                          <p:attrName>ppt_h</p:attrName>
                                        </p:attrNameLst>
                                      </p:cBhvr>
                                      <p:tavLst>
                                        <p:tav tm="0">
                                          <p:val>
                                            <p:fltVal val="0"/>
                                          </p:val>
                                        </p:tav>
                                        <p:tav tm="100000">
                                          <p:val>
                                            <p:strVal val="#ppt_h"/>
                                          </p:val>
                                        </p:tav>
                                      </p:tavLst>
                                    </p:anim>
                                    <p:animEffect transition="in" filter="fade">
                                      <p:cBhvr>
                                        <p:cTn id="37" dur="500"/>
                                        <p:tgtEl>
                                          <p:spTgt spid="27"/>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childTnLst>
                          </p:cTn>
                        </p:par>
                        <p:par>
                          <p:cTn id="46" fill="hold">
                            <p:stCondLst>
                              <p:cond delay="4500"/>
                            </p:stCondLst>
                            <p:childTnLst>
                              <p:par>
                                <p:cTn id="47" presetID="16" presetClass="entr" presetSubtype="21" fill="hold" grpId="0" nodeType="after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barn(inVertical)">
                                      <p:cBhvr>
                                        <p:cTn id="49" dur="500"/>
                                        <p:tgtEl>
                                          <p:spTgt spid="37"/>
                                        </p:tgtEl>
                                      </p:cBhvr>
                                    </p:animEffect>
                                  </p:childTnLst>
                                </p:cTn>
                              </p:par>
                            </p:childTnLst>
                          </p:cTn>
                        </p:par>
                        <p:par>
                          <p:cTn id="50" fill="hold">
                            <p:stCondLst>
                              <p:cond delay="5000"/>
                            </p:stCondLst>
                            <p:childTnLst>
                              <p:par>
                                <p:cTn id="51" presetID="16" presetClass="entr" presetSubtype="21" fill="hold" grpId="0" nodeType="after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barn(inVertical)">
                                      <p:cBhvr>
                                        <p:cTn id="5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7" grpId="0" animBg="1"/>
      <p:bldP spid="28" grpId="0"/>
      <p:bldP spid="29" grpId="0"/>
      <p:bldP spid="30" grpId="0"/>
      <p:bldP spid="31" grpId="0"/>
      <p:bldP spid="32" grpId="0"/>
      <p:bldP spid="33" grpId="0"/>
      <p:bldP spid="37" grpId="0"/>
      <p:bldP spid="3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5119" y="1096045"/>
            <a:ext cx="8280920" cy="5544468"/>
          </a:xfrm>
          <a:prstGeom prst="rect">
            <a:avLst/>
          </a:prstGeom>
          <a:blipFill dpi="0" rotWithShape="1">
            <a:blip r:embed="rId1"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3"/>
          <p:cNvSpPr>
            <a:spLocks noChangeArrowheads="1"/>
          </p:cNvSpPr>
          <p:nvPr/>
        </p:nvSpPr>
        <p:spPr bwMode="auto">
          <a:xfrm>
            <a:off x="493625" y="4050299"/>
            <a:ext cx="4191592" cy="1898571"/>
          </a:xfrm>
          <a:prstGeom prst="rect">
            <a:avLst/>
          </a:prstGeom>
          <a:solidFill>
            <a:schemeClr val="accent1">
              <a:alpha val="76862"/>
            </a:schemeClr>
          </a:solidFill>
          <a:ln>
            <a:noFill/>
          </a:ln>
        </p:spPr>
        <p:txBody>
          <a:bodyPr lIns="189833" tIns="113900" rIns="189833" bIns="113900"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just">
              <a:lnSpc>
                <a:spcPct val="150000"/>
              </a:lnSpc>
              <a:spcBef>
                <a:spcPts val="0"/>
              </a:spcBef>
              <a:spcAft>
                <a:spcPts val="0"/>
              </a:spcAft>
              <a:buNone/>
            </a:pPr>
            <a:r>
              <a:rPr lang="zh-CN" altLang="en-US" sz="800" dirty="0">
                <a:solidFill>
                  <a:schemeClr val="bg1"/>
                </a:solidFill>
                <a:latin typeface="Arial" panose="020B0604020202020204" pitchFamily="34" charset="0"/>
                <a:cs typeface="Arial" panose="020B0604020202020204" pitchFamily="34" charset="0"/>
                <a:sym typeface="Arial" panose="020B0604020202020204" pitchFamily="34" charset="0"/>
              </a:rPr>
              <a:t>请替换文字内容，点击添加相关标题文字，修改文字内容，也可以直接复制你的内容到此。请替换文字内容，点击添加相关标题文字，修改文字内容，也可以直接复制你的内容到此。请替换文字内容，点击添加相关标题文字，修改文字内容，也可以直接复制你的内容到此。请替换文字内容，点击添加相关标题文字，修改文字内容，也可以直接复制你的内容到此</a:t>
            </a:r>
            <a:r>
              <a:rPr lang="zh-CN" altLang="en-US" sz="800" dirty="0" smtClean="0">
                <a:solidFill>
                  <a:schemeClr val="bg1"/>
                </a:solidFill>
                <a:latin typeface="Arial" panose="020B0604020202020204" pitchFamily="34" charset="0"/>
                <a:cs typeface="Arial" panose="020B0604020202020204" pitchFamily="34" charset="0"/>
                <a:sym typeface="Arial" panose="020B0604020202020204" pitchFamily="34" charset="0"/>
              </a:rPr>
              <a:t>。</a:t>
            </a:r>
            <a:endParaRPr lang="en-US" altLang="zh-CN" sz="800" b="1"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6" name="Content Placeholder 2"/>
          <p:cNvSpPr txBox="1"/>
          <p:nvPr/>
        </p:nvSpPr>
        <p:spPr>
          <a:xfrm>
            <a:off x="596064" y="1312069"/>
            <a:ext cx="1858220" cy="35774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a:t>
            </a:r>
            <a:endParaRPr lang="en-US" sz="14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8" name="Content Placeholder 2"/>
          <p:cNvSpPr txBox="1"/>
          <p:nvPr/>
        </p:nvSpPr>
        <p:spPr>
          <a:xfrm>
            <a:off x="596064" y="1701613"/>
            <a:ext cx="3097008" cy="1482663"/>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请替换文字内容，点击添加相关标题文字，修改文字内容，也可以直接复制你的内容到此。请替换文字内容，点击添加相关标题文字，修改文字内容，也可以直接复制你的内容到此</a:t>
            </a:r>
            <a:r>
              <a:rPr lang="zh-CN" altLang="en-US" sz="800"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r>
              <a:rPr lang="zh-CN" altLang="en-US" sz="8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请替换文字内容，点击添加相关标题文字，修改文字内容，也可以直接复制你的内容到此。请替换文字内容，点击添加相关标题文字，修改文字内容，也可以直接复制你的内容到此。</a:t>
            </a:r>
            <a:endParaRPr lang="en-US" altLang="zh-CN" sz="8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lnSpc>
                <a:spcPct val="150000"/>
              </a:lnSpc>
              <a:spcBef>
                <a:spcPts val="0"/>
              </a:spcBef>
              <a:spcAft>
                <a:spcPts val="0"/>
              </a:spcAft>
            </a:pPr>
            <a:endParaRPr lang="en-US" altLang="zh-CN" sz="8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4" name="任意多边形 13"/>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1" fmla="*/ 21025 w 3252551"/>
              <a:gd name="connsiteY0-2" fmla="*/ 0 h 6202391"/>
              <a:gd name="connsiteX1-3" fmla="*/ 3252551 w 3252551"/>
              <a:gd name="connsiteY1-4" fmla="*/ 2525334 h 6202391"/>
              <a:gd name="connsiteX2-5" fmla="*/ 3252551 w 3252551"/>
              <a:gd name="connsiteY2-6" fmla="*/ 4667851 h 6202391"/>
              <a:gd name="connsiteX3-7" fmla="*/ 3244497 w 3252551"/>
              <a:gd name="connsiteY3-8" fmla="*/ 4667851 h 6202391"/>
              <a:gd name="connsiteX4-9" fmla="*/ 3240653 w 3252551"/>
              <a:gd name="connsiteY4-10" fmla="*/ 4743969 h 6202391"/>
              <a:gd name="connsiteX5-11" fmla="*/ 1624520 w 3252551"/>
              <a:gd name="connsiteY5-12" fmla="*/ 6202391 h 6202391"/>
              <a:gd name="connsiteX6-13" fmla="*/ 8387 w 3252551"/>
              <a:gd name="connsiteY6-14" fmla="*/ 4743969 h 6202391"/>
              <a:gd name="connsiteX7-15" fmla="*/ 4544 w 3252551"/>
              <a:gd name="connsiteY7-16" fmla="*/ 4667851 h 6202391"/>
              <a:gd name="connsiteX8-17" fmla="*/ 0 w 3252551"/>
              <a:gd name="connsiteY8-18" fmla="*/ 4667851 h 6202391"/>
              <a:gd name="connsiteX9-19" fmla="*/ 0 w 3252551"/>
              <a:gd name="connsiteY9-20" fmla="*/ 4577871 h 6202391"/>
              <a:gd name="connsiteX10" fmla="*/ 21025 w 3252551"/>
              <a:gd name="connsiteY10" fmla="*/ 0 h 6202391"/>
              <a:gd name="connsiteX0-21" fmla="*/ 0 w 3252551"/>
              <a:gd name="connsiteY0-22" fmla="*/ 0 h 6202391"/>
              <a:gd name="connsiteX1-23" fmla="*/ 3252551 w 3252551"/>
              <a:gd name="connsiteY1-24" fmla="*/ 2525334 h 6202391"/>
              <a:gd name="connsiteX2-25" fmla="*/ 3252551 w 3252551"/>
              <a:gd name="connsiteY2-26" fmla="*/ 4667851 h 6202391"/>
              <a:gd name="connsiteX3-27" fmla="*/ 3244497 w 3252551"/>
              <a:gd name="connsiteY3-28" fmla="*/ 4667851 h 6202391"/>
              <a:gd name="connsiteX4-29" fmla="*/ 3240653 w 3252551"/>
              <a:gd name="connsiteY4-30" fmla="*/ 4743969 h 6202391"/>
              <a:gd name="connsiteX5-31" fmla="*/ 1624520 w 3252551"/>
              <a:gd name="connsiteY5-32" fmla="*/ 6202391 h 6202391"/>
              <a:gd name="connsiteX6-33" fmla="*/ 8387 w 3252551"/>
              <a:gd name="connsiteY6-34" fmla="*/ 4743969 h 6202391"/>
              <a:gd name="connsiteX7-35" fmla="*/ 4544 w 3252551"/>
              <a:gd name="connsiteY7-36" fmla="*/ 4667851 h 6202391"/>
              <a:gd name="connsiteX8-37" fmla="*/ 0 w 3252551"/>
              <a:gd name="connsiteY8-38" fmla="*/ 4667851 h 6202391"/>
              <a:gd name="connsiteX9-39" fmla="*/ 0 w 3252551"/>
              <a:gd name="connsiteY9-40" fmla="*/ 4577871 h 6202391"/>
              <a:gd name="connsiteX10-41" fmla="*/ 0 w 3252551"/>
              <a:gd name="connsiteY10-42" fmla="*/ 0 h 6202391"/>
              <a:gd name="connsiteX0-43" fmla="*/ 0 w 3252551"/>
              <a:gd name="connsiteY0-44" fmla="*/ 0 h 6202391"/>
              <a:gd name="connsiteX1-45" fmla="*/ 3231524 w 3252551"/>
              <a:gd name="connsiteY1-46" fmla="*/ 22548 h 6202391"/>
              <a:gd name="connsiteX2-47" fmla="*/ 3252551 w 3252551"/>
              <a:gd name="connsiteY2-48" fmla="*/ 4667851 h 6202391"/>
              <a:gd name="connsiteX3-49" fmla="*/ 3244497 w 3252551"/>
              <a:gd name="connsiteY3-50" fmla="*/ 4667851 h 6202391"/>
              <a:gd name="connsiteX4-51" fmla="*/ 3240653 w 3252551"/>
              <a:gd name="connsiteY4-52" fmla="*/ 4743969 h 6202391"/>
              <a:gd name="connsiteX5-53" fmla="*/ 1624520 w 3252551"/>
              <a:gd name="connsiteY5-54" fmla="*/ 6202391 h 6202391"/>
              <a:gd name="connsiteX6-55" fmla="*/ 8387 w 3252551"/>
              <a:gd name="connsiteY6-56" fmla="*/ 4743969 h 6202391"/>
              <a:gd name="connsiteX7-57" fmla="*/ 4544 w 3252551"/>
              <a:gd name="connsiteY7-58" fmla="*/ 4667851 h 6202391"/>
              <a:gd name="connsiteX8-59" fmla="*/ 0 w 3252551"/>
              <a:gd name="connsiteY8-60" fmla="*/ 4667851 h 6202391"/>
              <a:gd name="connsiteX9-61" fmla="*/ 0 w 3252551"/>
              <a:gd name="connsiteY9-62" fmla="*/ 4577871 h 6202391"/>
              <a:gd name="connsiteX10-63" fmla="*/ 0 w 3252551"/>
              <a:gd name="connsiteY10-64" fmla="*/ 0 h 6202391"/>
              <a:gd name="connsiteX0-65" fmla="*/ 0 w 3252551"/>
              <a:gd name="connsiteY0-66" fmla="*/ 15040398 h 21242789"/>
              <a:gd name="connsiteX1-67" fmla="*/ 3231518 w 3252551"/>
              <a:gd name="connsiteY1-68" fmla="*/ 3 h 21242789"/>
              <a:gd name="connsiteX2-69" fmla="*/ 3252551 w 3252551"/>
              <a:gd name="connsiteY2-70" fmla="*/ 19708249 h 21242789"/>
              <a:gd name="connsiteX3-71" fmla="*/ 3244497 w 3252551"/>
              <a:gd name="connsiteY3-72" fmla="*/ 19708249 h 21242789"/>
              <a:gd name="connsiteX4-73" fmla="*/ 3240653 w 3252551"/>
              <a:gd name="connsiteY4-74" fmla="*/ 19784367 h 21242789"/>
              <a:gd name="connsiteX5-75" fmla="*/ 1624520 w 3252551"/>
              <a:gd name="connsiteY5-76" fmla="*/ 21242789 h 21242789"/>
              <a:gd name="connsiteX6-77" fmla="*/ 8387 w 3252551"/>
              <a:gd name="connsiteY6-78" fmla="*/ 19784367 h 21242789"/>
              <a:gd name="connsiteX7-79" fmla="*/ 4544 w 3252551"/>
              <a:gd name="connsiteY7-80" fmla="*/ 19708249 h 21242789"/>
              <a:gd name="connsiteX8-81" fmla="*/ 0 w 3252551"/>
              <a:gd name="connsiteY8-82" fmla="*/ 19708249 h 21242789"/>
              <a:gd name="connsiteX9-83" fmla="*/ 0 w 3252551"/>
              <a:gd name="connsiteY9-84" fmla="*/ 19618269 h 21242789"/>
              <a:gd name="connsiteX10-85" fmla="*/ 0 w 3252551"/>
              <a:gd name="connsiteY10-86" fmla="*/ 15040398 h 21242789"/>
              <a:gd name="connsiteX0-87" fmla="*/ 0 w 3252551"/>
              <a:gd name="connsiteY0-88" fmla="*/ 0 h 21265340"/>
              <a:gd name="connsiteX1-89" fmla="*/ 3231518 w 3252551"/>
              <a:gd name="connsiteY1-90" fmla="*/ 22554 h 21265340"/>
              <a:gd name="connsiteX2-91" fmla="*/ 3252551 w 3252551"/>
              <a:gd name="connsiteY2-92" fmla="*/ 19730800 h 21265340"/>
              <a:gd name="connsiteX3-93" fmla="*/ 3244497 w 3252551"/>
              <a:gd name="connsiteY3-94" fmla="*/ 19730800 h 21265340"/>
              <a:gd name="connsiteX4-95" fmla="*/ 3240653 w 3252551"/>
              <a:gd name="connsiteY4-96" fmla="*/ 19806918 h 21265340"/>
              <a:gd name="connsiteX5-97" fmla="*/ 1624520 w 3252551"/>
              <a:gd name="connsiteY5-98" fmla="*/ 21265340 h 21265340"/>
              <a:gd name="connsiteX6-99" fmla="*/ 8387 w 3252551"/>
              <a:gd name="connsiteY6-100" fmla="*/ 19806918 h 21265340"/>
              <a:gd name="connsiteX7-101" fmla="*/ 4544 w 3252551"/>
              <a:gd name="connsiteY7-102" fmla="*/ 19730800 h 21265340"/>
              <a:gd name="connsiteX8-103" fmla="*/ 0 w 3252551"/>
              <a:gd name="connsiteY8-104" fmla="*/ 19730800 h 21265340"/>
              <a:gd name="connsiteX9-105" fmla="*/ 0 w 3252551"/>
              <a:gd name="connsiteY9-106" fmla="*/ 19640820 h 21265340"/>
              <a:gd name="connsiteX10-107" fmla="*/ 0 w 3252551"/>
              <a:gd name="connsiteY10-108" fmla="*/ 0 h 212653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41" y="connsiteY10-42"/>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矩形 14"/>
          <p:cNvSpPr/>
          <p:nvPr/>
        </p:nvSpPr>
        <p:spPr bwMode="auto">
          <a:xfrm>
            <a:off x="189992" y="129272"/>
            <a:ext cx="143256" cy="479932"/>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6" name="文本框 28"/>
          <p:cNvSpPr>
            <a:spLocks noChangeArrowheads="1"/>
          </p:cNvSpPr>
          <p:nvPr/>
        </p:nvSpPr>
        <p:spPr bwMode="auto">
          <a:xfrm>
            <a:off x="497968" y="165848"/>
            <a:ext cx="2847975" cy="40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zh-CN" alt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请替换</a:t>
            </a:r>
            <a:r>
              <a:rPr lang="zh-CN" altLang="en-US" sz="2000" dirty="0">
                <a:solidFill>
                  <a:srgbClr val="006AB6"/>
                </a:solidFill>
                <a:latin typeface="Arial" panose="020B0604020202020204" pitchFamily="34" charset="0"/>
                <a:ea typeface="微软雅黑" panose="020B0503020204020204" pitchFamily="34" charset="-122"/>
                <a:sym typeface="Arial" panose="020B0604020202020204" pitchFamily="34" charset="0"/>
              </a:rPr>
              <a:t>文字内容</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750"/>
                                        <p:tgtEl>
                                          <p:spTgt spid="6"/>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750"/>
                                        <p:tgtEl>
                                          <p:spTgt spid="8"/>
                                        </p:tgtEl>
                                      </p:cBhvr>
                                    </p:animEffect>
                                  </p:childTnLst>
                                </p:cTn>
                              </p:par>
                            </p:childTnLst>
                          </p:cTn>
                        </p:par>
                        <p:par>
                          <p:cTn id="16" fill="hold">
                            <p:stCondLst>
                              <p:cond delay="2500"/>
                            </p:stCondLst>
                            <p:childTnLst>
                              <p:par>
                                <p:cTn id="17" presetID="6" presetClass="entr" presetSubtype="1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ircle(in)">
                                      <p:cBhvr>
                                        <p:cTn id="19"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6"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4732" y="2113988"/>
            <a:ext cx="3535962" cy="3000210"/>
          </a:xfrm>
          <a:prstGeom prst="rect">
            <a:avLst/>
          </a:prstGeom>
          <a:blipFill dpi="0" rotWithShape="1">
            <a:blip r:embed="rId1"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661394" y="2113988"/>
            <a:ext cx="3535962" cy="3000210"/>
          </a:xfrm>
          <a:prstGeom prst="rect">
            <a:avLst/>
          </a:prstGeom>
          <a:blipFill dpi="0" rotWithShape="1">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8438057" y="2113988"/>
            <a:ext cx="3535962" cy="3000210"/>
          </a:xfrm>
          <a:prstGeom prst="rect">
            <a:avLst/>
          </a:prstGeom>
          <a:blipFill dpi="0" rotWithShape="1">
            <a:blip r:embed="rId3"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15"/>
          <p:cNvSpPr txBox="1"/>
          <p:nvPr/>
        </p:nvSpPr>
        <p:spPr>
          <a:xfrm>
            <a:off x="1460823" y="5821702"/>
            <a:ext cx="2709932" cy="838853"/>
          </a:xfrm>
          <a:prstGeom prst="rect">
            <a:avLst/>
          </a:prstGeom>
          <a:noFill/>
        </p:spPr>
        <p:txBody>
          <a:bodyPr wrap="square" lIns="99220" tIns="49610" rIns="99220" bIns="49610" rtlCol="0">
            <a:spAutoFit/>
          </a:bodyPr>
          <a:lstStyle/>
          <a:p>
            <a:pPr>
              <a:lnSpc>
                <a:spcPct val="150000"/>
              </a:lnSpc>
            </a:pPr>
            <a:r>
              <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请替换文字内容，点击添加相关标题文字，修改文字内容，也可以直接复制你的内容到此。请替换文字内容，点击添加相关标题文字，修改文字内容，也可以直接复制你的内容到此。</a:t>
            </a: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extBox 16"/>
          <p:cNvSpPr txBox="1"/>
          <p:nvPr/>
        </p:nvSpPr>
        <p:spPr>
          <a:xfrm>
            <a:off x="1460823" y="5500971"/>
            <a:ext cx="1816205" cy="315633"/>
          </a:xfrm>
          <a:prstGeom prst="rect">
            <a:avLst/>
          </a:prstGeom>
          <a:noFill/>
        </p:spPr>
        <p:txBody>
          <a:bodyPr wrap="none" lIns="99220" tIns="49610" rIns="99220" bIns="49610" rtlCol="0">
            <a:spAutoFit/>
          </a:bodyPr>
          <a:lstStyle/>
          <a:p>
            <a:r>
              <a:rPr lang="zh-CN" altLang="en-US" sz="14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点击请替换文字内容</a:t>
            </a:r>
            <a:endPar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TextBox 15"/>
          <p:cNvSpPr txBox="1"/>
          <p:nvPr/>
        </p:nvSpPr>
        <p:spPr>
          <a:xfrm>
            <a:off x="5223198" y="5821702"/>
            <a:ext cx="2709932" cy="838853"/>
          </a:xfrm>
          <a:prstGeom prst="rect">
            <a:avLst/>
          </a:prstGeom>
          <a:noFill/>
        </p:spPr>
        <p:txBody>
          <a:bodyPr wrap="square" lIns="99220" tIns="49610" rIns="99220" bIns="49610" rtlCol="0">
            <a:spAutoFit/>
          </a:bodyPr>
          <a:lstStyle/>
          <a:p>
            <a:pPr>
              <a:lnSpc>
                <a:spcPct val="150000"/>
              </a:lnSpc>
            </a:pPr>
            <a:r>
              <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请替换文字内容，点击添加相关标题文字，修改文字内容，也可以直接复制你的内容到此。请替换文字内容，点击添加相关标题文字，修改文字内容，也可以直接复制你的内容到此。</a:t>
            </a: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Box 16"/>
          <p:cNvSpPr txBox="1"/>
          <p:nvPr/>
        </p:nvSpPr>
        <p:spPr>
          <a:xfrm>
            <a:off x="5223198" y="5500971"/>
            <a:ext cx="1816205" cy="315633"/>
          </a:xfrm>
          <a:prstGeom prst="rect">
            <a:avLst/>
          </a:prstGeom>
          <a:noFill/>
        </p:spPr>
        <p:txBody>
          <a:bodyPr wrap="none" lIns="99220" tIns="49610" rIns="99220" bIns="49610" rtlCol="0">
            <a:spAutoFit/>
          </a:bodyPr>
          <a:lstStyle/>
          <a:p>
            <a:r>
              <a:rPr lang="zh-CN" altLang="en-US" sz="14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点击请替换文字内容</a:t>
            </a:r>
            <a:endPar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TextBox 15"/>
          <p:cNvSpPr txBox="1"/>
          <p:nvPr/>
        </p:nvSpPr>
        <p:spPr>
          <a:xfrm>
            <a:off x="9071298" y="5821702"/>
            <a:ext cx="2709932" cy="838853"/>
          </a:xfrm>
          <a:prstGeom prst="rect">
            <a:avLst/>
          </a:prstGeom>
          <a:noFill/>
        </p:spPr>
        <p:txBody>
          <a:bodyPr wrap="square" lIns="99220" tIns="49610" rIns="99220" bIns="49610" rtlCol="0">
            <a:spAutoFit/>
          </a:bodyPr>
          <a:lstStyle/>
          <a:p>
            <a:pPr>
              <a:lnSpc>
                <a:spcPct val="150000"/>
              </a:lnSpc>
            </a:pPr>
            <a:r>
              <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请替换文字内容，点击添加相关标题文字，修改文字内容，也可以直接复制你的内容到此。请替换文字内容，点击添加相关标题文字，修改文字内容，也可以直接复制你的内容到此。</a:t>
            </a: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16"/>
          <p:cNvSpPr txBox="1"/>
          <p:nvPr/>
        </p:nvSpPr>
        <p:spPr>
          <a:xfrm>
            <a:off x="9071298" y="5500971"/>
            <a:ext cx="1816205" cy="315633"/>
          </a:xfrm>
          <a:prstGeom prst="rect">
            <a:avLst/>
          </a:prstGeom>
          <a:noFill/>
        </p:spPr>
        <p:txBody>
          <a:bodyPr wrap="none" lIns="99220" tIns="49610" rIns="99220" bIns="49610" rtlCol="0">
            <a:spAutoFit/>
          </a:bodyPr>
          <a:lstStyle/>
          <a:p>
            <a:r>
              <a:rPr lang="zh-CN" altLang="en-US" sz="14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点击请替换文字内容</a:t>
            </a:r>
            <a:endPar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15"/>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1" fmla="*/ 21025 w 3252551"/>
              <a:gd name="connsiteY0-2" fmla="*/ 0 h 6202391"/>
              <a:gd name="connsiteX1-3" fmla="*/ 3252551 w 3252551"/>
              <a:gd name="connsiteY1-4" fmla="*/ 2525334 h 6202391"/>
              <a:gd name="connsiteX2-5" fmla="*/ 3252551 w 3252551"/>
              <a:gd name="connsiteY2-6" fmla="*/ 4667851 h 6202391"/>
              <a:gd name="connsiteX3-7" fmla="*/ 3244497 w 3252551"/>
              <a:gd name="connsiteY3-8" fmla="*/ 4667851 h 6202391"/>
              <a:gd name="connsiteX4-9" fmla="*/ 3240653 w 3252551"/>
              <a:gd name="connsiteY4-10" fmla="*/ 4743969 h 6202391"/>
              <a:gd name="connsiteX5-11" fmla="*/ 1624520 w 3252551"/>
              <a:gd name="connsiteY5-12" fmla="*/ 6202391 h 6202391"/>
              <a:gd name="connsiteX6-13" fmla="*/ 8387 w 3252551"/>
              <a:gd name="connsiteY6-14" fmla="*/ 4743969 h 6202391"/>
              <a:gd name="connsiteX7-15" fmla="*/ 4544 w 3252551"/>
              <a:gd name="connsiteY7-16" fmla="*/ 4667851 h 6202391"/>
              <a:gd name="connsiteX8-17" fmla="*/ 0 w 3252551"/>
              <a:gd name="connsiteY8-18" fmla="*/ 4667851 h 6202391"/>
              <a:gd name="connsiteX9-19" fmla="*/ 0 w 3252551"/>
              <a:gd name="connsiteY9-20" fmla="*/ 4577871 h 6202391"/>
              <a:gd name="connsiteX10" fmla="*/ 21025 w 3252551"/>
              <a:gd name="connsiteY10" fmla="*/ 0 h 6202391"/>
              <a:gd name="connsiteX0-21" fmla="*/ 0 w 3252551"/>
              <a:gd name="connsiteY0-22" fmla="*/ 0 h 6202391"/>
              <a:gd name="connsiteX1-23" fmla="*/ 3252551 w 3252551"/>
              <a:gd name="connsiteY1-24" fmla="*/ 2525334 h 6202391"/>
              <a:gd name="connsiteX2-25" fmla="*/ 3252551 w 3252551"/>
              <a:gd name="connsiteY2-26" fmla="*/ 4667851 h 6202391"/>
              <a:gd name="connsiteX3-27" fmla="*/ 3244497 w 3252551"/>
              <a:gd name="connsiteY3-28" fmla="*/ 4667851 h 6202391"/>
              <a:gd name="connsiteX4-29" fmla="*/ 3240653 w 3252551"/>
              <a:gd name="connsiteY4-30" fmla="*/ 4743969 h 6202391"/>
              <a:gd name="connsiteX5-31" fmla="*/ 1624520 w 3252551"/>
              <a:gd name="connsiteY5-32" fmla="*/ 6202391 h 6202391"/>
              <a:gd name="connsiteX6-33" fmla="*/ 8387 w 3252551"/>
              <a:gd name="connsiteY6-34" fmla="*/ 4743969 h 6202391"/>
              <a:gd name="connsiteX7-35" fmla="*/ 4544 w 3252551"/>
              <a:gd name="connsiteY7-36" fmla="*/ 4667851 h 6202391"/>
              <a:gd name="connsiteX8-37" fmla="*/ 0 w 3252551"/>
              <a:gd name="connsiteY8-38" fmla="*/ 4667851 h 6202391"/>
              <a:gd name="connsiteX9-39" fmla="*/ 0 w 3252551"/>
              <a:gd name="connsiteY9-40" fmla="*/ 4577871 h 6202391"/>
              <a:gd name="connsiteX10-41" fmla="*/ 0 w 3252551"/>
              <a:gd name="connsiteY10-42" fmla="*/ 0 h 6202391"/>
              <a:gd name="connsiteX0-43" fmla="*/ 0 w 3252551"/>
              <a:gd name="connsiteY0-44" fmla="*/ 0 h 6202391"/>
              <a:gd name="connsiteX1-45" fmla="*/ 3231524 w 3252551"/>
              <a:gd name="connsiteY1-46" fmla="*/ 22548 h 6202391"/>
              <a:gd name="connsiteX2-47" fmla="*/ 3252551 w 3252551"/>
              <a:gd name="connsiteY2-48" fmla="*/ 4667851 h 6202391"/>
              <a:gd name="connsiteX3-49" fmla="*/ 3244497 w 3252551"/>
              <a:gd name="connsiteY3-50" fmla="*/ 4667851 h 6202391"/>
              <a:gd name="connsiteX4-51" fmla="*/ 3240653 w 3252551"/>
              <a:gd name="connsiteY4-52" fmla="*/ 4743969 h 6202391"/>
              <a:gd name="connsiteX5-53" fmla="*/ 1624520 w 3252551"/>
              <a:gd name="connsiteY5-54" fmla="*/ 6202391 h 6202391"/>
              <a:gd name="connsiteX6-55" fmla="*/ 8387 w 3252551"/>
              <a:gd name="connsiteY6-56" fmla="*/ 4743969 h 6202391"/>
              <a:gd name="connsiteX7-57" fmla="*/ 4544 w 3252551"/>
              <a:gd name="connsiteY7-58" fmla="*/ 4667851 h 6202391"/>
              <a:gd name="connsiteX8-59" fmla="*/ 0 w 3252551"/>
              <a:gd name="connsiteY8-60" fmla="*/ 4667851 h 6202391"/>
              <a:gd name="connsiteX9-61" fmla="*/ 0 w 3252551"/>
              <a:gd name="connsiteY9-62" fmla="*/ 4577871 h 6202391"/>
              <a:gd name="connsiteX10-63" fmla="*/ 0 w 3252551"/>
              <a:gd name="connsiteY10-64" fmla="*/ 0 h 6202391"/>
              <a:gd name="connsiteX0-65" fmla="*/ 0 w 3252551"/>
              <a:gd name="connsiteY0-66" fmla="*/ 15040398 h 21242789"/>
              <a:gd name="connsiteX1-67" fmla="*/ 3231518 w 3252551"/>
              <a:gd name="connsiteY1-68" fmla="*/ 3 h 21242789"/>
              <a:gd name="connsiteX2-69" fmla="*/ 3252551 w 3252551"/>
              <a:gd name="connsiteY2-70" fmla="*/ 19708249 h 21242789"/>
              <a:gd name="connsiteX3-71" fmla="*/ 3244497 w 3252551"/>
              <a:gd name="connsiteY3-72" fmla="*/ 19708249 h 21242789"/>
              <a:gd name="connsiteX4-73" fmla="*/ 3240653 w 3252551"/>
              <a:gd name="connsiteY4-74" fmla="*/ 19784367 h 21242789"/>
              <a:gd name="connsiteX5-75" fmla="*/ 1624520 w 3252551"/>
              <a:gd name="connsiteY5-76" fmla="*/ 21242789 h 21242789"/>
              <a:gd name="connsiteX6-77" fmla="*/ 8387 w 3252551"/>
              <a:gd name="connsiteY6-78" fmla="*/ 19784367 h 21242789"/>
              <a:gd name="connsiteX7-79" fmla="*/ 4544 w 3252551"/>
              <a:gd name="connsiteY7-80" fmla="*/ 19708249 h 21242789"/>
              <a:gd name="connsiteX8-81" fmla="*/ 0 w 3252551"/>
              <a:gd name="connsiteY8-82" fmla="*/ 19708249 h 21242789"/>
              <a:gd name="connsiteX9-83" fmla="*/ 0 w 3252551"/>
              <a:gd name="connsiteY9-84" fmla="*/ 19618269 h 21242789"/>
              <a:gd name="connsiteX10-85" fmla="*/ 0 w 3252551"/>
              <a:gd name="connsiteY10-86" fmla="*/ 15040398 h 21242789"/>
              <a:gd name="connsiteX0-87" fmla="*/ 0 w 3252551"/>
              <a:gd name="connsiteY0-88" fmla="*/ 0 h 21265340"/>
              <a:gd name="connsiteX1-89" fmla="*/ 3231518 w 3252551"/>
              <a:gd name="connsiteY1-90" fmla="*/ 22554 h 21265340"/>
              <a:gd name="connsiteX2-91" fmla="*/ 3252551 w 3252551"/>
              <a:gd name="connsiteY2-92" fmla="*/ 19730800 h 21265340"/>
              <a:gd name="connsiteX3-93" fmla="*/ 3244497 w 3252551"/>
              <a:gd name="connsiteY3-94" fmla="*/ 19730800 h 21265340"/>
              <a:gd name="connsiteX4-95" fmla="*/ 3240653 w 3252551"/>
              <a:gd name="connsiteY4-96" fmla="*/ 19806918 h 21265340"/>
              <a:gd name="connsiteX5-97" fmla="*/ 1624520 w 3252551"/>
              <a:gd name="connsiteY5-98" fmla="*/ 21265340 h 21265340"/>
              <a:gd name="connsiteX6-99" fmla="*/ 8387 w 3252551"/>
              <a:gd name="connsiteY6-100" fmla="*/ 19806918 h 21265340"/>
              <a:gd name="connsiteX7-101" fmla="*/ 4544 w 3252551"/>
              <a:gd name="connsiteY7-102" fmla="*/ 19730800 h 21265340"/>
              <a:gd name="connsiteX8-103" fmla="*/ 0 w 3252551"/>
              <a:gd name="connsiteY8-104" fmla="*/ 19730800 h 21265340"/>
              <a:gd name="connsiteX9-105" fmla="*/ 0 w 3252551"/>
              <a:gd name="connsiteY9-106" fmla="*/ 19640820 h 21265340"/>
              <a:gd name="connsiteX10-107" fmla="*/ 0 w 3252551"/>
              <a:gd name="connsiteY10-108" fmla="*/ 0 h 212653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41" y="connsiteY10-42"/>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 name="矩形 16"/>
          <p:cNvSpPr/>
          <p:nvPr/>
        </p:nvSpPr>
        <p:spPr bwMode="auto">
          <a:xfrm>
            <a:off x="189992" y="129272"/>
            <a:ext cx="143256" cy="479932"/>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8" name="文本框 28"/>
          <p:cNvSpPr>
            <a:spLocks noChangeArrowheads="1"/>
          </p:cNvSpPr>
          <p:nvPr/>
        </p:nvSpPr>
        <p:spPr bwMode="auto">
          <a:xfrm>
            <a:off x="497968" y="165848"/>
            <a:ext cx="2847975" cy="40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zh-CN" alt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请替换</a:t>
            </a:r>
            <a:r>
              <a:rPr lang="zh-CN" altLang="en-US" sz="2000" dirty="0">
                <a:solidFill>
                  <a:srgbClr val="006AB6"/>
                </a:solidFill>
                <a:latin typeface="Arial" panose="020B0604020202020204" pitchFamily="34" charset="0"/>
                <a:ea typeface="微软雅黑" panose="020B0503020204020204" pitchFamily="34" charset="-122"/>
                <a:sym typeface="Arial" panose="020B0604020202020204" pitchFamily="34" charset="0"/>
              </a:rPr>
              <a:t>文字内容</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p:tgtEl>
                                          <p:spTgt spid="23"/>
                                        </p:tgtEl>
                                        <p:attrNameLst>
                                          <p:attrName>ppt_x</p:attrName>
                                        </p:attrNameLst>
                                      </p:cBhvr>
                                      <p:tavLst>
                                        <p:tav tm="0">
                                          <p:val>
                                            <p:strVal val="#ppt_x-#ppt_w*1.125000"/>
                                          </p:val>
                                        </p:tav>
                                        <p:tav tm="100000">
                                          <p:val>
                                            <p:strVal val="#ppt_x"/>
                                          </p:val>
                                        </p:tav>
                                      </p:tavLst>
                                    </p:anim>
                                    <p:animEffect transition="in" filter="wipe(right)">
                                      <p:cBhvr>
                                        <p:cTn id="13" dur="500"/>
                                        <p:tgtEl>
                                          <p:spTgt spid="23"/>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p:tgtEl>
                                          <p:spTgt spid="24"/>
                                        </p:tgtEl>
                                        <p:attrNameLst>
                                          <p:attrName>ppt_x</p:attrName>
                                        </p:attrNameLst>
                                      </p:cBhvr>
                                      <p:tavLst>
                                        <p:tav tm="0">
                                          <p:val>
                                            <p:strVal val="#ppt_x-#ppt_w*1.125000"/>
                                          </p:val>
                                        </p:tav>
                                        <p:tav tm="100000">
                                          <p:val>
                                            <p:strVal val="#ppt_x"/>
                                          </p:val>
                                        </p:tav>
                                      </p:tavLst>
                                    </p:anim>
                                    <p:animEffect transition="in" filter="wipe(right)">
                                      <p:cBhvr>
                                        <p:cTn id="18" dur="500"/>
                                        <p:tgtEl>
                                          <p:spTgt spid="24"/>
                                        </p:tgtEl>
                                      </p:cBhvr>
                                    </p:animEffect>
                                  </p:childTnLst>
                                </p:cTn>
                              </p:par>
                            </p:childTnLst>
                          </p:cTn>
                        </p:par>
                        <p:par>
                          <p:cTn id="19" fill="hold">
                            <p:stCondLst>
                              <p:cond delay="1500"/>
                            </p:stCondLst>
                            <p:childTnLst>
                              <p:par>
                                <p:cTn id="20" presetID="17" presetClass="entr" presetSubtype="1" fill="hold" grpId="0" nodeType="afterEffect">
                                  <p:stCondLst>
                                    <p:cond delay="0"/>
                                  </p:stCondLst>
                                  <p:iterate type="lt">
                                    <p:tmPct val="40000"/>
                                  </p:iterate>
                                  <p:childTnLst>
                                    <p:set>
                                      <p:cBhvr>
                                        <p:cTn id="21" dur="1" fill="hold">
                                          <p:stCondLst>
                                            <p:cond delay="0"/>
                                          </p:stCondLst>
                                        </p:cTn>
                                        <p:tgtEl>
                                          <p:spTgt spid="26"/>
                                        </p:tgtEl>
                                        <p:attrNameLst>
                                          <p:attrName>style.visibility</p:attrName>
                                        </p:attrNameLst>
                                      </p:cBhvr>
                                      <p:to>
                                        <p:strVal val="visible"/>
                                      </p:to>
                                    </p:set>
                                    <p:anim calcmode="lin" valueType="num">
                                      <p:cBhvr>
                                        <p:cTn id="22" dur="250" fill="hold"/>
                                        <p:tgtEl>
                                          <p:spTgt spid="26"/>
                                        </p:tgtEl>
                                        <p:attrNameLst>
                                          <p:attrName>ppt_x</p:attrName>
                                        </p:attrNameLst>
                                      </p:cBhvr>
                                      <p:tavLst>
                                        <p:tav tm="0">
                                          <p:val>
                                            <p:strVal val="#ppt_x"/>
                                          </p:val>
                                        </p:tav>
                                        <p:tav tm="100000">
                                          <p:val>
                                            <p:strVal val="#ppt_x"/>
                                          </p:val>
                                        </p:tav>
                                      </p:tavLst>
                                    </p:anim>
                                    <p:anim calcmode="lin" valueType="num">
                                      <p:cBhvr>
                                        <p:cTn id="23" dur="250" fill="hold"/>
                                        <p:tgtEl>
                                          <p:spTgt spid="26"/>
                                        </p:tgtEl>
                                        <p:attrNameLst>
                                          <p:attrName>ppt_y</p:attrName>
                                        </p:attrNameLst>
                                      </p:cBhvr>
                                      <p:tavLst>
                                        <p:tav tm="0">
                                          <p:val>
                                            <p:strVal val="#ppt_y-#ppt_h/2"/>
                                          </p:val>
                                        </p:tav>
                                        <p:tav tm="100000">
                                          <p:val>
                                            <p:strVal val="#ppt_y"/>
                                          </p:val>
                                        </p:tav>
                                      </p:tavLst>
                                    </p:anim>
                                    <p:anim calcmode="lin" valueType="num">
                                      <p:cBhvr>
                                        <p:cTn id="24" dur="250" fill="hold"/>
                                        <p:tgtEl>
                                          <p:spTgt spid="26"/>
                                        </p:tgtEl>
                                        <p:attrNameLst>
                                          <p:attrName>ppt_w</p:attrName>
                                        </p:attrNameLst>
                                      </p:cBhvr>
                                      <p:tavLst>
                                        <p:tav tm="0">
                                          <p:val>
                                            <p:strVal val="#ppt_w"/>
                                          </p:val>
                                        </p:tav>
                                        <p:tav tm="100000">
                                          <p:val>
                                            <p:strVal val="#ppt_w"/>
                                          </p:val>
                                        </p:tav>
                                      </p:tavLst>
                                    </p:anim>
                                    <p:anim calcmode="lin" valueType="num">
                                      <p:cBhvr>
                                        <p:cTn id="25" dur="250" fill="hold"/>
                                        <p:tgtEl>
                                          <p:spTgt spid="26"/>
                                        </p:tgtEl>
                                        <p:attrNameLst>
                                          <p:attrName>ppt_h</p:attrName>
                                        </p:attrNameLst>
                                      </p:cBhvr>
                                      <p:tavLst>
                                        <p:tav tm="0">
                                          <p:val>
                                            <p:fltVal val="0"/>
                                          </p:val>
                                        </p:tav>
                                        <p:tav tm="100000">
                                          <p:val>
                                            <p:strVal val="#ppt_h"/>
                                          </p:val>
                                        </p:tav>
                                      </p:tavLst>
                                    </p:anim>
                                  </p:childTnLst>
                                </p:cTn>
                              </p:par>
                            </p:childTnLst>
                          </p:cTn>
                        </p:par>
                        <p:par>
                          <p:cTn id="26" fill="hold">
                            <p:stCondLst>
                              <p:cond delay="2549"/>
                            </p:stCondLst>
                            <p:childTnLst>
                              <p:par>
                                <p:cTn id="27" presetID="22" presetClass="entr" presetSubtype="8"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left)">
                                      <p:cBhvr>
                                        <p:cTn id="29" dur="500"/>
                                        <p:tgtEl>
                                          <p:spTgt spid="25"/>
                                        </p:tgtEl>
                                      </p:cBhvr>
                                    </p:animEffect>
                                  </p:childTnLst>
                                </p:cTn>
                              </p:par>
                            </p:childTnLst>
                          </p:cTn>
                        </p:par>
                        <p:par>
                          <p:cTn id="30" fill="hold">
                            <p:stCondLst>
                              <p:cond delay="3049"/>
                            </p:stCondLst>
                            <p:childTnLst>
                              <p:par>
                                <p:cTn id="31" presetID="17" presetClass="entr" presetSubtype="1" fill="hold" grpId="0" nodeType="afterEffect">
                                  <p:stCondLst>
                                    <p:cond delay="0"/>
                                  </p:stCondLst>
                                  <p:iterate type="lt">
                                    <p:tmPct val="40000"/>
                                  </p:iterate>
                                  <p:childTnLst>
                                    <p:set>
                                      <p:cBhvr>
                                        <p:cTn id="32" dur="1" fill="hold">
                                          <p:stCondLst>
                                            <p:cond delay="0"/>
                                          </p:stCondLst>
                                        </p:cTn>
                                        <p:tgtEl>
                                          <p:spTgt spid="28"/>
                                        </p:tgtEl>
                                        <p:attrNameLst>
                                          <p:attrName>style.visibility</p:attrName>
                                        </p:attrNameLst>
                                      </p:cBhvr>
                                      <p:to>
                                        <p:strVal val="visible"/>
                                      </p:to>
                                    </p:set>
                                    <p:anim calcmode="lin" valueType="num">
                                      <p:cBhvr>
                                        <p:cTn id="33" dur="250" fill="hold"/>
                                        <p:tgtEl>
                                          <p:spTgt spid="28"/>
                                        </p:tgtEl>
                                        <p:attrNameLst>
                                          <p:attrName>ppt_x</p:attrName>
                                        </p:attrNameLst>
                                      </p:cBhvr>
                                      <p:tavLst>
                                        <p:tav tm="0">
                                          <p:val>
                                            <p:strVal val="#ppt_x"/>
                                          </p:val>
                                        </p:tav>
                                        <p:tav tm="100000">
                                          <p:val>
                                            <p:strVal val="#ppt_x"/>
                                          </p:val>
                                        </p:tav>
                                      </p:tavLst>
                                    </p:anim>
                                    <p:anim calcmode="lin" valueType="num">
                                      <p:cBhvr>
                                        <p:cTn id="34" dur="250" fill="hold"/>
                                        <p:tgtEl>
                                          <p:spTgt spid="28"/>
                                        </p:tgtEl>
                                        <p:attrNameLst>
                                          <p:attrName>ppt_y</p:attrName>
                                        </p:attrNameLst>
                                      </p:cBhvr>
                                      <p:tavLst>
                                        <p:tav tm="0">
                                          <p:val>
                                            <p:strVal val="#ppt_y-#ppt_h/2"/>
                                          </p:val>
                                        </p:tav>
                                        <p:tav tm="100000">
                                          <p:val>
                                            <p:strVal val="#ppt_y"/>
                                          </p:val>
                                        </p:tav>
                                      </p:tavLst>
                                    </p:anim>
                                    <p:anim calcmode="lin" valueType="num">
                                      <p:cBhvr>
                                        <p:cTn id="35" dur="250" fill="hold"/>
                                        <p:tgtEl>
                                          <p:spTgt spid="28"/>
                                        </p:tgtEl>
                                        <p:attrNameLst>
                                          <p:attrName>ppt_w</p:attrName>
                                        </p:attrNameLst>
                                      </p:cBhvr>
                                      <p:tavLst>
                                        <p:tav tm="0">
                                          <p:val>
                                            <p:strVal val="#ppt_w"/>
                                          </p:val>
                                        </p:tav>
                                        <p:tav tm="100000">
                                          <p:val>
                                            <p:strVal val="#ppt_w"/>
                                          </p:val>
                                        </p:tav>
                                      </p:tavLst>
                                    </p:anim>
                                    <p:anim calcmode="lin" valueType="num">
                                      <p:cBhvr>
                                        <p:cTn id="36" dur="250" fill="hold"/>
                                        <p:tgtEl>
                                          <p:spTgt spid="28"/>
                                        </p:tgtEl>
                                        <p:attrNameLst>
                                          <p:attrName>ppt_h</p:attrName>
                                        </p:attrNameLst>
                                      </p:cBhvr>
                                      <p:tavLst>
                                        <p:tav tm="0">
                                          <p:val>
                                            <p:fltVal val="0"/>
                                          </p:val>
                                        </p:tav>
                                        <p:tav tm="100000">
                                          <p:val>
                                            <p:strVal val="#ppt_h"/>
                                          </p:val>
                                        </p:tav>
                                      </p:tavLst>
                                    </p:anim>
                                  </p:childTnLst>
                                </p:cTn>
                              </p:par>
                            </p:childTnLst>
                          </p:cTn>
                        </p:par>
                        <p:par>
                          <p:cTn id="37" fill="hold">
                            <p:stCondLst>
                              <p:cond delay="4099"/>
                            </p:stCondLst>
                            <p:childTnLst>
                              <p:par>
                                <p:cTn id="38" presetID="22" presetClass="entr" presetSubtype="8" fill="hold" grpId="0"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left)">
                                      <p:cBhvr>
                                        <p:cTn id="40" dur="500"/>
                                        <p:tgtEl>
                                          <p:spTgt spid="27"/>
                                        </p:tgtEl>
                                      </p:cBhvr>
                                    </p:animEffect>
                                  </p:childTnLst>
                                </p:cTn>
                              </p:par>
                            </p:childTnLst>
                          </p:cTn>
                        </p:par>
                        <p:par>
                          <p:cTn id="41" fill="hold">
                            <p:stCondLst>
                              <p:cond delay="4599"/>
                            </p:stCondLst>
                            <p:childTnLst>
                              <p:par>
                                <p:cTn id="42" presetID="17" presetClass="entr" presetSubtype="1" fill="hold" grpId="0" nodeType="afterEffect">
                                  <p:stCondLst>
                                    <p:cond delay="0"/>
                                  </p:stCondLst>
                                  <p:iterate type="lt">
                                    <p:tmPct val="40000"/>
                                  </p:iterate>
                                  <p:childTnLst>
                                    <p:set>
                                      <p:cBhvr>
                                        <p:cTn id="43" dur="1" fill="hold">
                                          <p:stCondLst>
                                            <p:cond delay="0"/>
                                          </p:stCondLst>
                                        </p:cTn>
                                        <p:tgtEl>
                                          <p:spTgt spid="30"/>
                                        </p:tgtEl>
                                        <p:attrNameLst>
                                          <p:attrName>style.visibility</p:attrName>
                                        </p:attrNameLst>
                                      </p:cBhvr>
                                      <p:to>
                                        <p:strVal val="visible"/>
                                      </p:to>
                                    </p:set>
                                    <p:anim calcmode="lin" valueType="num">
                                      <p:cBhvr>
                                        <p:cTn id="44" dur="250" fill="hold"/>
                                        <p:tgtEl>
                                          <p:spTgt spid="30"/>
                                        </p:tgtEl>
                                        <p:attrNameLst>
                                          <p:attrName>ppt_x</p:attrName>
                                        </p:attrNameLst>
                                      </p:cBhvr>
                                      <p:tavLst>
                                        <p:tav tm="0">
                                          <p:val>
                                            <p:strVal val="#ppt_x"/>
                                          </p:val>
                                        </p:tav>
                                        <p:tav tm="100000">
                                          <p:val>
                                            <p:strVal val="#ppt_x"/>
                                          </p:val>
                                        </p:tav>
                                      </p:tavLst>
                                    </p:anim>
                                    <p:anim calcmode="lin" valueType="num">
                                      <p:cBhvr>
                                        <p:cTn id="45" dur="250" fill="hold"/>
                                        <p:tgtEl>
                                          <p:spTgt spid="30"/>
                                        </p:tgtEl>
                                        <p:attrNameLst>
                                          <p:attrName>ppt_y</p:attrName>
                                        </p:attrNameLst>
                                      </p:cBhvr>
                                      <p:tavLst>
                                        <p:tav tm="0">
                                          <p:val>
                                            <p:strVal val="#ppt_y-#ppt_h/2"/>
                                          </p:val>
                                        </p:tav>
                                        <p:tav tm="100000">
                                          <p:val>
                                            <p:strVal val="#ppt_y"/>
                                          </p:val>
                                        </p:tav>
                                      </p:tavLst>
                                    </p:anim>
                                    <p:anim calcmode="lin" valueType="num">
                                      <p:cBhvr>
                                        <p:cTn id="46" dur="250" fill="hold"/>
                                        <p:tgtEl>
                                          <p:spTgt spid="30"/>
                                        </p:tgtEl>
                                        <p:attrNameLst>
                                          <p:attrName>ppt_w</p:attrName>
                                        </p:attrNameLst>
                                      </p:cBhvr>
                                      <p:tavLst>
                                        <p:tav tm="0">
                                          <p:val>
                                            <p:strVal val="#ppt_w"/>
                                          </p:val>
                                        </p:tav>
                                        <p:tav tm="100000">
                                          <p:val>
                                            <p:strVal val="#ppt_w"/>
                                          </p:val>
                                        </p:tav>
                                      </p:tavLst>
                                    </p:anim>
                                    <p:anim calcmode="lin" valueType="num">
                                      <p:cBhvr>
                                        <p:cTn id="47" dur="250" fill="hold"/>
                                        <p:tgtEl>
                                          <p:spTgt spid="30"/>
                                        </p:tgtEl>
                                        <p:attrNameLst>
                                          <p:attrName>ppt_h</p:attrName>
                                        </p:attrNameLst>
                                      </p:cBhvr>
                                      <p:tavLst>
                                        <p:tav tm="0">
                                          <p:val>
                                            <p:fltVal val="0"/>
                                          </p:val>
                                        </p:tav>
                                        <p:tav tm="100000">
                                          <p:val>
                                            <p:strVal val="#ppt_h"/>
                                          </p:val>
                                        </p:tav>
                                      </p:tavLst>
                                    </p:anim>
                                  </p:childTnLst>
                                </p:cTn>
                              </p:par>
                            </p:childTnLst>
                          </p:cTn>
                        </p:par>
                        <p:par>
                          <p:cTn id="48" fill="hold">
                            <p:stCondLst>
                              <p:cond delay="5649"/>
                            </p:stCondLst>
                            <p:childTnLst>
                              <p:par>
                                <p:cTn id="49" presetID="22" presetClass="entr" presetSubtype="8"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wipe(left)">
                                      <p:cBhvr>
                                        <p:cTn id="5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3" grpId="0" animBg="1"/>
      <p:bldP spid="24" grpId="0" animBg="1"/>
      <p:bldP spid="25" grpId="0"/>
      <p:bldP spid="26" grpId="0"/>
      <p:bldP spid="27" grpId="0"/>
      <p:bldP spid="28" grpId="0"/>
      <p:bldP spid="29" grpId="0"/>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flipH="1">
            <a:off x="4343151" y="1985524"/>
            <a:ext cx="6821327" cy="0"/>
          </a:xfrm>
          <a:prstGeom prst="line">
            <a:avLst/>
          </a:prstGeom>
          <a:ln w="3175">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5383836" y="3208952"/>
            <a:ext cx="5780643" cy="0"/>
          </a:xfrm>
          <a:prstGeom prst="line">
            <a:avLst/>
          </a:prstGeom>
          <a:ln w="3175">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2886825" y="4432380"/>
            <a:ext cx="8277653" cy="0"/>
          </a:xfrm>
          <a:prstGeom prst="line">
            <a:avLst/>
          </a:prstGeom>
          <a:ln w="3175">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4343151" y="5655809"/>
            <a:ext cx="6821327" cy="0"/>
          </a:xfrm>
          <a:prstGeom prst="line">
            <a:avLst/>
          </a:prstGeom>
          <a:ln w="3175">
            <a:solidFill>
              <a:srgbClr val="414455"/>
            </a:solidFill>
          </a:ln>
        </p:spPr>
        <p:style>
          <a:lnRef idx="1">
            <a:schemeClr val="accent1"/>
          </a:lnRef>
          <a:fillRef idx="0">
            <a:schemeClr val="accent1"/>
          </a:fillRef>
          <a:effectRef idx="0">
            <a:schemeClr val="accent1"/>
          </a:effectRef>
          <a:fontRef idx="minor">
            <a:schemeClr val="tx1"/>
          </a:fontRef>
        </p:style>
      </p:cxnSp>
      <p:sp>
        <p:nvSpPr>
          <p:cNvPr id="21" name="流程图: 决策 20"/>
          <p:cNvSpPr/>
          <p:nvPr/>
        </p:nvSpPr>
        <p:spPr>
          <a:xfrm>
            <a:off x="3266534" y="1802451"/>
            <a:ext cx="1740327" cy="1627572"/>
          </a:xfrm>
          <a:prstGeom prst="flowChartDecisi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30" dirty="0">
                <a:latin typeface="HelveticaNeueLT Pro 35 Th" pitchFamily="34" charset="0"/>
              </a:rPr>
              <a:t>20%</a:t>
            </a:r>
            <a:endParaRPr lang="zh-CN" altLang="en-US" sz="2530" dirty="0">
              <a:latin typeface="HelveticaNeueLT Pro 35 Th" pitchFamily="34" charset="0"/>
            </a:endParaRPr>
          </a:p>
        </p:txBody>
      </p:sp>
      <p:sp>
        <p:nvSpPr>
          <p:cNvPr id="22" name="流程图: 决策 21"/>
          <p:cNvSpPr/>
          <p:nvPr/>
        </p:nvSpPr>
        <p:spPr>
          <a:xfrm>
            <a:off x="3045000" y="3616325"/>
            <a:ext cx="2113745" cy="2059156"/>
          </a:xfrm>
          <a:prstGeom prst="flowChartDecisi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30" dirty="0">
                <a:latin typeface="HelveticaNeueLT Pro 35 Th" pitchFamily="34" charset="0"/>
              </a:rPr>
              <a:t>35%</a:t>
            </a:r>
            <a:endParaRPr lang="zh-CN" altLang="en-US" sz="2530" dirty="0">
              <a:latin typeface="HelveticaNeueLT Pro 35 Th" pitchFamily="34" charset="0"/>
            </a:endParaRPr>
          </a:p>
        </p:txBody>
      </p:sp>
      <p:sp>
        <p:nvSpPr>
          <p:cNvPr id="23" name="流程图: 决策 22"/>
          <p:cNvSpPr/>
          <p:nvPr/>
        </p:nvSpPr>
        <p:spPr>
          <a:xfrm>
            <a:off x="1301851" y="2211404"/>
            <a:ext cx="2654470" cy="2585917"/>
          </a:xfrm>
          <a:prstGeom prst="flowChartDecisi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375" dirty="0">
                <a:latin typeface="HelveticaNeueLT Pro 35 Th" pitchFamily="34" charset="0"/>
              </a:rPr>
              <a:t>55%</a:t>
            </a:r>
            <a:endParaRPr lang="zh-CN" altLang="en-US" sz="3375" dirty="0">
              <a:latin typeface="HelveticaNeueLT Pro 35 Th" pitchFamily="34" charset="0"/>
            </a:endParaRPr>
          </a:p>
        </p:txBody>
      </p:sp>
      <p:sp>
        <p:nvSpPr>
          <p:cNvPr id="24" name="流程图: 决策 23"/>
          <p:cNvSpPr/>
          <p:nvPr/>
        </p:nvSpPr>
        <p:spPr>
          <a:xfrm>
            <a:off x="4234345" y="2877436"/>
            <a:ext cx="1421283" cy="1329199"/>
          </a:xfrm>
          <a:prstGeom prst="flowChartDecisi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10">
                <a:latin typeface="HelveticaNeueLT Pro 35 Th" pitchFamily="34" charset="0"/>
              </a:rPr>
              <a:t>10%</a:t>
            </a:r>
            <a:endParaRPr lang="zh-CN" altLang="en-US" sz="2110">
              <a:latin typeface="HelveticaNeueLT Pro 35 Th" pitchFamily="34" charset="0"/>
            </a:endParaRPr>
          </a:p>
        </p:txBody>
      </p:sp>
      <p:sp>
        <p:nvSpPr>
          <p:cNvPr id="25" name="矩形 24"/>
          <p:cNvSpPr/>
          <p:nvPr/>
        </p:nvSpPr>
        <p:spPr>
          <a:xfrm>
            <a:off x="5069841" y="1698338"/>
            <a:ext cx="5103951" cy="720197"/>
          </a:xfrm>
          <a:prstGeom prst="rect">
            <a:avLst/>
          </a:prstGeom>
        </p:spPr>
        <p:txBody>
          <a:bodyPr wrap="square">
            <a:spAutoFit/>
          </a:bodyPr>
          <a:lstStyle/>
          <a:p>
            <a:pPr>
              <a:lnSpc>
                <a:spcPct val="120000"/>
              </a:lnSpc>
            </a:pPr>
            <a:r>
              <a:rPr lang="zh-CN" altLang="en-US" sz="1400" dirty="0">
                <a:solidFill>
                  <a:schemeClr val="bg1">
                    <a:lumMod val="65000"/>
                  </a:schemeClr>
                </a:solidFill>
                <a:latin typeface="+mj-ea"/>
                <a:ea typeface="+mj-ea"/>
                <a:cs typeface="+mn-ea"/>
                <a:sym typeface="Arial" panose="020B0604020202020204" pitchFamily="34" charset="0"/>
              </a:rPr>
              <a:t>请替换文字内容</a:t>
            </a:r>
            <a:endParaRPr lang="en-US" altLang="zh-CN" sz="1400" dirty="0">
              <a:solidFill>
                <a:schemeClr val="bg1">
                  <a:lumMod val="65000"/>
                </a:schemeClr>
              </a:solidFill>
              <a:latin typeface="+mj-ea"/>
              <a:ea typeface="+mj-ea"/>
              <a:cs typeface="+mn-ea"/>
              <a:sym typeface="Arial" panose="020B0604020202020204" pitchFamily="34" charset="0"/>
            </a:endParaRPr>
          </a:p>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29" name="矩形 28"/>
          <p:cNvSpPr/>
          <p:nvPr/>
        </p:nvSpPr>
        <p:spPr>
          <a:xfrm>
            <a:off x="5699470" y="2924427"/>
            <a:ext cx="4996396" cy="720197"/>
          </a:xfrm>
          <a:prstGeom prst="rect">
            <a:avLst/>
          </a:prstGeom>
        </p:spPr>
        <p:txBody>
          <a:bodyPr wrap="square">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0" name="矩形 29"/>
          <p:cNvSpPr/>
          <p:nvPr/>
        </p:nvSpPr>
        <p:spPr>
          <a:xfrm>
            <a:off x="5699470" y="4150516"/>
            <a:ext cx="5122394" cy="720197"/>
          </a:xfrm>
          <a:prstGeom prst="rect">
            <a:avLst/>
          </a:prstGeom>
        </p:spPr>
        <p:txBody>
          <a:bodyPr wrap="square">
            <a:spAutoFit/>
          </a:bodyPr>
          <a:lstStyle/>
          <a:p>
            <a:pPr>
              <a:lnSpc>
                <a:spcPct val="120000"/>
              </a:lnSpc>
            </a:pPr>
            <a:r>
              <a:rPr lang="zh-CN" altLang="en-US" sz="1400" dirty="0">
                <a:solidFill>
                  <a:schemeClr val="bg1">
                    <a:lumMod val="65000"/>
                  </a:schemeClr>
                </a:solidFill>
                <a:latin typeface="+mj-ea"/>
                <a:ea typeface="+mj-ea"/>
                <a:cs typeface="+mn-ea"/>
                <a:sym typeface="Arial" panose="020B0604020202020204" pitchFamily="34" charset="0"/>
              </a:rPr>
              <a:t>请替换文字内容</a:t>
            </a:r>
            <a:endParaRPr lang="en-US" altLang="zh-CN" sz="1400" dirty="0">
              <a:solidFill>
                <a:schemeClr val="bg1">
                  <a:lumMod val="65000"/>
                </a:schemeClr>
              </a:solidFill>
              <a:latin typeface="+mj-ea"/>
              <a:ea typeface="+mj-ea"/>
              <a:cs typeface="+mn-ea"/>
              <a:sym typeface="Arial" panose="020B0604020202020204" pitchFamily="34" charset="0"/>
            </a:endParaRPr>
          </a:p>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1" name="矩形 30"/>
          <p:cNvSpPr/>
          <p:nvPr/>
        </p:nvSpPr>
        <p:spPr>
          <a:xfrm>
            <a:off x="5069841" y="5347833"/>
            <a:ext cx="5031943" cy="720197"/>
          </a:xfrm>
          <a:prstGeom prst="rect">
            <a:avLst/>
          </a:prstGeom>
        </p:spPr>
        <p:txBody>
          <a:bodyPr wrap="square">
            <a:spAutoFit/>
          </a:bodyPr>
          <a:lstStyle/>
          <a:p>
            <a:pPr>
              <a:lnSpc>
                <a:spcPct val="120000"/>
              </a:lnSpc>
            </a:pPr>
            <a:r>
              <a:rPr lang="zh-CN" altLang="en-US" sz="1400" dirty="0">
                <a:solidFill>
                  <a:schemeClr val="bg1">
                    <a:lumMod val="65000"/>
                  </a:schemeClr>
                </a:solidFill>
                <a:latin typeface="+mj-ea"/>
                <a:ea typeface="+mj-ea"/>
                <a:cs typeface="+mn-ea"/>
                <a:sym typeface="Arial" panose="020B0604020202020204" pitchFamily="34" charset="0"/>
              </a:rPr>
              <a:t>请替换文字内容</a:t>
            </a:r>
            <a:endParaRPr lang="en-US" altLang="zh-CN" sz="1400" dirty="0">
              <a:solidFill>
                <a:schemeClr val="bg1">
                  <a:lumMod val="65000"/>
                </a:schemeClr>
              </a:solidFill>
              <a:latin typeface="+mj-ea"/>
              <a:ea typeface="+mj-ea"/>
              <a:cs typeface="+mn-ea"/>
              <a:sym typeface="Arial" panose="020B0604020202020204" pitchFamily="34" charset="0"/>
            </a:endParaRPr>
          </a:p>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28" name="任意多边形 27"/>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1" fmla="*/ 21025 w 3252551"/>
              <a:gd name="connsiteY0-2" fmla="*/ 0 h 6202391"/>
              <a:gd name="connsiteX1-3" fmla="*/ 3252551 w 3252551"/>
              <a:gd name="connsiteY1-4" fmla="*/ 2525334 h 6202391"/>
              <a:gd name="connsiteX2-5" fmla="*/ 3252551 w 3252551"/>
              <a:gd name="connsiteY2-6" fmla="*/ 4667851 h 6202391"/>
              <a:gd name="connsiteX3-7" fmla="*/ 3244497 w 3252551"/>
              <a:gd name="connsiteY3-8" fmla="*/ 4667851 h 6202391"/>
              <a:gd name="connsiteX4-9" fmla="*/ 3240653 w 3252551"/>
              <a:gd name="connsiteY4-10" fmla="*/ 4743969 h 6202391"/>
              <a:gd name="connsiteX5-11" fmla="*/ 1624520 w 3252551"/>
              <a:gd name="connsiteY5-12" fmla="*/ 6202391 h 6202391"/>
              <a:gd name="connsiteX6-13" fmla="*/ 8387 w 3252551"/>
              <a:gd name="connsiteY6-14" fmla="*/ 4743969 h 6202391"/>
              <a:gd name="connsiteX7-15" fmla="*/ 4544 w 3252551"/>
              <a:gd name="connsiteY7-16" fmla="*/ 4667851 h 6202391"/>
              <a:gd name="connsiteX8-17" fmla="*/ 0 w 3252551"/>
              <a:gd name="connsiteY8-18" fmla="*/ 4667851 h 6202391"/>
              <a:gd name="connsiteX9-19" fmla="*/ 0 w 3252551"/>
              <a:gd name="connsiteY9-20" fmla="*/ 4577871 h 6202391"/>
              <a:gd name="connsiteX10" fmla="*/ 21025 w 3252551"/>
              <a:gd name="connsiteY10" fmla="*/ 0 h 6202391"/>
              <a:gd name="connsiteX0-21" fmla="*/ 0 w 3252551"/>
              <a:gd name="connsiteY0-22" fmla="*/ 0 h 6202391"/>
              <a:gd name="connsiteX1-23" fmla="*/ 3252551 w 3252551"/>
              <a:gd name="connsiteY1-24" fmla="*/ 2525334 h 6202391"/>
              <a:gd name="connsiteX2-25" fmla="*/ 3252551 w 3252551"/>
              <a:gd name="connsiteY2-26" fmla="*/ 4667851 h 6202391"/>
              <a:gd name="connsiteX3-27" fmla="*/ 3244497 w 3252551"/>
              <a:gd name="connsiteY3-28" fmla="*/ 4667851 h 6202391"/>
              <a:gd name="connsiteX4-29" fmla="*/ 3240653 w 3252551"/>
              <a:gd name="connsiteY4-30" fmla="*/ 4743969 h 6202391"/>
              <a:gd name="connsiteX5-31" fmla="*/ 1624520 w 3252551"/>
              <a:gd name="connsiteY5-32" fmla="*/ 6202391 h 6202391"/>
              <a:gd name="connsiteX6-33" fmla="*/ 8387 w 3252551"/>
              <a:gd name="connsiteY6-34" fmla="*/ 4743969 h 6202391"/>
              <a:gd name="connsiteX7-35" fmla="*/ 4544 w 3252551"/>
              <a:gd name="connsiteY7-36" fmla="*/ 4667851 h 6202391"/>
              <a:gd name="connsiteX8-37" fmla="*/ 0 w 3252551"/>
              <a:gd name="connsiteY8-38" fmla="*/ 4667851 h 6202391"/>
              <a:gd name="connsiteX9-39" fmla="*/ 0 w 3252551"/>
              <a:gd name="connsiteY9-40" fmla="*/ 4577871 h 6202391"/>
              <a:gd name="connsiteX10-41" fmla="*/ 0 w 3252551"/>
              <a:gd name="connsiteY10-42" fmla="*/ 0 h 6202391"/>
              <a:gd name="connsiteX0-43" fmla="*/ 0 w 3252551"/>
              <a:gd name="connsiteY0-44" fmla="*/ 0 h 6202391"/>
              <a:gd name="connsiteX1-45" fmla="*/ 3231524 w 3252551"/>
              <a:gd name="connsiteY1-46" fmla="*/ 22548 h 6202391"/>
              <a:gd name="connsiteX2-47" fmla="*/ 3252551 w 3252551"/>
              <a:gd name="connsiteY2-48" fmla="*/ 4667851 h 6202391"/>
              <a:gd name="connsiteX3-49" fmla="*/ 3244497 w 3252551"/>
              <a:gd name="connsiteY3-50" fmla="*/ 4667851 h 6202391"/>
              <a:gd name="connsiteX4-51" fmla="*/ 3240653 w 3252551"/>
              <a:gd name="connsiteY4-52" fmla="*/ 4743969 h 6202391"/>
              <a:gd name="connsiteX5-53" fmla="*/ 1624520 w 3252551"/>
              <a:gd name="connsiteY5-54" fmla="*/ 6202391 h 6202391"/>
              <a:gd name="connsiteX6-55" fmla="*/ 8387 w 3252551"/>
              <a:gd name="connsiteY6-56" fmla="*/ 4743969 h 6202391"/>
              <a:gd name="connsiteX7-57" fmla="*/ 4544 w 3252551"/>
              <a:gd name="connsiteY7-58" fmla="*/ 4667851 h 6202391"/>
              <a:gd name="connsiteX8-59" fmla="*/ 0 w 3252551"/>
              <a:gd name="connsiteY8-60" fmla="*/ 4667851 h 6202391"/>
              <a:gd name="connsiteX9-61" fmla="*/ 0 w 3252551"/>
              <a:gd name="connsiteY9-62" fmla="*/ 4577871 h 6202391"/>
              <a:gd name="connsiteX10-63" fmla="*/ 0 w 3252551"/>
              <a:gd name="connsiteY10-64" fmla="*/ 0 h 6202391"/>
              <a:gd name="connsiteX0-65" fmla="*/ 0 w 3252551"/>
              <a:gd name="connsiteY0-66" fmla="*/ 15040398 h 21242789"/>
              <a:gd name="connsiteX1-67" fmla="*/ 3231518 w 3252551"/>
              <a:gd name="connsiteY1-68" fmla="*/ 3 h 21242789"/>
              <a:gd name="connsiteX2-69" fmla="*/ 3252551 w 3252551"/>
              <a:gd name="connsiteY2-70" fmla="*/ 19708249 h 21242789"/>
              <a:gd name="connsiteX3-71" fmla="*/ 3244497 w 3252551"/>
              <a:gd name="connsiteY3-72" fmla="*/ 19708249 h 21242789"/>
              <a:gd name="connsiteX4-73" fmla="*/ 3240653 w 3252551"/>
              <a:gd name="connsiteY4-74" fmla="*/ 19784367 h 21242789"/>
              <a:gd name="connsiteX5-75" fmla="*/ 1624520 w 3252551"/>
              <a:gd name="connsiteY5-76" fmla="*/ 21242789 h 21242789"/>
              <a:gd name="connsiteX6-77" fmla="*/ 8387 w 3252551"/>
              <a:gd name="connsiteY6-78" fmla="*/ 19784367 h 21242789"/>
              <a:gd name="connsiteX7-79" fmla="*/ 4544 w 3252551"/>
              <a:gd name="connsiteY7-80" fmla="*/ 19708249 h 21242789"/>
              <a:gd name="connsiteX8-81" fmla="*/ 0 w 3252551"/>
              <a:gd name="connsiteY8-82" fmla="*/ 19708249 h 21242789"/>
              <a:gd name="connsiteX9-83" fmla="*/ 0 w 3252551"/>
              <a:gd name="connsiteY9-84" fmla="*/ 19618269 h 21242789"/>
              <a:gd name="connsiteX10-85" fmla="*/ 0 w 3252551"/>
              <a:gd name="connsiteY10-86" fmla="*/ 15040398 h 21242789"/>
              <a:gd name="connsiteX0-87" fmla="*/ 0 w 3252551"/>
              <a:gd name="connsiteY0-88" fmla="*/ 0 h 21265340"/>
              <a:gd name="connsiteX1-89" fmla="*/ 3231518 w 3252551"/>
              <a:gd name="connsiteY1-90" fmla="*/ 22554 h 21265340"/>
              <a:gd name="connsiteX2-91" fmla="*/ 3252551 w 3252551"/>
              <a:gd name="connsiteY2-92" fmla="*/ 19730800 h 21265340"/>
              <a:gd name="connsiteX3-93" fmla="*/ 3244497 w 3252551"/>
              <a:gd name="connsiteY3-94" fmla="*/ 19730800 h 21265340"/>
              <a:gd name="connsiteX4-95" fmla="*/ 3240653 w 3252551"/>
              <a:gd name="connsiteY4-96" fmla="*/ 19806918 h 21265340"/>
              <a:gd name="connsiteX5-97" fmla="*/ 1624520 w 3252551"/>
              <a:gd name="connsiteY5-98" fmla="*/ 21265340 h 21265340"/>
              <a:gd name="connsiteX6-99" fmla="*/ 8387 w 3252551"/>
              <a:gd name="connsiteY6-100" fmla="*/ 19806918 h 21265340"/>
              <a:gd name="connsiteX7-101" fmla="*/ 4544 w 3252551"/>
              <a:gd name="connsiteY7-102" fmla="*/ 19730800 h 21265340"/>
              <a:gd name="connsiteX8-103" fmla="*/ 0 w 3252551"/>
              <a:gd name="connsiteY8-104" fmla="*/ 19730800 h 21265340"/>
              <a:gd name="connsiteX9-105" fmla="*/ 0 w 3252551"/>
              <a:gd name="connsiteY9-106" fmla="*/ 19640820 h 21265340"/>
              <a:gd name="connsiteX10-107" fmla="*/ 0 w 3252551"/>
              <a:gd name="connsiteY10-108" fmla="*/ 0 h 212653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41" y="connsiteY10-42"/>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2" name="矩形 31"/>
          <p:cNvSpPr/>
          <p:nvPr/>
        </p:nvSpPr>
        <p:spPr bwMode="auto">
          <a:xfrm>
            <a:off x="189992" y="129272"/>
            <a:ext cx="143256" cy="479932"/>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3" name="文本框 28"/>
          <p:cNvSpPr>
            <a:spLocks noChangeArrowheads="1"/>
          </p:cNvSpPr>
          <p:nvPr/>
        </p:nvSpPr>
        <p:spPr bwMode="auto">
          <a:xfrm>
            <a:off x="497968" y="165848"/>
            <a:ext cx="2847975" cy="40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zh-CN" alt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请替换</a:t>
            </a:r>
            <a:r>
              <a:rPr lang="zh-CN" altLang="en-US" sz="2000" dirty="0">
                <a:solidFill>
                  <a:srgbClr val="006AB6"/>
                </a:solidFill>
                <a:latin typeface="Arial" panose="020B0604020202020204" pitchFamily="34" charset="0"/>
                <a:ea typeface="微软雅黑" panose="020B0503020204020204" pitchFamily="34" charset="-122"/>
                <a:sym typeface="Arial" panose="020B0604020202020204" pitchFamily="34" charset="0"/>
              </a:rPr>
              <a:t>文字内容</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right)">
                                      <p:cBhvr>
                                        <p:cTn id="7" dur="500"/>
                                        <p:tgtEl>
                                          <p:spTgt spid="17"/>
                                        </p:tgtEl>
                                      </p:cBhvr>
                                    </p:animEffect>
                                  </p:childTnLst>
                                </p:cTn>
                              </p:par>
                              <p:par>
                                <p:cTn id="8" presetID="12" presetClass="entr" presetSubtype="2" fill="hold" grpId="0" nodeType="withEffect">
                                  <p:stCondLst>
                                    <p:cond delay="200"/>
                                  </p:stCondLst>
                                  <p:childTnLst>
                                    <p:set>
                                      <p:cBhvr>
                                        <p:cTn id="9" dur="1" fill="hold">
                                          <p:stCondLst>
                                            <p:cond delay="0"/>
                                          </p:stCondLst>
                                        </p:cTn>
                                        <p:tgtEl>
                                          <p:spTgt spid="25"/>
                                        </p:tgtEl>
                                        <p:attrNameLst>
                                          <p:attrName>style.visibility</p:attrName>
                                        </p:attrNameLst>
                                      </p:cBhvr>
                                      <p:to>
                                        <p:strVal val="visible"/>
                                      </p:to>
                                    </p:set>
                                    <p:anim calcmode="lin" valueType="num">
                                      <p:cBhvr additive="base">
                                        <p:cTn id="10" dur="500"/>
                                        <p:tgtEl>
                                          <p:spTgt spid="25"/>
                                        </p:tgtEl>
                                        <p:attrNameLst>
                                          <p:attrName>ppt_x</p:attrName>
                                        </p:attrNameLst>
                                      </p:cBhvr>
                                      <p:tavLst>
                                        <p:tav tm="0">
                                          <p:val>
                                            <p:strVal val="#ppt_x+#ppt_w*1.125000"/>
                                          </p:val>
                                        </p:tav>
                                        <p:tav tm="100000">
                                          <p:val>
                                            <p:strVal val="#ppt_x"/>
                                          </p:val>
                                        </p:tav>
                                      </p:tavLst>
                                    </p:anim>
                                    <p:animEffect transition="in" filter="wipe(left)">
                                      <p:cBhvr>
                                        <p:cTn id="11" dur="500"/>
                                        <p:tgtEl>
                                          <p:spTgt spid="25"/>
                                        </p:tgtEl>
                                      </p:cBhvr>
                                    </p:animEffect>
                                  </p:childTnLst>
                                </p:cTn>
                              </p:par>
                              <p:par>
                                <p:cTn id="12" presetID="31" presetClass="entr" presetSubtype="0" fill="hold" grpId="0" nodeType="withEffect">
                                  <p:stCondLst>
                                    <p:cond delay="500"/>
                                  </p:stCondLst>
                                  <p:childTnLst>
                                    <p:set>
                                      <p:cBhvr>
                                        <p:cTn id="13" dur="1" fill="hold">
                                          <p:stCondLst>
                                            <p:cond delay="0"/>
                                          </p:stCondLst>
                                        </p:cTn>
                                        <p:tgtEl>
                                          <p:spTgt spid="21"/>
                                        </p:tgtEl>
                                        <p:attrNameLst>
                                          <p:attrName>style.visibility</p:attrName>
                                        </p:attrNameLst>
                                      </p:cBhvr>
                                      <p:to>
                                        <p:strVal val="visible"/>
                                      </p:to>
                                    </p:set>
                                    <p:anim calcmode="lin" valueType="num">
                                      <p:cBhvr>
                                        <p:cTn id="14" dur="500" fill="hold"/>
                                        <p:tgtEl>
                                          <p:spTgt spid="21"/>
                                        </p:tgtEl>
                                        <p:attrNameLst>
                                          <p:attrName>ppt_w</p:attrName>
                                        </p:attrNameLst>
                                      </p:cBhvr>
                                      <p:tavLst>
                                        <p:tav tm="0">
                                          <p:val>
                                            <p:fltVal val="0"/>
                                          </p:val>
                                        </p:tav>
                                        <p:tav tm="100000">
                                          <p:val>
                                            <p:strVal val="#ppt_w"/>
                                          </p:val>
                                        </p:tav>
                                      </p:tavLst>
                                    </p:anim>
                                    <p:anim calcmode="lin" valueType="num">
                                      <p:cBhvr>
                                        <p:cTn id="15" dur="500" fill="hold"/>
                                        <p:tgtEl>
                                          <p:spTgt spid="21"/>
                                        </p:tgtEl>
                                        <p:attrNameLst>
                                          <p:attrName>ppt_h</p:attrName>
                                        </p:attrNameLst>
                                      </p:cBhvr>
                                      <p:tavLst>
                                        <p:tav tm="0">
                                          <p:val>
                                            <p:fltVal val="0"/>
                                          </p:val>
                                        </p:tav>
                                        <p:tav tm="100000">
                                          <p:val>
                                            <p:strVal val="#ppt_h"/>
                                          </p:val>
                                        </p:tav>
                                      </p:tavLst>
                                    </p:anim>
                                    <p:anim calcmode="lin" valueType="num">
                                      <p:cBhvr>
                                        <p:cTn id="16" dur="500" fill="hold"/>
                                        <p:tgtEl>
                                          <p:spTgt spid="21"/>
                                        </p:tgtEl>
                                        <p:attrNameLst>
                                          <p:attrName>style.rotation</p:attrName>
                                        </p:attrNameLst>
                                      </p:cBhvr>
                                      <p:tavLst>
                                        <p:tav tm="0">
                                          <p:val>
                                            <p:fltVal val="90"/>
                                          </p:val>
                                        </p:tav>
                                        <p:tav tm="100000">
                                          <p:val>
                                            <p:fltVal val="0"/>
                                          </p:val>
                                        </p:tav>
                                      </p:tavLst>
                                    </p:anim>
                                    <p:animEffect transition="in" filter="fade">
                                      <p:cBhvr>
                                        <p:cTn id="17" dur="500"/>
                                        <p:tgtEl>
                                          <p:spTgt spid="21"/>
                                        </p:tgtEl>
                                      </p:cBhvr>
                                    </p:animEffect>
                                  </p:childTnLst>
                                </p:cTn>
                              </p:par>
                              <p:par>
                                <p:cTn id="18" presetID="22" presetClass="entr" presetSubtype="2" fill="hold" nodeType="withEffect">
                                  <p:stCondLst>
                                    <p:cond delay="100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500"/>
                                        <p:tgtEl>
                                          <p:spTgt spid="18"/>
                                        </p:tgtEl>
                                      </p:cBhvr>
                                    </p:animEffect>
                                  </p:childTnLst>
                                </p:cTn>
                              </p:par>
                              <p:par>
                                <p:cTn id="21" presetID="12" presetClass="entr" presetSubtype="2" fill="hold" grpId="0" nodeType="withEffect">
                                  <p:stCondLst>
                                    <p:cond delay="100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p:tgtEl>
                                          <p:spTgt spid="29"/>
                                        </p:tgtEl>
                                        <p:attrNameLst>
                                          <p:attrName>ppt_x</p:attrName>
                                        </p:attrNameLst>
                                      </p:cBhvr>
                                      <p:tavLst>
                                        <p:tav tm="0">
                                          <p:val>
                                            <p:strVal val="#ppt_x+#ppt_w*1.125000"/>
                                          </p:val>
                                        </p:tav>
                                        <p:tav tm="100000">
                                          <p:val>
                                            <p:strVal val="#ppt_x"/>
                                          </p:val>
                                        </p:tav>
                                      </p:tavLst>
                                    </p:anim>
                                    <p:animEffect transition="in" filter="wipe(left)">
                                      <p:cBhvr>
                                        <p:cTn id="24" dur="500"/>
                                        <p:tgtEl>
                                          <p:spTgt spid="29"/>
                                        </p:tgtEl>
                                      </p:cBhvr>
                                    </p:animEffect>
                                  </p:childTnLst>
                                </p:cTn>
                              </p:par>
                              <p:par>
                                <p:cTn id="25" presetID="31" presetClass="entr" presetSubtype="0" fill="hold" grpId="0" nodeType="withEffect">
                                  <p:stCondLst>
                                    <p:cond delay="150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ppt_w</p:attrName>
                                        </p:attrNameLst>
                                      </p:cBhvr>
                                      <p:tavLst>
                                        <p:tav tm="0">
                                          <p:val>
                                            <p:fltVal val="0"/>
                                          </p:val>
                                        </p:tav>
                                        <p:tav tm="100000">
                                          <p:val>
                                            <p:strVal val="#ppt_w"/>
                                          </p:val>
                                        </p:tav>
                                      </p:tavLst>
                                    </p:anim>
                                    <p:anim calcmode="lin" valueType="num">
                                      <p:cBhvr>
                                        <p:cTn id="28" dur="500" fill="hold"/>
                                        <p:tgtEl>
                                          <p:spTgt spid="24"/>
                                        </p:tgtEl>
                                        <p:attrNameLst>
                                          <p:attrName>ppt_h</p:attrName>
                                        </p:attrNameLst>
                                      </p:cBhvr>
                                      <p:tavLst>
                                        <p:tav tm="0">
                                          <p:val>
                                            <p:fltVal val="0"/>
                                          </p:val>
                                        </p:tav>
                                        <p:tav tm="100000">
                                          <p:val>
                                            <p:strVal val="#ppt_h"/>
                                          </p:val>
                                        </p:tav>
                                      </p:tavLst>
                                    </p:anim>
                                    <p:anim calcmode="lin" valueType="num">
                                      <p:cBhvr>
                                        <p:cTn id="29" dur="500" fill="hold"/>
                                        <p:tgtEl>
                                          <p:spTgt spid="24"/>
                                        </p:tgtEl>
                                        <p:attrNameLst>
                                          <p:attrName>style.rotation</p:attrName>
                                        </p:attrNameLst>
                                      </p:cBhvr>
                                      <p:tavLst>
                                        <p:tav tm="0">
                                          <p:val>
                                            <p:fltVal val="90"/>
                                          </p:val>
                                        </p:tav>
                                        <p:tav tm="100000">
                                          <p:val>
                                            <p:fltVal val="0"/>
                                          </p:val>
                                        </p:tav>
                                      </p:tavLst>
                                    </p:anim>
                                    <p:animEffect transition="in" filter="fade">
                                      <p:cBhvr>
                                        <p:cTn id="30" dur="500"/>
                                        <p:tgtEl>
                                          <p:spTgt spid="24"/>
                                        </p:tgtEl>
                                      </p:cBhvr>
                                    </p:animEffect>
                                  </p:childTnLst>
                                </p:cTn>
                              </p:par>
                              <p:par>
                                <p:cTn id="31" presetID="22" presetClass="entr" presetSubtype="2" fill="hold" nodeType="withEffect">
                                  <p:stCondLst>
                                    <p:cond delay="2000"/>
                                  </p:stCondLst>
                                  <p:childTnLst>
                                    <p:set>
                                      <p:cBhvr>
                                        <p:cTn id="32" dur="1" fill="hold">
                                          <p:stCondLst>
                                            <p:cond delay="0"/>
                                          </p:stCondLst>
                                        </p:cTn>
                                        <p:tgtEl>
                                          <p:spTgt spid="19"/>
                                        </p:tgtEl>
                                        <p:attrNameLst>
                                          <p:attrName>style.visibility</p:attrName>
                                        </p:attrNameLst>
                                      </p:cBhvr>
                                      <p:to>
                                        <p:strVal val="visible"/>
                                      </p:to>
                                    </p:set>
                                    <p:animEffect transition="in" filter="wipe(right)">
                                      <p:cBhvr>
                                        <p:cTn id="33" dur="500"/>
                                        <p:tgtEl>
                                          <p:spTgt spid="19"/>
                                        </p:tgtEl>
                                      </p:cBhvr>
                                    </p:animEffect>
                                  </p:childTnLst>
                                </p:cTn>
                              </p:par>
                              <p:par>
                                <p:cTn id="34" presetID="12" presetClass="entr" presetSubtype="2" fill="hold" grpId="0" nodeType="withEffect">
                                  <p:stCondLst>
                                    <p:cond delay="2000"/>
                                  </p:stCondLst>
                                  <p:childTnLst>
                                    <p:set>
                                      <p:cBhvr>
                                        <p:cTn id="35" dur="1" fill="hold">
                                          <p:stCondLst>
                                            <p:cond delay="0"/>
                                          </p:stCondLst>
                                        </p:cTn>
                                        <p:tgtEl>
                                          <p:spTgt spid="30"/>
                                        </p:tgtEl>
                                        <p:attrNameLst>
                                          <p:attrName>style.visibility</p:attrName>
                                        </p:attrNameLst>
                                      </p:cBhvr>
                                      <p:to>
                                        <p:strVal val="visible"/>
                                      </p:to>
                                    </p:set>
                                    <p:anim calcmode="lin" valueType="num">
                                      <p:cBhvr additive="base">
                                        <p:cTn id="36" dur="500"/>
                                        <p:tgtEl>
                                          <p:spTgt spid="30"/>
                                        </p:tgtEl>
                                        <p:attrNameLst>
                                          <p:attrName>ppt_x</p:attrName>
                                        </p:attrNameLst>
                                      </p:cBhvr>
                                      <p:tavLst>
                                        <p:tav tm="0">
                                          <p:val>
                                            <p:strVal val="#ppt_x+#ppt_w*1.125000"/>
                                          </p:val>
                                        </p:tav>
                                        <p:tav tm="100000">
                                          <p:val>
                                            <p:strVal val="#ppt_x"/>
                                          </p:val>
                                        </p:tav>
                                      </p:tavLst>
                                    </p:anim>
                                    <p:animEffect transition="in" filter="wipe(left)">
                                      <p:cBhvr>
                                        <p:cTn id="37" dur="500"/>
                                        <p:tgtEl>
                                          <p:spTgt spid="30"/>
                                        </p:tgtEl>
                                      </p:cBhvr>
                                    </p:animEffect>
                                  </p:childTnLst>
                                </p:cTn>
                              </p:par>
                              <p:par>
                                <p:cTn id="38" presetID="31" presetClass="entr" presetSubtype="0" fill="hold" grpId="0" nodeType="withEffect">
                                  <p:stCondLst>
                                    <p:cond delay="2500"/>
                                  </p:stCondLst>
                                  <p:childTnLst>
                                    <p:set>
                                      <p:cBhvr>
                                        <p:cTn id="39" dur="1" fill="hold">
                                          <p:stCondLst>
                                            <p:cond delay="0"/>
                                          </p:stCondLst>
                                        </p:cTn>
                                        <p:tgtEl>
                                          <p:spTgt spid="23"/>
                                        </p:tgtEl>
                                        <p:attrNameLst>
                                          <p:attrName>style.visibility</p:attrName>
                                        </p:attrNameLst>
                                      </p:cBhvr>
                                      <p:to>
                                        <p:strVal val="visible"/>
                                      </p:to>
                                    </p:set>
                                    <p:anim calcmode="lin" valueType="num">
                                      <p:cBhvr>
                                        <p:cTn id="40" dur="500" fill="hold"/>
                                        <p:tgtEl>
                                          <p:spTgt spid="23"/>
                                        </p:tgtEl>
                                        <p:attrNameLst>
                                          <p:attrName>ppt_w</p:attrName>
                                        </p:attrNameLst>
                                      </p:cBhvr>
                                      <p:tavLst>
                                        <p:tav tm="0">
                                          <p:val>
                                            <p:fltVal val="0"/>
                                          </p:val>
                                        </p:tav>
                                        <p:tav tm="100000">
                                          <p:val>
                                            <p:strVal val="#ppt_w"/>
                                          </p:val>
                                        </p:tav>
                                      </p:tavLst>
                                    </p:anim>
                                    <p:anim calcmode="lin" valueType="num">
                                      <p:cBhvr>
                                        <p:cTn id="41" dur="500" fill="hold"/>
                                        <p:tgtEl>
                                          <p:spTgt spid="23"/>
                                        </p:tgtEl>
                                        <p:attrNameLst>
                                          <p:attrName>ppt_h</p:attrName>
                                        </p:attrNameLst>
                                      </p:cBhvr>
                                      <p:tavLst>
                                        <p:tav tm="0">
                                          <p:val>
                                            <p:fltVal val="0"/>
                                          </p:val>
                                        </p:tav>
                                        <p:tav tm="100000">
                                          <p:val>
                                            <p:strVal val="#ppt_h"/>
                                          </p:val>
                                        </p:tav>
                                      </p:tavLst>
                                    </p:anim>
                                    <p:anim calcmode="lin" valueType="num">
                                      <p:cBhvr>
                                        <p:cTn id="42" dur="500" fill="hold"/>
                                        <p:tgtEl>
                                          <p:spTgt spid="23"/>
                                        </p:tgtEl>
                                        <p:attrNameLst>
                                          <p:attrName>style.rotation</p:attrName>
                                        </p:attrNameLst>
                                      </p:cBhvr>
                                      <p:tavLst>
                                        <p:tav tm="0">
                                          <p:val>
                                            <p:fltVal val="90"/>
                                          </p:val>
                                        </p:tav>
                                        <p:tav tm="100000">
                                          <p:val>
                                            <p:fltVal val="0"/>
                                          </p:val>
                                        </p:tav>
                                      </p:tavLst>
                                    </p:anim>
                                    <p:animEffect transition="in" filter="fade">
                                      <p:cBhvr>
                                        <p:cTn id="43" dur="500"/>
                                        <p:tgtEl>
                                          <p:spTgt spid="23"/>
                                        </p:tgtEl>
                                      </p:cBhvr>
                                    </p:animEffect>
                                  </p:childTnLst>
                                </p:cTn>
                              </p:par>
                              <p:par>
                                <p:cTn id="44" presetID="12" presetClass="entr" presetSubtype="2" fill="hold" grpId="0" nodeType="withEffect">
                                  <p:stCondLst>
                                    <p:cond delay="2500"/>
                                  </p:stCondLst>
                                  <p:childTnLst>
                                    <p:set>
                                      <p:cBhvr>
                                        <p:cTn id="45" dur="1" fill="hold">
                                          <p:stCondLst>
                                            <p:cond delay="0"/>
                                          </p:stCondLst>
                                        </p:cTn>
                                        <p:tgtEl>
                                          <p:spTgt spid="31"/>
                                        </p:tgtEl>
                                        <p:attrNameLst>
                                          <p:attrName>style.visibility</p:attrName>
                                        </p:attrNameLst>
                                      </p:cBhvr>
                                      <p:to>
                                        <p:strVal val="visible"/>
                                      </p:to>
                                    </p:set>
                                    <p:anim calcmode="lin" valueType="num">
                                      <p:cBhvr additive="base">
                                        <p:cTn id="46" dur="500"/>
                                        <p:tgtEl>
                                          <p:spTgt spid="31"/>
                                        </p:tgtEl>
                                        <p:attrNameLst>
                                          <p:attrName>ppt_x</p:attrName>
                                        </p:attrNameLst>
                                      </p:cBhvr>
                                      <p:tavLst>
                                        <p:tav tm="0">
                                          <p:val>
                                            <p:strVal val="#ppt_x+#ppt_w*1.125000"/>
                                          </p:val>
                                        </p:tav>
                                        <p:tav tm="100000">
                                          <p:val>
                                            <p:strVal val="#ppt_x"/>
                                          </p:val>
                                        </p:tav>
                                      </p:tavLst>
                                    </p:anim>
                                    <p:animEffect transition="in" filter="wipe(left)">
                                      <p:cBhvr>
                                        <p:cTn id="47" dur="500"/>
                                        <p:tgtEl>
                                          <p:spTgt spid="31"/>
                                        </p:tgtEl>
                                      </p:cBhvr>
                                    </p:animEffect>
                                  </p:childTnLst>
                                </p:cTn>
                              </p:par>
                              <p:par>
                                <p:cTn id="48" presetID="22" presetClass="entr" presetSubtype="2" fill="hold" nodeType="withEffect">
                                  <p:stCondLst>
                                    <p:cond delay="3000"/>
                                  </p:stCondLst>
                                  <p:childTnLst>
                                    <p:set>
                                      <p:cBhvr>
                                        <p:cTn id="49" dur="1" fill="hold">
                                          <p:stCondLst>
                                            <p:cond delay="0"/>
                                          </p:stCondLst>
                                        </p:cTn>
                                        <p:tgtEl>
                                          <p:spTgt spid="20"/>
                                        </p:tgtEl>
                                        <p:attrNameLst>
                                          <p:attrName>style.visibility</p:attrName>
                                        </p:attrNameLst>
                                      </p:cBhvr>
                                      <p:to>
                                        <p:strVal val="visible"/>
                                      </p:to>
                                    </p:set>
                                    <p:animEffect transition="in" filter="wipe(right)">
                                      <p:cBhvr>
                                        <p:cTn id="50" dur="500"/>
                                        <p:tgtEl>
                                          <p:spTgt spid="20"/>
                                        </p:tgtEl>
                                      </p:cBhvr>
                                    </p:animEffect>
                                  </p:childTnLst>
                                </p:cTn>
                              </p:par>
                              <p:par>
                                <p:cTn id="51" presetID="31" presetClass="entr" presetSubtype="0" fill="hold" grpId="0" nodeType="withEffect">
                                  <p:stCondLst>
                                    <p:cond delay="3500"/>
                                  </p:stCondLst>
                                  <p:childTnLst>
                                    <p:set>
                                      <p:cBhvr>
                                        <p:cTn id="52" dur="1" fill="hold">
                                          <p:stCondLst>
                                            <p:cond delay="0"/>
                                          </p:stCondLst>
                                        </p:cTn>
                                        <p:tgtEl>
                                          <p:spTgt spid="22"/>
                                        </p:tgtEl>
                                        <p:attrNameLst>
                                          <p:attrName>style.visibility</p:attrName>
                                        </p:attrNameLst>
                                      </p:cBhvr>
                                      <p:to>
                                        <p:strVal val="visible"/>
                                      </p:to>
                                    </p:set>
                                    <p:anim calcmode="lin" valueType="num">
                                      <p:cBhvr>
                                        <p:cTn id="53" dur="500" fill="hold"/>
                                        <p:tgtEl>
                                          <p:spTgt spid="22"/>
                                        </p:tgtEl>
                                        <p:attrNameLst>
                                          <p:attrName>ppt_w</p:attrName>
                                        </p:attrNameLst>
                                      </p:cBhvr>
                                      <p:tavLst>
                                        <p:tav tm="0">
                                          <p:val>
                                            <p:fltVal val="0"/>
                                          </p:val>
                                        </p:tav>
                                        <p:tav tm="100000">
                                          <p:val>
                                            <p:strVal val="#ppt_w"/>
                                          </p:val>
                                        </p:tav>
                                      </p:tavLst>
                                    </p:anim>
                                    <p:anim calcmode="lin" valueType="num">
                                      <p:cBhvr>
                                        <p:cTn id="54" dur="500" fill="hold"/>
                                        <p:tgtEl>
                                          <p:spTgt spid="22"/>
                                        </p:tgtEl>
                                        <p:attrNameLst>
                                          <p:attrName>ppt_h</p:attrName>
                                        </p:attrNameLst>
                                      </p:cBhvr>
                                      <p:tavLst>
                                        <p:tav tm="0">
                                          <p:val>
                                            <p:fltVal val="0"/>
                                          </p:val>
                                        </p:tav>
                                        <p:tav tm="100000">
                                          <p:val>
                                            <p:strVal val="#ppt_h"/>
                                          </p:val>
                                        </p:tav>
                                      </p:tavLst>
                                    </p:anim>
                                    <p:anim calcmode="lin" valueType="num">
                                      <p:cBhvr>
                                        <p:cTn id="55" dur="500" fill="hold"/>
                                        <p:tgtEl>
                                          <p:spTgt spid="22"/>
                                        </p:tgtEl>
                                        <p:attrNameLst>
                                          <p:attrName>style.rotation</p:attrName>
                                        </p:attrNameLst>
                                      </p:cBhvr>
                                      <p:tavLst>
                                        <p:tav tm="0">
                                          <p:val>
                                            <p:fltVal val="90"/>
                                          </p:val>
                                        </p:tav>
                                        <p:tav tm="100000">
                                          <p:val>
                                            <p:fltVal val="0"/>
                                          </p:val>
                                        </p:tav>
                                      </p:tavLst>
                                    </p:anim>
                                    <p:animEffect transition="in" filter="fade">
                                      <p:cBhvr>
                                        <p:cTn id="5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p:bldP spid="29" grpId="0"/>
      <p:bldP spid="30" grpId="0"/>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 y="448"/>
            <a:ext cx="12856810" cy="7231757"/>
          </a:xfrm>
          <a:prstGeom prst="rect">
            <a:avLst/>
          </a:prstGeom>
          <a:blipFill dpi="0" rotWithShape="1">
            <a:blip r:embed="rId1"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09452" y="108482"/>
            <a:ext cx="2807965" cy="2807965"/>
            <a:chOff x="1899616" y="1875374"/>
            <a:chExt cx="4573375" cy="4573375"/>
          </a:xfrm>
        </p:grpSpPr>
        <p:sp>
          <p:nvSpPr>
            <p:cNvPr id="7" name="椭圆 6"/>
            <p:cNvSpPr/>
            <p:nvPr/>
          </p:nvSpPr>
          <p:spPr>
            <a:xfrm>
              <a:off x="1899616" y="1875374"/>
              <a:ext cx="4573375" cy="4573375"/>
            </a:xfrm>
            <a:prstGeom prst="ellipse">
              <a:avLst/>
            </a:prstGeom>
            <a:noFill/>
            <a:ln w="1016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纤黑_GBK" panose="02000000000000000000" pitchFamily="2" charset="-122"/>
                <a:ea typeface="方正兰亭纤黑_GBK" panose="02000000000000000000" pitchFamily="2" charset="-122"/>
              </a:endParaRPr>
            </a:p>
          </p:txBody>
        </p:sp>
        <p:sp>
          <p:nvSpPr>
            <p:cNvPr id="5" name="椭圆 4"/>
            <p:cNvSpPr/>
            <p:nvPr/>
          </p:nvSpPr>
          <p:spPr>
            <a:xfrm>
              <a:off x="2256431" y="2232189"/>
              <a:ext cx="3859744" cy="3859744"/>
            </a:xfrm>
            <a:prstGeom prst="ellipse">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兰亭纤黑_GBK" panose="02000000000000000000" pitchFamily="2" charset="-122"/>
                <a:ea typeface="方正兰亭纤黑_GBK" panose="02000000000000000000" pitchFamily="2" charset="-122"/>
              </a:endParaRPr>
            </a:p>
          </p:txBody>
        </p:sp>
      </p:grpSp>
      <p:sp>
        <p:nvSpPr>
          <p:cNvPr id="6" name="矩形 5"/>
          <p:cNvSpPr/>
          <p:nvPr/>
        </p:nvSpPr>
        <p:spPr>
          <a:xfrm>
            <a:off x="6429375" y="448"/>
            <a:ext cx="6428228" cy="7231757"/>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方正兰亭纤黑_GBK" panose="02000000000000000000" pitchFamily="2" charset="-122"/>
              <a:ea typeface="方正兰亭纤黑_GBK" panose="02000000000000000000" pitchFamily="2" charset="-122"/>
            </a:endParaRPr>
          </a:p>
        </p:txBody>
      </p:sp>
      <p:sp>
        <p:nvSpPr>
          <p:cNvPr id="39" name="椭圆 38"/>
          <p:cNvSpPr/>
          <p:nvPr/>
        </p:nvSpPr>
        <p:spPr>
          <a:xfrm>
            <a:off x="6567054" y="1723899"/>
            <a:ext cx="830312" cy="8303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prstClr val="white"/>
                </a:solidFill>
                <a:latin typeface="Arial" panose="020B0604020202020204" pitchFamily="34" charset="0"/>
                <a:cs typeface="Arial" panose="020B0604020202020204" pitchFamily="34" charset="0"/>
              </a:rPr>
              <a:t>01</a:t>
            </a:r>
            <a:endParaRPr lang="zh-CN" altLang="en-US" sz="2800" dirty="0">
              <a:solidFill>
                <a:prstClr val="white"/>
              </a:solidFill>
              <a:latin typeface="Arial" panose="020B0604020202020204" pitchFamily="34" charset="0"/>
              <a:cs typeface="Arial" panose="020B0604020202020204" pitchFamily="34" charset="0"/>
            </a:endParaRPr>
          </a:p>
        </p:txBody>
      </p:sp>
      <p:sp>
        <p:nvSpPr>
          <p:cNvPr id="41" name="TextBox 24"/>
          <p:cNvSpPr txBox="1"/>
          <p:nvPr/>
        </p:nvSpPr>
        <p:spPr>
          <a:xfrm>
            <a:off x="7830899" y="1859218"/>
            <a:ext cx="2074545" cy="384810"/>
          </a:xfrm>
          <a:prstGeom prst="rect">
            <a:avLst/>
          </a:prstGeom>
          <a:noFill/>
        </p:spPr>
        <p:txBody>
          <a:bodyPr wrap="none" rtlCol="0">
            <a:spAutoFit/>
          </a:bodyPr>
          <a:lstStyle/>
          <a:p>
            <a:r>
              <a:rPr lang="zh-CN" altLang="en-US" dirty="0">
                <a:solidFill>
                  <a:srgbClr val="FFFFFF"/>
                </a:solidFill>
                <a:ea typeface="微软雅黑" panose="020B0503020204020204" pitchFamily="34" charset="-122"/>
              </a:rPr>
              <a:t>标签                   表单</a:t>
            </a:r>
            <a:endParaRPr lang="zh-CN" altLang="en-US" dirty="0">
              <a:solidFill>
                <a:srgbClr val="FFFFFF"/>
              </a:solidFill>
              <a:ea typeface="微软雅黑" panose="020B0503020204020204" pitchFamily="34" charset="-122"/>
            </a:endParaRPr>
          </a:p>
        </p:txBody>
      </p:sp>
      <p:sp>
        <p:nvSpPr>
          <p:cNvPr id="42" name="椭圆 41"/>
          <p:cNvSpPr/>
          <p:nvPr/>
        </p:nvSpPr>
        <p:spPr>
          <a:xfrm>
            <a:off x="6567054" y="2916447"/>
            <a:ext cx="830312" cy="8303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prstClr val="white"/>
                </a:solidFill>
                <a:latin typeface="Arial" panose="020B0604020202020204" pitchFamily="34" charset="0"/>
                <a:cs typeface="Arial" panose="020B0604020202020204" pitchFamily="34" charset="0"/>
              </a:rPr>
              <a:t>02</a:t>
            </a:r>
            <a:endParaRPr lang="zh-CN" altLang="en-US" sz="2800" dirty="0">
              <a:solidFill>
                <a:prstClr val="white"/>
              </a:solidFill>
              <a:latin typeface="Arial" panose="020B0604020202020204" pitchFamily="34" charset="0"/>
              <a:cs typeface="Arial" panose="020B0604020202020204" pitchFamily="34" charset="0"/>
            </a:endParaRPr>
          </a:p>
        </p:txBody>
      </p:sp>
      <p:sp>
        <p:nvSpPr>
          <p:cNvPr id="44" name="TextBox 24"/>
          <p:cNvSpPr txBox="1"/>
          <p:nvPr/>
        </p:nvSpPr>
        <p:spPr>
          <a:xfrm>
            <a:off x="7830899" y="3068276"/>
            <a:ext cx="2280285" cy="384810"/>
          </a:xfrm>
          <a:prstGeom prst="rect">
            <a:avLst/>
          </a:prstGeom>
          <a:noFill/>
        </p:spPr>
        <p:txBody>
          <a:bodyPr wrap="none" rtlCol="0">
            <a:spAutoFit/>
          </a:bodyPr>
          <a:lstStyle/>
          <a:p>
            <a:r>
              <a:rPr lang="zh-CN" altLang="en-US" dirty="0">
                <a:solidFill>
                  <a:srgbClr val="FFFFFF"/>
                </a:solidFill>
                <a:ea typeface="微软雅黑" panose="020B0503020204020204" pitchFamily="34" charset="-122"/>
              </a:rPr>
              <a:t>模块                       框架</a:t>
            </a:r>
            <a:endParaRPr lang="zh-CN" altLang="en-US" dirty="0">
              <a:solidFill>
                <a:srgbClr val="FFFFFF"/>
              </a:solidFill>
              <a:ea typeface="微软雅黑" panose="020B0503020204020204" pitchFamily="34" charset="-122"/>
            </a:endParaRPr>
          </a:p>
        </p:txBody>
      </p:sp>
      <p:sp>
        <p:nvSpPr>
          <p:cNvPr id="45" name="椭圆 44"/>
          <p:cNvSpPr/>
          <p:nvPr/>
        </p:nvSpPr>
        <p:spPr>
          <a:xfrm>
            <a:off x="6567054" y="4099058"/>
            <a:ext cx="830312" cy="8303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prstClr val="white"/>
                </a:solidFill>
                <a:latin typeface="Arial" panose="020B0604020202020204" pitchFamily="34" charset="0"/>
                <a:cs typeface="Arial" panose="020B0604020202020204" pitchFamily="34" charset="0"/>
              </a:rPr>
              <a:t>03</a:t>
            </a:r>
            <a:endParaRPr lang="zh-CN" altLang="en-US" sz="2800" dirty="0">
              <a:solidFill>
                <a:prstClr val="white"/>
              </a:solidFill>
              <a:latin typeface="Arial" panose="020B0604020202020204" pitchFamily="34" charset="0"/>
              <a:cs typeface="Arial" panose="020B0604020202020204" pitchFamily="34" charset="0"/>
            </a:endParaRPr>
          </a:p>
        </p:txBody>
      </p:sp>
      <p:sp>
        <p:nvSpPr>
          <p:cNvPr id="47" name="TextBox 24"/>
          <p:cNvSpPr txBox="1"/>
          <p:nvPr/>
        </p:nvSpPr>
        <p:spPr>
          <a:xfrm>
            <a:off x="7830899" y="4275652"/>
            <a:ext cx="2360295" cy="384810"/>
          </a:xfrm>
          <a:prstGeom prst="rect">
            <a:avLst/>
          </a:prstGeom>
          <a:noFill/>
        </p:spPr>
        <p:txBody>
          <a:bodyPr wrap="none" rtlCol="0">
            <a:spAutoFit/>
          </a:bodyPr>
          <a:lstStyle/>
          <a:p>
            <a:r>
              <a:rPr lang="en-US" altLang="zh-CN" dirty="0">
                <a:solidFill>
                  <a:srgbClr val="FFFFFF"/>
                </a:solidFill>
                <a:ea typeface="微软雅黑" panose="020B0503020204020204" pitchFamily="34" charset="-122"/>
              </a:rPr>
              <a:t>CSS                           </a:t>
            </a:r>
            <a:r>
              <a:rPr lang="zh-CN" altLang="en-US" dirty="0">
                <a:solidFill>
                  <a:srgbClr val="FFFFFF"/>
                </a:solidFill>
                <a:ea typeface="微软雅黑" panose="020B0503020204020204" pitchFamily="34" charset="-122"/>
              </a:rPr>
              <a:t>扩展</a:t>
            </a:r>
            <a:endParaRPr lang="zh-CN" altLang="en-US" dirty="0">
              <a:solidFill>
                <a:srgbClr val="FFFFFF"/>
              </a:solidFill>
              <a:ea typeface="微软雅黑" panose="020B0503020204020204" pitchFamily="34" charset="-122"/>
            </a:endParaRPr>
          </a:p>
        </p:txBody>
      </p:sp>
      <p:sp>
        <p:nvSpPr>
          <p:cNvPr id="48" name="椭圆 47"/>
          <p:cNvSpPr/>
          <p:nvPr/>
        </p:nvSpPr>
        <p:spPr>
          <a:xfrm>
            <a:off x="6567054" y="5331358"/>
            <a:ext cx="830312" cy="8303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prstClr val="white"/>
                </a:solidFill>
                <a:latin typeface="Arial" panose="020B0604020202020204" pitchFamily="34" charset="0"/>
                <a:cs typeface="Arial" panose="020B0604020202020204" pitchFamily="34" charset="0"/>
              </a:rPr>
              <a:t>04</a:t>
            </a:r>
            <a:endParaRPr lang="zh-CN" altLang="en-US" sz="2800" dirty="0">
              <a:solidFill>
                <a:prstClr val="white"/>
              </a:solidFill>
              <a:latin typeface="Arial" panose="020B0604020202020204" pitchFamily="34" charset="0"/>
              <a:cs typeface="Arial" panose="020B0604020202020204" pitchFamily="34" charset="0"/>
            </a:endParaRPr>
          </a:p>
        </p:txBody>
      </p:sp>
      <p:sp>
        <p:nvSpPr>
          <p:cNvPr id="50" name="TextBox 24"/>
          <p:cNvSpPr txBox="1"/>
          <p:nvPr/>
        </p:nvSpPr>
        <p:spPr>
          <a:xfrm>
            <a:off x="7830899" y="5483187"/>
            <a:ext cx="2440305" cy="384810"/>
          </a:xfrm>
          <a:prstGeom prst="rect">
            <a:avLst/>
          </a:prstGeom>
          <a:noFill/>
        </p:spPr>
        <p:txBody>
          <a:bodyPr wrap="none" rtlCol="0">
            <a:spAutoFit/>
          </a:bodyPr>
          <a:lstStyle/>
          <a:p>
            <a:r>
              <a:rPr lang="en-US" altLang="zh-CN" dirty="0">
                <a:solidFill>
                  <a:srgbClr val="FFFFFF"/>
                </a:solidFill>
                <a:ea typeface="微软雅黑" panose="020B0503020204020204" pitchFamily="34" charset="-122"/>
              </a:rPr>
              <a:t>               </a:t>
            </a:r>
            <a:r>
              <a:rPr lang="zh-CN" altLang="en-US" dirty="0">
                <a:solidFill>
                  <a:srgbClr val="FFFFFF"/>
                </a:solidFill>
                <a:ea typeface="微软雅黑" panose="020B0503020204020204" pitchFamily="34" charset="-122"/>
              </a:rPr>
              <a:t>总结                    </a:t>
            </a:r>
            <a:endParaRPr lang="zh-CN" altLang="en-US" dirty="0">
              <a:solidFill>
                <a:srgbClr val="FFFFFF"/>
              </a:solidFill>
              <a:ea typeface="微软雅黑" panose="020B0503020204020204" pitchFamily="34" charset="-122"/>
            </a:endParaRPr>
          </a:p>
        </p:txBody>
      </p:sp>
      <p:sp>
        <p:nvSpPr>
          <p:cNvPr id="51" name="矩形 50"/>
          <p:cNvSpPr/>
          <p:nvPr/>
        </p:nvSpPr>
        <p:spPr>
          <a:xfrm>
            <a:off x="1078162" y="1543390"/>
            <a:ext cx="1313018" cy="769346"/>
          </a:xfrm>
          <a:prstGeom prst="rect">
            <a:avLst/>
          </a:prstGeom>
          <a:effectLst/>
        </p:spPr>
        <p:txBody>
          <a:bodyPr vert="horz" wrap="none">
            <a:spAutoFit/>
          </a:bodyPr>
          <a:lstStyle/>
          <a:p>
            <a:r>
              <a:rPr lang="zh-CN" altLang="en-US" sz="4400" dirty="0">
                <a:solidFill>
                  <a:schemeClr val="bg1"/>
                </a:solidFill>
                <a:ea typeface="微软雅黑" panose="020B0503020204020204" pitchFamily="34" charset="-122"/>
              </a:rPr>
              <a:t>目录</a:t>
            </a:r>
            <a:endParaRPr lang="zh-CN" altLang="en-US" sz="4400" dirty="0">
              <a:solidFill>
                <a:schemeClr val="bg1"/>
              </a:solidFill>
              <a:ea typeface="微软雅黑" panose="020B0503020204020204" pitchFamily="34" charset="-122"/>
            </a:endParaRPr>
          </a:p>
        </p:txBody>
      </p:sp>
      <p:sp>
        <p:nvSpPr>
          <p:cNvPr id="52" name="矩形 51"/>
          <p:cNvSpPr/>
          <p:nvPr/>
        </p:nvSpPr>
        <p:spPr>
          <a:xfrm>
            <a:off x="669447" y="923736"/>
            <a:ext cx="2130450" cy="769346"/>
          </a:xfrm>
          <a:prstGeom prst="rect">
            <a:avLst/>
          </a:prstGeom>
          <a:effectLst/>
        </p:spPr>
        <p:txBody>
          <a:bodyPr vert="horz" wrap="none">
            <a:spAutoFit/>
          </a:bodyPr>
          <a:lstStyle/>
          <a:p>
            <a:r>
              <a:rPr lang="en-US" altLang="zh-CN" sz="4400" dirty="0">
                <a:solidFill>
                  <a:schemeClr val="bg1"/>
                </a:solidFill>
                <a:latin typeface="Agency FB" panose="020B0503020202020204" pitchFamily="34" charset="0"/>
                <a:ea typeface="微软雅黑" panose="020B0503020204020204" pitchFamily="34" charset="-122"/>
                <a:cs typeface="Arial" panose="020B0604020202020204" pitchFamily="34" charset="0"/>
              </a:rPr>
              <a:t>DIRECTORY</a:t>
            </a:r>
            <a:endParaRPr lang="zh-CN" altLang="en-US" sz="4400" dirty="0">
              <a:solidFill>
                <a:schemeClr val="bg1"/>
              </a:solidFill>
              <a:latin typeface="Agency FB" panose="020B0503020202020204" pitchFamily="34" charset="0"/>
              <a:ea typeface="微软雅黑" panose="020B0503020204020204" pitchFamily="34" charset="-122"/>
              <a:cs typeface="Arial" panose="020B0604020202020204" pitchFamily="34" charset="0"/>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2"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15"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 calcmode="lin" valueType="num">
                                      <p:cBhvr>
                                        <p:cTn id="20" dur="500" fill="hold"/>
                                        <p:tgtEl>
                                          <p:spTgt spid="3"/>
                                        </p:tgtEl>
                                        <p:attrNameLst>
                                          <p:attrName>ppt_x</p:attrName>
                                        </p:attrNameLst>
                                      </p:cBhvr>
                                      <p:tavLst>
                                        <p:tav tm="0" fmla="#ppt_x+(cos(-2*pi*(1-$))*-#ppt_x-sin(-2*pi*(1-$))*(1-#ppt_y))*(1-$)">
                                          <p:val>
                                            <p:fltVal val="0"/>
                                          </p:val>
                                        </p:tav>
                                        <p:tav tm="100000">
                                          <p:val>
                                            <p:fltVal val="1"/>
                                          </p:val>
                                        </p:tav>
                                      </p:tavLst>
                                    </p:anim>
                                    <p:anim calcmode="lin" valueType="num">
                                      <p:cBhvr>
                                        <p:cTn id="21" dur="500" fill="hold"/>
                                        <p:tgtEl>
                                          <p:spTgt spid="3"/>
                                        </p:tgtEl>
                                        <p:attrNameLst>
                                          <p:attrName>ppt_y</p:attrName>
                                        </p:attrNameLst>
                                      </p:cBhvr>
                                      <p:tavLst>
                                        <p:tav tm="0" fmla="#ppt_y+(sin(-2*pi*(1-$))*-#ppt_x+cos(-2*pi*(1-$))*(1-#ppt_y))*(1-$)">
                                          <p:val>
                                            <p:fltVal val="0"/>
                                          </p:val>
                                        </p:tav>
                                        <p:tav tm="100000">
                                          <p:val>
                                            <p:fltVal val="1"/>
                                          </p:val>
                                        </p:tav>
                                      </p:tavLst>
                                    </p:anim>
                                  </p:childTnLst>
                                </p:cTn>
                              </p:par>
                            </p:childTnLst>
                          </p:cTn>
                        </p:par>
                        <p:par>
                          <p:cTn id="22" fill="hold">
                            <p:stCondLst>
                              <p:cond delay="150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52"/>
                                        </p:tgtEl>
                                        <p:attrNameLst>
                                          <p:attrName>style.visibility</p:attrName>
                                        </p:attrNameLst>
                                      </p:cBhvr>
                                      <p:to>
                                        <p:strVal val="visible"/>
                                      </p:to>
                                    </p:set>
                                    <p:anim calcmode="lin" valueType="num">
                                      <p:cBhvr>
                                        <p:cTn id="25" dur="5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52"/>
                                        </p:tgtEl>
                                        <p:attrNameLst>
                                          <p:attrName>ppt_y</p:attrName>
                                        </p:attrNameLst>
                                      </p:cBhvr>
                                      <p:tavLst>
                                        <p:tav tm="0">
                                          <p:val>
                                            <p:strVal val="#ppt_y"/>
                                          </p:val>
                                        </p:tav>
                                        <p:tav tm="100000">
                                          <p:val>
                                            <p:strVal val="#ppt_y"/>
                                          </p:val>
                                        </p:tav>
                                      </p:tavLst>
                                    </p:anim>
                                    <p:anim calcmode="lin" valueType="num">
                                      <p:cBhvr>
                                        <p:cTn id="27" dur="5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52"/>
                                        </p:tgtEl>
                                      </p:cBhvr>
                                    </p:animEffect>
                                  </p:childTnLst>
                                </p:cTn>
                              </p:par>
                            </p:childTnLst>
                          </p:cTn>
                        </p:par>
                        <p:par>
                          <p:cTn id="30" fill="hold">
                            <p:stCondLst>
                              <p:cond delay="2400"/>
                            </p:stCondLst>
                            <p:childTnLst>
                              <p:par>
                                <p:cTn id="31" presetID="23" presetClass="entr" presetSubtype="32" fill="hold" grpId="0" nodeType="afterEffect">
                                  <p:stCondLst>
                                    <p:cond delay="0"/>
                                  </p:stCondLst>
                                  <p:childTnLst>
                                    <p:set>
                                      <p:cBhvr>
                                        <p:cTn id="32" dur="1" fill="hold">
                                          <p:stCondLst>
                                            <p:cond delay="0"/>
                                          </p:stCondLst>
                                        </p:cTn>
                                        <p:tgtEl>
                                          <p:spTgt spid="51"/>
                                        </p:tgtEl>
                                        <p:attrNameLst>
                                          <p:attrName>style.visibility</p:attrName>
                                        </p:attrNameLst>
                                      </p:cBhvr>
                                      <p:to>
                                        <p:strVal val="visible"/>
                                      </p:to>
                                    </p:set>
                                    <p:anim calcmode="lin" valueType="num">
                                      <p:cBhvr>
                                        <p:cTn id="33" dur="500" fill="hold"/>
                                        <p:tgtEl>
                                          <p:spTgt spid="51"/>
                                        </p:tgtEl>
                                        <p:attrNameLst>
                                          <p:attrName>ppt_w</p:attrName>
                                        </p:attrNameLst>
                                      </p:cBhvr>
                                      <p:tavLst>
                                        <p:tav tm="0">
                                          <p:val>
                                            <p:strVal val="4*#ppt_w"/>
                                          </p:val>
                                        </p:tav>
                                        <p:tav tm="100000">
                                          <p:val>
                                            <p:strVal val="#ppt_w"/>
                                          </p:val>
                                        </p:tav>
                                      </p:tavLst>
                                    </p:anim>
                                    <p:anim calcmode="lin" valueType="num">
                                      <p:cBhvr>
                                        <p:cTn id="34" dur="500" fill="hold"/>
                                        <p:tgtEl>
                                          <p:spTgt spid="51"/>
                                        </p:tgtEl>
                                        <p:attrNameLst>
                                          <p:attrName>ppt_h</p:attrName>
                                        </p:attrNameLst>
                                      </p:cBhvr>
                                      <p:tavLst>
                                        <p:tav tm="0">
                                          <p:val>
                                            <p:strVal val="4*#ppt_h"/>
                                          </p:val>
                                        </p:tav>
                                        <p:tav tm="100000">
                                          <p:val>
                                            <p:strVal val="#ppt_h"/>
                                          </p:val>
                                        </p:tav>
                                      </p:tavLst>
                                    </p:anim>
                                  </p:childTnLst>
                                </p:cTn>
                              </p:par>
                            </p:childTnLst>
                          </p:cTn>
                        </p:par>
                        <p:par>
                          <p:cTn id="35" fill="hold">
                            <p:stCondLst>
                              <p:cond delay="2900"/>
                            </p:stCondLst>
                            <p:childTnLst>
                              <p:par>
                                <p:cTn id="36" presetID="23" presetClass="entr" presetSubtype="16"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p:cTn id="38" dur="500" fill="hold"/>
                                        <p:tgtEl>
                                          <p:spTgt spid="39"/>
                                        </p:tgtEl>
                                        <p:attrNameLst>
                                          <p:attrName>ppt_w</p:attrName>
                                        </p:attrNameLst>
                                      </p:cBhvr>
                                      <p:tavLst>
                                        <p:tav tm="0">
                                          <p:val>
                                            <p:fltVal val="0"/>
                                          </p:val>
                                        </p:tav>
                                        <p:tav tm="100000">
                                          <p:val>
                                            <p:strVal val="#ppt_w"/>
                                          </p:val>
                                        </p:tav>
                                      </p:tavLst>
                                    </p:anim>
                                    <p:anim calcmode="lin" valueType="num">
                                      <p:cBhvr>
                                        <p:cTn id="39" dur="500" fill="hold"/>
                                        <p:tgtEl>
                                          <p:spTgt spid="39"/>
                                        </p:tgtEl>
                                        <p:attrNameLst>
                                          <p:attrName>ppt_h</p:attrName>
                                        </p:attrNameLst>
                                      </p:cBhvr>
                                      <p:tavLst>
                                        <p:tav tm="0">
                                          <p:val>
                                            <p:fltVal val="0"/>
                                          </p:val>
                                        </p:tav>
                                        <p:tav tm="100000">
                                          <p:val>
                                            <p:strVal val="#ppt_h"/>
                                          </p:val>
                                        </p:tav>
                                      </p:tavLst>
                                    </p:anim>
                                  </p:childTnLst>
                                </p:cTn>
                              </p:par>
                            </p:childTnLst>
                          </p:cTn>
                        </p:par>
                        <p:par>
                          <p:cTn id="40" fill="hold">
                            <p:stCondLst>
                              <p:cond delay="3400"/>
                            </p:stCondLst>
                            <p:childTnLst>
                              <p:par>
                                <p:cTn id="41" presetID="12" presetClass="entr" presetSubtype="1" fill="hold" grpId="0" nodeType="after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p:tgtEl>
                                          <p:spTgt spid="41"/>
                                        </p:tgtEl>
                                        <p:attrNameLst>
                                          <p:attrName>ppt_y</p:attrName>
                                        </p:attrNameLst>
                                      </p:cBhvr>
                                      <p:tavLst>
                                        <p:tav tm="0">
                                          <p:val>
                                            <p:strVal val="#ppt_y-#ppt_h*1.125000"/>
                                          </p:val>
                                        </p:tav>
                                        <p:tav tm="100000">
                                          <p:val>
                                            <p:strVal val="#ppt_y"/>
                                          </p:val>
                                        </p:tav>
                                      </p:tavLst>
                                    </p:anim>
                                    <p:animEffect transition="in" filter="wipe(down)">
                                      <p:cBhvr>
                                        <p:cTn id="44" dur="500"/>
                                        <p:tgtEl>
                                          <p:spTgt spid="41"/>
                                        </p:tgtEl>
                                      </p:cBhvr>
                                    </p:animEffect>
                                  </p:childTnLst>
                                </p:cTn>
                              </p:par>
                            </p:childTnLst>
                          </p:cTn>
                        </p:par>
                        <p:par>
                          <p:cTn id="45" fill="hold">
                            <p:stCondLst>
                              <p:cond delay="3900"/>
                            </p:stCondLst>
                            <p:childTnLst>
                              <p:par>
                                <p:cTn id="46" presetID="23" presetClass="entr" presetSubtype="16" fill="hold" grpId="0" nodeType="afterEffect">
                                  <p:stCondLst>
                                    <p:cond delay="0"/>
                                  </p:stCondLst>
                                  <p:childTnLst>
                                    <p:set>
                                      <p:cBhvr>
                                        <p:cTn id="47" dur="1" fill="hold">
                                          <p:stCondLst>
                                            <p:cond delay="0"/>
                                          </p:stCondLst>
                                        </p:cTn>
                                        <p:tgtEl>
                                          <p:spTgt spid="42"/>
                                        </p:tgtEl>
                                        <p:attrNameLst>
                                          <p:attrName>style.visibility</p:attrName>
                                        </p:attrNameLst>
                                      </p:cBhvr>
                                      <p:to>
                                        <p:strVal val="visible"/>
                                      </p:to>
                                    </p:set>
                                    <p:anim calcmode="lin" valueType="num">
                                      <p:cBhvr>
                                        <p:cTn id="48" dur="500" fill="hold"/>
                                        <p:tgtEl>
                                          <p:spTgt spid="42"/>
                                        </p:tgtEl>
                                        <p:attrNameLst>
                                          <p:attrName>ppt_w</p:attrName>
                                        </p:attrNameLst>
                                      </p:cBhvr>
                                      <p:tavLst>
                                        <p:tav tm="0">
                                          <p:val>
                                            <p:fltVal val="0"/>
                                          </p:val>
                                        </p:tav>
                                        <p:tav tm="100000">
                                          <p:val>
                                            <p:strVal val="#ppt_w"/>
                                          </p:val>
                                        </p:tav>
                                      </p:tavLst>
                                    </p:anim>
                                    <p:anim calcmode="lin" valueType="num">
                                      <p:cBhvr>
                                        <p:cTn id="49" dur="500" fill="hold"/>
                                        <p:tgtEl>
                                          <p:spTgt spid="42"/>
                                        </p:tgtEl>
                                        <p:attrNameLst>
                                          <p:attrName>ppt_h</p:attrName>
                                        </p:attrNameLst>
                                      </p:cBhvr>
                                      <p:tavLst>
                                        <p:tav tm="0">
                                          <p:val>
                                            <p:fltVal val="0"/>
                                          </p:val>
                                        </p:tav>
                                        <p:tav tm="100000">
                                          <p:val>
                                            <p:strVal val="#ppt_h"/>
                                          </p:val>
                                        </p:tav>
                                      </p:tavLst>
                                    </p:anim>
                                  </p:childTnLst>
                                </p:cTn>
                              </p:par>
                            </p:childTnLst>
                          </p:cTn>
                        </p:par>
                        <p:par>
                          <p:cTn id="50" fill="hold">
                            <p:stCondLst>
                              <p:cond delay="4400"/>
                            </p:stCondLst>
                            <p:childTnLst>
                              <p:par>
                                <p:cTn id="51" presetID="12" presetClass="entr" presetSubtype="1" fill="hold" grpId="0" nodeType="afterEffect">
                                  <p:stCondLst>
                                    <p:cond delay="0"/>
                                  </p:stCondLst>
                                  <p:childTnLst>
                                    <p:set>
                                      <p:cBhvr>
                                        <p:cTn id="52" dur="1" fill="hold">
                                          <p:stCondLst>
                                            <p:cond delay="0"/>
                                          </p:stCondLst>
                                        </p:cTn>
                                        <p:tgtEl>
                                          <p:spTgt spid="44"/>
                                        </p:tgtEl>
                                        <p:attrNameLst>
                                          <p:attrName>style.visibility</p:attrName>
                                        </p:attrNameLst>
                                      </p:cBhvr>
                                      <p:to>
                                        <p:strVal val="visible"/>
                                      </p:to>
                                    </p:set>
                                    <p:anim calcmode="lin" valueType="num">
                                      <p:cBhvr additive="base">
                                        <p:cTn id="53" dur="500"/>
                                        <p:tgtEl>
                                          <p:spTgt spid="44"/>
                                        </p:tgtEl>
                                        <p:attrNameLst>
                                          <p:attrName>ppt_y</p:attrName>
                                        </p:attrNameLst>
                                      </p:cBhvr>
                                      <p:tavLst>
                                        <p:tav tm="0">
                                          <p:val>
                                            <p:strVal val="#ppt_y-#ppt_h*1.125000"/>
                                          </p:val>
                                        </p:tav>
                                        <p:tav tm="100000">
                                          <p:val>
                                            <p:strVal val="#ppt_y"/>
                                          </p:val>
                                        </p:tav>
                                      </p:tavLst>
                                    </p:anim>
                                    <p:animEffect transition="in" filter="wipe(down)">
                                      <p:cBhvr>
                                        <p:cTn id="54" dur="500"/>
                                        <p:tgtEl>
                                          <p:spTgt spid="44"/>
                                        </p:tgtEl>
                                      </p:cBhvr>
                                    </p:animEffect>
                                  </p:childTnLst>
                                </p:cTn>
                              </p:par>
                            </p:childTnLst>
                          </p:cTn>
                        </p:par>
                        <p:par>
                          <p:cTn id="55" fill="hold">
                            <p:stCondLst>
                              <p:cond delay="4900"/>
                            </p:stCondLst>
                            <p:childTnLst>
                              <p:par>
                                <p:cTn id="56" presetID="23" presetClass="entr" presetSubtype="16" fill="hold" grpId="0" nodeType="afterEffect">
                                  <p:stCondLst>
                                    <p:cond delay="0"/>
                                  </p:stCondLst>
                                  <p:childTnLst>
                                    <p:set>
                                      <p:cBhvr>
                                        <p:cTn id="57" dur="1" fill="hold">
                                          <p:stCondLst>
                                            <p:cond delay="0"/>
                                          </p:stCondLst>
                                        </p:cTn>
                                        <p:tgtEl>
                                          <p:spTgt spid="45"/>
                                        </p:tgtEl>
                                        <p:attrNameLst>
                                          <p:attrName>style.visibility</p:attrName>
                                        </p:attrNameLst>
                                      </p:cBhvr>
                                      <p:to>
                                        <p:strVal val="visible"/>
                                      </p:to>
                                    </p:set>
                                    <p:anim calcmode="lin" valueType="num">
                                      <p:cBhvr>
                                        <p:cTn id="58" dur="500" fill="hold"/>
                                        <p:tgtEl>
                                          <p:spTgt spid="45"/>
                                        </p:tgtEl>
                                        <p:attrNameLst>
                                          <p:attrName>ppt_w</p:attrName>
                                        </p:attrNameLst>
                                      </p:cBhvr>
                                      <p:tavLst>
                                        <p:tav tm="0">
                                          <p:val>
                                            <p:fltVal val="0"/>
                                          </p:val>
                                        </p:tav>
                                        <p:tav tm="100000">
                                          <p:val>
                                            <p:strVal val="#ppt_w"/>
                                          </p:val>
                                        </p:tav>
                                      </p:tavLst>
                                    </p:anim>
                                    <p:anim calcmode="lin" valueType="num">
                                      <p:cBhvr>
                                        <p:cTn id="59" dur="500" fill="hold"/>
                                        <p:tgtEl>
                                          <p:spTgt spid="45"/>
                                        </p:tgtEl>
                                        <p:attrNameLst>
                                          <p:attrName>ppt_h</p:attrName>
                                        </p:attrNameLst>
                                      </p:cBhvr>
                                      <p:tavLst>
                                        <p:tav tm="0">
                                          <p:val>
                                            <p:fltVal val="0"/>
                                          </p:val>
                                        </p:tav>
                                        <p:tav tm="100000">
                                          <p:val>
                                            <p:strVal val="#ppt_h"/>
                                          </p:val>
                                        </p:tav>
                                      </p:tavLst>
                                    </p:anim>
                                  </p:childTnLst>
                                </p:cTn>
                              </p:par>
                            </p:childTnLst>
                          </p:cTn>
                        </p:par>
                        <p:par>
                          <p:cTn id="60" fill="hold">
                            <p:stCondLst>
                              <p:cond delay="5400"/>
                            </p:stCondLst>
                            <p:childTnLst>
                              <p:par>
                                <p:cTn id="61" presetID="12" presetClass="entr" presetSubtype="1" fill="hold" grpId="0" nodeType="afterEffect">
                                  <p:stCondLst>
                                    <p:cond delay="0"/>
                                  </p:stCondLst>
                                  <p:childTnLst>
                                    <p:set>
                                      <p:cBhvr>
                                        <p:cTn id="62" dur="1" fill="hold">
                                          <p:stCondLst>
                                            <p:cond delay="0"/>
                                          </p:stCondLst>
                                        </p:cTn>
                                        <p:tgtEl>
                                          <p:spTgt spid="47"/>
                                        </p:tgtEl>
                                        <p:attrNameLst>
                                          <p:attrName>style.visibility</p:attrName>
                                        </p:attrNameLst>
                                      </p:cBhvr>
                                      <p:to>
                                        <p:strVal val="visible"/>
                                      </p:to>
                                    </p:set>
                                    <p:anim calcmode="lin" valueType="num">
                                      <p:cBhvr additive="base">
                                        <p:cTn id="63" dur="500"/>
                                        <p:tgtEl>
                                          <p:spTgt spid="47"/>
                                        </p:tgtEl>
                                        <p:attrNameLst>
                                          <p:attrName>ppt_y</p:attrName>
                                        </p:attrNameLst>
                                      </p:cBhvr>
                                      <p:tavLst>
                                        <p:tav tm="0">
                                          <p:val>
                                            <p:strVal val="#ppt_y-#ppt_h*1.125000"/>
                                          </p:val>
                                        </p:tav>
                                        <p:tav tm="100000">
                                          <p:val>
                                            <p:strVal val="#ppt_y"/>
                                          </p:val>
                                        </p:tav>
                                      </p:tavLst>
                                    </p:anim>
                                    <p:animEffect transition="in" filter="wipe(down)">
                                      <p:cBhvr>
                                        <p:cTn id="64" dur="500"/>
                                        <p:tgtEl>
                                          <p:spTgt spid="47"/>
                                        </p:tgtEl>
                                      </p:cBhvr>
                                    </p:animEffect>
                                  </p:childTnLst>
                                </p:cTn>
                              </p:par>
                            </p:childTnLst>
                          </p:cTn>
                        </p:par>
                        <p:par>
                          <p:cTn id="65" fill="hold">
                            <p:stCondLst>
                              <p:cond delay="5900"/>
                            </p:stCondLst>
                            <p:childTnLst>
                              <p:par>
                                <p:cTn id="66" presetID="23" presetClass="entr" presetSubtype="16" fill="hold" grpId="0" nodeType="afterEffect">
                                  <p:stCondLst>
                                    <p:cond delay="0"/>
                                  </p:stCondLst>
                                  <p:childTnLst>
                                    <p:set>
                                      <p:cBhvr>
                                        <p:cTn id="67" dur="1" fill="hold">
                                          <p:stCondLst>
                                            <p:cond delay="0"/>
                                          </p:stCondLst>
                                        </p:cTn>
                                        <p:tgtEl>
                                          <p:spTgt spid="48"/>
                                        </p:tgtEl>
                                        <p:attrNameLst>
                                          <p:attrName>style.visibility</p:attrName>
                                        </p:attrNameLst>
                                      </p:cBhvr>
                                      <p:to>
                                        <p:strVal val="visible"/>
                                      </p:to>
                                    </p:set>
                                    <p:anim calcmode="lin" valueType="num">
                                      <p:cBhvr>
                                        <p:cTn id="68" dur="500" fill="hold"/>
                                        <p:tgtEl>
                                          <p:spTgt spid="48"/>
                                        </p:tgtEl>
                                        <p:attrNameLst>
                                          <p:attrName>ppt_w</p:attrName>
                                        </p:attrNameLst>
                                      </p:cBhvr>
                                      <p:tavLst>
                                        <p:tav tm="0">
                                          <p:val>
                                            <p:fltVal val="0"/>
                                          </p:val>
                                        </p:tav>
                                        <p:tav tm="100000">
                                          <p:val>
                                            <p:strVal val="#ppt_w"/>
                                          </p:val>
                                        </p:tav>
                                      </p:tavLst>
                                    </p:anim>
                                    <p:anim calcmode="lin" valueType="num">
                                      <p:cBhvr>
                                        <p:cTn id="69" dur="500" fill="hold"/>
                                        <p:tgtEl>
                                          <p:spTgt spid="48"/>
                                        </p:tgtEl>
                                        <p:attrNameLst>
                                          <p:attrName>ppt_h</p:attrName>
                                        </p:attrNameLst>
                                      </p:cBhvr>
                                      <p:tavLst>
                                        <p:tav tm="0">
                                          <p:val>
                                            <p:fltVal val="0"/>
                                          </p:val>
                                        </p:tav>
                                        <p:tav tm="100000">
                                          <p:val>
                                            <p:strVal val="#ppt_h"/>
                                          </p:val>
                                        </p:tav>
                                      </p:tavLst>
                                    </p:anim>
                                  </p:childTnLst>
                                </p:cTn>
                              </p:par>
                            </p:childTnLst>
                          </p:cTn>
                        </p:par>
                        <p:par>
                          <p:cTn id="70" fill="hold">
                            <p:stCondLst>
                              <p:cond delay="6400"/>
                            </p:stCondLst>
                            <p:childTnLst>
                              <p:par>
                                <p:cTn id="71" presetID="12" presetClass="entr" presetSubtype="1" fill="hold" grpId="0" nodeType="afterEffect">
                                  <p:stCondLst>
                                    <p:cond delay="0"/>
                                  </p:stCondLst>
                                  <p:childTnLst>
                                    <p:set>
                                      <p:cBhvr>
                                        <p:cTn id="72" dur="1" fill="hold">
                                          <p:stCondLst>
                                            <p:cond delay="0"/>
                                          </p:stCondLst>
                                        </p:cTn>
                                        <p:tgtEl>
                                          <p:spTgt spid="50"/>
                                        </p:tgtEl>
                                        <p:attrNameLst>
                                          <p:attrName>style.visibility</p:attrName>
                                        </p:attrNameLst>
                                      </p:cBhvr>
                                      <p:to>
                                        <p:strVal val="visible"/>
                                      </p:to>
                                    </p:set>
                                    <p:anim calcmode="lin" valueType="num">
                                      <p:cBhvr additive="base">
                                        <p:cTn id="73" dur="500"/>
                                        <p:tgtEl>
                                          <p:spTgt spid="50"/>
                                        </p:tgtEl>
                                        <p:attrNameLst>
                                          <p:attrName>ppt_y</p:attrName>
                                        </p:attrNameLst>
                                      </p:cBhvr>
                                      <p:tavLst>
                                        <p:tav tm="0">
                                          <p:val>
                                            <p:strVal val="#ppt_y-#ppt_h*1.125000"/>
                                          </p:val>
                                        </p:tav>
                                        <p:tav tm="100000">
                                          <p:val>
                                            <p:strVal val="#ppt_y"/>
                                          </p:val>
                                        </p:tav>
                                      </p:tavLst>
                                    </p:anim>
                                    <p:animEffect transition="in" filter="wipe(down)">
                                      <p:cBhvr>
                                        <p:cTn id="7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9" grpId="0" animBg="1"/>
      <p:bldP spid="41" grpId="0"/>
      <p:bldP spid="42" grpId="0" animBg="1"/>
      <p:bldP spid="44" grpId="0"/>
      <p:bldP spid="45" grpId="0" animBg="1"/>
      <p:bldP spid="47" grpId="0"/>
      <p:bldP spid="48" grpId="0" animBg="1"/>
      <p:bldP spid="50" grpId="0"/>
      <p:bldP spid="51" grpId="0"/>
      <p:bldP spid="5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589" y="895"/>
            <a:ext cx="12855223" cy="7230864"/>
          </a:xfrm>
          <a:prstGeom prst="rect">
            <a:avLst/>
          </a:prstGeom>
          <a:blipFill dpi="0" rotWithShape="1">
            <a:blip r:embed="rId1"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rot="10800000">
            <a:off x="9669157" y="447"/>
            <a:ext cx="3188446" cy="12219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351317" y="5340549"/>
            <a:ext cx="1652834" cy="103919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5400000">
            <a:off x="-497425" y="6089159"/>
            <a:ext cx="2406341" cy="151295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16200000">
            <a:off x="11955504" y="6361720"/>
            <a:ext cx="1154513" cy="72588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6200000">
            <a:off x="11423283" y="5074069"/>
            <a:ext cx="1808056" cy="11367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634304" y="1895192"/>
            <a:ext cx="4617451" cy="3644755"/>
            <a:chOff x="3633957" y="1894978"/>
            <a:chExt cx="4618021" cy="3645205"/>
          </a:xfrm>
        </p:grpSpPr>
        <p:sp>
          <p:nvSpPr>
            <p:cNvPr id="44" name="菱形 43"/>
            <p:cNvSpPr/>
            <p:nvPr/>
          </p:nvSpPr>
          <p:spPr>
            <a:xfrm>
              <a:off x="4120365" y="1894978"/>
              <a:ext cx="3645205" cy="3645205"/>
            </a:xfrm>
            <a:prstGeom prst="diamond">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菱形 44"/>
            <p:cNvSpPr/>
            <p:nvPr/>
          </p:nvSpPr>
          <p:spPr>
            <a:xfrm>
              <a:off x="3633957" y="1913666"/>
              <a:ext cx="3607829" cy="3607829"/>
            </a:xfrm>
            <a:prstGeom prst="diamond">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菱形 45"/>
            <p:cNvSpPr/>
            <p:nvPr/>
          </p:nvSpPr>
          <p:spPr>
            <a:xfrm>
              <a:off x="4644149" y="1913666"/>
              <a:ext cx="3607829" cy="3607829"/>
            </a:xfrm>
            <a:prstGeom prst="diamond">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菱形 46"/>
            <p:cNvSpPr/>
            <p:nvPr/>
          </p:nvSpPr>
          <p:spPr>
            <a:xfrm>
              <a:off x="4785134" y="2559748"/>
              <a:ext cx="2315666" cy="2315666"/>
            </a:xfrm>
            <a:prstGeom prst="diamond">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47"/>
            <p:cNvSpPr txBox="1"/>
            <p:nvPr/>
          </p:nvSpPr>
          <p:spPr>
            <a:xfrm>
              <a:off x="5347665" y="2937360"/>
              <a:ext cx="1081710" cy="1044453"/>
            </a:xfrm>
            <a:prstGeom prst="rect">
              <a:avLst/>
            </a:prstGeom>
            <a:noFill/>
          </p:spPr>
          <p:txBody>
            <a:bodyPr wrap="square" rtlCol="0">
              <a:spAutoFit/>
            </a:bodyPr>
            <a:lstStyle/>
            <a:p>
              <a:pPr algn="ctr"/>
              <a:r>
                <a:rPr lang="en-US" altLang="zh-CN" sz="6185" spc="844" dirty="0" smtClean="0">
                  <a:solidFill>
                    <a:schemeClr val="bg1"/>
                  </a:solidFill>
                  <a:latin typeface="Agency FB" panose="020B0503020202020204" pitchFamily="34" charset="0"/>
                  <a:ea typeface="微软雅黑" panose="020B0503020204020204" pitchFamily="34" charset="-122"/>
                </a:rPr>
                <a:t>04</a:t>
              </a:r>
              <a:endParaRPr lang="zh-CN" altLang="en-US" sz="6185" spc="844" dirty="0">
                <a:solidFill>
                  <a:schemeClr val="bg1"/>
                </a:solidFill>
                <a:latin typeface="Agency FB" panose="020B0503020202020204" pitchFamily="34" charset="0"/>
                <a:ea typeface="微软雅黑" panose="020B0503020204020204" pitchFamily="34" charset="-122"/>
              </a:endParaRPr>
            </a:p>
          </p:txBody>
        </p:sp>
        <p:sp>
          <p:nvSpPr>
            <p:cNvPr id="49" name="文字1"/>
            <p:cNvSpPr txBox="1"/>
            <p:nvPr/>
          </p:nvSpPr>
          <p:spPr>
            <a:xfrm>
              <a:off x="5174187" y="3814902"/>
              <a:ext cx="1591506" cy="368345"/>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cs typeface="+mn-ea"/>
                  <a:sym typeface="+mn-lt"/>
                </a:rPr>
                <a:t>     </a:t>
              </a:r>
              <a:r>
                <a:rPr lang="zh-CN" altLang="en-US" dirty="0">
                  <a:solidFill>
                    <a:schemeClr val="bg1"/>
                  </a:solidFill>
                  <a:latin typeface="微软雅黑" panose="020B0503020204020204" pitchFamily="34" charset="-122"/>
                  <a:ea typeface="微软雅黑" panose="020B0503020204020204" pitchFamily="34" charset="-122"/>
                  <a:cs typeface="+mn-ea"/>
                  <a:sym typeface="+mn-lt"/>
                </a:rPr>
                <a:t>总结         </a:t>
              </a:r>
              <a:endParaRPr lang="zh-CN" altLang="en-US" dirty="0">
                <a:solidFill>
                  <a:schemeClr val="bg1"/>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400" advTm="6555">
        <p14:doors dir="vert"/>
      </p:transition>
    </mc:Choice>
    <mc:Fallback>
      <p:transition spd="slow" advTm="6555">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8" fill="hold" grpId="0" nodeType="afterEffect" p14:presetBounceEnd="20000">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14:bounceEnd="20000">
                                          <p:cBhvr additive="base">
                                            <p:cTn id="13" dur="500" fill="hold"/>
                                            <p:tgtEl>
                                              <p:spTgt spid="4"/>
                                            </p:tgtEl>
                                            <p:attrNameLst>
                                              <p:attrName>ppt_x</p:attrName>
                                            </p:attrNameLst>
                                          </p:cBhvr>
                                          <p:tavLst>
                                            <p:tav tm="0">
                                              <p:val>
                                                <p:strVal val="0-#ppt_w/2"/>
                                              </p:val>
                                            </p:tav>
                                            <p:tav tm="100000">
                                              <p:val>
                                                <p:strVal val="#ppt_x"/>
                                              </p:val>
                                            </p:tav>
                                          </p:tavLst>
                                        </p:anim>
                                        <p:anim calcmode="lin" valueType="num" p14:bounceEnd="20000">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14:presetBounceEnd="20000">
                                      <p:stCondLst>
                                        <p:cond delay="100"/>
                                      </p:stCondLst>
                                      <p:childTnLst>
                                        <p:set>
                                          <p:cBhvr>
                                            <p:cTn id="16" dur="1" fill="hold">
                                              <p:stCondLst>
                                                <p:cond delay="0"/>
                                              </p:stCondLst>
                                            </p:cTn>
                                            <p:tgtEl>
                                              <p:spTgt spid="3"/>
                                            </p:tgtEl>
                                            <p:attrNameLst>
                                              <p:attrName>style.visibility</p:attrName>
                                            </p:attrNameLst>
                                          </p:cBhvr>
                                          <p:to>
                                            <p:strVal val="visible"/>
                                          </p:to>
                                        </p:set>
                                        <p:anim calcmode="lin" valueType="num" p14:bounceEnd="20000">
                                          <p:cBhvr additive="base">
                                            <p:cTn id="17" dur="500" fill="hold"/>
                                            <p:tgtEl>
                                              <p:spTgt spid="3"/>
                                            </p:tgtEl>
                                            <p:attrNameLst>
                                              <p:attrName>ppt_x</p:attrName>
                                            </p:attrNameLst>
                                          </p:cBhvr>
                                          <p:tavLst>
                                            <p:tav tm="0">
                                              <p:val>
                                                <p:strVal val="0-#ppt_w/2"/>
                                              </p:val>
                                            </p:tav>
                                            <p:tav tm="100000">
                                              <p:val>
                                                <p:strVal val="#ppt_x"/>
                                              </p:val>
                                            </p:tav>
                                          </p:tavLst>
                                        </p:anim>
                                        <p:anim calcmode="lin" valueType="num" p14:bounceEnd="20000">
                                          <p:cBhvr additive="base">
                                            <p:cTn id="18" dur="500" fill="hold"/>
                                            <p:tgtEl>
                                              <p:spTgt spid="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14:presetBounceEnd="20000">
                                      <p:stCondLst>
                                        <p:cond delay="200"/>
                                      </p:stCondLst>
                                      <p:childTnLst>
                                        <p:set>
                                          <p:cBhvr>
                                            <p:cTn id="20" dur="1" fill="hold">
                                              <p:stCondLst>
                                                <p:cond delay="0"/>
                                              </p:stCondLst>
                                            </p:cTn>
                                            <p:tgtEl>
                                              <p:spTgt spid="7"/>
                                            </p:tgtEl>
                                            <p:attrNameLst>
                                              <p:attrName>style.visibility</p:attrName>
                                            </p:attrNameLst>
                                          </p:cBhvr>
                                          <p:to>
                                            <p:strVal val="visible"/>
                                          </p:to>
                                        </p:set>
                                        <p:anim calcmode="lin" valueType="num" p14:bounceEnd="20000">
                                          <p:cBhvr additive="base">
                                            <p:cTn id="21" dur="500" fill="hold"/>
                                            <p:tgtEl>
                                              <p:spTgt spid="7"/>
                                            </p:tgtEl>
                                            <p:attrNameLst>
                                              <p:attrName>ppt_x</p:attrName>
                                            </p:attrNameLst>
                                          </p:cBhvr>
                                          <p:tavLst>
                                            <p:tav tm="0">
                                              <p:val>
                                                <p:strVal val="1+#ppt_w/2"/>
                                              </p:val>
                                            </p:tav>
                                            <p:tav tm="100000">
                                              <p:val>
                                                <p:strVal val="#ppt_x"/>
                                              </p:val>
                                            </p:tav>
                                          </p:tavLst>
                                        </p:anim>
                                        <p:anim calcmode="lin" valueType="num" p14:bounceEnd="20000">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14:presetBounceEnd="20000">
                                      <p:stCondLst>
                                        <p:cond delay="300"/>
                                      </p:stCondLst>
                                      <p:childTnLst>
                                        <p:set>
                                          <p:cBhvr>
                                            <p:cTn id="24" dur="1" fill="hold">
                                              <p:stCondLst>
                                                <p:cond delay="0"/>
                                              </p:stCondLst>
                                            </p:cTn>
                                            <p:tgtEl>
                                              <p:spTgt spid="6"/>
                                            </p:tgtEl>
                                            <p:attrNameLst>
                                              <p:attrName>style.visibility</p:attrName>
                                            </p:attrNameLst>
                                          </p:cBhvr>
                                          <p:to>
                                            <p:strVal val="visible"/>
                                          </p:to>
                                        </p:set>
                                        <p:anim calcmode="lin" valueType="num" p14:bounceEnd="20000">
                                          <p:cBhvr additive="base">
                                            <p:cTn id="25" dur="500" fill="hold"/>
                                            <p:tgtEl>
                                              <p:spTgt spid="6"/>
                                            </p:tgtEl>
                                            <p:attrNameLst>
                                              <p:attrName>ppt_x</p:attrName>
                                            </p:attrNameLst>
                                          </p:cBhvr>
                                          <p:tavLst>
                                            <p:tav tm="0">
                                              <p:val>
                                                <p:strVal val="1+#ppt_w/2"/>
                                              </p:val>
                                            </p:tav>
                                            <p:tav tm="100000">
                                              <p:val>
                                                <p:strVal val="#ppt_x"/>
                                              </p:val>
                                            </p:tav>
                                          </p:tavLst>
                                        </p:anim>
                                        <p:anim calcmode="lin" valueType="num" p14:bounceEnd="20000">
                                          <p:cBhvr additive="base">
                                            <p:cTn id="26" dur="500" fill="hold"/>
                                            <p:tgtEl>
                                              <p:spTgt spid="6"/>
                                            </p:tgtEl>
                                            <p:attrNameLst>
                                              <p:attrName>ppt_y</p:attrName>
                                            </p:attrNameLst>
                                          </p:cBhvr>
                                          <p:tavLst>
                                            <p:tav tm="0">
                                              <p:val>
                                                <p:strVal val="#ppt_y"/>
                                              </p:val>
                                            </p:tav>
                                            <p:tav tm="100000">
                                              <p:val>
                                                <p:strVal val="#ppt_y"/>
                                              </p:val>
                                            </p:tav>
                                          </p:tavLst>
                                        </p:anim>
                                      </p:childTnLst>
                                    </p:cTn>
                                  </p:par>
                                  <p:par>
                                    <p:cTn id="27" presetID="2" presetClass="entr" presetSubtype="1" fill="hold" grpId="0" nodeType="withEffect" p14:presetBounceEnd="20000">
                                      <p:stCondLst>
                                        <p:cond delay="400"/>
                                      </p:stCondLst>
                                      <p:childTnLst>
                                        <p:set>
                                          <p:cBhvr>
                                            <p:cTn id="28" dur="1" fill="hold">
                                              <p:stCondLst>
                                                <p:cond delay="0"/>
                                              </p:stCondLst>
                                            </p:cTn>
                                            <p:tgtEl>
                                              <p:spTgt spid="2"/>
                                            </p:tgtEl>
                                            <p:attrNameLst>
                                              <p:attrName>style.visibility</p:attrName>
                                            </p:attrNameLst>
                                          </p:cBhvr>
                                          <p:to>
                                            <p:strVal val="visible"/>
                                          </p:to>
                                        </p:set>
                                        <p:anim calcmode="lin" valueType="num" p14:bounceEnd="20000">
                                          <p:cBhvr additive="base">
                                            <p:cTn id="29" dur="500" fill="hold"/>
                                            <p:tgtEl>
                                              <p:spTgt spid="2"/>
                                            </p:tgtEl>
                                            <p:attrNameLst>
                                              <p:attrName>ppt_x</p:attrName>
                                            </p:attrNameLst>
                                          </p:cBhvr>
                                          <p:tavLst>
                                            <p:tav tm="0">
                                              <p:val>
                                                <p:strVal val="#ppt_x"/>
                                              </p:val>
                                            </p:tav>
                                            <p:tav tm="100000">
                                              <p:val>
                                                <p:strVal val="#ppt_x"/>
                                              </p:val>
                                            </p:tav>
                                          </p:tavLst>
                                        </p:anim>
                                        <p:anim calcmode="lin" valueType="num" p14:bounceEnd="20000">
                                          <p:cBhvr additive="base">
                                            <p:cTn id="30" dur="500" fill="hold"/>
                                            <p:tgtEl>
                                              <p:spTgt spid="2"/>
                                            </p:tgtEl>
                                            <p:attrNameLst>
                                              <p:attrName>ppt_y</p:attrName>
                                            </p:attrNameLst>
                                          </p:cBhvr>
                                          <p:tavLst>
                                            <p:tav tm="0">
                                              <p:val>
                                                <p:strVal val="0-#ppt_h/2"/>
                                              </p:val>
                                            </p:tav>
                                            <p:tav tm="100000">
                                              <p:val>
                                                <p:strVal val="#ppt_y"/>
                                              </p:val>
                                            </p:tav>
                                          </p:tavLst>
                                        </p:anim>
                                      </p:childTnLst>
                                    </p:cTn>
                                  </p:par>
                                </p:childTnLst>
                              </p:cTn>
                            </p:par>
                            <p:par>
                              <p:cTn id="31" fill="hold">
                                <p:stCondLst>
                                  <p:cond delay="1000"/>
                                </p:stCondLst>
                                <p:childTnLst>
                                  <p:par>
                                    <p:cTn id="32" presetID="53" presetClass="entr" presetSubtype="16"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p:cTn id="34" dur="500" fill="hold"/>
                                            <p:tgtEl>
                                              <p:spTgt spid="5"/>
                                            </p:tgtEl>
                                            <p:attrNameLst>
                                              <p:attrName>ppt_w</p:attrName>
                                            </p:attrNameLst>
                                          </p:cBhvr>
                                          <p:tavLst>
                                            <p:tav tm="0">
                                              <p:val>
                                                <p:fltVal val="0"/>
                                              </p:val>
                                            </p:tav>
                                            <p:tav tm="100000">
                                              <p:val>
                                                <p:strVal val="#ppt_w"/>
                                              </p:val>
                                            </p:tav>
                                          </p:tavLst>
                                        </p:anim>
                                        <p:anim calcmode="lin" valueType="num">
                                          <p:cBhvr>
                                            <p:cTn id="35" dur="500" fill="hold"/>
                                            <p:tgtEl>
                                              <p:spTgt spid="5"/>
                                            </p:tgtEl>
                                            <p:attrNameLst>
                                              <p:attrName>ppt_h</p:attrName>
                                            </p:attrNameLst>
                                          </p:cBhvr>
                                          <p:tavLst>
                                            <p:tav tm="0">
                                              <p:val>
                                                <p:fltVal val="0"/>
                                              </p:val>
                                            </p:tav>
                                            <p:tav tm="100000">
                                              <p:val>
                                                <p:strVal val="#ppt_h"/>
                                              </p:val>
                                            </p:tav>
                                          </p:tavLst>
                                        </p:anim>
                                        <p:animEffect transition="in" filter="fade">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animBg="1"/>
          <p:bldP spid="3" grpId="0" animBg="1"/>
          <p:bldP spid="4" grpId="0" animBg="1"/>
          <p:bldP spid="6" grpId="0" animBg="1"/>
          <p:bldP spid="7"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10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2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30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1+#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par>
                                    <p:cTn id="27" presetID="2" presetClass="entr" presetSubtype="1" fill="hold" grpId="0" nodeType="withEffect">
                                      <p:stCondLst>
                                        <p:cond delay="40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0-#ppt_h/2"/>
                                              </p:val>
                                            </p:tav>
                                            <p:tav tm="100000">
                                              <p:val>
                                                <p:strVal val="#ppt_y"/>
                                              </p:val>
                                            </p:tav>
                                          </p:tavLst>
                                        </p:anim>
                                      </p:childTnLst>
                                    </p:cTn>
                                  </p:par>
                                </p:childTnLst>
                              </p:cTn>
                            </p:par>
                            <p:par>
                              <p:cTn id="31" fill="hold">
                                <p:stCondLst>
                                  <p:cond delay="1000"/>
                                </p:stCondLst>
                                <p:childTnLst>
                                  <p:par>
                                    <p:cTn id="32" presetID="53" presetClass="entr" presetSubtype="16"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p:cTn id="34" dur="500" fill="hold"/>
                                            <p:tgtEl>
                                              <p:spTgt spid="5"/>
                                            </p:tgtEl>
                                            <p:attrNameLst>
                                              <p:attrName>ppt_w</p:attrName>
                                            </p:attrNameLst>
                                          </p:cBhvr>
                                          <p:tavLst>
                                            <p:tav tm="0">
                                              <p:val>
                                                <p:fltVal val="0"/>
                                              </p:val>
                                            </p:tav>
                                            <p:tav tm="100000">
                                              <p:val>
                                                <p:strVal val="#ppt_w"/>
                                              </p:val>
                                            </p:tav>
                                          </p:tavLst>
                                        </p:anim>
                                        <p:anim calcmode="lin" valueType="num">
                                          <p:cBhvr>
                                            <p:cTn id="35" dur="500" fill="hold"/>
                                            <p:tgtEl>
                                              <p:spTgt spid="5"/>
                                            </p:tgtEl>
                                            <p:attrNameLst>
                                              <p:attrName>ppt_h</p:attrName>
                                            </p:attrNameLst>
                                          </p:cBhvr>
                                          <p:tavLst>
                                            <p:tav tm="0">
                                              <p:val>
                                                <p:fltVal val="0"/>
                                              </p:val>
                                            </p:tav>
                                            <p:tav tm="100000">
                                              <p:val>
                                                <p:strVal val="#ppt_h"/>
                                              </p:val>
                                            </p:tav>
                                          </p:tavLst>
                                        </p:anim>
                                        <p:animEffect transition="in" filter="fade">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0" animBg="1"/>
          <p:bldP spid="3" grpId="0" animBg="1"/>
          <p:bldP spid="4" grpId="0" animBg="1"/>
          <p:bldP spid="6" grpId="0" animBg="1"/>
          <p:bldP spid="7" grpId="0" animBg="1"/>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513201" y="1799222"/>
            <a:ext cx="3841675" cy="3799715"/>
            <a:chOff x="4512406" y="1799221"/>
            <a:chExt cx="3841675" cy="3799715"/>
          </a:xfrm>
        </p:grpSpPr>
        <p:sp>
          <p:nvSpPr>
            <p:cNvPr id="2" name="任意多边形 1"/>
            <p:cNvSpPr/>
            <p:nvPr/>
          </p:nvSpPr>
          <p:spPr>
            <a:xfrm rot="9257143">
              <a:off x="6221113" y="5062780"/>
              <a:ext cx="189519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任意多边形 2"/>
            <p:cNvSpPr/>
            <p:nvPr/>
          </p:nvSpPr>
          <p:spPr>
            <a:xfrm rot="12342857">
              <a:off x="4750179" y="5062780"/>
              <a:ext cx="1895196"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任意多边形 3"/>
            <p:cNvSpPr/>
            <p:nvPr/>
          </p:nvSpPr>
          <p:spPr>
            <a:xfrm rot="15428571">
              <a:off x="3832887" y="3912376"/>
              <a:ext cx="189519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任意多边形 4"/>
            <p:cNvSpPr/>
            <p:nvPr/>
          </p:nvSpPr>
          <p:spPr>
            <a:xfrm rot="18514286">
              <a:off x="4160409" y="2477575"/>
              <a:ext cx="189286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任意多边形 5"/>
            <p:cNvSpPr/>
            <p:nvPr/>
          </p:nvSpPr>
          <p:spPr>
            <a:xfrm>
              <a:off x="5486811" y="1838852"/>
              <a:ext cx="189286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任意多边形 6"/>
            <p:cNvSpPr/>
            <p:nvPr/>
          </p:nvSpPr>
          <p:spPr>
            <a:xfrm rot="3085714">
              <a:off x="6813215" y="2477575"/>
              <a:ext cx="189286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任意多边形 7"/>
            <p:cNvSpPr/>
            <p:nvPr/>
          </p:nvSpPr>
          <p:spPr>
            <a:xfrm rot="6171428">
              <a:off x="7138406" y="3912376"/>
              <a:ext cx="1895194" cy="536156"/>
            </a:xfrm>
            <a:custGeom>
              <a:avLst/>
              <a:gdLst>
                <a:gd name="connsiteX0" fmla="*/ 0 w 2085975"/>
                <a:gd name="connsiteY0" fmla="*/ 0 h 590550"/>
                <a:gd name="connsiteX1" fmla="*/ 2085975 w 2085975"/>
                <a:gd name="connsiteY1" fmla="*/ 0 h 590550"/>
                <a:gd name="connsiteX2" fmla="*/ 1042988 w 2085975"/>
                <a:gd name="connsiteY2" fmla="*/ 590550 h 590550"/>
              </a:gdLst>
              <a:ahLst/>
              <a:cxnLst>
                <a:cxn ang="0">
                  <a:pos x="connsiteX0" y="connsiteY0"/>
                </a:cxn>
                <a:cxn ang="0">
                  <a:pos x="connsiteX1" y="connsiteY1"/>
                </a:cxn>
                <a:cxn ang="0">
                  <a:pos x="connsiteX2" y="connsiteY2"/>
                </a:cxn>
              </a:cxnLst>
              <a:rect l="l" t="t" r="r" b="b"/>
              <a:pathLst>
                <a:path w="2085975" h="590550">
                  <a:moveTo>
                    <a:pt x="0" y="0"/>
                  </a:moveTo>
                  <a:lnTo>
                    <a:pt x="2085975" y="0"/>
                  </a:lnTo>
                  <a:lnTo>
                    <a:pt x="1042988" y="590550"/>
                  </a:ln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9" name="矩形 3"/>
          <p:cNvSpPr>
            <a:spLocks noChangeArrowheads="1"/>
          </p:cNvSpPr>
          <p:nvPr/>
        </p:nvSpPr>
        <p:spPr bwMode="auto">
          <a:xfrm>
            <a:off x="5332072" y="3563142"/>
            <a:ext cx="2128308" cy="350865"/>
          </a:xfrm>
          <a:prstGeom prst="rect">
            <a:avLst/>
          </a:prstGeom>
          <a:solidFill>
            <a:schemeClr val="accent1"/>
          </a:solidFill>
          <a:ln>
            <a:noFill/>
          </a:ln>
        </p:spPr>
        <p:txBody>
          <a:bodyPr>
            <a:sp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lnSpc>
                <a:spcPct val="120000"/>
              </a:lnSpc>
              <a:buNone/>
            </a:pPr>
            <a:r>
              <a:rPr lang="zh-CN" altLang="en-US" sz="1400" dirty="0">
                <a:solidFill>
                  <a:schemeClr val="bg1"/>
                </a:solidFill>
                <a:latin typeface="Arial" panose="020B0604020202020204" pitchFamily="34" charset="0"/>
                <a:cs typeface="+mn-ea"/>
                <a:sym typeface="Arial" panose="020B0604020202020204" pitchFamily="34" charset="0"/>
              </a:rPr>
              <a:t>请替换文字内容</a:t>
            </a:r>
            <a:endParaRPr lang="en-US" altLang="zh-CN" sz="1400" dirty="0">
              <a:solidFill>
                <a:schemeClr val="bg1"/>
              </a:solidFill>
              <a:latin typeface="Arial" panose="020B0604020202020204" pitchFamily="34" charset="0"/>
              <a:cs typeface="+mn-ea"/>
              <a:sym typeface="Arial" panose="020B0604020202020204" pitchFamily="34" charset="0"/>
            </a:endParaRPr>
          </a:p>
        </p:txBody>
      </p:sp>
      <p:sp>
        <p:nvSpPr>
          <p:cNvPr id="25" name="TextBox 170"/>
          <p:cNvSpPr txBox="1"/>
          <p:nvPr/>
        </p:nvSpPr>
        <p:spPr>
          <a:xfrm>
            <a:off x="1644457" y="2101984"/>
            <a:ext cx="2430227" cy="355904"/>
          </a:xfrm>
          <a:prstGeom prst="rect">
            <a:avLst/>
          </a:prstGeom>
          <a:noFill/>
        </p:spPr>
        <p:txBody>
          <a:bodyPr wrap="square" lIns="96431" tIns="48215" rIns="96431" bIns="48215" rtlCol="0">
            <a:spAutoFit/>
          </a:bodyPr>
          <a:lstStyle/>
          <a:p>
            <a:pPr algn="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TextBox 171"/>
          <p:cNvSpPr txBox="1"/>
          <p:nvPr/>
        </p:nvSpPr>
        <p:spPr>
          <a:xfrm>
            <a:off x="1532831" y="2390296"/>
            <a:ext cx="2541853" cy="651370"/>
          </a:xfrm>
          <a:prstGeom prst="rect">
            <a:avLst/>
          </a:prstGeom>
          <a:noFill/>
        </p:spPr>
        <p:txBody>
          <a:bodyPr wrap="square" lIns="96431" tIns="48215" rIns="96431" bIns="48215" rtlCol="0">
            <a:spAutoFit/>
          </a:bodyPr>
          <a:lstStyle/>
          <a:p>
            <a:pPr algn="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27" name="TextBox 170"/>
          <p:cNvSpPr txBox="1"/>
          <p:nvPr/>
        </p:nvSpPr>
        <p:spPr>
          <a:xfrm>
            <a:off x="1644457" y="3798049"/>
            <a:ext cx="2430227" cy="355904"/>
          </a:xfrm>
          <a:prstGeom prst="rect">
            <a:avLst/>
          </a:prstGeom>
          <a:noFill/>
        </p:spPr>
        <p:txBody>
          <a:bodyPr wrap="square" lIns="96431" tIns="48215" rIns="96431" bIns="48215" rtlCol="0">
            <a:spAutoFit/>
          </a:bodyPr>
          <a:lstStyle/>
          <a:p>
            <a:pPr algn="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TextBox 171"/>
          <p:cNvSpPr txBox="1"/>
          <p:nvPr/>
        </p:nvSpPr>
        <p:spPr>
          <a:xfrm>
            <a:off x="1532831" y="4086361"/>
            <a:ext cx="2541853" cy="651370"/>
          </a:xfrm>
          <a:prstGeom prst="rect">
            <a:avLst/>
          </a:prstGeom>
          <a:noFill/>
        </p:spPr>
        <p:txBody>
          <a:bodyPr wrap="square" lIns="96431" tIns="48215" rIns="96431" bIns="48215" rtlCol="0">
            <a:spAutoFit/>
          </a:bodyPr>
          <a:lstStyle/>
          <a:p>
            <a:pPr algn="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29" name="TextBox 170"/>
          <p:cNvSpPr txBox="1"/>
          <p:nvPr/>
        </p:nvSpPr>
        <p:spPr>
          <a:xfrm>
            <a:off x="1644457" y="5390875"/>
            <a:ext cx="2430227" cy="355904"/>
          </a:xfrm>
          <a:prstGeom prst="rect">
            <a:avLst/>
          </a:prstGeom>
          <a:noFill/>
        </p:spPr>
        <p:txBody>
          <a:bodyPr wrap="square" lIns="96431" tIns="48215" rIns="96431" bIns="48215" rtlCol="0">
            <a:spAutoFit/>
          </a:bodyPr>
          <a:lstStyle/>
          <a:p>
            <a:pPr algn="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TextBox 171"/>
          <p:cNvSpPr txBox="1"/>
          <p:nvPr/>
        </p:nvSpPr>
        <p:spPr>
          <a:xfrm>
            <a:off x="1532831" y="5679187"/>
            <a:ext cx="2541853" cy="651370"/>
          </a:xfrm>
          <a:prstGeom prst="rect">
            <a:avLst/>
          </a:prstGeom>
          <a:noFill/>
        </p:spPr>
        <p:txBody>
          <a:bodyPr wrap="square" lIns="96431" tIns="48215" rIns="96431" bIns="48215" rtlCol="0">
            <a:spAutoFit/>
          </a:bodyPr>
          <a:lstStyle/>
          <a:p>
            <a:pPr algn="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1" name="TextBox 170"/>
          <p:cNvSpPr txBox="1"/>
          <p:nvPr/>
        </p:nvSpPr>
        <p:spPr>
          <a:xfrm>
            <a:off x="8489872" y="5377010"/>
            <a:ext cx="2430227" cy="355904"/>
          </a:xfrm>
          <a:prstGeom prst="rect">
            <a:avLst/>
          </a:prstGeom>
          <a:noFill/>
        </p:spPr>
        <p:txBody>
          <a:bodyPr wrap="square" lIns="96431" tIns="48215" rIns="96431" bIns="48215"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TextBox 171"/>
          <p:cNvSpPr txBox="1"/>
          <p:nvPr/>
        </p:nvSpPr>
        <p:spPr>
          <a:xfrm>
            <a:off x="8489872" y="5665322"/>
            <a:ext cx="2585325" cy="651370"/>
          </a:xfrm>
          <a:prstGeom prst="rect">
            <a:avLst/>
          </a:prstGeom>
          <a:noFill/>
        </p:spPr>
        <p:txBody>
          <a:bodyPr wrap="square" lIns="96431" tIns="48215" rIns="96431" bIns="48215"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3" name="TextBox 170"/>
          <p:cNvSpPr txBox="1"/>
          <p:nvPr/>
        </p:nvSpPr>
        <p:spPr>
          <a:xfrm>
            <a:off x="8740595" y="3798049"/>
            <a:ext cx="2430227" cy="355904"/>
          </a:xfrm>
          <a:prstGeom prst="rect">
            <a:avLst/>
          </a:prstGeom>
          <a:noFill/>
        </p:spPr>
        <p:txBody>
          <a:bodyPr wrap="square" lIns="96431" tIns="48215" rIns="96431" bIns="48215"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TextBox 171"/>
          <p:cNvSpPr txBox="1"/>
          <p:nvPr/>
        </p:nvSpPr>
        <p:spPr>
          <a:xfrm>
            <a:off x="8740595" y="4086361"/>
            <a:ext cx="2585325" cy="651370"/>
          </a:xfrm>
          <a:prstGeom prst="rect">
            <a:avLst/>
          </a:prstGeom>
          <a:noFill/>
        </p:spPr>
        <p:txBody>
          <a:bodyPr wrap="square" lIns="96431" tIns="48215" rIns="96431" bIns="48215"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5" name="TextBox 170"/>
          <p:cNvSpPr txBox="1"/>
          <p:nvPr/>
        </p:nvSpPr>
        <p:spPr>
          <a:xfrm>
            <a:off x="8548866" y="2101984"/>
            <a:ext cx="2430227" cy="355904"/>
          </a:xfrm>
          <a:prstGeom prst="rect">
            <a:avLst/>
          </a:prstGeom>
          <a:noFill/>
        </p:spPr>
        <p:txBody>
          <a:bodyPr wrap="square" lIns="96431" tIns="48215" rIns="96431" bIns="48215"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TextBox 171"/>
          <p:cNvSpPr txBox="1"/>
          <p:nvPr/>
        </p:nvSpPr>
        <p:spPr>
          <a:xfrm>
            <a:off x="8548866" y="2390296"/>
            <a:ext cx="2585325" cy="651370"/>
          </a:xfrm>
          <a:prstGeom prst="rect">
            <a:avLst/>
          </a:prstGeom>
          <a:noFill/>
        </p:spPr>
        <p:txBody>
          <a:bodyPr wrap="square" lIns="96431" tIns="48215" rIns="96431" bIns="48215"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40" name="任意多边形 39"/>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1" fmla="*/ 21025 w 3252551"/>
              <a:gd name="connsiteY0-2" fmla="*/ 0 h 6202391"/>
              <a:gd name="connsiteX1-3" fmla="*/ 3252551 w 3252551"/>
              <a:gd name="connsiteY1-4" fmla="*/ 2525334 h 6202391"/>
              <a:gd name="connsiteX2-5" fmla="*/ 3252551 w 3252551"/>
              <a:gd name="connsiteY2-6" fmla="*/ 4667851 h 6202391"/>
              <a:gd name="connsiteX3-7" fmla="*/ 3244497 w 3252551"/>
              <a:gd name="connsiteY3-8" fmla="*/ 4667851 h 6202391"/>
              <a:gd name="connsiteX4-9" fmla="*/ 3240653 w 3252551"/>
              <a:gd name="connsiteY4-10" fmla="*/ 4743969 h 6202391"/>
              <a:gd name="connsiteX5-11" fmla="*/ 1624520 w 3252551"/>
              <a:gd name="connsiteY5-12" fmla="*/ 6202391 h 6202391"/>
              <a:gd name="connsiteX6-13" fmla="*/ 8387 w 3252551"/>
              <a:gd name="connsiteY6-14" fmla="*/ 4743969 h 6202391"/>
              <a:gd name="connsiteX7-15" fmla="*/ 4544 w 3252551"/>
              <a:gd name="connsiteY7-16" fmla="*/ 4667851 h 6202391"/>
              <a:gd name="connsiteX8-17" fmla="*/ 0 w 3252551"/>
              <a:gd name="connsiteY8-18" fmla="*/ 4667851 h 6202391"/>
              <a:gd name="connsiteX9-19" fmla="*/ 0 w 3252551"/>
              <a:gd name="connsiteY9-20" fmla="*/ 4577871 h 6202391"/>
              <a:gd name="connsiteX10" fmla="*/ 21025 w 3252551"/>
              <a:gd name="connsiteY10" fmla="*/ 0 h 6202391"/>
              <a:gd name="connsiteX0-21" fmla="*/ 0 w 3252551"/>
              <a:gd name="connsiteY0-22" fmla="*/ 0 h 6202391"/>
              <a:gd name="connsiteX1-23" fmla="*/ 3252551 w 3252551"/>
              <a:gd name="connsiteY1-24" fmla="*/ 2525334 h 6202391"/>
              <a:gd name="connsiteX2-25" fmla="*/ 3252551 w 3252551"/>
              <a:gd name="connsiteY2-26" fmla="*/ 4667851 h 6202391"/>
              <a:gd name="connsiteX3-27" fmla="*/ 3244497 w 3252551"/>
              <a:gd name="connsiteY3-28" fmla="*/ 4667851 h 6202391"/>
              <a:gd name="connsiteX4-29" fmla="*/ 3240653 w 3252551"/>
              <a:gd name="connsiteY4-30" fmla="*/ 4743969 h 6202391"/>
              <a:gd name="connsiteX5-31" fmla="*/ 1624520 w 3252551"/>
              <a:gd name="connsiteY5-32" fmla="*/ 6202391 h 6202391"/>
              <a:gd name="connsiteX6-33" fmla="*/ 8387 w 3252551"/>
              <a:gd name="connsiteY6-34" fmla="*/ 4743969 h 6202391"/>
              <a:gd name="connsiteX7-35" fmla="*/ 4544 w 3252551"/>
              <a:gd name="connsiteY7-36" fmla="*/ 4667851 h 6202391"/>
              <a:gd name="connsiteX8-37" fmla="*/ 0 w 3252551"/>
              <a:gd name="connsiteY8-38" fmla="*/ 4667851 h 6202391"/>
              <a:gd name="connsiteX9-39" fmla="*/ 0 w 3252551"/>
              <a:gd name="connsiteY9-40" fmla="*/ 4577871 h 6202391"/>
              <a:gd name="connsiteX10-41" fmla="*/ 0 w 3252551"/>
              <a:gd name="connsiteY10-42" fmla="*/ 0 h 6202391"/>
              <a:gd name="connsiteX0-43" fmla="*/ 0 w 3252551"/>
              <a:gd name="connsiteY0-44" fmla="*/ 0 h 6202391"/>
              <a:gd name="connsiteX1-45" fmla="*/ 3231524 w 3252551"/>
              <a:gd name="connsiteY1-46" fmla="*/ 22548 h 6202391"/>
              <a:gd name="connsiteX2-47" fmla="*/ 3252551 w 3252551"/>
              <a:gd name="connsiteY2-48" fmla="*/ 4667851 h 6202391"/>
              <a:gd name="connsiteX3-49" fmla="*/ 3244497 w 3252551"/>
              <a:gd name="connsiteY3-50" fmla="*/ 4667851 h 6202391"/>
              <a:gd name="connsiteX4-51" fmla="*/ 3240653 w 3252551"/>
              <a:gd name="connsiteY4-52" fmla="*/ 4743969 h 6202391"/>
              <a:gd name="connsiteX5-53" fmla="*/ 1624520 w 3252551"/>
              <a:gd name="connsiteY5-54" fmla="*/ 6202391 h 6202391"/>
              <a:gd name="connsiteX6-55" fmla="*/ 8387 w 3252551"/>
              <a:gd name="connsiteY6-56" fmla="*/ 4743969 h 6202391"/>
              <a:gd name="connsiteX7-57" fmla="*/ 4544 w 3252551"/>
              <a:gd name="connsiteY7-58" fmla="*/ 4667851 h 6202391"/>
              <a:gd name="connsiteX8-59" fmla="*/ 0 w 3252551"/>
              <a:gd name="connsiteY8-60" fmla="*/ 4667851 h 6202391"/>
              <a:gd name="connsiteX9-61" fmla="*/ 0 w 3252551"/>
              <a:gd name="connsiteY9-62" fmla="*/ 4577871 h 6202391"/>
              <a:gd name="connsiteX10-63" fmla="*/ 0 w 3252551"/>
              <a:gd name="connsiteY10-64" fmla="*/ 0 h 6202391"/>
              <a:gd name="connsiteX0-65" fmla="*/ 0 w 3252551"/>
              <a:gd name="connsiteY0-66" fmla="*/ 15040398 h 21242789"/>
              <a:gd name="connsiteX1-67" fmla="*/ 3231518 w 3252551"/>
              <a:gd name="connsiteY1-68" fmla="*/ 3 h 21242789"/>
              <a:gd name="connsiteX2-69" fmla="*/ 3252551 w 3252551"/>
              <a:gd name="connsiteY2-70" fmla="*/ 19708249 h 21242789"/>
              <a:gd name="connsiteX3-71" fmla="*/ 3244497 w 3252551"/>
              <a:gd name="connsiteY3-72" fmla="*/ 19708249 h 21242789"/>
              <a:gd name="connsiteX4-73" fmla="*/ 3240653 w 3252551"/>
              <a:gd name="connsiteY4-74" fmla="*/ 19784367 h 21242789"/>
              <a:gd name="connsiteX5-75" fmla="*/ 1624520 w 3252551"/>
              <a:gd name="connsiteY5-76" fmla="*/ 21242789 h 21242789"/>
              <a:gd name="connsiteX6-77" fmla="*/ 8387 w 3252551"/>
              <a:gd name="connsiteY6-78" fmla="*/ 19784367 h 21242789"/>
              <a:gd name="connsiteX7-79" fmla="*/ 4544 w 3252551"/>
              <a:gd name="connsiteY7-80" fmla="*/ 19708249 h 21242789"/>
              <a:gd name="connsiteX8-81" fmla="*/ 0 w 3252551"/>
              <a:gd name="connsiteY8-82" fmla="*/ 19708249 h 21242789"/>
              <a:gd name="connsiteX9-83" fmla="*/ 0 w 3252551"/>
              <a:gd name="connsiteY9-84" fmla="*/ 19618269 h 21242789"/>
              <a:gd name="connsiteX10-85" fmla="*/ 0 w 3252551"/>
              <a:gd name="connsiteY10-86" fmla="*/ 15040398 h 21242789"/>
              <a:gd name="connsiteX0-87" fmla="*/ 0 w 3252551"/>
              <a:gd name="connsiteY0-88" fmla="*/ 0 h 21265340"/>
              <a:gd name="connsiteX1-89" fmla="*/ 3231518 w 3252551"/>
              <a:gd name="connsiteY1-90" fmla="*/ 22554 h 21265340"/>
              <a:gd name="connsiteX2-91" fmla="*/ 3252551 w 3252551"/>
              <a:gd name="connsiteY2-92" fmla="*/ 19730800 h 21265340"/>
              <a:gd name="connsiteX3-93" fmla="*/ 3244497 w 3252551"/>
              <a:gd name="connsiteY3-94" fmla="*/ 19730800 h 21265340"/>
              <a:gd name="connsiteX4-95" fmla="*/ 3240653 w 3252551"/>
              <a:gd name="connsiteY4-96" fmla="*/ 19806918 h 21265340"/>
              <a:gd name="connsiteX5-97" fmla="*/ 1624520 w 3252551"/>
              <a:gd name="connsiteY5-98" fmla="*/ 21265340 h 21265340"/>
              <a:gd name="connsiteX6-99" fmla="*/ 8387 w 3252551"/>
              <a:gd name="connsiteY6-100" fmla="*/ 19806918 h 21265340"/>
              <a:gd name="connsiteX7-101" fmla="*/ 4544 w 3252551"/>
              <a:gd name="connsiteY7-102" fmla="*/ 19730800 h 21265340"/>
              <a:gd name="connsiteX8-103" fmla="*/ 0 w 3252551"/>
              <a:gd name="connsiteY8-104" fmla="*/ 19730800 h 21265340"/>
              <a:gd name="connsiteX9-105" fmla="*/ 0 w 3252551"/>
              <a:gd name="connsiteY9-106" fmla="*/ 19640820 h 21265340"/>
              <a:gd name="connsiteX10-107" fmla="*/ 0 w 3252551"/>
              <a:gd name="connsiteY10-108" fmla="*/ 0 h 212653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41" y="connsiteY10-42"/>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1" name="矩形 40"/>
          <p:cNvSpPr/>
          <p:nvPr/>
        </p:nvSpPr>
        <p:spPr bwMode="auto">
          <a:xfrm>
            <a:off x="189992" y="129272"/>
            <a:ext cx="143256" cy="479932"/>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42" name="文本框 28"/>
          <p:cNvSpPr>
            <a:spLocks noChangeArrowheads="1"/>
          </p:cNvSpPr>
          <p:nvPr/>
        </p:nvSpPr>
        <p:spPr bwMode="auto">
          <a:xfrm>
            <a:off x="497968" y="165848"/>
            <a:ext cx="2847975" cy="40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zh-CN" alt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请替换</a:t>
            </a:r>
            <a:r>
              <a:rPr lang="zh-CN" altLang="en-US" sz="2000" dirty="0">
                <a:solidFill>
                  <a:srgbClr val="006AB6"/>
                </a:solidFill>
                <a:latin typeface="Arial" panose="020B0604020202020204" pitchFamily="34" charset="0"/>
                <a:ea typeface="微软雅黑" panose="020B0503020204020204" pitchFamily="34" charset="-122"/>
                <a:sym typeface="Arial" panose="020B0604020202020204" pitchFamily="34" charset="0"/>
              </a:rPr>
              <a:t>文字内容</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ppt_x</p:attrName>
                                        </p:attrNameLst>
                                      </p:cBhvr>
                                      <p:tavLst>
                                        <p:tav tm="0">
                                          <p:val>
                                            <p:fltVal val="0.5"/>
                                          </p:val>
                                        </p:tav>
                                        <p:tav tm="100000">
                                          <p:val>
                                            <p:strVal val="#ppt_x"/>
                                          </p:val>
                                        </p:tav>
                                      </p:tavLst>
                                    </p:anim>
                                    <p:anim calcmode="lin" valueType="num">
                                      <p:cBhvr>
                                        <p:cTn id="10" dur="500" fill="hold"/>
                                        <p:tgtEl>
                                          <p:spTgt spid="10"/>
                                        </p:tgtEl>
                                        <p:attrNameLst>
                                          <p:attrName>ppt_y</p:attrName>
                                        </p:attrNameLst>
                                      </p:cBhvr>
                                      <p:tavLst>
                                        <p:tav tm="0">
                                          <p:val>
                                            <p:fltVal val="0.5"/>
                                          </p:val>
                                        </p:tav>
                                        <p:tav tm="100000">
                                          <p:val>
                                            <p:strVal val="#ppt_y"/>
                                          </p:val>
                                        </p:tav>
                                      </p:tavLst>
                                    </p:anim>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arn(inVertical)">
                                      <p:cBhvr>
                                        <p:cTn id="14" dur="500"/>
                                        <p:tgtEl>
                                          <p:spTgt spid="9"/>
                                        </p:tgtEl>
                                      </p:cBhvr>
                                    </p:animEffect>
                                  </p:childTnLst>
                                </p:cTn>
                              </p:par>
                            </p:childTnLst>
                          </p:cTn>
                        </p:par>
                        <p:par>
                          <p:cTn id="15" fill="hold">
                            <p:stCondLst>
                              <p:cond delay="1000"/>
                            </p:stCondLst>
                            <p:childTnLst>
                              <p:par>
                                <p:cTn id="16" presetID="12" presetClass="entr" presetSubtype="8"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p:tgtEl>
                                          <p:spTgt spid="25"/>
                                        </p:tgtEl>
                                        <p:attrNameLst>
                                          <p:attrName>ppt_x</p:attrName>
                                        </p:attrNameLst>
                                      </p:cBhvr>
                                      <p:tavLst>
                                        <p:tav tm="0">
                                          <p:val>
                                            <p:strVal val="#ppt_x-#ppt_w*1.125000"/>
                                          </p:val>
                                        </p:tav>
                                        <p:tav tm="100000">
                                          <p:val>
                                            <p:strVal val="#ppt_x"/>
                                          </p:val>
                                        </p:tav>
                                      </p:tavLst>
                                    </p:anim>
                                    <p:animEffect transition="in" filter="wipe(right)">
                                      <p:cBhvr>
                                        <p:cTn id="19" dur="500"/>
                                        <p:tgtEl>
                                          <p:spTgt spid="25"/>
                                        </p:tgtEl>
                                      </p:cBhvr>
                                    </p:animEffect>
                                  </p:childTnLst>
                                </p:cTn>
                              </p:par>
                              <p:par>
                                <p:cTn id="20" presetID="12" presetClass="entr" presetSubtype="8"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p:tgtEl>
                                          <p:spTgt spid="26"/>
                                        </p:tgtEl>
                                        <p:attrNameLst>
                                          <p:attrName>ppt_x</p:attrName>
                                        </p:attrNameLst>
                                      </p:cBhvr>
                                      <p:tavLst>
                                        <p:tav tm="0">
                                          <p:val>
                                            <p:strVal val="#ppt_x-#ppt_w*1.125000"/>
                                          </p:val>
                                        </p:tav>
                                        <p:tav tm="100000">
                                          <p:val>
                                            <p:strVal val="#ppt_x"/>
                                          </p:val>
                                        </p:tav>
                                      </p:tavLst>
                                    </p:anim>
                                    <p:animEffect transition="in" filter="wipe(right)">
                                      <p:cBhvr>
                                        <p:cTn id="23" dur="500"/>
                                        <p:tgtEl>
                                          <p:spTgt spid="26"/>
                                        </p:tgtEl>
                                      </p:cBhvr>
                                    </p:animEffect>
                                  </p:childTnLst>
                                </p:cTn>
                              </p:par>
                            </p:childTnLst>
                          </p:cTn>
                        </p:par>
                        <p:par>
                          <p:cTn id="24" fill="hold">
                            <p:stCondLst>
                              <p:cond delay="1500"/>
                            </p:stCondLst>
                            <p:childTnLst>
                              <p:par>
                                <p:cTn id="25" presetID="12" presetClass="entr" presetSubtype="8"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p:tgtEl>
                                          <p:spTgt spid="27"/>
                                        </p:tgtEl>
                                        <p:attrNameLst>
                                          <p:attrName>ppt_x</p:attrName>
                                        </p:attrNameLst>
                                      </p:cBhvr>
                                      <p:tavLst>
                                        <p:tav tm="0">
                                          <p:val>
                                            <p:strVal val="#ppt_x-#ppt_w*1.125000"/>
                                          </p:val>
                                        </p:tav>
                                        <p:tav tm="100000">
                                          <p:val>
                                            <p:strVal val="#ppt_x"/>
                                          </p:val>
                                        </p:tav>
                                      </p:tavLst>
                                    </p:anim>
                                    <p:animEffect transition="in" filter="wipe(right)">
                                      <p:cBhvr>
                                        <p:cTn id="28" dur="500"/>
                                        <p:tgtEl>
                                          <p:spTgt spid="27"/>
                                        </p:tgtEl>
                                      </p:cBhvr>
                                    </p:animEffect>
                                  </p:childTnLst>
                                </p:cTn>
                              </p:par>
                              <p:par>
                                <p:cTn id="29" presetID="12" presetClass="entr" presetSubtype="8"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p:tgtEl>
                                          <p:spTgt spid="28"/>
                                        </p:tgtEl>
                                        <p:attrNameLst>
                                          <p:attrName>ppt_x</p:attrName>
                                        </p:attrNameLst>
                                      </p:cBhvr>
                                      <p:tavLst>
                                        <p:tav tm="0">
                                          <p:val>
                                            <p:strVal val="#ppt_x-#ppt_w*1.125000"/>
                                          </p:val>
                                        </p:tav>
                                        <p:tav tm="100000">
                                          <p:val>
                                            <p:strVal val="#ppt_x"/>
                                          </p:val>
                                        </p:tav>
                                      </p:tavLst>
                                    </p:anim>
                                    <p:animEffect transition="in" filter="wipe(right)">
                                      <p:cBhvr>
                                        <p:cTn id="32" dur="500"/>
                                        <p:tgtEl>
                                          <p:spTgt spid="28"/>
                                        </p:tgtEl>
                                      </p:cBhvr>
                                    </p:animEffect>
                                  </p:childTnLst>
                                </p:cTn>
                              </p:par>
                            </p:childTnLst>
                          </p:cTn>
                        </p:par>
                        <p:par>
                          <p:cTn id="33" fill="hold">
                            <p:stCondLst>
                              <p:cond delay="2000"/>
                            </p:stCondLst>
                            <p:childTnLst>
                              <p:par>
                                <p:cTn id="34" presetID="12" presetClass="entr" presetSubtype="8" fill="hold" grpId="0" nodeType="after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p:tgtEl>
                                          <p:spTgt spid="29"/>
                                        </p:tgtEl>
                                        <p:attrNameLst>
                                          <p:attrName>ppt_x</p:attrName>
                                        </p:attrNameLst>
                                      </p:cBhvr>
                                      <p:tavLst>
                                        <p:tav tm="0">
                                          <p:val>
                                            <p:strVal val="#ppt_x-#ppt_w*1.125000"/>
                                          </p:val>
                                        </p:tav>
                                        <p:tav tm="100000">
                                          <p:val>
                                            <p:strVal val="#ppt_x"/>
                                          </p:val>
                                        </p:tav>
                                      </p:tavLst>
                                    </p:anim>
                                    <p:animEffect transition="in" filter="wipe(right)">
                                      <p:cBhvr>
                                        <p:cTn id="37" dur="500"/>
                                        <p:tgtEl>
                                          <p:spTgt spid="29"/>
                                        </p:tgtEl>
                                      </p:cBhvr>
                                    </p:animEffect>
                                  </p:childTnLst>
                                </p:cTn>
                              </p:par>
                              <p:par>
                                <p:cTn id="38" presetID="12" presetClass="entr" presetSubtype="8"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 calcmode="lin" valueType="num">
                                      <p:cBhvr additive="base">
                                        <p:cTn id="40" dur="500"/>
                                        <p:tgtEl>
                                          <p:spTgt spid="30"/>
                                        </p:tgtEl>
                                        <p:attrNameLst>
                                          <p:attrName>ppt_x</p:attrName>
                                        </p:attrNameLst>
                                      </p:cBhvr>
                                      <p:tavLst>
                                        <p:tav tm="0">
                                          <p:val>
                                            <p:strVal val="#ppt_x-#ppt_w*1.125000"/>
                                          </p:val>
                                        </p:tav>
                                        <p:tav tm="100000">
                                          <p:val>
                                            <p:strVal val="#ppt_x"/>
                                          </p:val>
                                        </p:tav>
                                      </p:tavLst>
                                    </p:anim>
                                    <p:animEffect transition="in" filter="wipe(right)">
                                      <p:cBhvr>
                                        <p:cTn id="41" dur="500"/>
                                        <p:tgtEl>
                                          <p:spTgt spid="30"/>
                                        </p:tgtEl>
                                      </p:cBhvr>
                                    </p:animEffect>
                                  </p:childTnLst>
                                </p:cTn>
                              </p:par>
                            </p:childTnLst>
                          </p:cTn>
                        </p:par>
                        <p:par>
                          <p:cTn id="42" fill="hold">
                            <p:stCondLst>
                              <p:cond delay="2500"/>
                            </p:stCondLst>
                            <p:childTnLst>
                              <p:par>
                                <p:cTn id="43" presetID="12" presetClass="entr" presetSubtype="2" fill="hold" grpId="0" nodeType="afterEffect">
                                  <p:stCondLst>
                                    <p:cond delay="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500"/>
                                        <p:tgtEl>
                                          <p:spTgt spid="31"/>
                                        </p:tgtEl>
                                        <p:attrNameLst>
                                          <p:attrName>ppt_x</p:attrName>
                                        </p:attrNameLst>
                                      </p:cBhvr>
                                      <p:tavLst>
                                        <p:tav tm="0">
                                          <p:val>
                                            <p:strVal val="#ppt_x+#ppt_w*1.125000"/>
                                          </p:val>
                                        </p:tav>
                                        <p:tav tm="100000">
                                          <p:val>
                                            <p:strVal val="#ppt_x"/>
                                          </p:val>
                                        </p:tav>
                                      </p:tavLst>
                                    </p:anim>
                                    <p:animEffect transition="in" filter="wipe(left)">
                                      <p:cBhvr>
                                        <p:cTn id="46" dur="500"/>
                                        <p:tgtEl>
                                          <p:spTgt spid="31"/>
                                        </p:tgtEl>
                                      </p:cBhvr>
                                    </p:animEffect>
                                  </p:childTnLst>
                                </p:cTn>
                              </p:par>
                              <p:par>
                                <p:cTn id="47" presetID="12" presetClass="entr" presetSubtype="2"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 calcmode="lin" valueType="num">
                                      <p:cBhvr additive="base">
                                        <p:cTn id="49" dur="500"/>
                                        <p:tgtEl>
                                          <p:spTgt spid="32"/>
                                        </p:tgtEl>
                                        <p:attrNameLst>
                                          <p:attrName>ppt_x</p:attrName>
                                        </p:attrNameLst>
                                      </p:cBhvr>
                                      <p:tavLst>
                                        <p:tav tm="0">
                                          <p:val>
                                            <p:strVal val="#ppt_x+#ppt_w*1.125000"/>
                                          </p:val>
                                        </p:tav>
                                        <p:tav tm="100000">
                                          <p:val>
                                            <p:strVal val="#ppt_x"/>
                                          </p:val>
                                        </p:tav>
                                      </p:tavLst>
                                    </p:anim>
                                    <p:animEffect transition="in" filter="wipe(left)">
                                      <p:cBhvr>
                                        <p:cTn id="50" dur="500"/>
                                        <p:tgtEl>
                                          <p:spTgt spid="32"/>
                                        </p:tgtEl>
                                      </p:cBhvr>
                                    </p:animEffect>
                                  </p:childTnLst>
                                </p:cTn>
                              </p:par>
                            </p:childTnLst>
                          </p:cTn>
                        </p:par>
                        <p:par>
                          <p:cTn id="51" fill="hold">
                            <p:stCondLst>
                              <p:cond delay="3000"/>
                            </p:stCondLst>
                            <p:childTnLst>
                              <p:par>
                                <p:cTn id="52" presetID="12" presetClass="entr" presetSubtype="2" fill="hold" grpId="0" nodeType="afterEffect">
                                  <p:stCondLst>
                                    <p:cond delay="0"/>
                                  </p:stCondLst>
                                  <p:childTnLst>
                                    <p:set>
                                      <p:cBhvr>
                                        <p:cTn id="53" dur="1" fill="hold">
                                          <p:stCondLst>
                                            <p:cond delay="0"/>
                                          </p:stCondLst>
                                        </p:cTn>
                                        <p:tgtEl>
                                          <p:spTgt spid="33"/>
                                        </p:tgtEl>
                                        <p:attrNameLst>
                                          <p:attrName>style.visibility</p:attrName>
                                        </p:attrNameLst>
                                      </p:cBhvr>
                                      <p:to>
                                        <p:strVal val="visible"/>
                                      </p:to>
                                    </p:set>
                                    <p:anim calcmode="lin" valueType="num">
                                      <p:cBhvr additive="base">
                                        <p:cTn id="54" dur="500"/>
                                        <p:tgtEl>
                                          <p:spTgt spid="33"/>
                                        </p:tgtEl>
                                        <p:attrNameLst>
                                          <p:attrName>ppt_x</p:attrName>
                                        </p:attrNameLst>
                                      </p:cBhvr>
                                      <p:tavLst>
                                        <p:tav tm="0">
                                          <p:val>
                                            <p:strVal val="#ppt_x+#ppt_w*1.125000"/>
                                          </p:val>
                                        </p:tav>
                                        <p:tav tm="100000">
                                          <p:val>
                                            <p:strVal val="#ppt_x"/>
                                          </p:val>
                                        </p:tav>
                                      </p:tavLst>
                                    </p:anim>
                                    <p:animEffect transition="in" filter="wipe(left)">
                                      <p:cBhvr>
                                        <p:cTn id="55" dur="500"/>
                                        <p:tgtEl>
                                          <p:spTgt spid="33"/>
                                        </p:tgtEl>
                                      </p:cBhvr>
                                    </p:animEffect>
                                  </p:childTnLst>
                                </p:cTn>
                              </p:par>
                              <p:par>
                                <p:cTn id="56" presetID="12" presetClass="entr" presetSubtype="2"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 calcmode="lin" valueType="num">
                                      <p:cBhvr additive="base">
                                        <p:cTn id="58" dur="500"/>
                                        <p:tgtEl>
                                          <p:spTgt spid="34"/>
                                        </p:tgtEl>
                                        <p:attrNameLst>
                                          <p:attrName>ppt_x</p:attrName>
                                        </p:attrNameLst>
                                      </p:cBhvr>
                                      <p:tavLst>
                                        <p:tav tm="0">
                                          <p:val>
                                            <p:strVal val="#ppt_x+#ppt_w*1.125000"/>
                                          </p:val>
                                        </p:tav>
                                        <p:tav tm="100000">
                                          <p:val>
                                            <p:strVal val="#ppt_x"/>
                                          </p:val>
                                        </p:tav>
                                      </p:tavLst>
                                    </p:anim>
                                    <p:animEffect transition="in" filter="wipe(left)">
                                      <p:cBhvr>
                                        <p:cTn id="59" dur="500"/>
                                        <p:tgtEl>
                                          <p:spTgt spid="34"/>
                                        </p:tgtEl>
                                      </p:cBhvr>
                                    </p:animEffect>
                                  </p:childTnLst>
                                </p:cTn>
                              </p:par>
                            </p:childTnLst>
                          </p:cTn>
                        </p:par>
                        <p:par>
                          <p:cTn id="60" fill="hold">
                            <p:stCondLst>
                              <p:cond delay="3500"/>
                            </p:stCondLst>
                            <p:childTnLst>
                              <p:par>
                                <p:cTn id="61" presetID="12" presetClass="entr" presetSubtype="2" fill="hold" grpId="0" nodeType="afterEffect">
                                  <p:stCondLst>
                                    <p:cond delay="0"/>
                                  </p:stCondLst>
                                  <p:childTnLst>
                                    <p:set>
                                      <p:cBhvr>
                                        <p:cTn id="62" dur="1" fill="hold">
                                          <p:stCondLst>
                                            <p:cond delay="0"/>
                                          </p:stCondLst>
                                        </p:cTn>
                                        <p:tgtEl>
                                          <p:spTgt spid="35"/>
                                        </p:tgtEl>
                                        <p:attrNameLst>
                                          <p:attrName>style.visibility</p:attrName>
                                        </p:attrNameLst>
                                      </p:cBhvr>
                                      <p:to>
                                        <p:strVal val="visible"/>
                                      </p:to>
                                    </p:set>
                                    <p:anim calcmode="lin" valueType="num">
                                      <p:cBhvr additive="base">
                                        <p:cTn id="63" dur="500"/>
                                        <p:tgtEl>
                                          <p:spTgt spid="35"/>
                                        </p:tgtEl>
                                        <p:attrNameLst>
                                          <p:attrName>ppt_x</p:attrName>
                                        </p:attrNameLst>
                                      </p:cBhvr>
                                      <p:tavLst>
                                        <p:tav tm="0">
                                          <p:val>
                                            <p:strVal val="#ppt_x+#ppt_w*1.125000"/>
                                          </p:val>
                                        </p:tav>
                                        <p:tav tm="100000">
                                          <p:val>
                                            <p:strVal val="#ppt_x"/>
                                          </p:val>
                                        </p:tav>
                                      </p:tavLst>
                                    </p:anim>
                                    <p:animEffect transition="in" filter="wipe(left)">
                                      <p:cBhvr>
                                        <p:cTn id="64" dur="500"/>
                                        <p:tgtEl>
                                          <p:spTgt spid="35"/>
                                        </p:tgtEl>
                                      </p:cBhvr>
                                    </p:animEffect>
                                  </p:childTnLst>
                                </p:cTn>
                              </p:par>
                              <p:par>
                                <p:cTn id="65" presetID="12" presetClass="entr" presetSubtype="2"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additive="base">
                                        <p:cTn id="67" dur="500"/>
                                        <p:tgtEl>
                                          <p:spTgt spid="36"/>
                                        </p:tgtEl>
                                        <p:attrNameLst>
                                          <p:attrName>ppt_x</p:attrName>
                                        </p:attrNameLst>
                                      </p:cBhvr>
                                      <p:tavLst>
                                        <p:tav tm="0">
                                          <p:val>
                                            <p:strVal val="#ppt_x+#ppt_w*1.125000"/>
                                          </p:val>
                                        </p:tav>
                                        <p:tav tm="100000">
                                          <p:val>
                                            <p:strVal val="#ppt_x"/>
                                          </p:val>
                                        </p:tav>
                                      </p:tavLst>
                                    </p:anim>
                                    <p:animEffect transition="in" filter="wipe(left)">
                                      <p:cBhvr>
                                        <p:cTn id="6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5" grpId="0"/>
      <p:bldP spid="26" grpId="0"/>
      <p:bldP spid="27" grpId="0"/>
      <p:bldP spid="28" grpId="0"/>
      <p:bldP spid="29" grpId="0"/>
      <p:bldP spid="30" grpId="0"/>
      <p:bldP spid="31" grpId="0"/>
      <p:bldP spid="32" grpId="0"/>
      <p:bldP spid="33" grpId="0"/>
      <p:bldP spid="34" grpId="0"/>
      <p:bldP spid="35" grpId="0"/>
      <p:bldP spid="3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4003823" y="1889782"/>
            <a:ext cx="7173999" cy="117975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6423" tIns="48211" rIns="96423" bIns="48211" rtlCol="0" anchor="ctr"/>
          <a:lstStyle/>
          <a:p>
            <a:pPr algn="ctr">
              <a:lnSpc>
                <a:spcPct val="120000"/>
              </a:lnSpc>
            </a:pP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矩形 28"/>
          <p:cNvSpPr/>
          <p:nvPr/>
        </p:nvSpPr>
        <p:spPr>
          <a:xfrm>
            <a:off x="5137691" y="1660401"/>
            <a:ext cx="4942074" cy="46039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423" tIns="48211" rIns="96423" bIns="48211" rtlCol="0" anchor="ctr"/>
          <a:lstStyle/>
          <a:p>
            <a:pPr algn="ctr">
              <a:lnSpc>
                <a:spcPct val="120000"/>
              </a:lnSpc>
            </a:pPr>
            <a:r>
              <a:rPr lang="zh-CN" altLang="en-US" sz="1400" dirty="0">
                <a:latin typeface="Arial" panose="020B0604020202020204" pitchFamily="34" charset="0"/>
                <a:ea typeface="微软雅黑" panose="020B0503020204020204" pitchFamily="34" charset="-122"/>
                <a:cs typeface="+mn-ea"/>
                <a:sym typeface="Arial" panose="020B0604020202020204" pitchFamily="34" charset="0"/>
              </a:rPr>
              <a:t>点击请替换文字内容</a:t>
            </a:r>
            <a:endParaRPr lang="zh-CN" altLang="en-US" sz="14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六边形 29"/>
          <p:cNvSpPr/>
          <p:nvPr/>
        </p:nvSpPr>
        <p:spPr>
          <a:xfrm>
            <a:off x="1271933" y="3410986"/>
            <a:ext cx="1673675" cy="1442637"/>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6423" tIns="48211" rIns="96423" bIns="48211" rtlCol="0" anchor="ctr"/>
          <a:lstStyle/>
          <a:p>
            <a:pPr algn="ctr">
              <a:lnSpc>
                <a:spcPct val="120000"/>
              </a:lnSpc>
            </a:pPr>
            <a:r>
              <a:rPr lang="zh-CN" altLang="en-US" sz="2800">
                <a:latin typeface="Arial" panose="020B0604020202020204" pitchFamily="34" charset="0"/>
                <a:ea typeface="微软雅黑" panose="020B0503020204020204" pitchFamily="34" charset="-122"/>
                <a:cs typeface="+mn-ea"/>
                <a:sym typeface="Arial" panose="020B0604020202020204" pitchFamily="34" charset="0"/>
              </a:rPr>
              <a:t>添加内容</a:t>
            </a:r>
            <a:endParaRPr lang="zh-CN" altLang="en-US" sz="2800" dirty="0">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31" name="直接箭头连接符 30"/>
          <p:cNvCxnSpPr>
            <a:stCxn id="30" idx="5"/>
            <a:endCxn id="28" idx="1"/>
          </p:cNvCxnSpPr>
          <p:nvPr/>
        </p:nvCxnSpPr>
        <p:spPr>
          <a:xfrm flipV="1">
            <a:off x="2584949" y="2479660"/>
            <a:ext cx="1418875" cy="931325"/>
          </a:xfrm>
          <a:prstGeom prst="straightConnector1">
            <a:avLst/>
          </a:prstGeom>
          <a:ln w="635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30" idx="0"/>
            <a:endCxn id="35" idx="1"/>
          </p:cNvCxnSpPr>
          <p:nvPr/>
        </p:nvCxnSpPr>
        <p:spPr>
          <a:xfrm flipV="1">
            <a:off x="2945606" y="4129257"/>
            <a:ext cx="1058215" cy="3046"/>
          </a:xfrm>
          <a:prstGeom prst="straightConnector1">
            <a:avLst/>
          </a:prstGeom>
          <a:ln w="635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0" idx="1"/>
            <a:endCxn id="38" idx="1"/>
          </p:cNvCxnSpPr>
          <p:nvPr/>
        </p:nvCxnSpPr>
        <p:spPr>
          <a:xfrm>
            <a:off x="2584949" y="4853624"/>
            <a:ext cx="1418875" cy="954675"/>
          </a:xfrm>
          <a:prstGeom prst="straightConnector1">
            <a:avLst/>
          </a:prstGeom>
          <a:ln w="6350">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419327" y="2271842"/>
            <a:ext cx="6378802" cy="540507"/>
          </a:xfrm>
          <a:prstGeom prst="rect">
            <a:avLst/>
          </a:prstGeom>
          <a:noFill/>
        </p:spPr>
        <p:txBody>
          <a:bodyPr wrap="square" lIns="96423" tIns="48211" rIns="96423" bIns="48211" rtlCol="0">
            <a:spAutoFit/>
          </a:bodyPr>
          <a:lstStyle/>
          <a:p>
            <a:pPr algn="just">
              <a:lnSpc>
                <a:spcPct val="120000"/>
              </a:lnSpc>
            </a:pPr>
            <a:r>
              <a:rPr lang="zh-CN" altLang="en-US" sz="80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r>
              <a:rPr lang="zh-CN" alt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a:t>
            </a:r>
            <a:r>
              <a:rPr lang="zh-CN" altLang="en-US" sz="80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此。请替换文字内容</a:t>
            </a:r>
            <a:r>
              <a:rPr lang="zh-CN" alt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a:t>
            </a:r>
            <a:r>
              <a:rPr lang="zh-CN" altLang="en-US" sz="80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此。请替换文字内容</a:t>
            </a:r>
            <a:r>
              <a:rPr lang="zh-CN" alt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，点击添加相关标题文字，修改文字内容，也可以直接复制你的内容到此。</a:t>
            </a:r>
            <a:endParaRPr lang="en-US" altLang="zh-CN"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a:p>
            <a:pPr algn="just">
              <a:lnSpc>
                <a:spcPct val="120000"/>
              </a:lnSpc>
            </a:pPr>
            <a:r>
              <a:rPr lang="zh-CN" altLang="en-US" sz="80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r>
              <a:rPr lang="zh-CN" alt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，点击添加相关标题文字，修改文字内容，也可以直接复制你的内容到此。</a:t>
            </a:r>
            <a:endParaRPr lang="en-US" altLang="zh-CN"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矩形 34"/>
          <p:cNvSpPr/>
          <p:nvPr/>
        </p:nvSpPr>
        <p:spPr>
          <a:xfrm>
            <a:off x="4003823" y="3539381"/>
            <a:ext cx="7173999" cy="1179757"/>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6423" tIns="48211" rIns="96423" bIns="48211" rtlCol="0" anchor="ctr"/>
          <a:lstStyle/>
          <a:p>
            <a:pPr algn="ctr">
              <a:lnSpc>
                <a:spcPct val="120000"/>
              </a:lnSpc>
            </a:pP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矩形 35"/>
          <p:cNvSpPr/>
          <p:nvPr/>
        </p:nvSpPr>
        <p:spPr>
          <a:xfrm>
            <a:off x="5137691" y="3320800"/>
            <a:ext cx="4942074" cy="46039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423" tIns="48211" rIns="96423" bIns="48211" rtlCol="0" anchor="ctr"/>
          <a:lstStyle/>
          <a:p>
            <a:pPr algn="ctr">
              <a:lnSpc>
                <a:spcPct val="120000"/>
              </a:lnSpc>
            </a:pPr>
            <a:r>
              <a:rPr lang="zh-CN" altLang="en-US" sz="1400" dirty="0">
                <a:latin typeface="Arial" panose="020B0604020202020204" pitchFamily="34" charset="0"/>
                <a:ea typeface="微软雅黑" panose="020B0503020204020204" pitchFamily="34" charset="-122"/>
                <a:cs typeface="+mn-ea"/>
                <a:sym typeface="Arial" panose="020B0604020202020204" pitchFamily="34" charset="0"/>
              </a:rPr>
              <a:t>点击请替换文字内容</a:t>
            </a:r>
            <a:endParaRPr lang="zh-CN" altLang="en-US" sz="14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TextBox 36"/>
          <p:cNvSpPr txBox="1"/>
          <p:nvPr/>
        </p:nvSpPr>
        <p:spPr>
          <a:xfrm>
            <a:off x="4419327" y="3946749"/>
            <a:ext cx="6378802" cy="540507"/>
          </a:xfrm>
          <a:prstGeom prst="rect">
            <a:avLst/>
          </a:prstGeom>
          <a:noFill/>
        </p:spPr>
        <p:txBody>
          <a:bodyPr wrap="square" lIns="96423" tIns="48211" rIns="96423" bIns="48211" rtlCol="0">
            <a:spAutoFit/>
          </a:bodyPr>
          <a:lstStyle/>
          <a:p>
            <a:pPr algn="just">
              <a:lnSpc>
                <a:spcPct val="120000"/>
              </a:lnSpc>
            </a:pPr>
            <a:r>
              <a:rPr lang="zh-CN" altLang="en-US" sz="80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r>
              <a:rPr lang="zh-CN" alt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a:t>
            </a:r>
            <a:r>
              <a:rPr lang="zh-CN" altLang="en-US" sz="80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此。请替换文字内容</a:t>
            </a:r>
            <a:r>
              <a:rPr lang="zh-CN" alt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a:t>
            </a:r>
            <a:r>
              <a:rPr lang="zh-CN" altLang="en-US" sz="80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此。请替换文字内容</a:t>
            </a:r>
            <a:r>
              <a:rPr lang="zh-CN" alt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，点击添加相关标题文字，修改文字内容，也可以直接复制你的内容到此。</a:t>
            </a:r>
            <a:endParaRPr lang="en-US" altLang="zh-CN"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a:p>
            <a:pPr algn="just">
              <a:lnSpc>
                <a:spcPct val="120000"/>
              </a:lnSpc>
            </a:pPr>
            <a:r>
              <a:rPr lang="zh-CN" altLang="en-US" sz="80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r>
              <a:rPr lang="zh-CN" alt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，点击添加相关标题文字，修改文字内容，也可以直接复制你的内容到此。</a:t>
            </a:r>
            <a:endParaRPr lang="en-US" altLang="zh-CN"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矩形 37"/>
          <p:cNvSpPr/>
          <p:nvPr/>
        </p:nvSpPr>
        <p:spPr>
          <a:xfrm>
            <a:off x="4003823" y="5218420"/>
            <a:ext cx="7173999" cy="1179757"/>
          </a:xfrm>
          <a:prstGeom prst="rect">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6423" tIns="48211" rIns="96423" bIns="48211" rtlCol="0" anchor="ctr"/>
          <a:lstStyle/>
          <a:p>
            <a:pPr algn="ctr">
              <a:lnSpc>
                <a:spcPct val="120000"/>
              </a:lnSpc>
            </a:pP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矩形 38"/>
          <p:cNvSpPr/>
          <p:nvPr/>
        </p:nvSpPr>
        <p:spPr>
          <a:xfrm>
            <a:off x="5137691" y="4999842"/>
            <a:ext cx="4942074" cy="460392"/>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423" tIns="48211" rIns="96423" bIns="48211" rtlCol="0" anchor="ctr"/>
          <a:lstStyle/>
          <a:p>
            <a:pPr algn="ctr">
              <a:lnSpc>
                <a:spcPct val="120000"/>
              </a:lnSpc>
            </a:pPr>
            <a:r>
              <a:rPr lang="zh-CN" altLang="en-US" sz="1400" dirty="0">
                <a:latin typeface="Arial" panose="020B0604020202020204" pitchFamily="34" charset="0"/>
                <a:ea typeface="微软雅黑" panose="020B0503020204020204" pitchFamily="34" charset="-122"/>
                <a:cs typeface="+mn-ea"/>
                <a:sym typeface="Arial" panose="020B0604020202020204" pitchFamily="34" charset="0"/>
              </a:rPr>
              <a:t>点击请替换文字内容</a:t>
            </a:r>
            <a:endParaRPr lang="zh-CN" altLang="en-US" sz="14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TextBox 39"/>
          <p:cNvSpPr txBox="1"/>
          <p:nvPr/>
        </p:nvSpPr>
        <p:spPr>
          <a:xfrm>
            <a:off x="4419327" y="5625787"/>
            <a:ext cx="6378802" cy="540507"/>
          </a:xfrm>
          <a:prstGeom prst="rect">
            <a:avLst/>
          </a:prstGeom>
          <a:noFill/>
        </p:spPr>
        <p:txBody>
          <a:bodyPr wrap="square" lIns="96423" tIns="48211" rIns="96423" bIns="48211" rtlCol="0">
            <a:spAutoFit/>
          </a:bodyPr>
          <a:lstStyle/>
          <a:p>
            <a:pPr algn="just">
              <a:lnSpc>
                <a:spcPct val="120000"/>
              </a:lnSpc>
            </a:pPr>
            <a:r>
              <a:rPr lang="zh-CN" altLang="en-US" sz="80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r>
              <a:rPr lang="zh-CN" alt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a:t>
            </a:r>
            <a:r>
              <a:rPr lang="zh-CN" altLang="en-US" sz="80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此。请替换文字内容</a:t>
            </a:r>
            <a:r>
              <a:rPr lang="zh-CN" alt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a:t>
            </a:r>
            <a:r>
              <a:rPr lang="zh-CN" altLang="en-US" sz="80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此。请替换文字内容</a:t>
            </a:r>
            <a:r>
              <a:rPr lang="zh-CN" alt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，点击添加相关标题文字，修改文字内容，也可以直接复制你的内容到此。</a:t>
            </a:r>
            <a:endParaRPr lang="en-US" altLang="zh-CN"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a:p>
            <a:pPr algn="just">
              <a:lnSpc>
                <a:spcPct val="120000"/>
              </a:lnSpc>
            </a:pPr>
            <a:r>
              <a:rPr lang="zh-CN" altLang="en-US" sz="80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r>
              <a:rPr lang="zh-CN" alt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，点击添加相关标题文字，修改文字内容，也可以直接复制你的内容到此。</a:t>
            </a:r>
            <a:endParaRPr lang="en-US" altLang="zh-CN"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任意多边形 19"/>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1" fmla="*/ 21025 w 3252551"/>
              <a:gd name="connsiteY0-2" fmla="*/ 0 h 6202391"/>
              <a:gd name="connsiteX1-3" fmla="*/ 3252551 w 3252551"/>
              <a:gd name="connsiteY1-4" fmla="*/ 2525334 h 6202391"/>
              <a:gd name="connsiteX2-5" fmla="*/ 3252551 w 3252551"/>
              <a:gd name="connsiteY2-6" fmla="*/ 4667851 h 6202391"/>
              <a:gd name="connsiteX3-7" fmla="*/ 3244497 w 3252551"/>
              <a:gd name="connsiteY3-8" fmla="*/ 4667851 h 6202391"/>
              <a:gd name="connsiteX4-9" fmla="*/ 3240653 w 3252551"/>
              <a:gd name="connsiteY4-10" fmla="*/ 4743969 h 6202391"/>
              <a:gd name="connsiteX5-11" fmla="*/ 1624520 w 3252551"/>
              <a:gd name="connsiteY5-12" fmla="*/ 6202391 h 6202391"/>
              <a:gd name="connsiteX6-13" fmla="*/ 8387 w 3252551"/>
              <a:gd name="connsiteY6-14" fmla="*/ 4743969 h 6202391"/>
              <a:gd name="connsiteX7-15" fmla="*/ 4544 w 3252551"/>
              <a:gd name="connsiteY7-16" fmla="*/ 4667851 h 6202391"/>
              <a:gd name="connsiteX8-17" fmla="*/ 0 w 3252551"/>
              <a:gd name="connsiteY8-18" fmla="*/ 4667851 h 6202391"/>
              <a:gd name="connsiteX9-19" fmla="*/ 0 w 3252551"/>
              <a:gd name="connsiteY9-20" fmla="*/ 4577871 h 6202391"/>
              <a:gd name="connsiteX10" fmla="*/ 21025 w 3252551"/>
              <a:gd name="connsiteY10" fmla="*/ 0 h 6202391"/>
              <a:gd name="connsiteX0-21" fmla="*/ 0 w 3252551"/>
              <a:gd name="connsiteY0-22" fmla="*/ 0 h 6202391"/>
              <a:gd name="connsiteX1-23" fmla="*/ 3252551 w 3252551"/>
              <a:gd name="connsiteY1-24" fmla="*/ 2525334 h 6202391"/>
              <a:gd name="connsiteX2-25" fmla="*/ 3252551 w 3252551"/>
              <a:gd name="connsiteY2-26" fmla="*/ 4667851 h 6202391"/>
              <a:gd name="connsiteX3-27" fmla="*/ 3244497 w 3252551"/>
              <a:gd name="connsiteY3-28" fmla="*/ 4667851 h 6202391"/>
              <a:gd name="connsiteX4-29" fmla="*/ 3240653 w 3252551"/>
              <a:gd name="connsiteY4-30" fmla="*/ 4743969 h 6202391"/>
              <a:gd name="connsiteX5-31" fmla="*/ 1624520 w 3252551"/>
              <a:gd name="connsiteY5-32" fmla="*/ 6202391 h 6202391"/>
              <a:gd name="connsiteX6-33" fmla="*/ 8387 w 3252551"/>
              <a:gd name="connsiteY6-34" fmla="*/ 4743969 h 6202391"/>
              <a:gd name="connsiteX7-35" fmla="*/ 4544 w 3252551"/>
              <a:gd name="connsiteY7-36" fmla="*/ 4667851 h 6202391"/>
              <a:gd name="connsiteX8-37" fmla="*/ 0 w 3252551"/>
              <a:gd name="connsiteY8-38" fmla="*/ 4667851 h 6202391"/>
              <a:gd name="connsiteX9-39" fmla="*/ 0 w 3252551"/>
              <a:gd name="connsiteY9-40" fmla="*/ 4577871 h 6202391"/>
              <a:gd name="connsiteX10-41" fmla="*/ 0 w 3252551"/>
              <a:gd name="connsiteY10-42" fmla="*/ 0 h 6202391"/>
              <a:gd name="connsiteX0-43" fmla="*/ 0 w 3252551"/>
              <a:gd name="connsiteY0-44" fmla="*/ 0 h 6202391"/>
              <a:gd name="connsiteX1-45" fmla="*/ 3231524 w 3252551"/>
              <a:gd name="connsiteY1-46" fmla="*/ 22548 h 6202391"/>
              <a:gd name="connsiteX2-47" fmla="*/ 3252551 w 3252551"/>
              <a:gd name="connsiteY2-48" fmla="*/ 4667851 h 6202391"/>
              <a:gd name="connsiteX3-49" fmla="*/ 3244497 w 3252551"/>
              <a:gd name="connsiteY3-50" fmla="*/ 4667851 h 6202391"/>
              <a:gd name="connsiteX4-51" fmla="*/ 3240653 w 3252551"/>
              <a:gd name="connsiteY4-52" fmla="*/ 4743969 h 6202391"/>
              <a:gd name="connsiteX5-53" fmla="*/ 1624520 w 3252551"/>
              <a:gd name="connsiteY5-54" fmla="*/ 6202391 h 6202391"/>
              <a:gd name="connsiteX6-55" fmla="*/ 8387 w 3252551"/>
              <a:gd name="connsiteY6-56" fmla="*/ 4743969 h 6202391"/>
              <a:gd name="connsiteX7-57" fmla="*/ 4544 w 3252551"/>
              <a:gd name="connsiteY7-58" fmla="*/ 4667851 h 6202391"/>
              <a:gd name="connsiteX8-59" fmla="*/ 0 w 3252551"/>
              <a:gd name="connsiteY8-60" fmla="*/ 4667851 h 6202391"/>
              <a:gd name="connsiteX9-61" fmla="*/ 0 w 3252551"/>
              <a:gd name="connsiteY9-62" fmla="*/ 4577871 h 6202391"/>
              <a:gd name="connsiteX10-63" fmla="*/ 0 w 3252551"/>
              <a:gd name="connsiteY10-64" fmla="*/ 0 h 6202391"/>
              <a:gd name="connsiteX0-65" fmla="*/ 0 w 3252551"/>
              <a:gd name="connsiteY0-66" fmla="*/ 15040398 h 21242789"/>
              <a:gd name="connsiteX1-67" fmla="*/ 3231518 w 3252551"/>
              <a:gd name="connsiteY1-68" fmla="*/ 3 h 21242789"/>
              <a:gd name="connsiteX2-69" fmla="*/ 3252551 w 3252551"/>
              <a:gd name="connsiteY2-70" fmla="*/ 19708249 h 21242789"/>
              <a:gd name="connsiteX3-71" fmla="*/ 3244497 w 3252551"/>
              <a:gd name="connsiteY3-72" fmla="*/ 19708249 h 21242789"/>
              <a:gd name="connsiteX4-73" fmla="*/ 3240653 w 3252551"/>
              <a:gd name="connsiteY4-74" fmla="*/ 19784367 h 21242789"/>
              <a:gd name="connsiteX5-75" fmla="*/ 1624520 w 3252551"/>
              <a:gd name="connsiteY5-76" fmla="*/ 21242789 h 21242789"/>
              <a:gd name="connsiteX6-77" fmla="*/ 8387 w 3252551"/>
              <a:gd name="connsiteY6-78" fmla="*/ 19784367 h 21242789"/>
              <a:gd name="connsiteX7-79" fmla="*/ 4544 w 3252551"/>
              <a:gd name="connsiteY7-80" fmla="*/ 19708249 h 21242789"/>
              <a:gd name="connsiteX8-81" fmla="*/ 0 w 3252551"/>
              <a:gd name="connsiteY8-82" fmla="*/ 19708249 h 21242789"/>
              <a:gd name="connsiteX9-83" fmla="*/ 0 w 3252551"/>
              <a:gd name="connsiteY9-84" fmla="*/ 19618269 h 21242789"/>
              <a:gd name="connsiteX10-85" fmla="*/ 0 w 3252551"/>
              <a:gd name="connsiteY10-86" fmla="*/ 15040398 h 21242789"/>
              <a:gd name="connsiteX0-87" fmla="*/ 0 w 3252551"/>
              <a:gd name="connsiteY0-88" fmla="*/ 0 h 21265340"/>
              <a:gd name="connsiteX1-89" fmla="*/ 3231518 w 3252551"/>
              <a:gd name="connsiteY1-90" fmla="*/ 22554 h 21265340"/>
              <a:gd name="connsiteX2-91" fmla="*/ 3252551 w 3252551"/>
              <a:gd name="connsiteY2-92" fmla="*/ 19730800 h 21265340"/>
              <a:gd name="connsiteX3-93" fmla="*/ 3244497 w 3252551"/>
              <a:gd name="connsiteY3-94" fmla="*/ 19730800 h 21265340"/>
              <a:gd name="connsiteX4-95" fmla="*/ 3240653 w 3252551"/>
              <a:gd name="connsiteY4-96" fmla="*/ 19806918 h 21265340"/>
              <a:gd name="connsiteX5-97" fmla="*/ 1624520 w 3252551"/>
              <a:gd name="connsiteY5-98" fmla="*/ 21265340 h 21265340"/>
              <a:gd name="connsiteX6-99" fmla="*/ 8387 w 3252551"/>
              <a:gd name="connsiteY6-100" fmla="*/ 19806918 h 21265340"/>
              <a:gd name="connsiteX7-101" fmla="*/ 4544 w 3252551"/>
              <a:gd name="connsiteY7-102" fmla="*/ 19730800 h 21265340"/>
              <a:gd name="connsiteX8-103" fmla="*/ 0 w 3252551"/>
              <a:gd name="connsiteY8-104" fmla="*/ 19730800 h 21265340"/>
              <a:gd name="connsiteX9-105" fmla="*/ 0 w 3252551"/>
              <a:gd name="connsiteY9-106" fmla="*/ 19640820 h 21265340"/>
              <a:gd name="connsiteX10-107" fmla="*/ 0 w 3252551"/>
              <a:gd name="connsiteY10-108" fmla="*/ 0 h 212653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41" y="connsiteY10-42"/>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1" name="矩形 20"/>
          <p:cNvSpPr/>
          <p:nvPr/>
        </p:nvSpPr>
        <p:spPr bwMode="auto">
          <a:xfrm>
            <a:off x="189992" y="129272"/>
            <a:ext cx="143256" cy="479932"/>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2" name="文本框 28"/>
          <p:cNvSpPr>
            <a:spLocks noChangeArrowheads="1"/>
          </p:cNvSpPr>
          <p:nvPr/>
        </p:nvSpPr>
        <p:spPr bwMode="auto">
          <a:xfrm>
            <a:off x="497968" y="165848"/>
            <a:ext cx="2847975" cy="40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zh-CN" alt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请替换</a:t>
            </a:r>
            <a:r>
              <a:rPr lang="zh-CN" altLang="en-US" sz="2000" dirty="0">
                <a:solidFill>
                  <a:srgbClr val="006AB6"/>
                </a:solidFill>
                <a:latin typeface="Arial" panose="020B0604020202020204" pitchFamily="34" charset="0"/>
                <a:ea typeface="微软雅黑" panose="020B0503020204020204" pitchFamily="34" charset="-122"/>
                <a:sym typeface="Arial" panose="020B0604020202020204" pitchFamily="34" charset="0"/>
              </a:rPr>
              <a:t>文字内容</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par>
                                    <p:cTn id="12" presetID="22" presetClass="entr" presetSubtype="8" fill="hold" nodeType="with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wipe(left)">
                                          <p:cBhvr>
                                            <p:cTn id="14" dur="500"/>
                                            <p:tgtEl>
                                              <p:spTgt spid="32"/>
                                            </p:tgtEl>
                                          </p:cBhvr>
                                        </p:animEffect>
                                      </p:childTnLst>
                                    </p:cTn>
                                  </p:par>
                                  <p:par>
                                    <p:cTn id="15" presetID="22" presetClass="entr" presetSubtype="8"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childTnLst>
                              </p:cTn>
                            </p:par>
                            <p:par>
                              <p:cTn id="18" fill="hold">
                                <p:stCondLst>
                                  <p:cond delay="1000"/>
                                </p:stCondLst>
                                <p:childTnLst>
                                  <p:par>
                                    <p:cTn id="19" presetID="16" presetClass="entr" presetSubtype="37"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barn(outVertical)">
                                          <p:cBhvr>
                                            <p:cTn id="21" dur="500"/>
                                            <p:tgtEl>
                                              <p:spTgt spid="29"/>
                                            </p:tgtEl>
                                          </p:cBhvr>
                                        </p:animEffect>
                                      </p:childTnLst>
                                    </p:cTn>
                                  </p:par>
                                </p:childTnLst>
                              </p:cTn>
                            </p:par>
                            <p:par>
                              <p:cTn id="22" fill="hold">
                                <p:stCondLst>
                                  <p:cond delay="1500"/>
                                </p:stCondLst>
                                <p:childTnLst>
                                  <p:par>
                                    <p:cTn id="23" presetID="2" presetClass="entr" presetSubtype="1" fill="hold" grpId="0" nodeType="afterEffect" p14:presetBounceEnd="50000">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14:bounceEnd="50000">
                                          <p:cBhvr additive="base">
                                            <p:cTn id="25" dur="500" fill="hold"/>
                                            <p:tgtEl>
                                              <p:spTgt spid="28"/>
                                            </p:tgtEl>
                                            <p:attrNameLst>
                                              <p:attrName>ppt_x</p:attrName>
                                            </p:attrNameLst>
                                          </p:cBhvr>
                                          <p:tavLst>
                                            <p:tav tm="0">
                                              <p:val>
                                                <p:strVal val="#ppt_x"/>
                                              </p:val>
                                            </p:tav>
                                            <p:tav tm="100000">
                                              <p:val>
                                                <p:strVal val="#ppt_x"/>
                                              </p:val>
                                            </p:tav>
                                          </p:tavLst>
                                        </p:anim>
                                        <p:anim calcmode="lin" valueType="num" p14:bounceEnd="50000">
                                          <p:cBhvr additive="base">
                                            <p:cTn id="26" dur="500" fill="hold"/>
                                            <p:tgtEl>
                                              <p:spTgt spid="28"/>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34"/>
                                            </p:tgtEl>
                                            <p:attrNameLst>
                                              <p:attrName>style.visibility</p:attrName>
                                            </p:attrNameLst>
                                          </p:cBhvr>
                                          <p:to>
                                            <p:strVal val="visible"/>
                                          </p:to>
                                        </p:set>
                                        <p:animEffect transition="in" filter="wipe(left)">
                                          <p:cBhvr>
                                            <p:cTn id="30" dur="100"/>
                                            <p:tgtEl>
                                              <p:spTgt spid="34"/>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34"/>
                                            </p:tgtEl>
                                          </p:cBhvr>
                                          <p:to x="80000" y="100000"/>
                                        </p:animScale>
                                        <p:anim by="(#ppt_w*0.10)" calcmode="lin" valueType="num">
                                          <p:cBhvr>
                                            <p:cTn id="33" dur="50" autoRev="1" fill="hold">
                                              <p:stCondLst>
                                                <p:cond delay="0"/>
                                              </p:stCondLst>
                                            </p:cTn>
                                            <p:tgtEl>
                                              <p:spTgt spid="34"/>
                                            </p:tgtEl>
                                            <p:attrNameLst>
                                              <p:attrName>ppt_x</p:attrName>
                                            </p:attrNameLst>
                                          </p:cBhvr>
                                        </p:anim>
                                        <p:anim by="(-#ppt_w*0.10)" calcmode="lin" valueType="num">
                                          <p:cBhvr>
                                            <p:cTn id="34" dur="50" autoRev="1" fill="hold">
                                              <p:stCondLst>
                                                <p:cond delay="0"/>
                                              </p:stCondLst>
                                            </p:cTn>
                                            <p:tgtEl>
                                              <p:spTgt spid="34"/>
                                            </p:tgtEl>
                                            <p:attrNameLst>
                                              <p:attrName>ppt_y</p:attrName>
                                            </p:attrNameLst>
                                          </p:cBhvr>
                                        </p:anim>
                                        <p:animRot by="-480000">
                                          <p:cBhvr>
                                            <p:cTn id="35" dur="50" autoRev="1" fill="hold">
                                              <p:stCondLst>
                                                <p:cond delay="0"/>
                                              </p:stCondLst>
                                            </p:cTn>
                                            <p:tgtEl>
                                              <p:spTgt spid="34"/>
                                            </p:tgtEl>
                                            <p:attrNameLst>
                                              <p:attrName>r</p:attrName>
                                            </p:attrNameLst>
                                          </p:cBhvr>
                                        </p:animRot>
                                      </p:childTnLst>
                                    </p:cTn>
                                  </p:par>
                                </p:childTnLst>
                              </p:cTn>
                            </p:par>
                            <p:par>
                              <p:cTn id="36" fill="hold">
                                <p:stCondLst>
                                  <p:cond delay="6869"/>
                                </p:stCondLst>
                                <p:childTnLst>
                                  <p:par>
                                    <p:cTn id="37" presetID="16" presetClass="entr" presetSubtype="37"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barn(outVertical)">
                                          <p:cBhvr>
                                            <p:cTn id="39" dur="500"/>
                                            <p:tgtEl>
                                              <p:spTgt spid="36"/>
                                            </p:tgtEl>
                                          </p:cBhvr>
                                        </p:animEffect>
                                      </p:childTnLst>
                                    </p:cTn>
                                  </p:par>
                                </p:childTnLst>
                              </p:cTn>
                            </p:par>
                            <p:par>
                              <p:cTn id="40" fill="hold">
                                <p:stCondLst>
                                  <p:cond delay="7369"/>
                                </p:stCondLst>
                                <p:childTnLst>
                                  <p:par>
                                    <p:cTn id="41" presetID="2" presetClass="entr" presetSubtype="1" fill="hold" grpId="0" nodeType="afterEffect" p14:presetBounceEnd="50000">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14:bounceEnd="50000">
                                          <p:cBhvr additive="base">
                                            <p:cTn id="43" dur="500" fill="hold"/>
                                            <p:tgtEl>
                                              <p:spTgt spid="35"/>
                                            </p:tgtEl>
                                            <p:attrNameLst>
                                              <p:attrName>ppt_x</p:attrName>
                                            </p:attrNameLst>
                                          </p:cBhvr>
                                          <p:tavLst>
                                            <p:tav tm="0">
                                              <p:val>
                                                <p:strVal val="#ppt_x"/>
                                              </p:val>
                                            </p:tav>
                                            <p:tav tm="100000">
                                              <p:val>
                                                <p:strVal val="#ppt_x"/>
                                              </p:val>
                                            </p:tav>
                                          </p:tavLst>
                                        </p:anim>
                                        <p:anim calcmode="lin" valueType="num" p14:bounceEnd="50000">
                                          <p:cBhvr additive="base">
                                            <p:cTn id="44" dur="500" fill="hold"/>
                                            <p:tgtEl>
                                              <p:spTgt spid="35"/>
                                            </p:tgtEl>
                                            <p:attrNameLst>
                                              <p:attrName>ppt_y</p:attrName>
                                            </p:attrNameLst>
                                          </p:cBhvr>
                                          <p:tavLst>
                                            <p:tav tm="0">
                                              <p:val>
                                                <p:strVal val="0-#ppt_h/2"/>
                                              </p:val>
                                            </p:tav>
                                            <p:tav tm="100000">
                                              <p:val>
                                                <p:strVal val="#ppt_y"/>
                                              </p:val>
                                            </p:tav>
                                          </p:tavLst>
                                        </p:anim>
                                      </p:childTnLst>
                                    </p:cTn>
                                  </p:par>
                                </p:childTnLst>
                              </p:cTn>
                            </p:par>
                            <p:par>
                              <p:cTn id="45" fill="hold">
                                <p:stCondLst>
                                  <p:cond delay="7869"/>
                                </p:stCondLst>
                                <p:childTnLst>
                                  <p:par>
                                    <p:cTn id="46" presetID="22" presetClass="entr" presetSubtype="8" fill="hold" grpId="0" nodeType="afterEffect">
                                      <p:stCondLst>
                                        <p:cond delay="0"/>
                                      </p:stCondLst>
                                      <p:iterate type="lt">
                                        <p:tmPct val="30000"/>
                                      </p:iterate>
                                      <p:childTnLst>
                                        <p:set>
                                          <p:cBhvr>
                                            <p:cTn id="47" dur="1" fill="hold">
                                              <p:stCondLst>
                                                <p:cond delay="0"/>
                                              </p:stCondLst>
                                            </p:cTn>
                                            <p:tgtEl>
                                              <p:spTgt spid="37"/>
                                            </p:tgtEl>
                                            <p:attrNameLst>
                                              <p:attrName>style.visibility</p:attrName>
                                            </p:attrNameLst>
                                          </p:cBhvr>
                                          <p:to>
                                            <p:strVal val="visible"/>
                                          </p:to>
                                        </p:set>
                                        <p:animEffect transition="in" filter="wipe(left)">
                                          <p:cBhvr>
                                            <p:cTn id="48" dur="100"/>
                                            <p:tgtEl>
                                              <p:spTgt spid="37"/>
                                            </p:tgtEl>
                                          </p:cBhvr>
                                        </p:animEffect>
                                      </p:childTnLst>
                                    </p:cTn>
                                  </p:par>
                                  <p:par>
                                    <p:cTn id="49" presetID="36" presetClass="emph" presetSubtype="0" fill="hold" grpId="1" nodeType="withEffect">
                                      <p:stCondLst>
                                        <p:cond delay="0"/>
                                      </p:stCondLst>
                                      <p:iterate type="lt">
                                        <p:tmPct val="30000"/>
                                      </p:iterate>
                                      <p:childTnLst>
                                        <p:animScale>
                                          <p:cBhvr>
                                            <p:cTn id="50" dur="50" autoRev="1" fill="hold">
                                              <p:stCondLst>
                                                <p:cond delay="0"/>
                                              </p:stCondLst>
                                            </p:cTn>
                                            <p:tgtEl>
                                              <p:spTgt spid="37"/>
                                            </p:tgtEl>
                                          </p:cBhvr>
                                          <p:to x="80000" y="100000"/>
                                        </p:animScale>
                                        <p:anim by="(#ppt_w*0.10)" calcmode="lin" valueType="num">
                                          <p:cBhvr>
                                            <p:cTn id="51" dur="50" autoRev="1" fill="hold">
                                              <p:stCondLst>
                                                <p:cond delay="0"/>
                                              </p:stCondLst>
                                            </p:cTn>
                                            <p:tgtEl>
                                              <p:spTgt spid="37"/>
                                            </p:tgtEl>
                                            <p:attrNameLst>
                                              <p:attrName>ppt_x</p:attrName>
                                            </p:attrNameLst>
                                          </p:cBhvr>
                                        </p:anim>
                                        <p:anim by="(-#ppt_w*0.10)" calcmode="lin" valueType="num">
                                          <p:cBhvr>
                                            <p:cTn id="52" dur="50" autoRev="1" fill="hold">
                                              <p:stCondLst>
                                                <p:cond delay="0"/>
                                              </p:stCondLst>
                                            </p:cTn>
                                            <p:tgtEl>
                                              <p:spTgt spid="37"/>
                                            </p:tgtEl>
                                            <p:attrNameLst>
                                              <p:attrName>ppt_y</p:attrName>
                                            </p:attrNameLst>
                                          </p:cBhvr>
                                        </p:anim>
                                        <p:animRot by="-480000">
                                          <p:cBhvr>
                                            <p:cTn id="53" dur="50" autoRev="1" fill="hold">
                                              <p:stCondLst>
                                                <p:cond delay="0"/>
                                              </p:stCondLst>
                                            </p:cTn>
                                            <p:tgtEl>
                                              <p:spTgt spid="37"/>
                                            </p:tgtEl>
                                            <p:attrNameLst>
                                              <p:attrName>r</p:attrName>
                                            </p:attrNameLst>
                                          </p:cBhvr>
                                        </p:animRot>
                                      </p:childTnLst>
                                    </p:cTn>
                                  </p:par>
                                </p:childTnLst>
                              </p:cTn>
                            </p:par>
                            <p:par>
                              <p:cTn id="54" fill="hold">
                                <p:stCondLst>
                                  <p:cond delay="12739"/>
                                </p:stCondLst>
                                <p:childTnLst>
                                  <p:par>
                                    <p:cTn id="55" presetID="16" presetClass="entr" presetSubtype="37" fill="hold" grpId="0" nodeType="after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barn(outVertical)">
                                          <p:cBhvr>
                                            <p:cTn id="57" dur="500"/>
                                            <p:tgtEl>
                                              <p:spTgt spid="39"/>
                                            </p:tgtEl>
                                          </p:cBhvr>
                                        </p:animEffect>
                                      </p:childTnLst>
                                    </p:cTn>
                                  </p:par>
                                </p:childTnLst>
                              </p:cTn>
                            </p:par>
                            <p:par>
                              <p:cTn id="58" fill="hold">
                                <p:stCondLst>
                                  <p:cond delay="13239"/>
                                </p:stCondLst>
                                <p:childTnLst>
                                  <p:par>
                                    <p:cTn id="59" presetID="2" presetClass="entr" presetSubtype="1" fill="hold" grpId="0" nodeType="afterEffect" p14:presetBounceEnd="50000">
                                      <p:stCondLst>
                                        <p:cond delay="0"/>
                                      </p:stCondLst>
                                      <p:childTnLst>
                                        <p:set>
                                          <p:cBhvr>
                                            <p:cTn id="60" dur="1" fill="hold">
                                              <p:stCondLst>
                                                <p:cond delay="0"/>
                                              </p:stCondLst>
                                            </p:cTn>
                                            <p:tgtEl>
                                              <p:spTgt spid="38"/>
                                            </p:tgtEl>
                                            <p:attrNameLst>
                                              <p:attrName>style.visibility</p:attrName>
                                            </p:attrNameLst>
                                          </p:cBhvr>
                                          <p:to>
                                            <p:strVal val="visible"/>
                                          </p:to>
                                        </p:set>
                                        <p:anim calcmode="lin" valueType="num" p14:bounceEnd="50000">
                                          <p:cBhvr additive="base">
                                            <p:cTn id="61" dur="500" fill="hold"/>
                                            <p:tgtEl>
                                              <p:spTgt spid="38"/>
                                            </p:tgtEl>
                                            <p:attrNameLst>
                                              <p:attrName>ppt_x</p:attrName>
                                            </p:attrNameLst>
                                          </p:cBhvr>
                                          <p:tavLst>
                                            <p:tav tm="0">
                                              <p:val>
                                                <p:strVal val="#ppt_x"/>
                                              </p:val>
                                            </p:tav>
                                            <p:tav tm="100000">
                                              <p:val>
                                                <p:strVal val="#ppt_x"/>
                                              </p:val>
                                            </p:tav>
                                          </p:tavLst>
                                        </p:anim>
                                        <p:anim calcmode="lin" valueType="num" p14:bounceEnd="50000">
                                          <p:cBhvr additive="base">
                                            <p:cTn id="62" dur="500" fill="hold"/>
                                            <p:tgtEl>
                                              <p:spTgt spid="38"/>
                                            </p:tgtEl>
                                            <p:attrNameLst>
                                              <p:attrName>ppt_y</p:attrName>
                                            </p:attrNameLst>
                                          </p:cBhvr>
                                          <p:tavLst>
                                            <p:tav tm="0">
                                              <p:val>
                                                <p:strVal val="0-#ppt_h/2"/>
                                              </p:val>
                                            </p:tav>
                                            <p:tav tm="100000">
                                              <p:val>
                                                <p:strVal val="#ppt_y"/>
                                              </p:val>
                                            </p:tav>
                                          </p:tavLst>
                                        </p:anim>
                                      </p:childTnLst>
                                    </p:cTn>
                                  </p:par>
                                </p:childTnLst>
                              </p:cTn>
                            </p:par>
                            <p:par>
                              <p:cTn id="63" fill="hold">
                                <p:stCondLst>
                                  <p:cond delay="13739"/>
                                </p:stCondLst>
                                <p:childTnLst>
                                  <p:par>
                                    <p:cTn id="64" presetID="22" presetClass="entr" presetSubtype="8" fill="hold" grpId="0" nodeType="afterEffect">
                                      <p:stCondLst>
                                        <p:cond delay="0"/>
                                      </p:stCondLst>
                                      <p:iterate type="lt">
                                        <p:tmPct val="30000"/>
                                      </p:iterate>
                                      <p:childTnLst>
                                        <p:set>
                                          <p:cBhvr>
                                            <p:cTn id="65" dur="1" fill="hold">
                                              <p:stCondLst>
                                                <p:cond delay="0"/>
                                              </p:stCondLst>
                                            </p:cTn>
                                            <p:tgtEl>
                                              <p:spTgt spid="40"/>
                                            </p:tgtEl>
                                            <p:attrNameLst>
                                              <p:attrName>style.visibility</p:attrName>
                                            </p:attrNameLst>
                                          </p:cBhvr>
                                          <p:to>
                                            <p:strVal val="visible"/>
                                          </p:to>
                                        </p:set>
                                        <p:animEffect transition="in" filter="wipe(left)">
                                          <p:cBhvr>
                                            <p:cTn id="66" dur="100"/>
                                            <p:tgtEl>
                                              <p:spTgt spid="40"/>
                                            </p:tgtEl>
                                          </p:cBhvr>
                                        </p:animEffect>
                                      </p:childTnLst>
                                    </p:cTn>
                                  </p:par>
                                  <p:par>
                                    <p:cTn id="67" presetID="36" presetClass="emph" presetSubtype="0" fill="hold" grpId="1" nodeType="withEffect">
                                      <p:stCondLst>
                                        <p:cond delay="0"/>
                                      </p:stCondLst>
                                      <p:iterate type="lt">
                                        <p:tmPct val="30000"/>
                                      </p:iterate>
                                      <p:childTnLst>
                                        <p:animScale>
                                          <p:cBhvr>
                                            <p:cTn id="68" dur="50" autoRev="1" fill="hold">
                                              <p:stCondLst>
                                                <p:cond delay="0"/>
                                              </p:stCondLst>
                                            </p:cTn>
                                            <p:tgtEl>
                                              <p:spTgt spid="40"/>
                                            </p:tgtEl>
                                          </p:cBhvr>
                                          <p:to x="80000" y="100000"/>
                                        </p:animScale>
                                        <p:anim by="(#ppt_w*0.10)" calcmode="lin" valueType="num">
                                          <p:cBhvr>
                                            <p:cTn id="69" dur="50" autoRev="1" fill="hold">
                                              <p:stCondLst>
                                                <p:cond delay="0"/>
                                              </p:stCondLst>
                                            </p:cTn>
                                            <p:tgtEl>
                                              <p:spTgt spid="40"/>
                                            </p:tgtEl>
                                            <p:attrNameLst>
                                              <p:attrName>ppt_x</p:attrName>
                                            </p:attrNameLst>
                                          </p:cBhvr>
                                        </p:anim>
                                        <p:anim by="(-#ppt_w*0.10)" calcmode="lin" valueType="num">
                                          <p:cBhvr>
                                            <p:cTn id="70" dur="50" autoRev="1" fill="hold">
                                              <p:stCondLst>
                                                <p:cond delay="0"/>
                                              </p:stCondLst>
                                            </p:cTn>
                                            <p:tgtEl>
                                              <p:spTgt spid="40"/>
                                            </p:tgtEl>
                                            <p:attrNameLst>
                                              <p:attrName>ppt_y</p:attrName>
                                            </p:attrNameLst>
                                          </p:cBhvr>
                                        </p:anim>
                                        <p:animRot by="-480000">
                                          <p:cBhvr>
                                            <p:cTn id="71" dur="50"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4" grpId="0"/>
          <p:bldP spid="34" grpId="1"/>
          <p:bldP spid="35" grpId="0" animBg="1"/>
          <p:bldP spid="36" grpId="0" animBg="1"/>
          <p:bldP spid="37" grpId="0"/>
          <p:bldP spid="37" grpId="1"/>
          <p:bldP spid="38" grpId="0" animBg="1"/>
          <p:bldP spid="39" grpId="0" animBg="1"/>
          <p:bldP spid="40" grpId="0"/>
          <p:bldP spid="40"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par>
                                    <p:cTn id="12" presetID="22" presetClass="entr" presetSubtype="8" fill="hold" nodeType="with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wipe(left)">
                                          <p:cBhvr>
                                            <p:cTn id="14" dur="500"/>
                                            <p:tgtEl>
                                              <p:spTgt spid="32"/>
                                            </p:tgtEl>
                                          </p:cBhvr>
                                        </p:animEffect>
                                      </p:childTnLst>
                                    </p:cTn>
                                  </p:par>
                                  <p:par>
                                    <p:cTn id="15" presetID="22" presetClass="entr" presetSubtype="8"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childTnLst>
                              </p:cTn>
                            </p:par>
                            <p:par>
                              <p:cTn id="18" fill="hold">
                                <p:stCondLst>
                                  <p:cond delay="1000"/>
                                </p:stCondLst>
                                <p:childTnLst>
                                  <p:par>
                                    <p:cTn id="19" presetID="16" presetClass="entr" presetSubtype="37"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barn(outVertical)">
                                          <p:cBhvr>
                                            <p:cTn id="21" dur="500"/>
                                            <p:tgtEl>
                                              <p:spTgt spid="29"/>
                                            </p:tgtEl>
                                          </p:cBhvr>
                                        </p:animEffect>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ppt_x"/>
                                              </p:val>
                                            </p:tav>
                                            <p:tav tm="100000">
                                              <p:val>
                                                <p:strVal val="#ppt_x"/>
                                              </p:val>
                                            </p:tav>
                                          </p:tavLst>
                                        </p:anim>
                                        <p:anim calcmode="lin" valueType="num">
                                          <p:cBhvr additive="base">
                                            <p:cTn id="26" dur="500" fill="hold"/>
                                            <p:tgtEl>
                                              <p:spTgt spid="28"/>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34"/>
                                            </p:tgtEl>
                                            <p:attrNameLst>
                                              <p:attrName>style.visibility</p:attrName>
                                            </p:attrNameLst>
                                          </p:cBhvr>
                                          <p:to>
                                            <p:strVal val="visible"/>
                                          </p:to>
                                        </p:set>
                                        <p:animEffect transition="in" filter="wipe(left)">
                                          <p:cBhvr>
                                            <p:cTn id="30" dur="100"/>
                                            <p:tgtEl>
                                              <p:spTgt spid="34"/>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34"/>
                                            </p:tgtEl>
                                          </p:cBhvr>
                                          <p:to x="80000" y="100000"/>
                                        </p:animScale>
                                        <p:anim by="(#ppt_w*0.10)" calcmode="lin" valueType="num">
                                          <p:cBhvr>
                                            <p:cTn id="33" dur="50" autoRev="1" fill="hold">
                                              <p:stCondLst>
                                                <p:cond delay="0"/>
                                              </p:stCondLst>
                                            </p:cTn>
                                            <p:tgtEl>
                                              <p:spTgt spid="34"/>
                                            </p:tgtEl>
                                            <p:attrNameLst>
                                              <p:attrName>ppt_x</p:attrName>
                                            </p:attrNameLst>
                                          </p:cBhvr>
                                        </p:anim>
                                        <p:anim by="(-#ppt_w*0.10)" calcmode="lin" valueType="num">
                                          <p:cBhvr>
                                            <p:cTn id="34" dur="50" autoRev="1" fill="hold">
                                              <p:stCondLst>
                                                <p:cond delay="0"/>
                                              </p:stCondLst>
                                            </p:cTn>
                                            <p:tgtEl>
                                              <p:spTgt spid="34"/>
                                            </p:tgtEl>
                                            <p:attrNameLst>
                                              <p:attrName>ppt_y</p:attrName>
                                            </p:attrNameLst>
                                          </p:cBhvr>
                                        </p:anim>
                                        <p:animRot by="-480000">
                                          <p:cBhvr>
                                            <p:cTn id="35" dur="50" autoRev="1" fill="hold">
                                              <p:stCondLst>
                                                <p:cond delay="0"/>
                                              </p:stCondLst>
                                            </p:cTn>
                                            <p:tgtEl>
                                              <p:spTgt spid="34"/>
                                            </p:tgtEl>
                                            <p:attrNameLst>
                                              <p:attrName>r</p:attrName>
                                            </p:attrNameLst>
                                          </p:cBhvr>
                                        </p:animRot>
                                      </p:childTnLst>
                                    </p:cTn>
                                  </p:par>
                                </p:childTnLst>
                              </p:cTn>
                            </p:par>
                            <p:par>
                              <p:cTn id="36" fill="hold">
                                <p:stCondLst>
                                  <p:cond delay="6869"/>
                                </p:stCondLst>
                                <p:childTnLst>
                                  <p:par>
                                    <p:cTn id="37" presetID="16" presetClass="entr" presetSubtype="37"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barn(outVertical)">
                                          <p:cBhvr>
                                            <p:cTn id="39" dur="500"/>
                                            <p:tgtEl>
                                              <p:spTgt spid="36"/>
                                            </p:tgtEl>
                                          </p:cBhvr>
                                        </p:animEffect>
                                      </p:childTnLst>
                                    </p:cTn>
                                  </p:par>
                                </p:childTnLst>
                              </p:cTn>
                            </p:par>
                            <p:par>
                              <p:cTn id="40" fill="hold">
                                <p:stCondLst>
                                  <p:cond delay="7369"/>
                                </p:stCondLst>
                                <p:childTnLst>
                                  <p:par>
                                    <p:cTn id="41" presetID="2" presetClass="entr" presetSubtype="1"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additive="base">
                                            <p:cTn id="43" dur="500" fill="hold"/>
                                            <p:tgtEl>
                                              <p:spTgt spid="35"/>
                                            </p:tgtEl>
                                            <p:attrNameLst>
                                              <p:attrName>ppt_x</p:attrName>
                                            </p:attrNameLst>
                                          </p:cBhvr>
                                          <p:tavLst>
                                            <p:tav tm="0">
                                              <p:val>
                                                <p:strVal val="#ppt_x"/>
                                              </p:val>
                                            </p:tav>
                                            <p:tav tm="100000">
                                              <p:val>
                                                <p:strVal val="#ppt_x"/>
                                              </p:val>
                                            </p:tav>
                                          </p:tavLst>
                                        </p:anim>
                                        <p:anim calcmode="lin" valueType="num">
                                          <p:cBhvr additive="base">
                                            <p:cTn id="44" dur="500" fill="hold"/>
                                            <p:tgtEl>
                                              <p:spTgt spid="35"/>
                                            </p:tgtEl>
                                            <p:attrNameLst>
                                              <p:attrName>ppt_y</p:attrName>
                                            </p:attrNameLst>
                                          </p:cBhvr>
                                          <p:tavLst>
                                            <p:tav tm="0">
                                              <p:val>
                                                <p:strVal val="0-#ppt_h/2"/>
                                              </p:val>
                                            </p:tav>
                                            <p:tav tm="100000">
                                              <p:val>
                                                <p:strVal val="#ppt_y"/>
                                              </p:val>
                                            </p:tav>
                                          </p:tavLst>
                                        </p:anim>
                                      </p:childTnLst>
                                    </p:cTn>
                                  </p:par>
                                </p:childTnLst>
                              </p:cTn>
                            </p:par>
                            <p:par>
                              <p:cTn id="45" fill="hold">
                                <p:stCondLst>
                                  <p:cond delay="7869"/>
                                </p:stCondLst>
                                <p:childTnLst>
                                  <p:par>
                                    <p:cTn id="46" presetID="22" presetClass="entr" presetSubtype="8" fill="hold" grpId="0" nodeType="afterEffect">
                                      <p:stCondLst>
                                        <p:cond delay="0"/>
                                      </p:stCondLst>
                                      <p:iterate type="lt">
                                        <p:tmPct val="30000"/>
                                      </p:iterate>
                                      <p:childTnLst>
                                        <p:set>
                                          <p:cBhvr>
                                            <p:cTn id="47" dur="1" fill="hold">
                                              <p:stCondLst>
                                                <p:cond delay="0"/>
                                              </p:stCondLst>
                                            </p:cTn>
                                            <p:tgtEl>
                                              <p:spTgt spid="37"/>
                                            </p:tgtEl>
                                            <p:attrNameLst>
                                              <p:attrName>style.visibility</p:attrName>
                                            </p:attrNameLst>
                                          </p:cBhvr>
                                          <p:to>
                                            <p:strVal val="visible"/>
                                          </p:to>
                                        </p:set>
                                        <p:animEffect transition="in" filter="wipe(left)">
                                          <p:cBhvr>
                                            <p:cTn id="48" dur="100"/>
                                            <p:tgtEl>
                                              <p:spTgt spid="37"/>
                                            </p:tgtEl>
                                          </p:cBhvr>
                                        </p:animEffect>
                                      </p:childTnLst>
                                    </p:cTn>
                                  </p:par>
                                  <p:par>
                                    <p:cTn id="49" presetID="36" presetClass="emph" presetSubtype="0" fill="hold" grpId="1" nodeType="withEffect">
                                      <p:stCondLst>
                                        <p:cond delay="0"/>
                                      </p:stCondLst>
                                      <p:iterate type="lt">
                                        <p:tmPct val="30000"/>
                                      </p:iterate>
                                      <p:childTnLst>
                                        <p:animScale>
                                          <p:cBhvr>
                                            <p:cTn id="50" dur="50" autoRev="1" fill="hold">
                                              <p:stCondLst>
                                                <p:cond delay="0"/>
                                              </p:stCondLst>
                                            </p:cTn>
                                            <p:tgtEl>
                                              <p:spTgt spid="37"/>
                                            </p:tgtEl>
                                          </p:cBhvr>
                                          <p:to x="80000" y="100000"/>
                                        </p:animScale>
                                        <p:anim by="(#ppt_w*0.10)" calcmode="lin" valueType="num">
                                          <p:cBhvr>
                                            <p:cTn id="51" dur="50" autoRev="1" fill="hold">
                                              <p:stCondLst>
                                                <p:cond delay="0"/>
                                              </p:stCondLst>
                                            </p:cTn>
                                            <p:tgtEl>
                                              <p:spTgt spid="37"/>
                                            </p:tgtEl>
                                            <p:attrNameLst>
                                              <p:attrName>ppt_x</p:attrName>
                                            </p:attrNameLst>
                                          </p:cBhvr>
                                        </p:anim>
                                        <p:anim by="(-#ppt_w*0.10)" calcmode="lin" valueType="num">
                                          <p:cBhvr>
                                            <p:cTn id="52" dur="50" autoRev="1" fill="hold">
                                              <p:stCondLst>
                                                <p:cond delay="0"/>
                                              </p:stCondLst>
                                            </p:cTn>
                                            <p:tgtEl>
                                              <p:spTgt spid="37"/>
                                            </p:tgtEl>
                                            <p:attrNameLst>
                                              <p:attrName>ppt_y</p:attrName>
                                            </p:attrNameLst>
                                          </p:cBhvr>
                                        </p:anim>
                                        <p:animRot by="-480000">
                                          <p:cBhvr>
                                            <p:cTn id="53" dur="50" autoRev="1" fill="hold">
                                              <p:stCondLst>
                                                <p:cond delay="0"/>
                                              </p:stCondLst>
                                            </p:cTn>
                                            <p:tgtEl>
                                              <p:spTgt spid="37"/>
                                            </p:tgtEl>
                                            <p:attrNameLst>
                                              <p:attrName>r</p:attrName>
                                            </p:attrNameLst>
                                          </p:cBhvr>
                                        </p:animRot>
                                      </p:childTnLst>
                                    </p:cTn>
                                  </p:par>
                                </p:childTnLst>
                              </p:cTn>
                            </p:par>
                            <p:par>
                              <p:cTn id="54" fill="hold">
                                <p:stCondLst>
                                  <p:cond delay="12739"/>
                                </p:stCondLst>
                                <p:childTnLst>
                                  <p:par>
                                    <p:cTn id="55" presetID="16" presetClass="entr" presetSubtype="37" fill="hold" grpId="0" nodeType="after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barn(outVertical)">
                                          <p:cBhvr>
                                            <p:cTn id="57" dur="500"/>
                                            <p:tgtEl>
                                              <p:spTgt spid="39"/>
                                            </p:tgtEl>
                                          </p:cBhvr>
                                        </p:animEffect>
                                      </p:childTnLst>
                                    </p:cTn>
                                  </p:par>
                                </p:childTnLst>
                              </p:cTn>
                            </p:par>
                            <p:par>
                              <p:cTn id="58" fill="hold">
                                <p:stCondLst>
                                  <p:cond delay="13239"/>
                                </p:stCondLst>
                                <p:childTnLst>
                                  <p:par>
                                    <p:cTn id="59" presetID="2" presetClass="entr" presetSubtype="1" fill="hold" grpId="0" nodeType="afterEffect">
                                      <p:stCondLst>
                                        <p:cond delay="0"/>
                                      </p:stCondLst>
                                      <p:childTnLst>
                                        <p:set>
                                          <p:cBhvr>
                                            <p:cTn id="60" dur="1" fill="hold">
                                              <p:stCondLst>
                                                <p:cond delay="0"/>
                                              </p:stCondLst>
                                            </p:cTn>
                                            <p:tgtEl>
                                              <p:spTgt spid="38"/>
                                            </p:tgtEl>
                                            <p:attrNameLst>
                                              <p:attrName>style.visibility</p:attrName>
                                            </p:attrNameLst>
                                          </p:cBhvr>
                                          <p:to>
                                            <p:strVal val="visible"/>
                                          </p:to>
                                        </p:set>
                                        <p:anim calcmode="lin" valueType="num">
                                          <p:cBhvr additive="base">
                                            <p:cTn id="61" dur="500" fill="hold"/>
                                            <p:tgtEl>
                                              <p:spTgt spid="38"/>
                                            </p:tgtEl>
                                            <p:attrNameLst>
                                              <p:attrName>ppt_x</p:attrName>
                                            </p:attrNameLst>
                                          </p:cBhvr>
                                          <p:tavLst>
                                            <p:tav tm="0">
                                              <p:val>
                                                <p:strVal val="#ppt_x"/>
                                              </p:val>
                                            </p:tav>
                                            <p:tav tm="100000">
                                              <p:val>
                                                <p:strVal val="#ppt_x"/>
                                              </p:val>
                                            </p:tav>
                                          </p:tavLst>
                                        </p:anim>
                                        <p:anim calcmode="lin" valueType="num">
                                          <p:cBhvr additive="base">
                                            <p:cTn id="62" dur="500" fill="hold"/>
                                            <p:tgtEl>
                                              <p:spTgt spid="38"/>
                                            </p:tgtEl>
                                            <p:attrNameLst>
                                              <p:attrName>ppt_y</p:attrName>
                                            </p:attrNameLst>
                                          </p:cBhvr>
                                          <p:tavLst>
                                            <p:tav tm="0">
                                              <p:val>
                                                <p:strVal val="0-#ppt_h/2"/>
                                              </p:val>
                                            </p:tav>
                                            <p:tav tm="100000">
                                              <p:val>
                                                <p:strVal val="#ppt_y"/>
                                              </p:val>
                                            </p:tav>
                                          </p:tavLst>
                                        </p:anim>
                                      </p:childTnLst>
                                    </p:cTn>
                                  </p:par>
                                </p:childTnLst>
                              </p:cTn>
                            </p:par>
                            <p:par>
                              <p:cTn id="63" fill="hold">
                                <p:stCondLst>
                                  <p:cond delay="13739"/>
                                </p:stCondLst>
                                <p:childTnLst>
                                  <p:par>
                                    <p:cTn id="64" presetID="22" presetClass="entr" presetSubtype="8" fill="hold" grpId="0" nodeType="afterEffect">
                                      <p:stCondLst>
                                        <p:cond delay="0"/>
                                      </p:stCondLst>
                                      <p:iterate type="lt">
                                        <p:tmPct val="30000"/>
                                      </p:iterate>
                                      <p:childTnLst>
                                        <p:set>
                                          <p:cBhvr>
                                            <p:cTn id="65" dur="1" fill="hold">
                                              <p:stCondLst>
                                                <p:cond delay="0"/>
                                              </p:stCondLst>
                                            </p:cTn>
                                            <p:tgtEl>
                                              <p:spTgt spid="40"/>
                                            </p:tgtEl>
                                            <p:attrNameLst>
                                              <p:attrName>style.visibility</p:attrName>
                                            </p:attrNameLst>
                                          </p:cBhvr>
                                          <p:to>
                                            <p:strVal val="visible"/>
                                          </p:to>
                                        </p:set>
                                        <p:animEffect transition="in" filter="wipe(left)">
                                          <p:cBhvr>
                                            <p:cTn id="66" dur="100"/>
                                            <p:tgtEl>
                                              <p:spTgt spid="40"/>
                                            </p:tgtEl>
                                          </p:cBhvr>
                                        </p:animEffect>
                                      </p:childTnLst>
                                    </p:cTn>
                                  </p:par>
                                  <p:par>
                                    <p:cTn id="67" presetID="36" presetClass="emph" presetSubtype="0" fill="hold" grpId="1" nodeType="withEffect">
                                      <p:stCondLst>
                                        <p:cond delay="0"/>
                                      </p:stCondLst>
                                      <p:iterate type="lt">
                                        <p:tmPct val="30000"/>
                                      </p:iterate>
                                      <p:childTnLst>
                                        <p:animScale>
                                          <p:cBhvr>
                                            <p:cTn id="68" dur="50" autoRev="1" fill="hold">
                                              <p:stCondLst>
                                                <p:cond delay="0"/>
                                              </p:stCondLst>
                                            </p:cTn>
                                            <p:tgtEl>
                                              <p:spTgt spid="40"/>
                                            </p:tgtEl>
                                          </p:cBhvr>
                                          <p:to x="80000" y="100000"/>
                                        </p:animScale>
                                        <p:anim by="(#ppt_w*0.10)" calcmode="lin" valueType="num">
                                          <p:cBhvr>
                                            <p:cTn id="69" dur="50" autoRev="1" fill="hold">
                                              <p:stCondLst>
                                                <p:cond delay="0"/>
                                              </p:stCondLst>
                                            </p:cTn>
                                            <p:tgtEl>
                                              <p:spTgt spid="40"/>
                                            </p:tgtEl>
                                            <p:attrNameLst>
                                              <p:attrName>ppt_x</p:attrName>
                                            </p:attrNameLst>
                                          </p:cBhvr>
                                        </p:anim>
                                        <p:anim by="(-#ppt_w*0.10)" calcmode="lin" valueType="num">
                                          <p:cBhvr>
                                            <p:cTn id="70" dur="50" autoRev="1" fill="hold">
                                              <p:stCondLst>
                                                <p:cond delay="0"/>
                                              </p:stCondLst>
                                            </p:cTn>
                                            <p:tgtEl>
                                              <p:spTgt spid="40"/>
                                            </p:tgtEl>
                                            <p:attrNameLst>
                                              <p:attrName>ppt_y</p:attrName>
                                            </p:attrNameLst>
                                          </p:cBhvr>
                                        </p:anim>
                                        <p:animRot by="-480000">
                                          <p:cBhvr>
                                            <p:cTn id="71" dur="50"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4" grpId="0"/>
          <p:bldP spid="34" grpId="1"/>
          <p:bldP spid="35" grpId="0" animBg="1"/>
          <p:bldP spid="36" grpId="0" animBg="1"/>
          <p:bldP spid="37" grpId="0"/>
          <p:bldP spid="37" grpId="1"/>
          <p:bldP spid="38" grpId="0" animBg="1"/>
          <p:bldP spid="39" grpId="0" animBg="1"/>
          <p:bldP spid="40" grpId="0"/>
          <p:bldP spid="40" grpId="1"/>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Straight Connector 65"/>
          <p:cNvCxnSpPr/>
          <p:nvPr/>
        </p:nvCxnSpPr>
        <p:spPr>
          <a:xfrm>
            <a:off x="4330852" y="5609131"/>
            <a:ext cx="1803014" cy="0"/>
          </a:xfrm>
          <a:prstGeom prst="line">
            <a:avLst/>
          </a:prstGeom>
          <a:ln w="9525">
            <a:solidFill>
              <a:schemeClr val="bg1">
                <a:lumMod val="6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4962244" y="4491782"/>
            <a:ext cx="2163619" cy="0"/>
          </a:xfrm>
          <a:prstGeom prst="line">
            <a:avLst/>
          </a:prstGeom>
          <a:ln w="9525">
            <a:solidFill>
              <a:schemeClr val="bg1">
                <a:lumMod val="6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430581" y="3394053"/>
            <a:ext cx="1803014" cy="0"/>
          </a:xfrm>
          <a:prstGeom prst="line">
            <a:avLst/>
          </a:prstGeom>
          <a:ln w="9525">
            <a:solidFill>
              <a:schemeClr val="bg1">
                <a:lumMod val="6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807549" y="2196385"/>
            <a:ext cx="1803014" cy="0"/>
          </a:xfrm>
          <a:prstGeom prst="line">
            <a:avLst/>
          </a:prstGeom>
          <a:ln w="9525">
            <a:solidFill>
              <a:schemeClr val="bg1">
                <a:lumMod val="65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3627623" y="5153041"/>
            <a:ext cx="1194667" cy="1124436"/>
            <a:chOff x="6139503" y="4871969"/>
            <a:chExt cx="1192668" cy="1122553"/>
          </a:xfrm>
          <a:effectLst/>
        </p:grpSpPr>
        <p:sp>
          <p:nvSpPr>
            <p:cNvPr id="6" name="Rounded Rectangle 5"/>
            <p:cNvSpPr>
              <a:spLocks noChangeArrowheads="1"/>
            </p:cNvSpPr>
            <p:nvPr/>
          </p:nvSpPr>
          <p:spPr bwMode="auto">
            <a:xfrm>
              <a:off x="6139503" y="4871969"/>
              <a:ext cx="1192668" cy="1122553"/>
            </a:xfrm>
            <a:prstGeom prst="roundRect">
              <a:avLst>
                <a:gd name="adj" fmla="val 9375"/>
              </a:avLst>
            </a:prstGeom>
            <a:solidFill>
              <a:schemeClr val="accent4"/>
            </a:solidFill>
            <a:ln w="9525">
              <a:noFill/>
              <a:round/>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lnSpc>
                  <a:spcPct val="120000"/>
                </a:lnSpc>
              </a:pPr>
              <a:endParaRPr lang="id-ID" altLang="id-ID" sz="278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TextBox 21"/>
            <p:cNvSpPr txBox="1">
              <a:spLocks noChangeArrowheads="1"/>
            </p:cNvSpPr>
            <p:nvPr/>
          </p:nvSpPr>
          <p:spPr bwMode="auto">
            <a:xfrm>
              <a:off x="6356737" y="5179787"/>
              <a:ext cx="771727" cy="60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lnSpc>
                  <a:spcPct val="120000"/>
                </a:lnSpc>
              </a:pPr>
              <a:r>
                <a:rPr lang="nb-NO" altLang="id-ID" sz="278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01</a:t>
              </a:r>
              <a:endParaRPr lang="nb-NO" altLang="id-ID" sz="278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 name="Group 7"/>
          <p:cNvGrpSpPr/>
          <p:nvPr/>
        </p:nvGrpSpPr>
        <p:grpSpPr>
          <a:xfrm>
            <a:off x="3908719" y="4028612"/>
            <a:ext cx="1194667" cy="1124437"/>
            <a:chOff x="6420131" y="3749417"/>
            <a:chExt cx="1192668" cy="1122553"/>
          </a:xfrm>
          <a:effectLst/>
        </p:grpSpPr>
        <p:sp>
          <p:nvSpPr>
            <p:cNvPr id="9" name="Rounded Rectangle 8"/>
            <p:cNvSpPr>
              <a:spLocks noChangeArrowheads="1"/>
            </p:cNvSpPr>
            <p:nvPr/>
          </p:nvSpPr>
          <p:spPr bwMode="auto">
            <a:xfrm>
              <a:off x="6420131" y="3749417"/>
              <a:ext cx="1192668" cy="1122553"/>
            </a:xfrm>
            <a:prstGeom prst="roundRect">
              <a:avLst>
                <a:gd name="adj" fmla="val 9375"/>
              </a:avLst>
            </a:prstGeom>
            <a:solidFill>
              <a:schemeClr val="accent3"/>
            </a:solidFill>
            <a:ln w="9525">
              <a:noFill/>
              <a:round/>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lnSpc>
                  <a:spcPct val="120000"/>
                </a:lnSpc>
              </a:pPr>
              <a:endParaRPr lang="id-ID" altLang="id-ID" sz="278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TextBox 22"/>
            <p:cNvSpPr txBox="1">
              <a:spLocks noChangeArrowheads="1"/>
            </p:cNvSpPr>
            <p:nvPr/>
          </p:nvSpPr>
          <p:spPr bwMode="auto">
            <a:xfrm>
              <a:off x="6672041" y="4034885"/>
              <a:ext cx="771727" cy="60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lnSpc>
                  <a:spcPct val="120000"/>
                </a:lnSpc>
              </a:pPr>
              <a:r>
                <a:rPr lang="nb-NO" altLang="id-ID" sz="278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02</a:t>
              </a:r>
              <a:endParaRPr lang="nb-NO" altLang="id-ID" sz="278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1" name="Group 10"/>
          <p:cNvGrpSpPr/>
          <p:nvPr/>
        </p:nvGrpSpPr>
        <p:grpSpPr>
          <a:xfrm>
            <a:off x="3487073" y="2904188"/>
            <a:ext cx="1194667" cy="1124434"/>
            <a:chOff x="5999190" y="2626865"/>
            <a:chExt cx="1192668" cy="1122553"/>
          </a:xfrm>
          <a:effectLst/>
        </p:grpSpPr>
        <p:sp>
          <p:nvSpPr>
            <p:cNvPr id="12" name="Rounded Rectangle 11"/>
            <p:cNvSpPr>
              <a:spLocks noChangeArrowheads="1"/>
            </p:cNvSpPr>
            <p:nvPr/>
          </p:nvSpPr>
          <p:spPr bwMode="auto">
            <a:xfrm>
              <a:off x="5999190" y="2626865"/>
              <a:ext cx="1192668" cy="1122553"/>
            </a:xfrm>
            <a:prstGeom prst="roundRect">
              <a:avLst>
                <a:gd name="adj" fmla="val 9375"/>
              </a:avLst>
            </a:prstGeom>
            <a:solidFill>
              <a:schemeClr val="accent2"/>
            </a:solidFill>
            <a:ln w="9525">
              <a:noFill/>
              <a:round/>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lnSpc>
                  <a:spcPct val="120000"/>
                </a:lnSpc>
              </a:pPr>
              <a:endParaRPr lang="id-ID" altLang="id-ID" sz="278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TextBox 23"/>
            <p:cNvSpPr txBox="1">
              <a:spLocks noChangeArrowheads="1"/>
            </p:cNvSpPr>
            <p:nvPr/>
          </p:nvSpPr>
          <p:spPr bwMode="auto">
            <a:xfrm>
              <a:off x="6231728" y="2895663"/>
              <a:ext cx="771727" cy="60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lnSpc>
                  <a:spcPct val="120000"/>
                </a:lnSpc>
              </a:pPr>
              <a:r>
                <a:rPr lang="nb-NO" altLang="id-ID" sz="278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03</a:t>
              </a:r>
              <a:endParaRPr lang="nb-NO" altLang="id-ID" sz="278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4" name="Group 13"/>
          <p:cNvGrpSpPr/>
          <p:nvPr/>
        </p:nvGrpSpPr>
        <p:grpSpPr>
          <a:xfrm>
            <a:off x="2889746" y="1842413"/>
            <a:ext cx="1194667" cy="1124436"/>
            <a:chOff x="5402860" y="1566869"/>
            <a:chExt cx="1192668" cy="1122553"/>
          </a:xfrm>
          <a:effectLst/>
        </p:grpSpPr>
        <p:sp>
          <p:nvSpPr>
            <p:cNvPr id="15" name="Rounded Rectangle 14"/>
            <p:cNvSpPr>
              <a:spLocks noChangeArrowheads="1"/>
            </p:cNvSpPr>
            <p:nvPr/>
          </p:nvSpPr>
          <p:spPr bwMode="auto">
            <a:xfrm rot="20684149">
              <a:off x="5402860" y="1566869"/>
              <a:ext cx="1192668" cy="1122553"/>
            </a:xfrm>
            <a:prstGeom prst="roundRect">
              <a:avLst>
                <a:gd name="adj" fmla="val 9375"/>
              </a:avLst>
            </a:prstGeom>
            <a:solidFill>
              <a:schemeClr val="accent1"/>
            </a:solidFill>
            <a:ln w="9525">
              <a:noFill/>
              <a:round/>
            </a:ln>
            <a:effec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lnSpc>
                  <a:spcPct val="120000"/>
                </a:lnSpc>
              </a:pPr>
              <a:endParaRPr lang="id-ID" altLang="id-ID" sz="278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TextBox 24"/>
            <p:cNvSpPr txBox="1">
              <a:spLocks noChangeArrowheads="1"/>
            </p:cNvSpPr>
            <p:nvPr/>
          </p:nvSpPr>
          <p:spPr bwMode="auto">
            <a:xfrm rot="20681241">
              <a:off x="5613324" y="1778750"/>
              <a:ext cx="771727" cy="60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MS PGothic" panose="020B0600070205080204" pitchFamily="34" charset="-128"/>
                </a:defRPr>
              </a:lvl1pPr>
              <a:lvl2pPr marL="37931725" indent="-37474525">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lnSpc>
                  <a:spcPct val="120000"/>
                </a:lnSpc>
              </a:pPr>
              <a:r>
                <a:rPr lang="nb-NO" altLang="id-ID" sz="278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04</a:t>
              </a:r>
              <a:endParaRPr lang="nb-NO" altLang="id-ID" sz="278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7" name="Group 26"/>
          <p:cNvGrpSpPr>
            <a:grpSpLocks noChangeAspect="1"/>
          </p:cNvGrpSpPr>
          <p:nvPr/>
        </p:nvGrpSpPr>
        <p:grpSpPr>
          <a:xfrm>
            <a:off x="5030495" y="1802826"/>
            <a:ext cx="901509" cy="901509"/>
            <a:chOff x="5385173" y="1917525"/>
            <a:chExt cx="1440000" cy="1440000"/>
          </a:xfrm>
        </p:grpSpPr>
        <p:sp>
          <p:nvSpPr>
            <p:cNvPr id="28" name="Oval 27"/>
            <p:cNvSpPr>
              <a:spLocks noChangeAspect="1"/>
            </p:cNvSpPr>
            <p:nvPr/>
          </p:nvSpPr>
          <p:spPr>
            <a:xfrm>
              <a:off x="5385173" y="1917525"/>
              <a:ext cx="1440000" cy="1440000"/>
            </a:xfrm>
            <a:prstGeom prst="ellipse">
              <a:avLst/>
            </a:prstGeom>
            <a:solidFill>
              <a:schemeClr val="bg1">
                <a:lumMod val="65000"/>
                <a:alpha val="6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78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Oval 28"/>
            <p:cNvSpPr/>
            <p:nvPr/>
          </p:nvSpPr>
          <p:spPr>
            <a:xfrm>
              <a:off x="5475173" y="2007525"/>
              <a:ext cx="1260000" cy="12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78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0" name="Group 29"/>
          <p:cNvGrpSpPr>
            <a:grpSpLocks noChangeAspect="1"/>
          </p:cNvGrpSpPr>
          <p:nvPr/>
        </p:nvGrpSpPr>
        <p:grpSpPr>
          <a:xfrm>
            <a:off x="6011312" y="5140073"/>
            <a:ext cx="901508" cy="901509"/>
            <a:chOff x="5385173" y="1917525"/>
            <a:chExt cx="1440000" cy="1440000"/>
          </a:xfrm>
        </p:grpSpPr>
        <p:sp>
          <p:nvSpPr>
            <p:cNvPr id="31" name="Oval 30"/>
            <p:cNvSpPr>
              <a:spLocks noChangeAspect="1"/>
            </p:cNvSpPr>
            <p:nvPr/>
          </p:nvSpPr>
          <p:spPr>
            <a:xfrm>
              <a:off x="5385173" y="1917525"/>
              <a:ext cx="1440000" cy="1440000"/>
            </a:xfrm>
            <a:prstGeom prst="ellipse">
              <a:avLst/>
            </a:prstGeom>
            <a:solidFill>
              <a:schemeClr val="bg1">
                <a:lumMod val="65000"/>
                <a:alpha val="6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78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Oval 31"/>
            <p:cNvSpPr/>
            <p:nvPr/>
          </p:nvSpPr>
          <p:spPr>
            <a:xfrm>
              <a:off x="5475175" y="2007525"/>
              <a:ext cx="1260001" cy="1260000"/>
            </a:xfrm>
            <a:prstGeom prst="ellipse">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78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3" name="Group 32"/>
          <p:cNvGrpSpPr>
            <a:grpSpLocks noChangeAspect="1"/>
          </p:cNvGrpSpPr>
          <p:nvPr/>
        </p:nvGrpSpPr>
        <p:grpSpPr>
          <a:xfrm>
            <a:off x="6912125" y="4039172"/>
            <a:ext cx="901509" cy="901509"/>
            <a:chOff x="5385173" y="1917525"/>
            <a:chExt cx="1440000" cy="1440000"/>
          </a:xfrm>
        </p:grpSpPr>
        <p:sp>
          <p:nvSpPr>
            <p:cNvPr id="34" name="Oval 33"/>
            <p:cNvSpPr>
              <a:spLocks noChangeAspect="1"/>
            </p:cNvSpPr>
            <p:nvPr/>
          </p:nvSpPr>
          <p:spPr>
            <a:xfrm>
              <a:off x="5385173" y="1917525"/>
              <a:ext cx="1440000" cy="1440000"/>
            </a:xfrm>
            <a:prstGeom prst="ellipse">
              <a:avLst/>
            </a:prstGeom>
            <a:solidFill>
              <a:schemeClr val="bg1">
                <a:lumMod val="65000"/>
                <a:alpha val="6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78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Oval 34"/>
            <p:cNvSpPr/>
            <p:nvPr/>
          </p:nvSpPr>
          <p:spPr>
            <a:xfrm>
              <a:off x="5475173" y="2007525"/>
              <a:ext cx="1260000" cy="1260000"/>
            </a:xfrm>
            <a:prstGeom prst="ellipse">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78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6" name="Group 35"/>
          <p:cNvGrpSpPr>
            <a:grpSpLocks noChangeAspect="1"/>
          </p:cNvGrpSpPr>
          <p:nvPr/>
        </p:nvGrpSpPr>
        <p:grpSpPr>
          <a:xfrm>
            <a:off x="5826591" y="2873726"/>
            <a:ext cx="901509" cy="901509"/>
            <a:chOff x="5385173" y="1917525"/>
            <a:chExt cx="1440000" cy="1440000"/>
          </a:xfrm>
        </p:grpSpPr>
        <p:sp>
          <p:nvSpPr>
            <p:cNvPr id="37" name="Oval 36"/>
            <p:cNvSpPr>
              <a:spLocks noChangeAspect="1"/>
            </p:cNvSpPr>
            <p:nvPr/>
          </p:nvSpPr>
          <p:spPr>
            <a:xfrm>
              <a:off x="5385173" y="1917525"/>
              <a:ext cx="1440000" cy="1440000"/>
            </a:xfrm>
            <a:prstGeom prst="ellipse">
              <a:avLst/>
            </a:prstGeom>
            <a:solidFill>
              <a:schemeClr val="bg1">
                <a:lumMod val="65000"/>
                <a:alpha val="6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78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Oval 37"/>
            <p:cNvSpPr/>
            <p:nvPr/>
          </p:nvSpPr>
          <p:spPr>
            <a:xfrm>
              <a:off x="5475173" y="2007525"/>
              <a:ext cx="1260000" cy="126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78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9" name="Group 38"/>
          <p:cNvGrpSpPr>
            <a:grpSpLocks noChangeAspect="1"/>
          </p:cNvGrpSpPr>
          <p:nvPr/>
        </p:nvGrpSpPr>
        <p:grpSpPr>
          <a:xfrm>
            <a:off x="5232725" y="2000031"/>
            <a:ext cx="488319" cy="488319"/>
            <a:chOff x="-2771775" y="66675"/>
            <a:chExt cx="827087" cy="827088"/>
          </a:xfrm>
          <a:solidFill>
            <a:schemeClr val="bg1"/>
          </a:solidFill>
        </p:grpSpPr>
        <p:sp>
          <p:nvSpPr>
            <p:cNvPr id="40" name="Freeform 19"/>
            <p:cNvSpPr>
              <a:spLocks noEditPoints="1"/>
            </p:cNvSpPr>
            <p:nvPr/>
          </p:nvSpPr>
          <p:spPr bwMode="auto">
            <a:xfrm>
              <a:off x="-2771775" y="66675"/>
              <a:ext cx="827087" cy="827088"/>
            </a:xfrm>
            <a:custGeom>
              <a:avLst/>
              <a:gdLst>
                <a:gd name="T0" fmla="*/ 188 w 220"/>
                <a:gd name="T1" fmla="*/ 83 h 220"/>
                <a:gd name="T2" fmla="*/ 196 w 220"/>
                <a:gd name="T3" fmla="*/ 56 h 220"/>
                <a:gd name="T4" fmla="*/ 181 w 220"/>
                <a:gd name="T5" fmla="*/ 26 h 220"/>
                <a:gd name="T6" fmla="*/ 164 w 220"/>
                <a:gd name="T7" fmla="*/ 24 h 220"/>
                <a:gd name="T8" fmla="*/ 137 w 220"/>
                <a:gd name="T9" fmla="*/ 32 h 220"/>
                <a:gd name="T10" fmla="*/ 119 w 220"/>
                <a:gd name="T11" fmla="*/ 0 h 220"/>
                <a:gd name="T12" fmla="*/ 87 w 220"/>
                <a:gd name="T13" fmla="*/ 11 h 220"/>
                <a:gd name="T14" fmla="*/ 74 w 220"/>
                <a:gd name="T15" fmla="*/ 36 h 220"/>
                <a:gd name="T16" fmla="*/ 49 w 220"/>
                <a:gd name="T17" fmla="*/ 22 h 220"/>
                <a:gd name="T18" fmla="*/ 26 w 220"/>
                <a:gd name="T19" fmla="*/ 39 h 220"/>
                <a:gd name="T20" fmla="*/ 36 w 220"/>
                <a:gd name="T21" fmla="*/ 74 h 220"/>
                <a:gd name="T22" fmla="*/ 11 w 220"/>
                <a:gd name="T23" fmla="*/ 87 h 220"/>
                <a:gd name="T24" fmla="*/ 0 w 220"/>
                <a:gd name="T25" fmla="*/ 119 h 220"/>
                <a:gd name="T26" fmla="*/ 32 w 220"/>
                <a:gd name="T27" fmla="*/ 137 h 220"/>
                <a:gd name="T28" fmla="*/ 24 w 220"/>
                <a:gd name="T29" fmla="*/ 164 h 220"/>
                <a:gd name="T30" fmla="*/ 39 w 220"/>
                <a:gd name="T31" fmla="*/ 194 h 220"/>
                <a:gd name="T32" fmla="*/ 56 w 220"/>
                <a:gd name="T33" fmla="*/ 196 h 220"/>
                <a:gd name="T34" fmla="*/ 83 w 220"/>
                <a:gd name="T35" fmla="*/ 188 h 220"/>
                <a:gd name="T36" fmla="*/ 101 w 220"/>
                <a:gd name="T37" fmla="*/ 220 h 220"/>
                <a:gd name="T38" fmla="*/ 133 w 220"/>
                <a:gd name="T39" fmla="*/ 209 h 220"/>
                <a:gd name="T40" fmla="*/ 146 w 220"/>
                <a:gd name="T41" fmla="*/ 184 h 220"/>
                <a:gd name="T42" fmla="*/ 171 w 220"/>
                <a:gd name="T43" fmla="*/ 198 h 220"/>
                <a:gd name="T44" fmla="*/ 194 w 220"/>
                <a:gd name="T45" fmla="*/ 181 h 220"/>
                <a:gd name="T46" fmla="*/ 184 w 220"/>
                <a:gd name="T47" fmla="*/ 146 h 220"/>
                <a:gd name="T48" fmla="*/ 209 w 220"/>
                <a:gd name="T49" fmla="*/ 133 h 220"/>
                <a:gd name="T50" fmla="*/ 220 w 220"/>
                <a:gd name="T51" fmla="*/ 101 h 220"/>
                <a:gd name="T52" fmla="*/ 185 w 220"/>
                <a:gd name="T53" fmla="*/ 124 h 220"/>
                <a:gd name="T54" fmla="*/ 172 w 220"/>
                <a:gd name="T55" fmla="*/ 140 h 220"/>
                <a:gd name="T56" fmla="*/ 185 w 220"/>
                <a:gd name="T57" fmla="*/ 171 h 220"/>
                <a:gd name="T58" fmla="*/ 154 w 220"/>
                <a:gd name="T59" fmla="*/ 173 h 220"/>
                <a:gd name="T60" fmla="*/ 140 w 220"/>
                <a:gd name="T61" fmla="*/ 172 h 220"/>
                <a:gd name="T62" fmla="*/ 124 w 220"/>
                <a:gd name="T63" fmla="*/ 185 h 220"/>
                <a:gd name="T64" fmla="*/ 101 w 220"/>
                <a:gd name="T65" fmla="*/ 206 h 220"/>
                <a:gd name="T66" fmla="*/ 87 w 220"/>
                <a:gd name="T67" fmla="*/ 175 h 220"/>
                <a:gd name="T68" fmla="*/ 74 w 220"/>
                <a:gd name="T69" fmla="*/ 170 h 220"/>
                <a:gd name="T70" fmla="*/ 49 w 220"/>
                <a:gd name="T71" fmla="*/ 185 h 220"/>
                <a:gd name="T72" fmla="*/ 47 w 220"/>
                <a:gd name="T73" fmla="*/ 154 h 220"/>
                <a:gd name="T74" fmla="*/ 45 w 220"/>
                <a:gd name="T75" fmla="*/ 133 h 220"/>
                <a:gd name="T76" fmla="*/ 14 w 220"/>
                <a:gd name="T77" fmla="*/ 119 h 220"/>
                <a:gd name="T78" fmla="*/ 35 w 220"/>
                <a:gd name="T79" fmla="*/ 96 h 220"/>
                <a:gd name="T80" fmla="*/ 48 w 220"/>
                <a:gd name="T81" fmla="*/ 80 h 220"/>
                <a:gd name="T82" fmla="*/ 35 w 220"/>
                <a:gd name="T83" fmla="*/ 49 h 220"/>
                <a:gd name="T84" fmla="*/ 66 w 220"/>
                <a:gd name="T85" fmla="*/ 47 h 220"/>
                <a:gd name="T86" fmla="*/ 80 w 220"/>
                <a:gd name="T87" fmla="*/ 48 h 220"/>
                <a:gd name="T88" fmla="*/ 96 w 220"/>
                <a:gd name="T89" fmla="*/ 35 h 220"/>
                <a:gd name="T90" fmla="*/ 119 w 220"/>
                <a:gd name="T91" fmla="*/ 14 h 220"/>
                <a:gd name="T92" fmla="*/ 133 w 220"/>
                <a:gd name="T93" fmla="*/ 45 h 220"/>
                <a:gd name="T94" fmla="*/ 146 w 220"/>
                <a:gd name="T95" fmla="*/ 50 h 220"/>
                <a:gd name="T96" fmla="*/ 171 w 220"/>
                <a:gd name="T97" fmla="*/ 35 h 220"/>
                <a:gd name="T98" fmla="*/ 173 w 220"/>
                <a:gd name="T99" fmla="*/ 66 h 220"/>
                <a:gd name="T100" fmla="*/ 175 w 220"/>
                <a:gd name="T101" fmla="*/ 87 h 220"/>
                <a:gd name="T102" fmla="*/ 206 w 220"/>
                <a:gd name="T103" fmla="*/ 101 h 220"/>
                <a:gd name="T104" fmla="*/ 185 w 220"/>
                <a:gd name="T105" fmla="*/ 12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0" h="220">
                  <a:moveTo>
                    <a:pt x="209" y="87"/>
                  </a:moveTo>
                  <a:cubicBezTo>
                    <a:pt x="188" y="83"/>
                    <a:pt x="188" y="83"/>
                    <a:pt x="188" y="83"/>
                  </a:cubicBezTo>
                  <a:cubicBezTo>
                    <a:pt x="187" y="80"/>
                    <a:pt x="186" y="77"/>
                    <a:pt x="184" y="74"/>
                  </a:cubicBezTo>
                  <a:cubicBezTo>
                    <a:pt x="196" y="56"/>
                    <a:pt x="196" y="56"/>
                    <a:pt x="196" y="56"/>
                  </a:cubicBezTo>
                  <a:cubicBezTo>
                    <a:pt x="200" y="51"/>
                    <a:pt x="199" y="43"/>
                    <a:pt x="194" y="39"/>
                  </a:cubicBezTo>
                  <a:cubicBezTo>
                    <a:pt x="181" y="26"/>
                    <a:pt x="181" y="26"/>
                    <a:pt x="181" y="26"/>
                  </a:cubicBezTo>
                  <a:cubicBezTo>
                    <a:pt x="179" y="23"/>
                    <a:pt x="175" y="22"/>
                    <a:pt x="171" y="22"/>
                  </a:cubicBezTo>
                  <a:cubicBezTo>
                    <a:pt x="169" y="22"/>
                    <a:pt x="166" y="22"/>
                    <a:pt x="164" y="24"/>
                  </a:cubicBezTo>
                  <a:cubicBezTo>
                    <a:pt x="146" y="36"/>
                    <a:pt x="146" y="36"/>
                    <a:pt x="146" y="36"/>
                  </a:cubicBezTo>
                  <a:cubicBezTo>
                    <a:pt x="143" y="34"/>
                    <a:pt x="140" y="33"/>
                    <a:pt x="137" y="32"/>
                  </a:cubicBezTo>
                  <a:cubicBezTo>
                    <a:pt x="133" y="11"/>
                    <a:pt x="133" y="11"/>
                    <a:pt x="133" y="11"/>
                  </a:cubicBezTo>
                  <a:cubicBezTo>
                    <a:pt x="132" y="5"/>
                    <a:pt x="126" y="0"/>
                    <a:pt x="119" y="0"/>
                  </a:cubicBezTo>
                  <a:cubicBezTo>
                    <a:pt x="101" y="0"/>
                    <a:pt x="101" y="0"/>
                    <a:pt x="101" y="0"/>
                  </a:cubicBezTo>
                  <a:cubicBezTo>
                    <a:pt x="94" y="0"/>
                    <a:pt x="88" y="5"/>
                    <a:pt x="87" y="11"/>
                  </a:cubicBezTo>
                  <a:cubicBezTo>
                    <a:pt x="83" y="32"/>
                    <a:pt x="83" y="32"/>
                    <a:pt x="83" y="32"/>
                  </a:cubicBezTo>
                  <a:cubicBezTo>
                    <a:pt x="80" y="33"/>
                    <a:pt x="77" y="34"/>
                    <a:pt x="74" y="36"/>
                  </a:cubicBezTo>
                  <a:cubicBezTo>
                    <a:pt x="56" y="24"/>
                    <a:pt x="56" y="24"/>
                    <a:pt x="56" y="24"/>
                  </a:cubicBezTo>
                  <a:cubicBezTo>
                    <a:pt x="54" y="22"/>
                    <a:pt x="51" y="22"/>
                    <a:pt x="49" y="22"/>
                  </a:cubicBezTo>
                  <a:cubicBezTo>
                    <a:pt x="45" y="22"/>
                    <a:pt x="41" y="23"/>
                    <a:pt x="39" y="26"/>
                  </a:cubicBezTo>
                  <a:cubicBezTo>
                    <a:pt x="26" y="39"/>
                    <a:pt x="26" y="39"/>
                    <a:pt x="26" y="39"/>
                  </a:cubicBezTo>
                  <a:cubicBezTo>
                    <a:pt x="21" y="43"/>
                    <a:pt x="20" y="51"/>
                    <a:pt x="24" y="56"/>
                  </a:cubicBezTo>
                  <a:cubicBezTo>
                    <a:pt x="36" y="74"/>
                    <a:pt x="36" y="74"/>
                    <a:pt x="36" y="74"/>
                  </a:cubicBezTo>
                  <a:cubicBezTo>
                    <a:pt x="34" y="77"/>
                    <a:pt x="33" y="80"/>
                    <a:pt x="32" y="83"/>
                  </a:cubicBezTo>
                  <a:cubicBezTo>
                    <a:pt x="11" y="87"/>
                    <a:pt x="11" y="87"/>
                    <a:pt x="11" y="87"/>
                  </a:cubicBezTo>
                  <a:cubicBezTo>
                    <a:pt x="5" y="88"/>
                    <a:pt x="0" y="94"/>
                    <a:pt x="0" y="101"/>
                  </a:cubicBezTo>
                  <a:cubicBezTo>
                    <a:pt x="0" y="119"/>
                    <a:pt x="0" y="119"/>
                    <a:pt x="0" y="119"/>
                  </a:cubicBezTo>
                  <a:cubicBezTo>
                    <a:pt x="0" y="126"/>
                    <a:pt x="5" y="132"/>
                    <a:pt x="11" y="133"/>
                  </a:cubicBezTo>
                  <a:cubicBezTo>
                    <a:pt x="32" y="137"/>
                    <a:pt x="32" y="137"/>
                    <a:pt x="32" y="137"/>
                  </a:cubicBezTo>
                  <a:cubicBezTo>
                    <a:pt x="33" y="140"/>
                    <a:pt x="34" y="143"/>
                    <a:pt x="36" y="146"/>
                  </a:cubicBezTo>
                  <a:cubicBezTo>
                    <a:pt x="24" y="164"/>
                    <a:pt x="24" y="164"/>
                    <a:pt x="24" y="164"/>
                  </a:cubicBezTo>
                  <a:cubicBezTo>
                    <a:pt x="20" y="169"/>
                    <a:pt x="21" y="177"/>
                    <a:pt x="26" y="181"/>
                  </a:cubicBezTo>
                  <a:cubicBezTo>
                    <a:pt x="39" y="194"/>
                    <a:pt x="39" y="194"/>
                    <a:pt x="39" y="194"/>
                  </a:cubicBezTo>
                  <a:cubicBezTo>
                    <a:pt x="41" y="197"/>
                    <a:pt x="45" y="198"/>
                    <a:pt x="49" y="198"/>
                  </a:cubicBezTo>
                  <a:cubicBezTo>
                    <a:pt x="51" y="198"/>
                    <a:pt x="54" y="198"/>
                    <a:pt x="56" y="196"/>
                  </a:cubicBezTo>
                  <a:cubicBezTo>
                    <a:pt x="74" y="184"/>
                    <a:pt x="74" y="184"/>
                    <a:pt x="74" y="184"/>
                  </a:cubicBezTo>
                  <a:cubicBezTo>
                    <a:pt x="77" y="186"/>
                    <a:pt x="80" y="187"/>
                    <a:pt x="83" y="188"/>
                  </a:cubicBezTo>
                  <a:cubicBezTo>
                    <a:pt x="87" y="209"/>
                    <a:pt x="87" y="209"/>
                    <a:pt x="87" y="209"/>
                  </a:cubicBezTo>
                  <a:cubicBezTo>
                    <a:pt x="88" y="215"/>
                    <a:pt x="94" y="220"/>
                    <a:pt x="101" y="220"/>
                  </a:cubicBezTo>
                  <a:cubicBezTo>
                    <a:pt x="119" y="220"/>
                    <a:pt x="119" y="220"/>
                    <a:pt x="119" y="220"/>
                  </a:cubicBezTo>
                  <a:cubicBezTo>
                    <a:pt x="126" y="220"/>
                    <a:pt x="132" y="215"/>
                    <a:pt x="133" y="209"/>
                  </a:cubicBezTo>
                  <a:cubicBezTo>
                    <a:pt x="137" y="188"/>
                    <a:pt x="137" y="188"/>
                    <a:pt x="137" y="188"/>
                  </a:cubicBezTo>
                  <a:cubicBezTo>
                    <a:pt x="140" y="187"/>
                    <a:pt x="143" y="186"/>
                    <a:pt x="146" y="184"/>
                  </a:cubicBezTo>
                  <a:cubicBezTo>
                    <a:pt x="164" y="196"/>
                    <a:pt x="164" y="196"/>
                    <a:pt x="164" y="196"/>
                  </a:cubicBezTo>
                  <a:cubicBezTo>
                    <a:pt x="166" y="198"/>
                    <a:pt x="169" y="198"/>
                    <a:pt x="171" y="198"/>
                  </a:cubicBezTo>
                  <a:cubicBezTo>
                    <a:pt x="175" y="198"/>
                    <a:pt x="179" y="197"/>
                    <a:pt x="181" y="194"/>
                  </a:cubicBezTo>
                  <a:cubicBezTo>
                    <a:pt x="194" y="181"/>
                    <a:pt x="194" y="181"/>
                    <a:pt x="194" y="181"/>
                  </a:cubicBezTo>
                  <a:cubicBezTo>
                    <a:pt x="199" y="177"/>
                    <a:pt x="200" y="169"/>
                    <a:pt x="196" y="164"/>
                  </a:cubicBezTo>
                  <a:cubicBezTo>
                    <a:pt x="184" y="146"/>
                    <a:pt x="184" y="146"/>
                    <a:pt x="184" y="146"/>
                  </a:cubicBezTo>
                  <a:cubicBezTo>
                    <a:pt x="186" y="143"/>
                    <a:pt x="187" y="140"/>
                    <a:pt x="188" y="137"/>
                  </a:cubicBezTo>
                  <a:cubicBezTo>
                    <a:pt x="209" y="133"/>
                    <a:pt x="209" y="133"/>
                    <a:pt x="209" y="133"/>
                  </a:cubicBezTo>
                  <a:cubicBezTo>
                    <a:pt x="215" y="132"/>
                    <a:pt x="220" y="126"/>
                    <a:pt x="220" y="119"/>
                  </a:cubicBezTo>
                  <a:cubicBezTo>
                    <a:pt x="220" y="101"/>
                    <a:pt x="220" y="101"/>
                    <a:pt x="220" y="101"/>
                  </a:cubicBezTo>
                  <a:cubicBezTo>
                    <a:pt x="220" y="94"/>
                    <a:pt x="215" y="88"/>
                    <a:pt x="209" y="87"/>
                  </a:cubicBezTo>
                  <a:close/>
                  <a:moveTo>
                    <a:pt x="185" y="124"/>
                  </a:moveTo>
                  <a:cubicBezTo>
                    <a:pt x="180" y="125"/>
                    <a:pt x="176" y="128"/>
                    <a:pt x="175" y="133"/>
                  </a:cubicBezTo>
                  <a:cubicBezTo>
                    <a:pt x="174" y="135"/>
                    <a:pt x="173" y="138"/>
                    <a:pt x="172" y="140"/>
                  </a:cubicBezTo>
                  <a:cubicBezTo>
                    <a:pt x="170" y="144"/>
                    <a:pt x="170" y="149"/>
                    <a:pt x="173" y="154"/>
                  </a:cubicBezTo>
                  <a:cubicBezTo>
                    <a:pt x="185" y="171"/>
                    <a:pt x="185" y="171"/>
                    <a:pt x="185" y="171"/>
                  </a:cubicBezTo>
                  <a:cubicBezTo>
                    <a:pt x="171" y="185"/>
                    <a:pt x="171" y="185"/>
                    <a:pt x="171" y="185"/>
                  </a:cubicBezTo>
                  <a:cubicBezTo>
                    <a:pt x="154" y="173"/>
                    <a:pt x="154" y="173"/>
                    <a:pt x="154" y="173"/>
                  </a:cubicBezTo>
                  <a:cubicBezTo>
                    <a:pt x="151" y="171"/>
                    <a:pt x="149" y="170"/>
                    <a:pt x="146" y="170"/>
                  </a:cubicBezTo>
                  <a:cubicBezTo>
                    <a:pt x="144" y="170"/>
                    <a:pt x="142" y="171"/>
                    <a:pt x="140" y="172"/>
                  </a:cubicBezTo>
                  <a:cubicBezTo>
                    <a:pt x="138" y="173"/>
                    <a:pt x="135" y="174"/>
                    <a:pt x="133" y="175"/>
                  </a:cubicBezTo>
                  <a:cubicBezTo>
                    <a:pt x="128" y="176"/>
                    <a:pt x="125" y="180"/>
                    <a:pt x="124" y="185"/>
                  </a:cubicBezTo>
                  <a:cubicBezTo>
                    <a:pt x="119" y="206"/>
                    <a:pt x="119" y="206"/>
                    <a:pt x="119" y="206"/>
                  </a:cubicBezTo>
                  <a:cubicBezTo>
                    <a:pt x="101" y="206"/>
                    <a:pt x="101" y="206"/>
                    <a:pt x="101" y="206"/>
                  </a:cubicBezTo>
                  <a:cubicBezTo>
                    <a:pt x="96" y="185"/>
                    <a:pt x="96" y="185"/>
                    <a:pt x="96" y="185"/>
                  </a:cubicBezTo>
                  <a:cubicBezTo>
                    <a:pt x="95" y="180"/>
                    <a:pt x="92" y="176"/>
                    <a:pt x="87" y="175"/>
                  </a:cubicBezTo>
                  <a:cubicBezTo>
                    <a:pt x="85" y="174"/>
                    <a:pt x="82" y="173"/>
                    <a:pt x="80" y="172"/>
                  </a:cubicBezTo>
                  <a:cubicBezTo>
                    <a:pt x="78" y="171"/>
                    <a:pt x="76" y="170"/>
                    <a:pt x="74" y="170"/>
                  </a:cubicBezTo>
                  <a:cubicBezTo>
                    <a:pt x="71" y="170"/>
                    <a:pt x="69" y="171"/>
                    <a:pt x="66" y="173"/>
                  </a:cubicBezTo>
                  <a:cubicBezTo>
                    <a:pt x="49" y="185"/>
                    <a:pt x="49" y="185"/>
                    <a:pt x="49" y="185"/>
                  </a:cubicBezTo>
                  <a:cubicBezTo>
                    <a:pt x="35" y="171"/>
                    <a:pt x="35" y="171"/>
                    <a:pt x="35" y="171"/>
                  </a:cubicBezTo>
                  <a:cubicBezTo>
                    <a:pt x="47" y="154"/>
                    <a:pt x="47" y="154"/>
                    <a:pt x="47" y="154"/>
                  </a:cubicBezTo>
                  <a:cubicBezTo>
                    <a:pt x="50" y="149"/>
                    <a:pt x="50" y="144"/>
                    <a:pt x="48" y="140"/>
                  </a:cubicBezTo>
                  <a:cubicBezTo>
                    <a:pt x="47" y="138"/>
                    <a:pt x="46" y="135"/>
                    <a:pt x="45" y="133"/>
                  </a:cubicBezTo>
                  <a:cubicBezTo>
                    <a:pt x="44" y="128"/>
                    <a:pt x="40" y="125"/>
                    <a:pt x="35" y="124"/>
                  </a:cubicBezTo>
                  <a:cubicBezTo>
                    <a:pt x="14" y="119"/>
                    <a:pt x="14" y="119"/>
                    <a:pt x="14" y="119"/>
                  </a:cubicBezTo>
                  <a:cubicBezTo>
                    <a:pt x="14" y="101"/>
                    <a:pt x="14" y="101"/>
                    <a:pt x="14" y="101"/>
                  </a:cubicBezTo>
                  <a:cubicBezTo>
                    <a:pt x="35" y="96"/>
                    <a:pt x="35" y="96"/>
                    <a:pt x="35" y="96"/>
                  </a:cubicBezTo>
                  <a:cubicBezTo>
                    <a:pt x="40" y="95"/>
                    <a:pt x="44" y="92"/>
                    <a:pt x="45" y="87"/>
                  </a:cubicBezTo>
                  <a:cubicBezTo>
                    <a:pt x="46" y="85"/>
                    <a:pt x="47" y="82"/>
                    <a:pt x="48" y="80"/>
                  </a:cubicBezTo>
                  <a:cubicBezTo>
                    <a:pt x="50" y="76"/>
                    <a:pt x="50" y="71"/>
                    <a:pt x="47" y="66"/>
                  </a:cubicBezTo>
                  <a:cubicBezTo>
                    <a:pt x="35" y="49"/>
                    <a:pt x="35" y="49"/>
                    <a:pt x="35" y="49"/>
                  </a:cubicBezTo>
                  <a:cubicBezTo>
                    <a:pt x="49" y="35"/>
                    <a:pt x="49" y="35"/>
                    <a:pt x="49" y="35"/>
                  </a:cubicBezTo>
                  <a:cubicBezTo>
                    <a:pt x="66" y="47"/>
                    <a:pt x="66" y="47"/>
                    <a:pt x="66" y="47"/>
                  </a:cubicBezTo>
                  <a:cubicBezTo>
                    <a:pt x="69" y="49"/>
                    <a:pt x="71" y="50"/>
                    <a:pt x="74" y="50"/>
                  </a:cubicBezTo>
                  <a:cubicBezTo>
                    <a:pt x="76" y="50"/>
                    <a:pt x="78" y="49"/>
                    <a:pt x="80" y="48"/>
                  </a:cubicBezTo>
                  <a:cubicBezTo>
                    <a:pt x="82" y="47"/>
                    <a:pt x="85" y="46"/>
                    <a:pt x="87" y="45"/>
                  </a:cubicBezTo>
                  <a:cubicBezTo>
                    <a:pt x="92" y="44"/>
                    <a:pt x="95" y="40"/>
                    <a:pt x="96" y="35"/>
                  </a:cubicBezTo>
                  <a:cubicBezTo>
                    <a:pt x="101" y="14"/>
                    <a:pt x="101" y="14"/>
                    <a:pt x="101" y="14"/>
                  </a:cubicBezTo>
                  <a:cubicBezTo>
                    <a:pt x="119" y="14"/>
                    <a:pt x="119" y="14"/>
                    <a:pt x="119" y="14"/>
                  </a:cubicBezTo>
                  <a:cubicBezTo>
                    <a:pt x="124" y="35"/>
                    <a:pt x="124" y="35"/>
                    <a:pt x="124" y="35"/>
                  </a:cubicBezTo>
                  <a:cubicBezTo>
                    <a:pt x="125" y="40"/>
                    <a:pt x="128" y="44"/>
                    <a:pt x="133" y="45"/>
                  </a:cubicBezTo>
                  <a:cubicBezTo>
                    <a:pt x="135" y="46"/>
                    <a:pt x="138" y="47"/>
                    <a:pt x="140" y="48"/>
                  </a:cubicBezTo>
                  <a:cubicBezTo>
                    <a:pt x="142" y="49"/>
                    <a:pt x="144" y="50"/>
                    <a:pt x="146" y="50"/>
                  </a:cubicBezTo>
                  <a:cubicBezTo>
                    <a:pt x="149" y="50"/>
                    <a:pt x="151" y="49"/>
                    <a:pt x="154" y="47"/>
                  </a:cubicBezTo>
                  <a:cubicBezTo>
                    <a:pt x="171" y="35"/>
                    <a:pt x="171" y="35"/>
                    <a:pt x="171" y="35"/>
                  </a:cubicBezTo>
                  <a:cubicBezTo>
                    <a:pt x="185" y="49"/>
                    <a:pt x="185" y="49"/>
                    <a:pt x="185" y="49"/>
                  </a:cubicBezTo>
                  <a:cubicBezTo>
                    <a:pt x="173" y="66"/>
                    <a:pt x="173" y="66"/>
                    <a:pt x="173" y="66"/>
                  </a:cubicBezTo>
                  <a:cubicBezTo>
                    <a:pt x="170" y="71"/>
                    <a:pt x="170" y="76"/>
                    <a:pt x="172" y="80"/>
                  </a:cubicBezTo>
                  <a:cubicBezTo>
                    <a:pt x="173" y="82"/>
                    <a:pt x="174" y="85"/>
                    <a:pt x="175" y="87"/>
                  </a:cubicBezTo>
                  <a:cubicBezTo>
                    <a:pt x="176" y="92"/>
                    <a:pt x="180" y="95"/>
                    <a:pt x="185" y="96"/>
                  </a:cubicBezTo>
                  <a:cubicBezTo>
                    <a:pt x="206" y="101"/>
                    <a:pt x="206" y="101"/>
                    <a:pt x="206" y="101"/>
                  </a:cubicBezTo>
                  <a:cubicBezTo>
                    <a:pt x="206" y="119"/>
                    <a:pt x="206" y="119"/>
                    <a:pt x="206" y="119"/>
                  </a:cubicBezTo>
                  <a:lnTo>
                    <a:pt x="185" y="1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595" tIns="45796" rIns="91595" bIns="45796" numCol="1" anchor="t" anchorCtr="0" compatLnSpc="1"/>
            <a:lstStyle/>
            <a:p>
              <a:pPr algn="just">
                <a:lnSpc>
                  <a:spcPct val="120000"/>
                </a:lnSpc>
              </a:pPr>
              <a:endParaRPr lang="id-ID" sz="78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Freeform 20"/>
            <p:cNvSpPr>
              <a:spLocks noEditPoints="1"/>
            </p:cNvSpPr>
            <p:nvPr/>
          </p:nvSpPr>
          <p:spPr bwMode="auto">
            <a:xfrm>
              <a:off x="-2538413" y="300038"/>
              <a:ext cx="360362" cy="360363"/>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48 w 96"/>
                <a:gd name="T11" fmla="*/ 90 h 96"/>
                <a:gd name="T12" fmla="*/ 6 w 96"/>
                <a:gd name="T13" fmla="*/ 48 h 96"/>
                <a:gd name="T14" fmla="*/ 48 w 96"/>
                <a:gd name="T15" fmla="*/ 6 h 96"/>
                <a:gd name="T16" fmla="*/ 90 w 96"/>
                <a:gd name="T17" fmla="*/ 48 h 96"/>
                <a:gd name="T18" fmla="*/ 48 w 96"/>
                <a:gd name="T19" fmla="*/ 9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0"/>
                  </a:moveTo>
                  <a:cubicBezTo>
                    <a:pt x="21" y="0"/>
                    <a:pt x="0" y="21"/>
                    <a:pt x="0" y="48"/>
                  </a:cubicBezTo>
                  <a:cubicBezTo>
                    <a:pt x="0" y="75"/>
                    <a:pt x="21" y="96"/>
                    <a:pt x="48" y="96"/>
                  </a:cubicBezTo>
                  <a:cubicBezTo>
                    <a:pt x="75" y="96"/>
                    <a:pt x="96" y="75"/>
                    <a:pt x="96" y="48"/>
                  </a:cubicBezTo>
                  <a:cubicBezTo>
                    <a:pt x="96" y="21"/>
                    <a:pt x="75" y="0"/>
                    <a:pt x="48" y="0"/>
                  </a:cubicBezTo>
                  <a:close/>
                  <a:moveTo>
                    <a:pt x="48" y="90"/>
                  </a:moveTo>
                  <a:cubicBezTo>
                    <a:pt x="25" y="90"/>
                    <a:pt x="6" y="71"/>
                    <a:pt x="6" y="48"/>
                  </a:cubicBezTo>
                  <a:cubicBezTo>
                    <a:pt x="6" y="25"/>
                    <a:pt x="25" y="6"/>
                    <a:pt x="48" y="6"/>
                  </a:cubicBezTo>
                  <a:cubicBezTo>
                    <a:pt x="71" y="6"/>
                    <a:pt x="90" y="25"/>
                    <a:pt x="90" y="48"/>
                  </a:cubicBezTo>
                  <a:cubicBezTo>
                    <a:pt x="90" y="71"/>
                    <a:pt x="71" y="90"/>
                    <a:pt x="48"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595" tIns="45796" rIns="91595" bIns="45796" numCol="1" anchor="t" anchorCtr="0" compatLnSpc="1"/>
            <a:lstStyle/>
            <a:p>
              <a:pPr algn="just">
                <a:lnSpc>
                  <a:spcPct val="120000"/>
                </a:lnSpc>
              </a:pPr>
              <a:endParaRPr lang="id-ID" sz="78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Freeform 21"/>
            <p:cNvSpPr>
              <a:spLocks noEditPoints="1"/>
            </p:cNvSpPr>
            <p:nvPr/>
          </p:nvSpPr>
          <p:spPr bwMode="auto">
            <a:xfrm>
              <a:off x="-2460625" y="374650"/>
              <a:ext cx="207962" cy="206375"/>
            </a:xfrm>
            <a:custGeom>
              <a:avLst/>
              <a:gdLst>
                <a:gd name="T0" fmla="*/ 27 w 55"/>
                <a:gd name="T1" fmla="*/ 0 h 55"/>
                <a:gd name="T2" fmla="*/ 0 w 55"/>
                <a:gd name="T3" fmla="*/ 28 h 55"/>
                <a:gd name="T4" fmla="*/ 27 w 55"/>
                <a:gd name="T5" fmla="*/ 55 h 55"/>
                <a:gd name="T6" fmla="*/ 55 w 55"/>
                <a:gd name="T7" fmla="*/ 28 h 55"/>
                <a:gd name="T8" fmla="*/ 27 w 55"/>
                <a:gd name="T9" fmla="*/ 0 h 55"/>
                <a:gd name="T10" fmla="*/ 27 w 55"/>
                <a:gd name="T11" fmla="*/ 49 h 55"/>
                <a:gd name="T12" fmla="*/ 6 w 55"/>
                <a:gd name="T13" fmla="*/ 28 h 55"/>
                <a:gd name="T14" fmla="*/ 27 w 55"/>
                <a:gd name="T15" fmla="*/ 7 h 55"/>
                <a:gd name="T16" fmla="*/ 48 w 55"/>
                <a:gd name="T17" fmla="*/ 28 h 55"/>
                <a:gd name="T18" fmla="*/ 27 w 55"/>
                <a:gd name="T19"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5">
                  <a:moveTo>
                    <a:pt x="27" y="0"/>
                  </a:moveTo>
                  <a:cubicBezTo>
                    <a:pt x="12" y="0"/>
                    <a:pt x="0" y="13"/>
                    <a:pt x="0" y="28"/>
                  </a:cubicBezTo>
                  <a:cubicBezTo>
                    <a:pt x="0" y="43"/>
                    <a:pt x="12" y="55"/>
                    <a:pt x="27" y="55"/>
                  </a:cubicBezTo>
                  <a:cubicBezTo>
                    <a:pt x="42" y="55"/>
                    <a:pt x="55" y="43"/>
                    <a:pt x="55" y="28"/>
                  </a:cubicBezTo>
                  <a:cubicBezTo>
                    <a:pt x="55" y="13"/>
                    <a:pt x="42" y="0"/>
                    <a:pt x="27" y="0"/>
                  </a:cubicBezTo>
                  <a:close/>
                  <a:moveTo>
                    <a:pt x="27" y="49"/>
                  </a:moveTo>
                  <a:cubicBezTo>
                    <a:pt x="16" y="49"/>
                    <a:pt x="6" y="39"/>
                    <a:pt x="6" y="28"/>
                  </a:cubicBezTo>
                  <a:cubicBezTo>
                    <a:pt x="6" y="17"/>
                    <a:pt x="16" y="7"/>
                    <a:pt x="27" y="7"/>
                  </a:cubicBezTo>
                  <a:cubicBezTo>
                    <a:pt x="38" y="7"/>
                    <a:pt x="48" y="17"/>
                    <a:pt x="48" y="28"/>
                  </a:cubicBezTo>
                  <a:cubicBezTo>
                    <a:pt x="48" y="39"/>
                    <a:pt x="38" y="49"/>
                    <a:pt x="27"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595" tIns="45796" rIns="91595" bIns="45796" numCol="1" anchor="t" anchorCtr="0" compatLnSpc="1"/>
            <a:lstStyle/>
            <a:p>
              <a:pPr algn="just">
                <a:lnSpc>
                  <a:spcPct val="120000"/>
                </a:lnSpc>
              </a:pPr>
              <a:endParaRPr lang="id-ID" sz="78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3" name="Group 42"/>
          <p:cNvGrpSpPr/>
          <p:nvPr/>
        </p:nvGrpSpPr>
        <p:grpSpPr>
          <a:xfrm>
            <a:off x="6242044" y="5422632"/>
            <a:ext cx="433091" cy="331012"/>
            <a:chOff x="5516563" y="84138"/>
            <a:chExt cx="1414463" cy="1081087"/>
          </a:xfrm>
          <a:solidFill>
            <a:schemeClr val="bg1"/>
          </a:solidFill>
        </p:grpSpPr>
        <p:sp>
          <p:nvSpPr>
            <p:cNvPr id="44" name="Freeform 13"/>
            <p:cNvSpPr>
              <a:spLocks noEditPoints="1"/>
            </p:cNvSpPr>
            <p:nvPr/>
          </p:nvSpPr>
          <p:spPr bwMode="auto">
            <a:xfrm>
              <a:off x="5688013" y="249238"/>
              <a:ext cx="896938" cy="698500"/>
            </a:xfrm>
            <a:custGeom>
              <a:avLst/>
              <a:gdLst>
                <a:gd name="T0" fmla="*/ 214 w 239"/>
                <a:gd name="T1" fmla="*/ 9 h 186"/>
                <a:gd name="T2" fmla="*/ 120 w 239"/>
                <a:gd name="T3" fmla="*/ 0 h 186"/>
                <a:gd name="T4" fmla="*/ 26 w 239"/>
                <a:gd name="T5" fmla="*/ 9 h 186"/>
                <a:gd name="T6" fmla="*/ 17 w 239"/>
                <a:gd name="T7" fmla="*/ 17 h 186"/>
                <a:gd name="T8" fmla="*/ 17 w 239"/>
                <a:gd name="T9" fmla="*/ 169 h 186"/>
                <a:gd name="T10" fmla="*/ 26 w 239"/>
                <a:gd name="T11" fmla="*/ 177 h 186"/>
                <a:gd name="T12" fmla="*/ 120 w 239"/>
                <a:gd name="T13" fmla="*/ 186 h 186"/>
                <a:gd name="T14" fmla="*/ 214 w 239"/>
                <a:gd name="T15" fmla="*/ 177 h 186"/>
                <a:gd name="T16" fmla="*/ 222 w 239"/>
                <a:gd name="T17" fmla="*/ 169 h 186"/>
                <a:gd name="T18" fmla="*/ 222 w 239"/>
                <a:gd name="T19" fmla="*/ 17 h 186"/>
                <a:gd name="T20" fmla="*/ 214 w 239"/>
                <a:gd name="T21" fmla="*/ 9 h 186"/>
                <a:gd name="T22" fmla="*/ 211 w 239"/>
                <a:gd name="T23" fmla="*/ 165 h 186"/>
                <a:gd name="T24" fmla="*/ 28 w 239"/>
                <a:gd name="T25" fmla="*/ 165 h 186"/>
                <a:gd name="T26" fmla="*/ 28 w 239"/>
                <a:gd name="T27" fmla="*/ 21 h 186"/>
                <a:gd name="T28" fmla="*/ 211 w 239"/>
                <a:gd name="T29" fmla="*/ 21 h 186"/>
                <a:gd name="T30" fmla="*/ 211 w 239"/>
                <a:gd name="T31" fmla="*/ 16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9" h="186">
                  <a:moveTo>
                    <a:pt x="214" y="9"/>
                  </a:moveTo>
                  <a:cubicBezTo>
                    <a:pt x="182" y="3"/>
                    <a:pt x="151" y="0"/>
                    <a:pt x="120" y="0"/>
                  </a:cubicBezTo>
                  <a:cubicBezTo>
                    <a:pt x="88" y="0"/>
                    <a:pt x="57" y="3"/>
                    <a:pt x="26" y="9"/>
                  </a:cubicBezTo>
                  <a:cubicBezTo>
                    <a:pt x="22" y="10"/>
                    <a:pt x="18" y="13"/>
                    <a:pt x="17" y="17"/>
                  </a:cubicBezTo>
                  <a:cubicBezTo>
                    <a:pt x="0" y="67"/>
                    <a:pt x="0" y="118"/>
                    <a:pt x="17" y="169"/>
                  </a:cubicBezTo>
                  <a:cubicBezTo>
                    <a:pt x="18" y="173"/>
                    <a:pt x="22" y="176"/>
                    <a:pt x="26" y="177"/>
                  </a:cubicBezTo>
                  <a:cubicBezTo>
                    <a:pt x="57" y="183"/>
                    <a:pt x="88" y="186"/>
                    <a:pt x="120" y="186"/>
                  </a:cubicBezTo>
                  <a:cubicBezTo>
                    <a:pt x="151" y="186"/>
                    <a:pt x="182" y="183"/>
                    <a:pt x="214" y="177"/>
                  </a:cubicBezTo>
                  <a:cubicBezTo>
                    <a:pt x="218" y="176"/>
                    <a:pt x="221" y="173"/>
                    <a:pt x="222" y="169"/>
                  </a:cubicBezTo>
                  <a:cubicBezTo>
                    <a:pt x="239" y="118"/>
                    <a:pt x="239" y="67"/>
                    <a:pt x="222" y="17"/>
                  </a:cubicBezTo>
                  <a:cubicBezTo>
                    <a:pt x="221" y="13"/>
                    <a:pt x="218" y="10"/>
                    <a:pt x="214" y="9"/>
                  </a:cubicBezTo>
                  <a:close/>
                  <a:moveTo>
                    <a:pt x="211" y="165"/>
                  </a:moveTo>
                  <a:cubicBezTo>
                    <a:pt x="150" y="178"/>
                    <a:pt x="89" y="178"/>
                    <a:pt x="28" y="165"/>
                  </a:cubicBezTo>
                  <a:cubicBezTo>
                    <a:pt x="12" y="117"/>
                    <a:pt x="12" y="69"/>
                    <a:pt x="28" y="21"/>
                  </a:cubicBezTo>
                  <a:cubicBezTo>
                    <a:pt x="89" y="8"/>
                    <a:pt x="150" y="8"/>
                    <a:pt x="211" y="21"/>
                  </a:cubicBezTo>
                  <a:cubicBezTo>
                    <a:pt x="227" y="69"/>
                    <a:pt x="227" y="117"/>
                    <a:pt x="211" y="1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595" tIns="45796" rIns="91595" bIns="45796" numCol="1" anchor="t" anchorCtr="0" compatLnSpc="1"/>
            <a:lstStyle/>
            <a:p>
              <a:pPr algn="just">
                <a:lnSpc>
                  <a:spcPct val="120000"/>
                </a:lnSpc>
              </a:pPr>
              <a:endParaRPr lang="id-ID" sz="78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Freeform 14"/>
            <p:cNvSpPr>
              <a:spLocks noEditPoints="1"/>
            </p:cNvSpPr>
            <p:nvPr/>
          </p:nvSpPr>
          <p:spPr bwMode="auto">
            <a:xfrm>
              <a:off x="5516563" y="84138"/>
              <a:ext cx="1414463" cy="1081087"/>
            </a:xfrm>
            <a:custGeom>
              <a:avLst/>
              <a:gdLst>
                <a:gd name="T0" fmla="*/ 359 w 377"/>
                <a:gd name="T1" fmla="*/ 27 h 288"/>
                <a:gd name="T2" fmla="*/ 340 w 377"/>
                <a:gd name="T3" fmla="*/ 9 h 288"/>
                <a:gd name="T4" fmla="*/ 189 w 377"/>
                <a:gd name="T5" fmla="*/ 0 h 288"/>
                <a:gd name="T6" fmla="*/ 37 w 377"/>
                <a:gd name="T7" fmla="*/ 9 h 288"/>
                <a:gd name="T8" fmla="*/ 18 w 377"/>
                <a:gd name="T9" fmla="*/ 27 h 288"/>
                <a:gd name="T10" fmla="*/ 18 w 377"/>
                <a:gd name="T11" fmla="*/ 250 h 288"/>
                <a:gd name="T12" fmla="*/ 37 w 377"/>
                <a:gd name="T13" fmla="*/ 267 h 288"/>
                <a:gd name="T14" fmla="*/ 110 w 377"/>
                <a:gd name="T15" fmla="*/ 274 h 288"/>
                <a:gd name="T16" fmla="*/ 108 w 377"/>
                <a:gd name="T17" fmla="*/ 276 h 288"/>
                <a:gd name="T18" fmla="*/ 189 w 377"/>
                <a:gd name="T19" fmla="*/ 288 h 288"/>
                <a:gd name="T20" fmla="*/ 269 w 377"/>
                <a:gd name="T21" fmla="*/ 276 h 288"/>
                <a:gd name="T22" fmla="*/ 267 w 377"/>
                <a:gd name="T23" fmla="*/ 274 h 288"/>
                <a:gd name="T24" fmla="*/ 340 w 377"/>
                <a:gd name="T25" fmla="*/ 267 h 288"/>
                <a:gd name="T26" fmla="*/ 359 w 377"/>
                <a:gd name="T27" fmla="*/ 250 h 288"/>
                <a:gd name="T28" fmla="*/ 359 w 377"/>
                <a:gd name="T29" fmla="*/ 27 h 288"/>
                <a:gd name="T30" fmla="*/ 337 w 377"/>
                <a:gd name="T31" fmla="*/ 244 h 288"/>
                <a:gd name="T32" fmla="*/ 40 w 377"/>
                <a:gd name="T33" fmla="*/ 244 h 288"/>
                <a:gd name="T34" fmla="*/ 40 w 377"/>
                <a:gd name="T35" fmla="*/ 32 h 288"/>
                <a:gd name="T36" fmla="*/ 337 w 377"/>
                <a:gd name="T37" fmla="*/ 32 h 288"/>
                <a:gd name="T38" fmla="*/ 337 w 377"/>
                <a:gd name="T39" fmla="*/ 2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7" h="288">
                  <a:moveTo>
                    <a:pt x="359" y="27"/>
                  </a:moveTo>
                  <a:cubicBezTo>
                    <a:pt x="357" y="17"/>
                    <a:pt x="349" y="10"/>
                    <a:pt x="340" y="9"/>
                  </a:cubicBezTo>
                  <a:cubicBezTo>
                    <a:pt x="290" y="3"/>
                    <a:pt x="239" y="0"/>
                    <a:pt x="189" y="0"/>
                  </a:cubicBezTo>
                  <a:cubicBezTo>
                    <a:pt x="138" y="0"/>
                    <a:pt x="87" y="3"/>
                    <a:pt x="37" y="9"/>
                  </a:cubicBezTo>
                  <a:cubicBezTo>
                    <a:pt x="28" y="10"/>
                    <a:pt x="20" y="17"/>
                    <a:pt x="18" y="27"/>
                  </a:cubicBezTo>
                  <a:cubicBezTo>
                    <a:pt x="0" y="101"/>
                    <a:pt x="0" y="176"/>
                    <a:pt x="18" y="250"/>
                  </a:cubicBezTo>
                  <a:cubicBezTo>
                    <a:pt x="20" y="259"/>
                    <a:pt x="28" y="266"/>
                    <a:pt x="37" y="267"/>
                  </a:cubicBezTo>
                  <a:cubicBezTo>
                    <a:pt x="61" y="270"/>
                    <a:pt x="86" y="272"/>
                    <a:pt x="110" y="274"/>
                  </a:cubicBezTo>
                  <a:cubicBezTo>
                    <a:pt x="109" y="275"/>
                    <a:pt x="108" y="275"/>
                    <a:pt x="108" y="276"/>
                  </a:cubicBezTo>
                  <a:cubicBezTo>
                    <a:pt x="108" y="283"/>
                    <a:pt x="144" y="288"/>
                    <a:pt x="189" y="288"/>
                  </a:cubicBezTo>
                  <a:cubicBezTo>
                    <a:pt x="233" y="288"/>
                    <a:pt x="269" y="283"/>
                    <a:pt x="269" y="276"/>
                  </a:cubicBezTo>
                  <a:cubicBezTo>
                    <a:pt x="269" y="275"/>
                    <a:pt x="268" y="275"/>
                    <a:pt x="267" y="274"/>
                  </a:cubicBezTo>
                  <a:cubicBezTo>
                    <a:pt x="291" y="272"/>
                    <a:pt x="316" y="270"/>
                    <a:pt x="340" y="267"/>
                  </a:cubicBezTo>
                  <a:cubicBezTo>
                    <a:pt x="349" y="266"/>
                    <a:pt x="357" y="259"/>
                    <a:pt x="359" y="250"/>
                  </a:cubicBezTo>
                  <a:cubicBezTo>
                    <a:pt x="377" y="176"/>
                    <a:pt x="377" y="101"/>
                    <a:pt x="359" y="27"/>
                  </a:cubicBezTo>
                  <a:close/>
                  <a:moveTo>
                    <a:pt x="337" y="244"/>
                  </a:moveTo>
                  <a:cubicBezTo>
                    <a:pt x="238" y="256"/>
                    <a:pt x="139" y="256"/>
                    <a:pt x="40" y="244"/>
                  </a:cubicBezTo>
                  <a:cubicBezTo>
                    <a:pt x="23" y="174"/>
                    <a:pt x="23" y="103"/>
                    <a:pt x="40" y="32"/>
                  </a:cubicBezTo>
                  <a:cubicBezTo>
                    <a:pt x="139" y="20"/>
                    <a:pt x="238" y="20"/>
                    <a:pt x="337" y="32"/>
                  </a:cubicBezTo>
                  <a:cubicBezTo>
                    <a:pt x="354" y="103"/>
                    <a:pt x="354" y="174"/>
                    <a:pt x="337" y="2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595" tIns="45796" rIns="91595" bIns="45796" numCol="1" anchor="t" anchorCtr="0" compatLnSpc="1"/>
            <a:lstStyle/>
            <a:p>
              <a:pPr algn="just">
                <a:lnSpc>
                  <a:spcPct val="120000"/>
                </a:lnSpc>
              </a:pPr>
              <a:endParaRPr lang="id-ID" sz="78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Freeform 15"/>
            <p:cNvSpPr>
              <a:spLocks noEditPoints="1"/>
            </p:cNvSpPr>
            <p:nvPr/>
          </p:nvSpPr>
          <p:spPr bwMode="auto">
            <a:xfrm>
              <a:off x="6611938" y="301625"/>
              <a:ext cx="131763" cy="128587"/>
            </a:xfrm>
            <a:custGeom>
              <a:avLst/>
              <a:gdLst>
                <a:gd name="T0" fmla="*/ 17 w 35"/>
                <a:gd name="T1" fmla="*/ 34 h 34"/>
                <a:gd name="T2" fmla="*/ 35 w 35"/>
                <a:gd name="T3" fmla="*/ 17 h 34"/>
                <a:gd name="T4" fmla="*/ 17 w 35"/>
                <a:gd name="T5" fmla="*/ 0 h 34"/>
                <a:gd name="T6" fmla="*/ 0 w 35"/>
                <a:gd name="T7" fmla="*/ 17 h 34"/>
                <a:gd name="T8" fmla="*/ 17 w 35"/>
                <a:gd name="T9" fmla="*/ 34 h 34"/>
                <a:gd name="T10" fmla="*/ 17 w 35"/>
                <a:gd name="T11" fmla="*/ 11 h 34"/>
                <a:gd name="T12" fmla="*/ 23 w 35"/>
                <a:gd name="T13" fmla="*/ 17 h 34"/>
                <a:gd name="T14" fmla="*/ 17 w 35"/>
                <a:gd name="T15" fmla="*/ 23 h 34"/>
                <a:gd name="T16" fmla="*/ 12 w 35"/>
                <a:gd name="T17" fmla="*/ 17 h 34"/>
                <a:gd name="T18" fmla="*/ 17 w 35"/>
                <a:gd name="T19"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4">
                  <a:moveTo>
                    <a:pt x="17" y="34"/>
                  </a:moveTo>
                  <a:cubicBezTo>
                    <a:pt x="27" y="34"/>
                    <a:pt x="35" y="26"/>
                    <a:pt x="35" y="17"/>
                  </a:cubicBezTo>
                  <a:cubicBezTo>
                    <a:pt x="35" y="7"/>
                    <a:pt x="27" y="0"/>
                    <a:pt x="17" y="0"/>
                  </a:cubicBezTo>
                  <a:cubicBezTo>
                    <a:pt x="8" y="0"/>
                    <a:pt x="0" y="7"/>
                    <a:pt x="0" y="17"/>
                  </a:cubicBezTo>
                  <a:cubicBezTo>
                    <a:pt x="0" y="26"/>
                    <a:pt x="8" y="34"/>
                    <a:pt x="17" y="34"/>
                  </a:cubicBezTo>
                  <a:close/>
                  <a:moveTo>
                    <a:pt x="17" y="11"/>
                  </a:moveTo>
                  <a:cubicBezTo>
                    <a:pt x="21" y="11"/>
                    <a:pt x="23" y="14"/>
                    <a:pt x="23" y="17"/>
                  </a:cubicBezTo>
                  <a:cubicBezTo>
                    <a:pt x="23" y="20"/>
                    <a:pt x="21" y="23"/>
                    <a:pt x="17" y="23"/>
                  </a:cubicBezTo>
                  <a:cubicBezTo>
                    <a:pt x="14" y="23"/>
                    <a:pt x="12" y="20"/>
                    <a:pt x="12" y="17"/>
                  </a:cubicBezTo>
                  <a:cubicBezTo>
                    <a:pt x="12" y="14"/>
                    <a:pt x="14" y="11"/>
                    <a:pt x="17"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595" tIns="45796" rIns="91595" bIns="45796" numCol="1" anchor="t" anchorCtr="0" compatLnSpc="1"/>
            <a:lstStyle/>
            <a:p>
              <a:pPr algn="just">
                <a:lnSpc>
                  <a:spcPct val="120000"/>
                </a:lnSpc>
              </a:pPr>
              <a:endParaRPr lang="id-ID" sz="78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Freeform 16"/>
            <p:cNvSpPr/>
            <p:nvPr/>
          </p:nvSpPr>
          <p:spPr bwMode="auto">
            <a:xfrm>
              <a:off x="6570663" y="860425"/>
              <a:ext cx="173038" cy="46037"/>
            </a:xfrm>
            <a:custGeom>
              <a:avLst/>
              <a:gdLst>
                <a:gd name="T0" fmla="*/ 40 w 46"/>
                <a:gd name="T1" fmla="*/ 0 h 12"/>
                <a:gd name="T2" fmla="*/ 5 w 46"/>
                <a:gd name="T3" fmla="*/ 0 h 12"/>
                <a:gd name="T4" fmla="*/ 0 w 46"/>
                <a:gd name="T5" fmla="*/ 6 h 12"/>
                <a:gd name="T6" fmla="*/ 5 w 46"/>
                <a:gd name="T7" fmla="*/ 12 h 12"/>
                <a:gd name="T8" fmla="*/ 40 w 46"/>
                <a:gd name="T9" fmla="*/ 12 h 12"/>
                <a:gd name="T10" fmla="*/ 46 w 46"/>
                <a:gd name="T11" fmla="*/ 6 h 12"/>
                <a:gd name="T12" fmla="*/ 40 w 4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6" h="12">
                  <a:moveTo>
                    <a:pt x="40" y="0"/>
                  </a:moveTo>
                  <a:cubicBezTo>
                    <a:pt x="5" y="0"/>
                    <a:pt x="5" y="0"/>
                    <a:pt x="5" y="0"/>
                  </a:cubicBezTo>
                  <a:cubicBezTo>
                    <a:pt x="2" y="0"/>
                    <a:pt x="0" y="3"/>
                    <a:pt x="0" y="6"/>
                  </a:cubicBezTo>
                  <a:cubicBezTo>
                    <a:pt x="0" y="9"/>
                    <a:pt x="2" y="12"/>
                    <a:pt x="5" y="12"/>
                  </a:cubicBezTo>
                  <a:cubicBezTo>
                    <a:pt x="40" y="12"/>
                    <a:pt x="40" y="12"/>
                    <a:pt x="40" y="12"/>
                  </a:cubicBezTo>
                  <a:cubicBezTo>
                    <a:pt x="43" y="12"/>
                    <a:pt x="46" y="9"/>
                    <a:pt x="46" y="6"/>
                  </a:cubicBezTo>
                  <a:cubicBezTo>
                    <a:pt x="46" y="3"/>
                    <a:pt x="43" y="0"/>
                    <a:pt x="4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595" tIns="45796" rIns="91595" bIns="45796" numCol="1" anchor="t" anchorCtr="0" compatLnSpc="1"/>
            <a:lstStyle/>
            <a:p>
              <a:pPr algn="just">
                <a:lnSpc>
                  <a:spcPct val="120000"/>
                </a:lnSpc>
              </a:pPr>
              <a:endParaRPr lang="id-ID" sz="78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Freeform 17"/>
            <p:cNvSpPr/>
            <p:nvPr/>
          </p:nvSpPr>
          <p:spPr bwMode="auto">
            <a:xfrm>
              <a:off x="6611938" y="733425"/>
              <a:ext cx="173038" cy="41275"/>
            </a:xfrm>
            <a:custGeom>
              <a:avLst/>
              <a:gdLst>
                <a:gd name="T0" fmla="*/ 40 w 46"/>
                <a:gd name="T1" fmla="*/ 0 h 11"/>
                <a:gd name="T2" fmla="*/ 6 w 46"/>
                <a:gd name="T3" fmla="*/ 0 h 11"/>
                <a:gd name="T4" fmla="*/ 0 w 46"/>
                <a:gd name="T5" fmla="*/ 5 h 11"/>
                <a:gd name="T6" fmla="*/ 6 w 46"/>
                <a:gd name="T7" fmla="*/ 11 h 11"/>
                <a:gd name="T8" fmla="*/ 40 w 46"/>
                <a:gd name="T9" fmla="*/ 11 h 11"/>
                <a:gd name="T10" fmla="*/ 46 w 46"/>
                <a:gd name="T11" fmla="*/ 5 h 11"/>
                <a:gd name="T12" fmla="*/ 40 w 46"/>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46" h="11">
                  <a:moveTo>
                    <a:pt x="40" y="0"/>
                  </a:moveTo>
                  <a:cubicBezTo>
                    <a:pt x="6" y="0"/>
                    <a:pt x="6" y="0"/>
                    <a:pt x="6" y="0"/>
                  </a:cubicBezTo>
                  <a:cubicBezTo>
                    <a:pt x="3" y="0"/>
                    <a:pt x="0" y="2"/>
                    <a:pt x="0" y="5"/>
                  </a:cubicBezTo>
                  <a:cubicBezTo>
                    <a:pt x="0" y="9"/>
                    <a:pt x="3" y="11"/>
                    <a:pt x="6" y="11"/>
                  </a:cubicBezTo>
                  <a:cubicBezTo>
                    <a:pt x="40" y="11"/>
                    <a:pt x="40" y="11"/>
                    <a:pt x="40" y="11"/>
                  </a:cubicBezTo>
                  <a:cubicBezTo>
                    <a:pt x="44" y="11"/>
                    <a:pt x="46" y="9"/>
                    <a:pt x="46" y="5"/>
                  </a:cubicBezTo>
                  <a:cubicBezTo>
                    <a:pt x="46" y="2"/>
                    <a:pt x="44" y="0"/>
                    <a:pt x="4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595" tIns="45796" rIns="91595" bIns="45796" numCol="1" anchor="t" anchorCtr="0" compatLnSpc="1"/>
            <a:lstStyle/>
            <a:p>
              <a:pPr algn="just">
                <a:lnSpc>
                  <a:spcPct val="120000"/>
                </a:lnSpc>
              </a:pPr>
              <a:endParaRPr lang="id-ID" sz="78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Freeform 18"/>
            <p:cNvSpPr/>
            <p:nvPr/>
          </p:nvSpPr>
          <p:spPr bwMode="auto">
            <a:xfrm>
              <a:off x="6611938" y="601663"/>
              <a:ext cx="173038" cy="46037"/>
            </a:xfrm>
            <a:custGeom>
              <a:avLst/>
              <a:gdLst>
                <a:gd name="T0" fmla="*/ 40 w 46"/>
                <a:gd name="T1" fmla="*/ 0 h 12"/>
                <a:gd name="T2" fmla="*/ 6 w 46"/>
                <a:gd name="T3" fmla="*/ 0 h 12"/>
                <a:gd name="T4" fmla="*/ 0 w 46"/>
                <a:gd name="T5" fmla="*/ 6 h 12"/>
                <a:gd name="T6" fmla="*/ 6 w 46"/>
                <a:gd name="T7" fmla="*/ 12 h 12"/>
                <a:gd name="T8" fmla="*/ 40 w 46"/>
                <a:gd name="T9" fmla="*/ 12 h 12"/>
                <a:gd name="T10" fmla="*/ 46 w 46"/>
                <a:gd name="T11" fmla="*/ 6 h 12"/>
                <a:gd name="T12" fmla="*/ 40 w 4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6" h="12">
                  <a:moveTo>
                    <a:pt x="40" y="0"/>
                  </a:moveTo>
                  <a:cubicBezTo>
                    <a:pt x="6" y="0"/>
                    <a:pt x="6" y="0"/>
                    <a:pt x="6" y="0"/>
                  </a:cubicBezTo>
                  <a:cubicBezTo>
                    <a:pt x="3" y="0"/>
                    <a:pt x="0" y="3"/>
                    <a:pt x="0" y="6"/>
                  </a:cubicBezTo>
                  <a:cubicBezTo>
                    <a:pt x="0" y="9"/>
                    <a:pt x="3" y="12"/>
                    <a:pt x="6" y="12"/>
                  </a:cubicBezTo>
                  <a:cubicBezTo>
                    <a:pt x="40" y="12"/>
                    <a:pt x="40" y="12"/>
                    <a:pt x="40" y="12"/>
                  </a:cubicBezTo>
                  <a:cubicBezTo>
                    <a:pt x="44" y="12"/>
                    <a:pt x="46" y="9"/>
                    <a:pt x="46" y="6"/>
                  </a:cubicBezTo>
                  <a:cubicBezTo>
                    <a:pt x="46" y="3"/>
                    <a:pt x="44" y="0"/>
                    <a:pt x="4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595" tIns="45796" rIns="91595" bIns="45796" numCol="1" anchor="t" anchorCtr="0" compatLnSpc="1"/>
            <a:lstStyle/>
            <a:p>
              <a:pPr algn="just">
                <a:lnSpc>
                  <a:spcPct val="120000"/>
                </a:lnSpc>
              </a:pPr>
              <a:endParaRPr lang="id-ID" sz="78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Freeform 19"/>
            <p:cNvSpPr/>
            <p:nvPr/>
          </p:nvSpPr>
          <p:spPr bwMode="auto">
            <a:xfrm>
              <a:off x="5880100" y="422275"/>
              <a:ext cx="258763" cy="179387"/>
            </a:xfrm>
            <a:custGeom>
              <a:avLst/>
              <a:gdLst>
                <a:gd name="T0" fmla="*/ 63 w 69"/>
                <a:gd name="T1" fmla="*/ 0 h 48"/>
                <a:gd name="T2" fmla="*/ 10 w 69"/>
                <a:gd name="T3" fmla="*/ 4 h 48"/>
                <a:gd name="T4" fmla="*/ 3 w 69"/>
                <a:gd name="T5" fmla="*/ 10 h 48"/>
                <a:gd name="T6" fmla="*/ 0 w 69"/>
                <a:gd name="T7" fmla="*/ 42 h 48"/>
                <a:gd name="T8" fmla="*/ 5 w 69"/>
                <a:gd name="T9" fmla="*/ 48 h 48"/>
                <a:gd name="T10" fmla="*/ 11 w 69"/>
                <a:gd name="T11" fmla="*/ 42 h 48"/>
                <a:gd name="T12" fmla="*/ 13 w 69"/>
                <a:gd name="T13" fmla="*/ 21 h 48"/>
                <a:gd name="T14" fmla="*/ 20 w 69"/>
                <a:gd name="T15" fmla="*/ 14 h 48"/>
                <a:gd name="T16" fmla="*/ 63 w 69"/>
                <a:gd name="T17" fmla="*/ 11 h 48"/>
                <a:gd name="T18" fmla="*/ 69 w 69"/>
                <a:gd name="T19" fmla="*/ 5 h 48"/>
                <a:gd name="T20" fmla="*/ 63 w 69"/>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48">
                  <a:moveTo>
                    <a:pt x="63" y="0"/>
                  </a:moveTo>
                  <a:cubicBezTo>
                    <a:pt x="10" y="4"/>
                    <a:pt x="10" y="4"/>
                    <a:pt x="10" y="4"/>
                  </a:cubicBezTo>
                  <a:cubicBezTo>
                    <a:pt x="7" y="4"/>
                    <a:pt x="4" y="7"/>
                    <a:pt x="3" y="10"/>
                  </a:cubicBezTo>
                  <a:cubicBezTo>
                    <a:pt x="0" y="42"/>
                    <a:pt x="0" y="42"/>
                    <a:pt x="0" y="42"/>
                  </a:cubicBezTo>
                  <a:cubicBezTo>
                    <a:pt x="0" y="46"/>
                    <a:pt x="2" y="48"/>
                    <a:pt x="5" y="48"/>
                  </a:cubicBezTo>
                  <a:cubicBezTo>
                    <a:pt x="8" y="48"/>
                    <a:pt x="11" y="46"/>
                    <a:pt x="11" y="42"/>
                  </a:cubicBezTo>
                  <a:cubicBezTo>
                    <a:pt x="13" y="21"/>
                    <a:pt x="13" y="21"/>
                    <a:pt x="13" y="21"/>
                  </a:cubicBezTo>
                  <a:cubicBezTo>
                    <a:pt x="14" y="17"/>
                    <a:pt x="16" y="15"/>
                    <a:pt x="20" y="14"/>
                  </a:cubicBezTo>
                  <a:cubicBezTo>
                    <a:pt x="63" y="11"/>
                    <a:pt x="63" y="11"/>
                    <a:pt x="63" y="11"/>
                  </a:cubicBezTo>
                  <a:cubicBezTo>
                    <a:pt x="66" y="11"/>
                    <a:pt x="69" y="9"/>
                    <a:pt x="69" y="5"/>
                  </a:cubicBezTo>
                  <a:cubicBezTo>
                    <a:pt x="69" y="2"/>
                    <a:pt x="66" y="0"/>
                    <a:pt x="6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595" tIns="45796" rIns="91595" bIns="45796" numCol="1" anchor="t" anchorCtr="0" compatLnSpc="1"/>
            <a:lstStyle/>
            <a:p>
              <a:pPr algn="just">
                <a:lnSpc>
                  <a:spcPct val="120000"/>
                </a:lnSpc>
              </a:pPr>
              <a:endParaRPr lang="id-ID" sz="78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1" name="Group 50"/>
          <p:cNvGrpSpPr/>
          <p:nvPr/>
        </p:nvGrpSpPr>
        <p:grpSpPr>
          <a:xfrm>
            <a:off x="7129634" y="4293573"/>
            <a:ext cx="448155" cy="385938"/>
            <a:chOff x="2727325" y="-39687"/>
            <a:chExt cx="1463675" cy="1260475"/>
          </a:xfrm>
          <a:solidFill>
            <a:schemeClr val="bg1"/>
          </a:solidFill>
        </p:grpSpPr>
        <p:sp>
          <p:nvSpPr>
            <p:cNvPr id="52" name="Freeform 20"/>
            <p:cNvSpPr>
              <a:spLocks noEditPoints="1"/>
            </p:cNvSpPr>
            <p:nvPr/>
          </p:nvSpPr>
          <p:spPr bwMode="auto">
            <a:xfrm>
              <a:off x="2727325" y="-39687"/>
              <a:ext cx="1463675" cy="1260475"/>
            </a:xfrm>
            <a:custGeom>
              <a:avLst/>
              <a:gdLst>
                <a:gd name="T0" fmla="*/ 347 w 390"/>
                <a:gd name="T1" fmla="*/ 42 h 336"/>
                <a:gd name="T2" fmla="*/ 195 w 390"/>
                <a:gd name="T3" fmla="*/ 38 h 336"/>
                <a:gd name="T4" fmla="*/ 43 w 390"/>
                <a:gd name="T5" fmla="*/ 42 h 336"/>
                <a:gd name="T6" fmla="*/ 43 w 390"/>
                <a:gd name="T7" fmla="*/ 196 h 336"/>
                <a:gd name="T8" fmla="*/ 170 w 390"/>
                <a:gd name="T9" fmla="*/ 322 h 336"/>
                <a:gd name="T10" fmla="*/ 220 w 390"/>
                <a:gd name="T11" fmla="*/ 322 h 336"/>
                <a:gd name="T12" fmla="*/ 347 w 390"/>
                <a:gd name="T13" fmla="*/ 196 h 336"/>
                <a:gd name="T14" fmla="*/ 347 w 390"/>
                <a:gd name="T15" fmla="*/ 42 h 336"/>
                <a:gd name="T16" fmla="*/ 330 w 390"/>
                <a:gd name="T17" fmla="*/ 180 h 336"/>
                <a:gd name="T18" fmla="*/ 203 w 390"/>
                <a:gd name="T19" fmla="*/ 306 h 336"/>
                <a:gd name="T20" fmla="*/ 187 w 390"/>
                <a:gd name="T21" fmla="*/ 306 h 336"/>
                <a:gd name="T22" fmla="*/ 59 w 390"/>
                <a:gd name="T23" fmla="*/ 180 h 336"/>
                <a:gd name="T24" fmla="*/ 59 w 390"/>
                <a:gd name="T25" fmla="*/ 58 h 336"/>
                <a:gd name="T26" fmla="*/ 179 w 390"/>
                <a:gd name="T27" fmla="*/ 55 h 336"/>
                <a:gd name="T28" fmla="*/ 195 w 390"/>
                <a:gd name="T29" fmla="*/ 70 h 336"/>
                <a:gd name="T30" fmla="*/ 210 w 390"/>
                <a:gd name="T31" fmla="*/ 55 h 336"/>
                <a:gd name="T32" fmla="*/ 330 w 390"/>
                <a:gd name="T33" fmla="*/ 58 h 336"/>
                <a:gd name="T34" fmla="*/ 330 w 390"/>
                <a:gd name="T35" fmla="*/ 18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0" h="336">
                  <a:moveTo>
                    <a:pt x="347" y="42"/>
                  </a:moveTo>
                  <a:cubicBezTo>
                    <a:pt x="305" y="0"/>
                    <a:pt x="238" y="0"/>
                    <a:pt x="195" y="38"/>
                  </a:cubicBezTo>
                  <a:cubicBezTo>
                    <a:pt x="152" y="0"/>
                    <a:pt x="85" y="0"/>
                    <a:pt x="43" y="42"/>
                  </a:cubicBezTo>
                  <a:cubicBezTo>
                    <a:pt x="0" y="84"/>
                    <a:pt x="0" y="154"/>
                    <a:pt x="43" y="196"/>
                  </a:cubicBezTo>
                  <a:cubicBezTo>
                    <a:pt x="55" y="208"/>
                    <a:pt x="170" y="322"/>
                    <a:pt x="170" y="322"/>
                  </a:cubicBezTo>
                  <a:cubicBezTo>
                    <a:pt x="184" y="336"/>
                    <a:pt x="206" y="336"/>
                    <a:pt x="220" y="322"/>
                  </a:cubicBezTo>
                  <a:cubicBezTo>
                    <a:pt x="220" y="322"/>
                    <a:pt x="345" y="198"/>
                    <a:pt x="347" y="196"/>
                  </a:cubicBezTo>
                  <a:cubicBezTo>
                    <a:pt x="390" y="154"/>
                    <a:pt x="390" y="84"/>
                    <a:pt x="347" y="42"/>
                  </a:cubicBezTo>
                  <a:close/>
                  <a:moveTo>
                    <a:pt x="330" y="180"/>
                  </a:moveTo>
                  <a:cubicBezTo>
                    <a:pt x="203" y="306"/>
                    <a:pt x="203" y="306"/>
                    <a:pt x="203" y="306"/>
                  </a:cubicBezTo>
                  <a:cubicBezTo>
                    <a:pt x="199" y="310"/>
                    <a:pt x="191" y="310"/>
                    <a:pt x="187" y="306"/>
                  </a:cubicBezTo>
                  <a:cubicBezTo>
                    <a:pt x="59" y="180"/>
                    <a:pt x="59" y="180"/>
                    <a:pt x="59" y="180"/>
                  </a:cubicBezTo>
                  <a:cubicBezTo>
                    <a:pt x="25" y="146"/>
                    <a:pt x="25" y="92"/>
                    <a:pt x="59" y="58"/>
                  </a:cubicBezTo>
                  <a:cubicBezTo>
                    <a:pt x="92" y="26"/>
                    <a:pt x="145" y="25"/>
                    <a:pt x="179" y="55"/>
                  </a:cubicBezTo>
                  <a:cubicBezTo>
                    <a:pt x="195" y="70"/>
                    <a:pt x="195" y="70"/>
                    <a:pt x="195" y="70"/>
                  </a:cubicBezTo>
                  <a:cubicBezTo>
                    <a:pt x="210" y="55"/>
                    <a:pt x="210" y="55"/>
                    <a:pt x="210" y="55"/>
                  </a:cubicBezTo>
                  <a:cubicBezTo>
                    <a:pt x="245" y="25"/>
                    <a:pt x="298" y="26"/>
                    <a:pt x="330" y="58"/>
                  </a:cubicBezTo>
                  <a:cubicBezTo>
                    <a:pt x="364" y="92"/>
                    <a:pt x="364" y="146"/>
                    <a:pt x="330" y="1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595" tIns="45796" rIns="91595" bIns="45796" numCol="1" anchor="t" anchorCtr="0" compatLnSpc="1"/>
            <a:lstStyle/>
            <a:p>
              <a:pPr algn="just">
                <a:lnSpc>
                  <a:spcPct val="120000"/>
                </a:lnSpc>
              </a:pPr>
              <a:endParaRPr lang="id-ID" sz="78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Freeform 21"/>
            <p:cNvSpPr/>
            <p:nvPr/>
          </p:nvSpPr>
          <p:spPr bwMode="auto">
            <a:xfrm>
              <a:off x="2982913" y="215900"/>
              <a:ext cx="206375" cy="201612"/>
            </a:xfrm>
            <a:custGeom>
              <a:avLst/>
              <a:gdLst>
                <a:gd name="T0" fmla="*/ 49 w 55"/>
                <a:gd name="T1" fmla="*/ 0 h 54"/>
                <a:gd name="T2" fmla="*/ 49 w 55"/>
                <a:gd name="T3" fmla="*/ 0 h 54"/>
                <a:gd name="T4" fmla="*/ 0 w 55"/>
                <a:gd name="T5" fmla="*/ 48 h 54"/>
                <a:gd name="T6" fmla="*/ 0 w 55"/>
                <a:gd name="T7" fmla="*/ 48 h 54"/>
                <a:gd name="T8" fmla="*/ 6 w 55"/>
                <a:gd name="T9" fmla="*/ 54 h 54"/>
                <a:gd name="T10" fmla="*/ 12 w 55"/>
                <a:gd name="T11" fmla="*/ 48 h 54"/>
                <a:gd name="T12" fmla="*/ 12 w 55"/>
                <a:gd name="T13" fmla="*/ 48 h 54"/>
                <a:gd name="T14" fmla="*/ 49 w 55"/>
                <a:gd name="T15" fmla="*/ 11 h 54"/>
                <a:gd name="T16" fmla="*/ 49 w 55"/>
                <a:gd name="T17" fmla="*/ 11 h 54"/>
                <a:gd name="T18" fmla="*/ 55 w 55"/>
                <a:gd name="T19" fmla="*/ 5 h 54"/>
                <a:gd name="T20" fmla="*/ 49 w 55"/>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54">
                  <a:moveTo>
                    <a:pt x="49" y="0"/>
                  </a:moveTo>
                  <a:cubicBezTo>
                    <a:pt x="49" y="0"/>
                    <a:pt x="49" y="0"/>
                    <a:pt x="49" y="0"/>
                  </a:cubicBezTo>
                  <a:cubicBezTo>
                    <a:pt x="22" y="0"/>
                    <a:pt x="0" y="21"/>
                    <a:pt x="0" y="48"/>
                  </a:cubicBezTo>
                  <a:cubicBezTo>
                    <a:pt x="0" y="48"/>
                    <a:pt x="0" y="48"/>
                    <a:pt x="0" y="48"/>
                  </a:cubicBezTo>
                  <a:cubicBezTo>
                    <a:pt x="0" y="52"/>
                    <a:pt x="3" y="54"/>
                    <a:pt x="6" y="54"/>
                  </a:cubicBezTo>
                  <a:cubicBezTo>
                    <a:pt x="9" y="54"/>
                    <a:pt x="12" y="52"/>
                    <a:pt x="12" y="48"/>
                  </a:cubicBezTo>
                  <a:cubicBezTo>
                    <a:pt x="12" y="48"/>
                    <a:pt x="12" y="48"/>
                    <a:pt x="12" y="48"/>
                  </a:cubicBezTo>
                  <a:cubicBezTo>
                    <a:pt x="12" y="28"/>
                    <a:pt x="29" y="11"/>
                    <a:pt x="49" y="11"/>
                  </a:cubicBezTo>
                  <a:cubicBezTo>
                    <a:pt x="49" y="11"/>
                    <a:pt x="49" y="11"/>
                    <a:pt x="49" y="11"/>
                  </a:cubicBezTo>
                  <a:cubicBezTo>
                    <a:pt x="52" y="11"/>
                    <a:pt x="55" y="8"/>
                    <a:pt x="55" y="5"/>
                  </a:cubicBezTo>
                  <a:cubicBezTo>
                    <a:pt x="55" y="2"/>
                    <a:pt x="52" y="0"/>
                    <a:pt x="4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595" tIns="45796" rIns="91595" bIns="45796" numCol="1" anchor="t" anchorCtr="0" compatLnSpc="1"/>
            <a:lstStyle/>
            <a:p>
              <a:pPr algn="just">
                <a:lnSpc>
                  <a:spcPct val="120000"/>
                </a:lnSpc>
              </a:pPr>
              <a:endParaRPr lang="id-ID" sz="78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4" name="Freeform 13"/>
          <p:cNvSpPr>
            <a:spLocks noChangeAspect="1" noEditPoints="1"/>
          </p:cNvSpPr>
          <p:nvPr/>
        </p:nvSpPr>
        <p:spPr bwMode="auto">
          <a:xfrm>
            <a:off x="6079830" y="3099243"/>
            <a:ext cx="424090" cy="412991"/>
          </a:xfrm>
          <a:custGeom>
            <a:avLst/>
            <a:gdLst>
              <a:gd name="T0" fmla="*/ 161 w 226"/>
              <a:gd name="T1" fmla="*/ 0 h 220"/>
              <a:gd name="T2" fmla="*/ 96 w 226"/>
              <a:gd name="T3" fmla="*/ 47 h 220"/>
              <a:gd name="T4" fmla="*/ 95 w 226"/>
              <a:gd name="T5" fmla="*/ 47 h 220"/>
              <a:gd name="T6" fmla="*/ 24 w 226"/>
              <a:gd name="T7" fmla="*/ 119 h 220"/>
              <a:gd name="T8" fmla="*/ 1 w 226"/>
              <a:gd name="T9" fmla="*/ 189 h 220"/>
              <a:gd name="T10" fmla="*/ 24 w 226"/>
              <a:gd name="T11" fmla="*/ 220 h 220"/>
              <a:gd name="T12" fmla="*/ 90 w 226"/>
              <a:gd name="T13" fmla="*/ 203 h 220"/>
              <a:gd name="T14" fmla="*/ 207 w 226"/>
              <a:gd name="T15" fmla="*/ 91 h 220"/>
              <a:gd name="T16" fmla="*/ 110 w 226"/>
              <a:gd name="T17" fmla="*/ 164 h 220"/>
              <a:gd name="T18" fmla="*/ 170 w 226"/>
              <a:gd name="T19" fmla="*/ 81 h 220"/>
              <a:gd name="T20" fmla="*/ 163 w 226"/>
              <a:gd name="T21" fmla="*/ 115 h 220"/>
              <a:gd name="T22" fmla="*/ 110 w 226"/>
              <a:gd name="T23" fmla="*/ 169 h 220"/>
              <a:gd name="T24" fmla="*/ 102 w 226"/>
              <a:gd name="T25" fmla="*/ 139 h 220"/>
              <a:gd name="T26" fmla="*/ 79 w 226"/>
              <a:gd name="T27" fmla="*/ 117 h 220"/>
              <a:gd name="T28" fmla="*/ 159 w 226"/>
              <a:gd name="T29" fmla="*/ 61 h 220"/>
              <a:gd name="T30" fmla="*/ 102 w 226"/>
              <a:gd name="T31" fmla="*/ 139 h 220"/>
              <a:gd name="T32" fmla="*/ 52 w 226"/>
              <a:gd name="T33" fmla="*/ 110 h 220"/>
              <a:gd name="T34" fmla="*/ 137 w 226"/>
              <a:gd name="T35" fmla="*/ 49 h 220"/>
              <a:gd name="T36" fmla="*/ 29 w 226"/>
              <a:gd name="T37" fmla="*/ 205 h 220"/>
              <a:gd name="T38" fmla="*/ 14 w 226"/>
              <a:gd name="T39" fmla="*/ 196 h 220"/>
              <a:gd name="T40" fmla="*/ 22 w 226"/>
              <a:gd name="T41" fmla="*/ 166 h 220"/>
              <a:gd name="T42" fmla="*/ 54 w 226"/>
              <a:gd name="T43" fmla="*/ 199 h 220"/>
              <a:gd name="T44" fmla="*/ 61 w 226"/>
              <a:gd name="T45" fmla="*/ 197 h 220"/>
              <a:gd name="T46" fmla="*/ 24 w 226"/>
              <a:gd name="T47" fmla="*/ 159 h 220"/>
              <a:gd name="T48" fmla="*/ 33 w 226"/>
              <a:gd name="T49" fmla="*/ 129 h 220"/>
              <a:gd name="T50" fmla="*/ 89 w 226"/>
              <a:gd name="T51" fmla="*/ 189 h 220"/>
              <a:gd name="T52" fmla="*/ 61 w 226"/>
              <a:gd name="T53" fmla="*/ 197 h 220"/>
              <a:gd name="T54" fmla="*/ 186 w 226"/>
              <a:gd name="T55" fmla="*/ 93 h 220"/>
              <a:gd name="T56" fmla="*/ 168 w 226"/>
              <a:gd name="T57" fmla="*/ 52 h 220"/>
              <a:gd name="T58" fmla="*/ 139 w 226"/>
              <a:gd name="T59" fmla="*/ 23 h 220"/>
              <a:gd name="T60" fmla="*/ 192 w 226"/>
              <a:gd name="T61" fmla="*/ 27 h 220"/>
              <a:gd name="T62" fmla="*/ 197 w 226"/>
              <a:gd name="T63" fmla="*/ 81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6" h="220">
                <a:moveTo>
                  <a:pt x="202" y="18"/>
                </a:moveTo>
                <a:cubicBezTo>
                  <a:pt x="191" y="6"/>
                  <a:pt x="176" y="0"/>
                  <a:pt x="161" y="0"/>
                </a:cubicBezTo>
                <a:cubicBezTo>
                  <a:pt x="149" y="0"/>
                  <a:pt x="137" y="5"/>
                  <a:pt x="129" y="13"/>
                </a:cubicBezTo>
                <a:cubicBezTo>
                  <a:pt x="96" y="47"/>
                  <a:pt x="96" y="47"/>
                  <a:pt x="96" y="47"/>
                </a:cubicBezTo>
                <a:cubicBezTo>
                  <a:pt x="96" y="47"/>
                  <a:pt x="95" y="47"/>
                  <a:pt x="95" y="47"/>
                </a:cubicBezTo>
                <a:cubicBezTo>
                  <a:pt x="95" y="47"/>
                  <a:pt x="95" y="47"/>
                  <a:pt x="95" y="47"/>
                </a:cubicBezTo>
                <a:cubicBezTo>
                  <a:pt x="95" y="47"/>
                  <a:pt x="95" y="47"/>
                  <a:pt x="95" y="47"/>
                </a:cubicBezTo>
                <a:cubicBezTo>
                  <a:pt x="24" y="119"/>
                  <a:pt x="24" y="119"/>
                  <a:pt x="24" y="119"/>
                </a:cubicBezTo>
                <a:cubicBezTo>
                  <a:pt x="21" y="122"/>
                  <a:pt x="19" y="126"/>
                  <a:pt x="17" y="130"/>
                </a:cubicBezTo>
                <a:cubicBezTo>
                  <a:pt x="1" y="189"/>
                  <a:pt x="1" y="189"/>
                  <a:pt x="1" y="189"/>
                </a:cubicBezTo>
                <a:cubicBezTo>
                  <a:pt x="1" y="189"/>
                  <a:pt x="0" y="194"/>
                  <a:pt x="0" y="196"/>
                </a:cubicBezTo>
                <a:cubicBezTo>
                  <a:pt x="0" y="209"/>
                  <a:pt x="11" y="220"/>
                  <a:pt x="24" y="220"/>
                </a:cubicBezTo>
                <a:cubicBezTo>
                  <a:pt x="27" y="220"/>
                  <a:pt x="32" y="219"/>
                  <a:pt x="32" y="219"/>
                </a:cubicBezTo>
                <a:cubicBezTo>
                  <a:pt x="90" y="203"/>
                  <a:pt x="90" y="203"/>
                  <a:pt x="90" y="203"/>
                </a:cubicBezTo>
                <a:cubicBezTo>
                  <a:pt x="95" y="202"/>
                  <a:pt x="99" y="200"/>
                  <a:pt x="102" y="196"/>
                </a:cubicBezTo>
                <a:cubicBezTo>
                  <a:pt x="207" y="91"/>
                  <a:pt x="207" y="91"/>
                  <a:pt x="207" y="91"/>
                </a:cubicBezTo>
                <a:cubicBezTo>
                  <a:pt x="226" y="72"/>
                  <a:pt x="224" y="40"/>
                  <a:pt x="202" y="18"/>
                </a:cubicBezTo>
                <a:close/>
                <a:moveTo>
                  <a:pt x="110" y="164"/>
                </a:moveTo>
                <a:cubicBezTo>
                  <a:pt x="110" y="157"/>
                  <a:pt x="108" y="151"/>
                  <a:pt x="105" y="146"/>
                </a:cubicBezTo>
                <a:cubicBezTo>
                  <a:pt x="170" y="81"/>
                  <a:pt x="170" y="81"/>
                  <a:pt x="170" y="81"/>
                </a:cubicBezTo>
                <a:cubicBezTo>
                  <a:pt x="174" y="93"/>
                  <a:pt x="172" y="106"/>
                  <a:pt x="163" y="115"/>
                </a:cubicBezTo>
                <a:cubicBezTo>
                  <a:pt x="163" y="115"/>
                  <a:pt x="163" y="115"/>
                  <a:pt x="163" y="115"/>
                </a:cubicBezTo>
                <a:cubicBezTo>
                  <a:pt x="163" y="115"/>
                  <a:pt x="163" y="115"/>
                  <a:pt x="163" y="115"/>
                </a:cubicBezTo>
                <a:cubicBezTo>
                  <a:pt x="110" y="169"/>
                  <a:pt x="110" y="169"/>
                  <a:pt x="110" y="169"/>
                </a:cubicBezTo>
                <a:cubicBezTo>
                  <a:pt x="110" y="167"/>
                  <a:pt x="110" y="165"/>
                  <a:pt x="110" y="164"/>
                </a:cubicBezTo>
                <a:close/>
                <a:moveTo>
                  <a:pt x="102" y="139"/>
                </a:moveTo>
                <a:cubicBezTo>
                  <a:pt x="99" y="135"/>
                  <a:pt x="96" y="131"/>
                  <a:pt x="93" y="127"/>
                </a:cubicBezTo>
                <a:cubicBezTo>
                  <a:pt x="88" y="123"/>
                  <a:pt x="84" y="120"/>
                  <a:pt x="79" y="117"/>
                </a:cubicBezTo>
                <a:cubicBezTo>
                  <a:pt x="144" y="52"/>
                  <a:pt x="144" y="52"/>
                  <a:pt x="144" y="52"/>
                </a:cubicBezTo>
                <a:cubicBezTo>
                  <a:pt x="149" y="54"/>
                  <a:pt x="154" y="57"/>
                  <a:pt x="159" y="61"/>
                </a:cubicBezTo>
                <a:cubicBezTo>
                  <a:pt x="162" y="65"/>
                  <a:pt x="165" y="69"/>
                  <a:pt x="167" y="74"/>
                </a:cubicBezTo>
                <a:lnTo>
                  <a:pt x="102" y="139"/>
                </a:lnTo>
                <a:close/>
                <a:moveTo>
                  <a:pt x="72" y="114"/>
                </a:moveTo>
                <a:cubicBezTo>
                  <a:pt x="66" y="111"/>
                  <a:pt x="59" y="110"/>
                  <a:pt x="52" y="110"/>
                </a:cubicBezTo>
                <a:cubicBezTo>
                  <a:pt x="105" y="56"/>
                  <a:pt x="105" y="56"/>
                  <a:pt x="105" y="56"/>
                </a:cubicBezTo>
                <a:cubicBezTo>
                  <a:pt x="113" y="48"/>
                  <a:pt x="125" y="46"/>
                  <a:pt x="137" y="49"/>
                </a:cubicBezTo>
                <a:lnTo>
                  <a:pt x="72" y="114"/>
                </a:lnTo>
                <a:close/>
                <a:moveTo>
                  <a:pt x="29" y="205"/>
                </a:moveTo>
                <a:cubicBezTo>
                  <a:pt x="28" y="206"/>
                  <a:pt x="26" y="206"/>
                  <a:pt x="24" y="206"/>
                </a:cubicBezTo>
                <a:cubicBezTo>
                  <a:pt x="18" y="206"/>
                  <a:pt x="14" y="202"/>
                  <a:pt x="14" y="196"/>
                </a:cubicBezTo>
                <a:cubicBezTo>
                  <a:pt x="14" y="195"/>
                  <a:pt x="14" y="193"/>
                  <a:pt x="14" y="192"/>
                </a:cubicBezTo>
                <a:cubicBezTo>
                  <a:pt x="22" y="166"/>
                  <a:pt x="22" y="166"/>
                  <a:pt x="22" y="166"/>
                </a:cubicBezTo>
                <a:cubicBezTo>
                  <a:pt x="30" y="166"/>
                  <a:pt x="38" y="169"/>
                  <a:pt x="45" y="175"/>
                </a:cubicBezTo>
                <a:cubicBezTo>
                  <a:pt x="51" y="182"/>
                  <a:pt x="55" y="191"/>
                  <a:pt x="54" y="199"/>
                </a:cubicBezTo>
                <a:lnTo>
                  <a:pt x="29" y="205"/>
                </a:lnTo>
                <a:close/>
                <a:moveTo>
                  <a:pt x="61" y="197"/>
                </a:moveTo>
                <a:cubicBezTo>
                  <a:pt x="61" y="188"/>
                  <a:pt x="57" y="178"/>
                  <a:pt x="50" y="170"/>
                </a:cubicBezTo>
                <a:cubicBezTo>
                  <a:pt x="42" y="163"/>
                  <a:pt x="33" y="159"/>
                  <a:pt x="24" y="159"/>
                </a:cubicBezTo>
                <a:cubicBezTo>
                  <a:pt x="30" y="134"/>
                  <a:pt x="30" y="134"/>
                  <a:pt x="30" y="134"/>
                </a:cubicBezTo>
                <a:cubicBezTo>
                  <a:pt x="31" y="132"/>
                  <a:pt x="32" y="131"/>
                  <a:pt x="33" y="129"/>
                </a:cubicBezTo>
                <a:cubicBezTo>
                  <a:pt x="47" y="119"/>
                  <a:pt x="68" y="122"/>
                  <a:pt x="83" y="137"/>
                </a:cubicBezTo>
                <a:cubicBezTo>
                  <a:pt x="98" y="153"/>
                  <a:pt x="101" y="175"/>
                  <a:pt x="89" y="189"/>
                </a:cubicBezTo>
                <a:cubicBezTo>
                  <a:pt x="88" y="190"/>
                  <a:pt x="87" y="190"/>
                  <a:pt x="86" y="190"/>
                </a:cubicBezTo>
                <a:lnTo>
                  <a:pt x="61" y="197"/>
                </a:lnTo>
                <a:close/>
                <a:moveTo>
                  <a:pt x="197" y="81"/>
                </a:moveTo>
                <a:cubicBezTo>
                  <a:pt x="186" y="93"/>
                  <a:pt x="186" y="93"/>
                  <a:pt x="186" y="93"/>
                </a:cubicBezTo>
                <a:cubicBezTo>
                  <a:pt x="186" y="91"/>
                  <a:pt x="186" y="90"/>
                  <a:pt x="186" y="88"/>
                </a:cubicBezTo>
                <a:cubicBezTo>
                  <a:pt x="185" y="75"/>
                  <a:pt x="178" y="62"/>
                  <a:pt x="168" y="52"/>
                </a:cubicBezTo>
                <a:cubicBezTo>
                  <a:pt x="157" y="41"/>
                  <a:pt x="142" y="34"/>
                  <a:pt x="127" y="34"/>
                </a:cubicBezTo>
                <a:cubicBezTo>
                  <a:pt x="139" y="23"/>
                  <a:pt x="139" y="23"/>
                  <a:pt x="139" y="23"/>
                </a:cubicBezTo>
                <a:cubicBezTo>
                  <a:pt x="145" y="17"/>
                  <a:pt x="153" y="14"/>
                  <a:pt x="161" y="14"/>
                </a:cubicBezTo>
                <a:cubicBezTo>
                  <a:pt x="172" y="14"/>
                  <a:pt x="184" y="19"/>
                  <a:pt x="192" y="27"/>
                </a:cubicBezTo>
                <a:cubicBezTo>
                  <a:pt x="201" y="36"/>
                  <a:pt x="205" y="46"/>
                  <a:pt x="206" y="56"/>
                </a:cubicBezTo>
                <a:cubicBezTo>
                  <a:pt x="207" y="66"/>
                  <a:pt x="204" y="75"/>
                  <a:pt x="197" y="81"/>
                </a:cubicBezTo>
                <a:close/>
              </a:path>
            </a:pathLst>
          </a:custGeom>
          <a:solidFill>
            <a:schemeClr val="bg1"/>
          </a:solidFill>
          <a:ln>
            <a:noFill/>
          </a:ln>
        </p:spPr>
        <p:txBody>
          <a:bodyPr vert="horz" wrap="square" lIns="91595" tIns="45796" rIns="91595" bIns="45796" numCol="1" anchor="t" anchorCtr="0" compatLnSpc="1"/>
          <a:lstStyle/>
          <a:p>
            <a:pPr algn="just">
              <a:lnSpc>
                <a:spcPct val="120000"/>
              </a:lnSpc>
            </a:pPr>
            <a:endParaRPr lang="id-ID" sz="78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TextBox 54"/>
          <p:cNvSpPr txBox="1"/>
          <p:nvPr/>
        </p:nvSpPr>
        <p:spPr>
          <a:xfrm>
            <a:off x="7029548" y="5070177"/>
            <a:ext cx="1768355" cy="224329"/>
          </a:xfrm>
          <a:prstGeom prst="rect">
            <a:avLst/>
          </a:prstGeom>
          <a:noFill/>
        </p:spPr>
        <p:txBody>
          <a:bodyPr wrap="square" lIns="0" tIns="0" rIns="0" bIns="0" rtlCol="0">
            <a:spAutoFit/>
          </a:bodyPr>
          <a:lstStyle/>
          <a:p>
            <a:pPr algn="just">
              <a:lnSpc>
                <a:spcPct val="120000"/>
              </a:lnSpc>
            </a:pPr>
            <a:r>
              <a:rPr lang="zh-CN" altLang="en-US" sz="1215">
                <a:solidFill>
                  <a:schemeClr val="accent4"/>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id-ID" sz="1215" dirty="0">
              <a:solidFill>
                <a:schemeClr val="accent4"/>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TextBox 55"/>
          <p:cNvSpPr txBox="1"/>
          <p:nvPr/>
        </p:nvSpPr>
        <p:spPr>
          <a:xfrm>
            <a:off x="7916792" y="4029287"/>
            <a:ext cx="1768355" cy="224329"/>
          </a:xfrm>
          <a:prstGeom prst="rect">
            <a:avLst/>
          </a:prstGeom>
          <a:noFill/>
        </p:spPr>
        <p:txBody>
          <a:bodyPr wrap="square" lIns="0" tIns="0" rIns="0" bIns="0" rtlCol="0">
            <a:spAutoFit/>
          </a:bodyPr>
          <a:lstStyle/>
          <a:p>
            <a:pPr algn="just">
              <a:lnSpc>
                <a:spcPct val="120000"/>
              </a:lnSpc>
            </a:pPr>
            <a:r>
              <a:rPr lang="zh-CN" altLang="en-US" sz="1215">
                <a:solidFill>
                  <a:schemeClr val="accent3"/>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id-ID" sz="1215" dirty="0">
              <a:solidFill>
                <a:schemeClr val="accent3"/>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TextBox 56"/>
          <p:cNvSpPr txBox="1"/>
          <p:nvPr/>
        </p:nvSpPr>
        <p:spPr>
          <a:xfrm>
            <a:off x="6845952" y="2816561"/>
            <a:ext cx="1768355" cy="224329"/>
          </a:xfrm>
          <a:prstGeom prst="rect">
            <a:avLst/>
          </a:prstGeom>
          <a:noFill/>
        </p:spPr>
        <p:txBody>
          <a:bodyPr wrap="square" lIns="0" tIns="0" rIns="0" bIns="0" rtlCol="0">
            <a:spAutoFit/>
          </a:bodyPr>
          <a:lstStyle/>
          <a:p>
            <a:pPr algn="just">
              <a:lnSpc>
                <a:spcPct val="120000"/>
              </a:lnSpc>
            </a:pPr>
            <a:r>
              <a:rPr lang="zh-CN" altLang="en-US" sz="1215">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id-ID" sz="1215"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TextBox 57"/>
          <p:cNvSpPr txBox="1"/>
          <p:nvPr/>
        </p:nvSpPr>
        <p:spPr>
          <a:xfrm>
            <a:off x="6084494" y="1699468"/>
            <a:ext cx="1768355" cy="224329"/>
          </a:xfrm>
          <a:prstGeom prst="rect">
            <a:avLst/>
          </a:prstGeom>
          <a:noFill/>
        </p:spPr>
        <p:txBody>
          <a:bodyPr wrap="square" lIns="0" tIns="0" rIns="0" bIns="0" rtlCol="0">
            <a:spAutoFit/>
          </a:bodyPr>
          <a:lstStyle/>
          <a:p>
            <a:pPr algn="just">
              <a:lnSpc>
                <a:spcPct val="120000"/>
              </a:lnSpc>
            </a:pPr>
            <a:r>
              <a:rPr lang="zh-CN" altLang="en-US" sz="1215">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id-ID" sz="1215"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TextBox 58"/>
          <p:cNvSpPr txBox="1"/>
          <p:nvPr/>
        </p:nvSpPr>
        <p:spPr>
          <a:xfrm>
            <a:off x="6090264" y="1937485"/>
            <a:ext cx="2707640" cy="385057"/>
          </a:xfrm>
          <a:prstGeom prst="rect">
            <a:avLst/>
          </a:prstGeom>
          <a:noFill/>
        </p:spPr>
        <p:txBody>
          <a:bodyPr wrap="square" lIns="0" tIns="0" rIns="0" bIns="0" numCol="1" spcCol="360000">
            <a:spAutoFit/>
          </a:bodyPr>
          <a:lstStyle/>
          <a:p>
            <a:pPr algn="just">
              <a:lnSpc>
                <a:spcPct val="120000"/>
              </a:lnSpc>
              <a:defRPr/>
            </a:pPr>
            <a:r>
              <a:rPr lang="zh-CN" altLang="en-US" sz="695">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r>
              <a:rPr lang="zh-CN" altLang="en-US" sz="695"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，点击添加相关标题文字，修改文字内容，也可以直接复制你的内容到此。，点击添加相关标题文字，修改文字内容，也可以直接复制你的内容到此。</a:t>
            </a:r>
            <a:endParaRPr lang="en-US" altLang="zh-CN" sz="695"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TextBox 59"/>
          <p:cNvSpPr txBox="1"/>
          <p:nvPr/>
        </p:nvSpPr>
        <p:spPr>
          <a:xfrm>
            <a:off x="6869197" y="3035657"/>
            <a:ext cx="2707640" cy="385057"/>
          </a:xfrm>
          <a:prstGeom prst="rect">
            <a:avLst/>
          </a:prstGeom>
          <a:noFill/>
        </p:spPr>
        <p:txBody>
          <a:bodyPr wrap="square" lIns="0" tIns="0" rIns="0" bIns="0" numCol="1" spcCol="360000">
            <a:spAutoFit/>
          </a:bodyPr>
          <a:lstStyle/>
          <a:p>
            <a:pPr algn="just">
              <a:lnSpc>
                <a:spcPct val="120000"/>
              </a:lnSpc>
              <a:defRPr/>
            </a:pPr>
            <a:r>
              <a:rPr lang="zh-CN" altLang="en-US" sz="695">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r>
              <a:rPr lang="zh-CN" altLang="en-US" sz="695"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，点击添加相关标题文字，修改文字内容，也可以直接复制你的内容到此。，点击添加相关标题文字，修改文字内容，也可以直接复制你的内容到此。</a:t>
            </a:r>
            <a:endParaRPr lang="en-US" altLang="zh-CN" sz="695"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TextBox 60"/>
          <p:cNvSpPr txBox="1"/>
          <p:nvPr/>
        </p:nvSpPr>
        <p:spPr>
          <a:xfrm>
            <a:off x="7916808" y="4254292"/>
            <a:ext cx="2643848" cy="385057"/>
          </a:xfrm>
          <a:prstGeom prst="rect">
            <a:avLst/>
          </a:prstGeom>
          <a:noFill/>
        </p:spPr>
        <p:txBody>
          <a:bodyPr wrap="square" lIns="0" tIns="0" rIns="0" bIns="0" numCol="1" spcCol="360000">
            <a:spAutoFit/>
          </a:bodyPr>
          <a:lstStyle/>
          <a:p>
            <a:pPr algn="just">
              <a:lnSpc>
                <a:spcPct val="120000"/>
              </a:lnSpc>
              <a:defRPr/>
            </a:pPr>
            <a:r>
              <a:rPr lang="zh-CN" altLang="en-US" sz="695">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r>
              <a:rPr lang="zh-CN" altLang="en-US" sz="695"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，点击添加相关标题文字，修改文字内容，也可以直接复制你的内容到此。，点击添加相关标题文字，修改文字内容，也可以直接复制你的内容到此。</a:t>
            </a:r>
            <a:endParaRPr lang="en-US" altLang="zh-CN" sz="695"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TextBox 61"/>
          <p:cNvSpPr txBox="1"/>
          <p:nvPr/>
        </p:nvSpPr>
        <p:spPr>
          <a:xfrm>
            <a:off x="7026648" y="5304303"/>
            <a:ext cx="2707640" cy="385057"/>
          </a:xfrm>
          <a:prstGeom prst="rect">
            <a:avLst/>
          </a:prstGeom>
          <a:noFill/>
        </p:spPr>
        <p:txBody>
          <a:bodyPr wrap="square" lIns="0" tIns="0" rIns="0" bIns="0" numCol="1" spcCol="360000">
            <a:spAutoFit/>
          </a:bodyPr>
          <a:lstStyle/>
          <a:p>
            <a:pPr algn="just">
              <a:lnSpc>
                <a:spcPct val="120000"/>
              </a:lnSpc>
              <a:defRPr/>
            </a:pPr>
            <a:r>
              <a:rPr lang="zh-CN" altLang="en-US" sz="695"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请替换文字内容，点击添加相关标题文字，修改文字内容，也可以直接复制你的内容到此。，点击添加相关标题文字，修改文字内容，也可以直接复制你的内容到此。</a:t>
            </a:r>
            <a:endParaRPr lang="en-US" altLang="zh-CN" sz="695"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任意多边形 71"/>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1" fmla="*/ 21025 w 3252551"/>
              <a:gd name="connsiteY0-2" fmla="*/ 0 h 6202391"/>
              <a:gd name="connsiteX1-3" fmla="*/ 3252551 w 3252551"/>
              <a:gd name="connsiteY1-4" fmla="*/ 2525334 h 6202391"/>
              <a:gd name="connsiteX2-5" fmla="*/ 3252551 w 3252551"/>
              <a:gd name="connsiteY2-6" fmla="*/ 4667851 h 6202391"/>
              <a:gd name="connsiteX3-7" fmla="*/ 3244497 w 3252551"/>
              <a:gd name="connsiteY3-8" fmla="*/ 4667851 h 6202391"/>
              <a:gd name="connsiteX4-9" fmla="*/ 3240653 w 3252551"/>
              <a:gd name="connsiteY4-10" fmla="*/ 4743969 h 6202391"/>
              <a:gd name="connsiteX5-11" fmla="*/ 1624520 w 3252551"/>
              <a:gd name="connsiteY5-12" fmla="*/ 6202391 h 6202391"/>
              <a:gd name="connsiteX6-13" fmla="*/ 8387 w 3252551"/>
              <a:gd name="connsiteY6-14" fmla="*/ 4743969 h 6202391"/>
              <a:gd name="connsiteX7-15" fmla="*/ 4544 w 3252551"/>
              <a:gd name="connsiteY7-16" fmla="*/ 4667851 h 6202391"/>
              <a:gd name="connsiteX8-17" fmla="*/ 0 w 3252551"/>
              <a:gd name="connsiteY8-18" fmla="*/ 4667851 h 6202391"/>
              <a:gd name="connsiteX9-19" fmla="*/ 0 w 3252551"/>
              <a:gd name="connsiteY9-20" fmla="*/ 4577871 h 6202391"/>
              <a:gd name="connsiteX10" fmla="*/ 21025 w 3252551"/>
              <a:gd name="connsiteY10" fmla="*/ 0 h 6202391"/>
              <a:gd name="connsiteX0-21" fmla="*/ 0 w 3252551"/>
              <a:gd name="connsiteY0-22" fmla="*/ 0 h 6202391"/>
              <a:gd name="connsiteX1-23" fmla="*/ 3252551 w 3252551"/>
              <a:gd name="connsiteY1-24" fmla="*/ 2525334 h 6202391"/>
              <a:gd name="connsiteX2-25" fmla="*/ 3252551 w 3252551"/>
              <a:gd name="connsiteY2-26" fmla="*/ 4667851 h 6202391"/>
              <a:gd name="connsiteX3-27" fmla="*/ 3244497 w 3252551"/>
              <a:gd name="connsiteY3-28" fmla="*/ 4667851 h 6202391"/>
              <a:gd name="connsiteX4-29" fmla="*/ 3240653 w 3252551"/>
              <a:gd name="connsiteY4-30" fmla="*/ 4743969 h 6202391"/>
              <a:gd name="connsiteX5-31" fmla="*/ 1624520 w 3252551"/>
              <a:gd name="connsiteY5-32" fmla="*/ 6202391 h 6202391"/>
              <a:gd name="connsiteX6-33" fmla="*/ 8387 w 3252551"/>
              <a:gd name="connsiteY6-34" fmla="*/ 4743969 h 6202391"/>
              <a:gd name="connsiteX7-35" fmla="*/ 4544 w 3252551"/>
              <a:gd name="connsiteY7-36" fmla="*/ 4667851 h 6202391"/>
              <a:gd name="connsiteX8-37" fmla="*/ 0 w 3252551"/>
              <a:gd name="connsiteY8-38" fmla="*/ 4667851 h 6202391"/>
              <a:gd name="connsiteX9-39" fmla="*/ 0 w 3252551"/>
              <a:gd name="connsiteY9-40" fmla="*/ 4577871 h 6202391"/>
              <a:gd name="connsiteX10-41" fmla="*/ 0 w 3252551"/>
              <a:gd name="connsiteY10-42" fmla="*/ 0 h 6202391"/>
              <a:gd name="connsiteX0-43" fmla="*/ 0 w 3252551"/>
              <a:gd name="connsiteY0-44" fmla="*/ 0 h 6202391"/>
              <a:gd name="connsiteX1-45" fmla="*/ 3231524 w 3252551"/>
              <a:gd name="connsiteY1-46" fmla="*/ 22548 h 6202391"/>
              <a:gd name="connsiteX2-47" fmla="*/ 3252551 w 3252551"/>
              <a:gd name="connsiteY2-48" fmla="*/ 4667851 h 6202391"/>
              <a:gd name="connsiteX3-49" fmla="*/ 3244497 w 3252551"/>
              <a:gd name="connsiteY3-50" fmla="*/ 4667851 h 6202391"/>
              <a:gd name="connsiteX4-51" fmla="*/ 3240653 w 3252551"/>
              <a:gd name="connsiteY4-52" fmla="*/ 4743969 h 6202391"/>
              <a:gd name="connsiteX5-53" fmla="*/ 1624520 w 3252551"/>
              <a:gd name="connsiteY5-54" fmla="*/ 6202391 h 6202391"/>
              <a:gd name="connsiteX6-55" fmla="*/ 8387 w 3252551"/>
              <a:gd name="connsiteY6-56" fmla="*/ 4743969 h 6202391"/>
              <a:gd name="connsiteX7-57" fmla="*/ 4544 w 3252551"/>
              <a:gd name="connsiteY7-58" fmla="*/ 4667851 h 6202391"/>
              <a:gd name="connsiteX8-59" fmla="*/ 0 w 3252551"/>
              <a:gd name="connsiteY8-60" fmla="*/ 4667851 h 6202391"/>
              <a:gd name="connsiteX9-61" fmla="*/ 0 w 3252551"/>
              <a:gd name="connsiteY9-62" fmla="*/ 4577871 h 6202391"/>
              <a:gd name="connsiteX10-63" fmla="*/ 0 w 3252551"/>
              <a:gd name="connsiteY10-64" fmla="*/ 0 h 6202391"/>
              <a:gd name="connsiteX0-65" fmla="*/ 0 w 3252551"/>
              <a:gd name="connsiteY0-66" fmla="*/ 15040398 h 21242789"/>
              <a:gd name="connsiteX1-67" fmla="*/ 3231518 w 3252551"/>
              <a:gd name="connsiteY1-68" fmla="*/ 3 h 21242789"/>
              <a:gd name="connsiteX2-69" fmla="*/ 3252551 w 3252551"/>
              <a:gd name="connsiteY2-70" fmla="*/ 19708249 h 21242789"/>
              <a:gd name="connsiteX3-71" fmla="*/ 3244497 w 3252551"/>
              <a:gd name="connsiteY3-72" fmla="*/ 19708249 h 21242789"/>
              <a:gd name="connsiteX4-73" fmla="*/ 3240653 w 3252551"/>
              <a:gd name="connsiteY4-74" fmla="*/ 19784367 h 21242789"/>
              <a:gd name="connsiteX5-75" fmla="*/ 1624520 w 3252551"/>
              <a:gd name="connsiteY5-76" fmla="*/ 21242789 h 21242789"/>
              <a:gd name="connsiteX6-77" fmla="*/ 8387 w 3252551"/>
              <a:gd name="connsiteY6-78" fmla="*/ 19784367 h 21242789"/>
              <a:gd name="connsiteX7-79" fmla="*/ 4544 w 3252551"/>
              <a:gd name="connsiteY7-80" fmla="*/ 19708249 h 21242789"/>
              <a:gd name="connsiteX8-81" fmla="*/ 0 w 3252551"/>
              <a:gd name="connsiteY8-82" fmla="*/ 19708249 h 21242789"/>
              <a:gd name="connsiteX9-83" fmla="*/ 0 w 3252551"/>
              <a:gd name="connsiteY9-84" fmla="*/ 19618269 h 21242789"/>
              <a:gd name="connsiteX10-85" fmla="*/ 0 w 3252551"/>
              <a:gd name="connsiteY10-86" fmla="*/ 15040398 h 21242789"/>
              <a:gd name="connsiteX0-87" fmla="*/ 0 w 3252551"/>
              <a:gd name="connsiteY0-88" fmla="*/ 0 h 21265340"/>
              <a:gd name="connsiteX1-89" fmla="*/ 3231518 w 3252551"/>
              <a:gd name="connsiteY1-90" fmla="*/ 22554 h 21265340"/>
              <a:gd name="connsiteX2-91" fmla="*/ 3252551 w 3252551"/>
              <a:gd name="connsiteY2-92" fmla="*/ 19730800 h 21265340"/>
              <a:gd name="connsiteX3-93" fmla="*/ 3244497 w 3252551"/>
              <a:gd name="connsiteY3-94" fmla="*/ 19730800 h 21265340"/>
              <a:gd name="connsiteX4-95" fmla="*/ 3240653 w 3252551"/>
              <a:gd name="connsiteY4-96" fmla="*/ 19806918 h 21265340"/>
              <a:gd name="connsiteX5-97" fmla="*/ 1624520 w 3252551"/>
              <a:gd name="connsiteY5-98" fmla="*/ 21265340 h 21265340"/>
              <a:gd name="connsiteX6-99" fmla="*/ 8387 w 3252551"/>
              <a:gd name="connsiteY6-100" fmla="*/ 19806918 h 21265340"/>
              <a:gd name="connsiteX7-101" fmla="*/ 4544 w 3252551"/>
              <a:gd name="connsiteY7-102" fmla="*/ 19730800 h 21265340"/>
              <a:gd name="connsiteX8-103" fmla="*/ 0 w 3252551"/>
              <a:gd name="connsiteY8-104" fmla="*/ 19730800 h 21265340"/>
              <a:gd name="connsiteX9-105" fmla="*/ 0 w 3252551"/>
              <a:gd name="connsiteY9-106" fmla="*/ 19640820 h 21265340"/>
              <a:gd name="connsiteX10-107" fmla="*/ 0 w 3252551"/>
              <a:gd name="connsiteY10-108" fmla="*/ 0 h 212653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41" y="connsiteY10-42"/>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3" name="矩形 72"/>
          <p:cNvSpPr/>
          <p:nvPr/>
        </p:nvSpPr>
        <p:spPr bwMode="auto">
          <a:xfrm>
            <a:off x="189992" y="129272"/>
            <a:ext cx="143256" cy="479932"/>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74" name="文本框 28"/>
          <p:cNvSpPr>
            <a:spLocks noChangeArrowheads="1"/>
          </p:cNvSpPr>
          <p:nvPr/>
        </p:nvSpPr>
        <p:spPr bwMode="auto">
          <a:xfrm>
            <a:off x="497968" y="165848"/>
            <a:ext cx="2847975" cy="40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zh-CN" alt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请替换</a:t>
            </a:r>
            <a:r>
              <a:rPr lang="zh-CN" altLang="en-US" sz="2000" dirty="0">
                <a:solidFill>
                  <a:srgbClr val="006AB6"/>
                </a:solidFill>
                <a:latin typeface="Arial" panose="020B0604020202020204" pitchFamily="34" charset="0"/>
                <a:ea typeface="微软雅黑" panose="020B0503020204020204" pitchFamily="34" charset="-122"/>
                <a:sym typeface="Arial" panose="020B0604020202020204" pitchFamily="34" charset="0"/>
              </a:rPr>
              <a:t>文字内容</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16" presetClass="entr" presetSubtype="37"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arn(outVertical)">
                                      <p:cBhvr>
                                        <p:cTn id="27" dur="1000"/>
                                        <p:tgtEl>
                                          <p:spTgt spid="27"/>
                                        </p:tgtEl>
                                      </p:cBhvr>
                                    </p:animEffect>
                                  </p:childTnLst>
                                </p:cTn>
                              </p:par>
                            </p:childTnLst>
                          </p:cTn>
                        </p:par>
                        <p:par>
                          <p:cTn id="28" fill="hold">
                            <p:stCondLst>
                              <p:cond delay="3000"/>
                            </p:stCondLst>
                            <p:childTnLst>
                              <p:par>
                                <p:cTn id="29" presetID="16" presetClass="entr" presetSubtype="37"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barn(outVertical)">
                                      <p:cBhvr>
                                        <p:cTn id="31" dur="1000"/>
                                        <p:tgtEl>
                                          <p:spTgt spid="30"/>
                                        </p:tgtEl>
                                      </p:cBhvr>
                                    </p:animEffect>
                                  </p:childTnLst>
                                </p:cTn>
                              </p:par>
                            </p:childTnLst>
                          </p:cTn>
                        </p:par>
                        <p:par>
                          <p:cTn id="32" fill="hold">
                            <p:stCondLst>
                              <p:cond delay="4000"/>
                            </p:stCondLst>
                            <p:childTnLst>
                              <p:par>
                                <p:cTn id="33" presetID="16" presetClass="entr" presetSubtype="37" fill="hold"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barn(outVertical)">
                                      <p:cBhvr>
                                        <p:cTn id="35" dur="1000"/>
                                        <p:tgtEl>
                                          <p:spTgt spid="33"/>
                                        </p:tgtEl>
                                      </p:cBhvr>
                                    </p:animEffect>
                                  </p:childTnLst>
                                </p:cTn>
                              </p:par>
                            </p:childTnLst>
                          </p:cTn>
                        </p:par>
                        <p:par>
                          <p:cTn id="36" fill="hold">
                            <p:stCondLst>
                              <p:cond delay="5000"/>
                            </p:stCondLst>
                            <p:childTnLst>
                              <p:par>
                                <p:cTn id="37" presetID="16" presetClass="entr" presetSubtype="37" fill="hold"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barn(outVertical)">
                                      <p:cBhvr>
                                        <p:cTn id="39" dur="1000"/>
                                        <p:tgtEl>
                                          <p:spTgt spid="36"/>
                                        </p:tgtEl>
                                      </p:cBhvr>
                                    </p:animEffect>
                                  </p:childTnLst>
                                </p:cTn>
                              </p:par>
                            </p:childTnLst>
                          </p:cTn>
                        </p:par>
                        <p:par>
                          <p:cTn id="40" fill="hold">
                            <p:stCondLst>
                              <p:cond delay="6000"/>
                            </p:stCondLst>
                            <p:childTnLst>
                              <p:par>
                                <p:cTn id="41" presetID="53" presetClass="entr" presetSubtype="16" fill="hold"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p:cTn id="43" dur="500" fill="hold"/>
                                        <p:tgtEl>
                                          <p:spTgt spid="39"/>
                                        </p:tgtEl>
                                        <p:attrNameLst>
                                          <p:attrName>ppt_w</p:attrName>
                                        </p:attrNameLst>
                                      </p:cBhvr>
                                      <p:tavLst>
                                        <p:tav tm="0">
                                          <p:val>
                                            <p:fltVal val="0"/>
                                          </p:val>
                                        </p:tav>
                                        <p:tav tm="100000">
                                          <p:val>
                                            <p:strVal val="#ppt_w"/>
                                          </p:val>
                                        </p:tav>
                                      </p:tavLst>
                                    </p:anim>
                                    <p:anim calcmode="lin" valueType="num">
                                      <p:cBhvr>
                                        <p:cTn id="44" dur="500" fill="hold"/>
                                        <p:tgtEl>
                                          <p:spTgt spid="39"/>
                                        </p:tgtEl>
                                        <p:attrNameLst>
                                          <p:attrName>ppt_h</p:attrName>
                                        </p:attrNameLst>
                                      </p:cBhvr>
                                      <p:tavLst>
                                        <p:tav tm="0">
                                          <p:val>
                                            <p:fltVal val="0"/>
                                          </p:val>
                                        </p:tav>
                                        <p:tav tm="100000">
                                          <p:val>
                                            <p:strVal val="#ppt_h"/>
                                          </p:val>
                                        </p:tav>
                                      </p:tavLst>
                                    </p:anim>
                                    <p:animEffect transition="in" filter="fade">
                                      <p:cBhvr>
                                        <p:cTn id="45" dur="500"/>
                                        <p:tgtEl>
                                          <p:spTgt spid="39"/>
                                        </p:tgtEl>
                                      </p:cBhvr>
                                    </p:animEffect>
                                  </p:childTnLst>
                                </p:cTn>
                              </p:par>
                            </p:childTnLst>
                          </p:cTn>
                        </p:par>
                        <p:par>
                          <p:cTn id="46" fill="hold">
                            <p:stCondLst>
                              <p:cond delay="6500"/>
                            </p:stCondLst>
                            <p:childTnLst>
                              <p:par>
                                <p:cTn id="47" presetID="53" presetClass="entr" presetSubtype="16" fill="hold" nodeType="afterEffect">
                                  <p:stCondLst>
                                    <p:cond delay="0"/>
                                  </p:stCondLst>
                                  <p:childTnLst>
                                    <p:set>
                                      <p:cBhvr>
                                        <p:cTn id="48" dur="1" fill="hold">
                                          <p:stCondLst>
                                            <p:cond delay="0"/>
                                          </p:stCondLst>
                                        </p:cTn>
                                        <p:tgtEl>
                                          <p:spTgt spid="43"/>
                                        </p:tgtEl>
                                        <p:attrNameLst>
                                          <p:attrName>style.visibility</p:attrName>
                                        </p:attrNameLst>
                                      </p:cBhvr>
                                      <p:to>
                                        <p:strVal val="visible"/>
                                      </p:to>
                                    </p:set>
                                    <p:anim calcmode="lin" valueType="num">
                                      <p:cBhvr>
                                        <p:cTn id="49" dur="500" fill="hold"/>
                                        <p:tgtEl>
                                          <p:spTgt spid="43"/>
                                        </p:tgtEl>
                                        <p:attrNameLst>
                                          <p:attrName>ppt_w</p:attrName>
                                        </p:attrNameLst>
                                      </p:cBhvr>
                                      <p:tavLst>
                                        <p:tav tm="0">
                                          <p:val>
                                            <p:fltVal val="0"/>
                                          </p:val>
                                        </p:tav>
                                        <p:tav tm="100000">
                                          <p:val>
                                            <p:strVal val="#ppt_w"/>
                                          </p:val>
                                        </p:tav>
                                      </p:tavLst>
                                    </p:anim>
                                    <p:anim calcmode="lin" valueType="num">
                                      <p:cBhvr>
                                        <p:cTn id="50" dur="500" fill="hold"/>
                                        <p:tgtEl>
                                          <p:spTgt spid="43"/>
                                        </p:tgtEl>
                                        <p:attrNameLst>
                                          <p:attrName>ppt_h</p:attrName>
                                        </p:attrNameLst>
                                      </p:cBhvr>
                                      <p:tavLst>
                                        <p:tav tm="0">
                                          <p:val>
                                            <p:fltVal val="0"/>
                                          </p:val>
                                        </p:tav>
                                        <p:tav tm="100000">
                                          <p:val>
                                            <p:strVal val="#ppt_h"/>
                                          </p:val>
                                        </p:tav>
                                      </p:tavLst>
                                    </p:anim>
                                    <p:animEffect transition="in" filter="fade">
                                      <p:cBhvr>
                                        <p:cTn id="51" dur="500"/>
                                        <p:tgtEl>
                                          <p:spTgt spid="43"/>
                                        </p:tgtEl>
                                      </p:cBhvr>
                                    </p:animEffect>
                                  </p:childTnLst>
                                </p:cTn>
                              </p:par>
                            </p:childTnLst>
                          </p:cTn>
                        </p:par>
                        <p:par>
                          <p:cTn id="52" fill="hold">
                            <p:stCondLst>
                              <p:cond delay="7000"/>
                            </p:stCondLst>
                            <p:childTnLst>
                              <p:par>
                                <p:cTn id="53" presetID="53" presetClass="entr" presetSubtype="16" fill="hold" nodeType="afterEffect">
                                  <p:stCondLst>
                                    <p:cond delay="0"/>
                                  </p:stCondLst>
                                  <p:childTnLst>
                                    <p:set>
                                      <p:cBhvr>
                                        <p:cTn id="54" dur="1" fill="hold">
                                          <p:stCondLst>
                                            <p:cond delay="0"/>
                                          </p:stCondLst>
                                        </p:cTn>
                                        <p:tgtEl>
                                          <p:spTgt spid="51"/>
                                        </p:tgtEl>
                                        <p:attrNameLst>
                                          <p:attrName>style.visibility</p:attrName>
                                        </p:attrNameLst>
                                      </p:cBhvr>
                                      <p:to>
                                        <p:strVal val="visible"/>
                                      </p:to>
                                    </p:set>
                                    <p:anim calcmode="lin" valueType="num">
                                      <p:cBhvr>
                                        <p:cTn id="55" dur="500" fill="hold"/>
                                        <p:tgtEl>
                                          <p:spTgt spid="51"/>
                                        </p:tgtEl>
                                        <p:attrNameLst>
                                          <p:attrName>ppt_w</p:attrName>
                                        </p:attrNameLst>
                                      </p:cBhvr>
                                      <p:tavLst>
                                        <p:tav tm="0">
                                          <p:val>
                                            <p:fltVal val="0"/>
                                          </p:val>
                                        </p:tav>
                                        <p:tav tm="100000">
                                          <p:val>
                                            <p:strVal val="#ppt_w"/>
                                          </p:val>
                                        </p:tav>
                                      </p:tavLst>
                                    </p:anim>
                                    <p:anim calcmode="lin" valueType="num">
                                      <p:cBhvr>
                                        <p:cTn id="56" dur="500" fill="hold"/>
                                        <p:tgtEl>
                                          <p:spTgt spid="51"/>
                                        </p:tgtEl>
                                        <p:attrNameLst>
                                          <p:attrName>ppt_h</p:attrName>
                                        </p:attrNameLst>
                                      </p:cBhvr>
                                      <p:tavLst>
                                        <p:tav tm="0">
                                          <p:val>
                                            <p:fltVal val="0"/>
                                          </p:val>
                                        </p:tav>
                                        <p:tav tm="100000">
                                          <p:val>
                                            <p:strVal val="#ppt_h"/>
                                          </p:val>
                                        </p:tav>
                                      </p:tavLst>
                                    </p:anim>
                                    <p:animEffect transition="in" filter="fade">
                                      <p:cBhvr>
                                        <p:cTn id="57" dur="500"/>
                                        <p:tgtEl>
                                          <p:spTgt spid="51"/>
                                        </p:tgtEl>
                                      </p:cBhvr>
                                    </p:animEffect>
                                  </p:childTnLst>
                                </p:cTn>
                              </p:par>
                            </p:childTnLst>
                          </p:cTn>
                        </p:par>
                        <p:par>
                          <p:cTn id="58" fill="hold">
                            <p:stCondLst>
                              <p:cond delay="7500"/>
                            </p:stCondLst>
                            <p:childTnLst>
                              <p:par>
                                <p:cTn id="59" presetID="53" presetClass="entr" presetSubtype="16" fill="hold" grpId="0" nodeType="afterEffect">
                                  <p:stCondLst>
                                    <p:cond delay="0"/>
                                  </p:stCondLst>
                                  <p:childTnLst>
                                    <p:set>
                                      <p:cBhvr>
                                        <p:cTn id="60" dur="1" fill="hold">
                                          <p:stCondLst>
                                            <p:cond delay="0"/>
                                          </p:stCondLst>
                                        </p:cTn>
                                        <p:tgtEl>
                                          <p:spTgt spid="54"/>
                                        </p:tgtEl>
                                        <p:attrNameLst>
                                          <p:attrName>style.visibility</p:attrName>
                                        </p:attrNameLst>
                                      </p:cBhvr>
                                      <p:to>
                                        <p:strVal val="visible"/>
                                      </p:to>
                                    </p:set>
                                    <p:anim calcmode="lin" valueType="num">
                                      <p:cBhvr>
                                        <p:cTn id="61" dur="500" fill="hold"/>
                                        <p:tgtEl>
                                          <p:spTgt spid="54"/>
                                        </p:tgtEl>
                                        <p:attrNameLst>
                                          <p:attrName>ppt_w</p:attrName>
                                        </p:attrNameLst>
                                      </p:cBhvr>
                                      <p:tavLst>
                                        <p:tav tm="0">
                                          <p:val>
                                            <p:fltVal val="0"/>
                                          </p:val>
                                        </p:tav>
                                        <p:tav tm="100000">
                                          <p:val>
                                            <p:strVal val="#ppt_w"/>
                                          </p:val>
                                        </p:tav>
                                      </p:tavLst>
                                    </p:anim>
                                    <p:anim calcmode="lin" valueType="num">
                                      <p:cBhvr>
                                        <p:cTn id="62" dur="500" fill="hold"/>
                                        <p:tgtEl>
                                          <p:spTgt spid="54"/>
                                        </p:tgtEl>
                                        <p:attrNameLst>
                                          <p:attrName>ppt_h</p:attrName>
                                        </p:attrNameLst>
                                      </p:cBhvr>
                                      <p:tavLst>
                                        <p:tav tm="0">
                                          <p:val>
                                            <p:fltVal val="0"/>
                                          </p:val>
                                        </p:tav>
                                        <p:tav tm="100000">
                                          <p:val>
                                            <p:strVal val="#ppt_h"/>
                                          </p:val>
                                        </p:tav>
                                      </p:tavLst>
                                    </p:anim>
                                    <p:animEffect transition="in" filter="fade">
                                      <p:cBhvr>
                                        <p:cTn id="63" dur="500"/>
                                        <p:tgtEl>
                                          <p:spTgt spid="54"/>
                                        </p:tgtEl>
                                      </p:cBhvr>
                                    </p:animEffect>
                                  </p:childTnLst>
                                </p:cTn>
                              </p:par>
                            </p:childTnLst>
                          </p:cTn>
                        </p:par>
                        <p:par>
                          <p:cTn id="64" fill="hold">
                            <p:stCondLst>
                              <p:cond delay="8000"/>
                            </p:stCondLst>
                            <p:childTnLst>
                              <p:par>
                                <p:cTn id="65" presetID="22" presetClass="entr" presetSubtype="8" fill="hold" grpId="0" nodeType="after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wipe(left)">
                                      <p:cBhvr>
                                        <p:cTn id="67" dur="500"/>
                                        <p:tgtEl>
                                          <p:spTgt spid="55"/>
                                        </p:tgtEl>
                                      </p:cBhvr>
                                    </p:animEffect>
                                  </p:childTnLst>
                                </p:cTn>
                              </p:par>
                            </p:childTnLst>
                          </p:cTn>
                        </p:par>
                        <p:par>
                          <p:cTn id="68" fill="hold">
                            <p:stCondLst>
                              <p:cond delay="8500"/>
                            </p:stCondLst>
                            <p:childTnLst>
                              <p:par>
                                <p:cTn id="69" presetID="22" presetClass="entr" presetSubtype="8" fill="hold" grpId="0" nodeType="afterEffect">
                                  <p:stCondLst>
                                    <p:cond delay="0"/>
                                  </p:stCondLst>
                                  <p:childTnLst>
                                    <p:set>
                                      <p:cBhvr>
                                        <p:cTn id="70" dur="1" fill="hold">
                                          <p:stCondLst>
                                            <p:cond delay="0"/>
                                          </p:stCondLst>
                                        </p:cTn>
                                        <p:tgtEl>
                                          <p:spTgt spid="56"/>
                                        </p:tgtEl>
                                        <p:attrNameLst>
                                          <p:attrName>style.visibility</p:attrName>
                                        </p:attrNameLst>
                                      </p:cBhvr>
                                      <p:to>
                                        <p:strVal val="visible"/>
                                      </p:to>
                                    </p:set>
                                    <p:animEffect transition="in" filter="wipe(left)">
                                      <p:cBhvr>
                                        <p:cTn id="71" dur="500"/>
                                        <p:tgtEl>
                                          <p:spTgt spid="56"/>
                                        </p:tgtEl>
                                      </p:cBhvr>
                                    </p:animEffect>
                                  </p:childTnLst>
                                </p:cTn>
                              </p:par>
                            </p:childTnLst>
                          </p:cTn>
                        </p:par>
                        <p:par>
                          <p:cTn id="72" fill="hold">
                            <p:stCondLst>
                              <p:cond delay="9000"/>
                            </p:stCondLst>
                            <p:childTnLst>
                              <p:par>
                                <p:cTn id="73" presetID="22" presetClass="entr" presetSubtype="8" fill="hold" grpId="0" nodeType="afterEffect">
                                  <p:stCondLst>
                                    <p:cond delay="0"/>
                                  </p:stCondLst>
                                  <p:childTnLst>
                                    <p:set>
                                      <p:cBhvr>
                                        <p:cTn id="74" dur="1" fill="hold">
                                          <p:stCondLst>
                                            <p:cond delay="0"/>
                                          </p:stCondLst>
                                        </p:cTn>
                                        <p:tgtEl>
                                          <p:spTgt spid="57"/>
                                        </p:tgtEl>
                                        <p:attrNameLst>
                                          <p:attrName>style.visibility</p:attrName>
                                        </p:attrNameLst>
                                      </p:cBhvr>
                                      <p:to>
                                        <p:strVal val="visible"/>
                                      </p:to>
                                    </p:set>
                                    <p:animEffect transition="in" filter="wipe(left)">
                                      <p:cBhvr>
                                        <p:cTn id="75" dur="500"/>
                                        <p:tgtEl>
                                          <p:spTgt spid="57"/>
                                        </p:tgtEl>
                                      </p:cBhvr>
                                    </p:animEffect>
                                  </p:childTnLst>
                                </p:cTn>
                              </p:par>
                            </p:childTnLst>
                          </p:cTn>
                        </p:par>
                        <p:par>
                          <p:cTn id="76" fill="hold">
                            <p:stCondLst>
                              <p:cond delay="9500"/>
                            </p:stCondLst>
                            <p:childTnLst>
                              <p:par>
                                <p:cTn id="77" presetID="22" presetClass="entr" presetSubtype="8" fill="hold" grpId="0" nodeType="after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wipe(left)">
                                      <p:cBhvr>
                                        <p:cTn id="79" dur="500"/>
                                        <p:tgtEl>
                                          <p:spTgt spid="58"/>
                                        </p:tgtEl>
                                      </p:cBhvr>
                                    </p:animEffect>
                                  </p:childTnLst>
                                </p:cTn>
                              </p:par>
                            </p:childTnLst>
                          </p:cTn>
                        </p:par>
                        <p:par>
                          <p:cTn id="80" fill="hold">
                            <p:stCondLst>
                              <p:cond delay="10000"/>
                            </p:stCondLst>
                            <p:childTnLst>
                              <p:par>
                                <p:cTn id="81" presetID="2" presetClass="entr" presetSubtype="2" fill="hold" grpId="0" nodeType="afterEffect">
                                  <p:stCondLst>
                                    <p:cond delay="0"/>
                                  </p:stCondLst>
                                  <p:childTnLst>
                                    <p:set>
                                      <p:cBhvr>
                                        <p:cTn id="82" dur="1" fill="hold">
                                          <p:stCondLst>
                                            <p:cond delay="0"/>
                                          </p:stCondLst>
                                        </p:cTn>
                                        <p:tgtEl>
                                          <p:spTgt spid="59"/>
                                        </p:tgtEl>
                                        <p:attrNameLst>
                                          <p:attrName>style.visibility</p:attrName>
                                        </p:attrNameLst>
                                      </p:cBhvr>
                                      <p:to>
                                        <p:strVal val="visible"/>
                                      </p:to>
                                    </p:set>
                                    <p:anim calcmode="lin" valueType="num">
                                      <p:cBhvr additive="base">
                                        <p:cTn id="83" dur="500" fill="hold"/>
                                        <p:tgtEl>
                                          <p:spTgt spid="59"/>
                                        </p:tgtEl>
                                        <p:attrNameLst>
                                          <p:attrName>ppt_x</p:attrName>
                                        </p:attrNameLst>
                                      </p:cBhvr>
                                      <p:tavLst>
                                        <p:tav tm="0">
                                          <p:val>
                                            <p:strVal val="1+#ppt_w/2"/>
                                          </p:val>
                                        </p:tav>
                                        <p:tav tm="100000">
                                          <p:val>
                                            <p:strVal val="#ppt_x"/>
                                          </p:val>
                                        </p:tav>
                                      </p:tavLst>
                                    </p:anim>
                                    <p:anim calcmode="lin" valueType="num">
                                      <p:cBhvr additive="base">
                                        <p:cTn id="84" dur="500" fill="hold"/>
                                        <p:tgtEl>
                                          <p:spTgt spid="59"/>
                                        </p:tgtEl>
                                        <p:attrNameLst>
                                          <p:attrName>ppt_y</p:attrName>
                                        </p:attrNameLst>
                                      </p:cBhvr>
                                      <p:tavLst>
                                        <p:tav tm="0">
                                          <p:val>
                                            <p:strVal val="#ppt_y"/>
                                          </p:val>
                                        </p:tav>
                                        <p:tav tm="100000">
                                          <p:val>
                                            <p:strVal val="#ppt_y"/>
                                          </p:val>
                                        </p:tav>
                                      </p:tavLst>
                                    </p:anim>
                                  </p:childTnLst>
                                </p:cTn>
                              </p:par>
                            </p:childTnLst>
                          </p:cTn>
                        </p:par>
                        <p:par>
                          <p:cTn id="85" fill="hold">
                            <p:stCondLst>
                              <p:cond delay="10500"/>
                            </p:stCondLst>
                            <p:childTnLst>
                              <p:par>
                                <p:cTn id="86" presetID="2" presetClass="entr" presetSubtype="2" fill="hold" grpId="0" nodeType="afterEffect">
                                  <p:stCondLst>
                                    <p:cond delay="0"/>
                                  </p:stCondLst>
                                  <p:childTnLst>
                                    <p:set>
                                      <p:cBhvr>
                                        <p:cTn id="87" dur="1" fill="hold">
                                          <p:stCondLst>
                                            <p:cond delay="0"/>
                                          </p:stCondLst>
                                        </p:cTn>
                                        <p:tgtEl>
                                          <p:spTgt spid="60"/>
                                        </p:tgtEl>
                                        <p:attrNameLst>
                                          <p:attrName>style.visibility</p:attrName>
                                        </p:attrNameLst>
                                      </p:cBhvr>
                                      <p:to>
                                        <p:strVal val="visible"/>
                                      </p:to>
                                    </p:set>
                                    <p:anim calcmode="lin" valueType="num">
                                      <p:cBhvr additive="base">
                                        <p:cTn id="88" dur="500" fill="hold"/>
                                        <p:tgtEl>
                                          <p:spTgt spid="60"/>
                                        </p:tgtEl>
                                        <p:attrNameLst>
                                          <p:attrName>ppt_x</p:attrName>
                                        </p:attrNameLst>
                                      </p:cBhvr>
                                      <p:tavLst>
                                        <p:tav tm="0">
                                          <p:val>
                                            <p:strVal val="1+#ppt_w/2"/>
                                          </p:val>
                                        </p:tav>
                                        <p:tav tm="100000">
                                          <p:val>
                                            <p:strVal val="#ppt_x"/>
                                          </p:val>
                                        </p:tav>
                                      </p:tavLst>
                                    </p:anim>
                                    <p:anim calcmode="lin" valueType="num">
                                      <p:cBhvr additive="base">
                                        <p:cTn id="89" dur="500" fill="hold"/>
                                        <p:tgtEl>
                                          <p:spTgt spid="60"/>
                                        </p:tgtEl>
                                        <p:attrNameLst>
                                          <p:attrName>ppt_y</p:attrName>
                                        </p:attrNameLst>
                                      </p:cBhvr>
                                      <p:tavLst>
                                        <p:tav tm="0">
                                          <p:val>
                                            <p:strVal val="#ppt_y"/>
                                          </p:val>
                                        </p:tav>
                                        <p:tav tm="100000">
                                          <p:val>
                                            <p:strVal val="#ppt_y"/>
                                          </p:val>
                                        </p:tav>
                                      </p:tavLst>
                                    </p:anim>
                                  </p:childTnLst>
                                </p:cTn>
                              </p:par>
                            </p:childTnLst>
                          </p:cTn>
                        </p:par>
                        <p:par>
                          <p:cTn id="90" fill="hold">
                            <p:stCondLst>
                              <p:cond delay="11000"/>
                            </p:stCondLst>
                            <p:childTnLst>
                              <p:par>
                                <p:cTn id="91" presetID="2" presetClass="entr" presetSubtype="2" fill="hold" grpId="0" nodeType="afterEffect">
                                  <p:stCondLst>
                                    <p:cond delay="0"/>
                                  </p:stCondLst>
                                  <p:childTnLst>
                                    <p:set>
                                      <p:cBhvr>
                                        <p:cTn id="92" dur="1" fill="hold">
                                          <p:stCondLst>
                                            <p:cond delay="0"/>
                                          </p:stCondLst>
                                        </p:cTn>
                                        <p:tgtEl>
                                          <p:spTgt spid="61"/>
                                        </p:tgtEl>
                                        <p:attrNameLst>
                                          <p:attrName>style.visibility</p:attrName>
                                        </p:attrNameLst>
                                      </p:cBhvr>
                                      <p:to>
                                        <p:strVal val="visible"/>
                                      </p:to>
                                    </p:set>
                                    <p:anim calcmode="lin" valueType="num">
                                      <p:cBhvr additive="base">
                                        <p:cTn id="93" dur="500" fill="hold"/>
                                        <p:tgtEl>
                                          <p:spTgt spid="61"/>
                                        </p:tgtEl>
                                        <p:attrNameLst>
                                          <p:attrName>ppt_x</p:attrName>
                                        </p:attrNameLst>
                                      </p:cBhvr>
                                      <p:tavLst>
                                        <p:tav tm="0">
                                          <p:val>
                                            <p:strVal val="1+#ppt_w/2"/>
                                          </p:val>
                                        </p:tav>
                                        <p:tav tm="100000">
                                          <p:val>
                                            <p:strVal val="#ppt_x"/>
                                          </p:val>
                                        </p:tav>
                                      </p:tavLst>
                                    </p:anim>
                                    <p:anim calcmode="lin" valueType="num">
                                      <p:cBhvr additive="base">
                                        <p:cTn id="94" dur="500" fill="hold"/>
                                        <p:tgtEl>
                                          <p:spTgt spid="61"/>
                                        </p:tgtEl>
                                        <p:attrNameLst>
                                          <p:attrName>ppt_y</p:attrName>
                                        </p:attrNameLst>
                                      </p:cBhvr>
                                      <p:tavLst>
                                        <p:tav tm="0">
                                          <p:val>
                                            <p:strVal val="#ppt_y"/>
                                          </p:val>
                                        </p:tav>
                                        <p:tav tm="100000">
                                          <p:val>
                                            <p:strVal val="#ppt_y"/>
                                          </p:val>
                                        </p:tav>
                                      </p:tavLst>
                                    </p:anim>
                                  </p:childTnLst>
                                </p:cTn>
                              </p:par>
                            </p:childTnLst>
                          </p:cTn>
                        </p:par>
                        <p:par>
                          <p:cTn id="95" fill="hold">
                            <p:stCondLst>
                              <p:cond delay="11500"/>
                            </p:stCondLst>
                            <p:childTnLst>
                              <p:par>
                                <p:cTn id="96" presetID="2" presetClass="entr" presetSubtype="2" fill="hold" grpId="0" nodeType="afterEffect">
                                  <p:stCondLst>
                                    <p:cond delay="0"/>
                                  </p:stCondLst>
                                  <p:childTnLst>
                                    <p:set>
                                      <p:cBhvr>
                                        <p:cTn id="97" dur="1" fill="hold">
                                          <p:stCondLst>
                                            <p:cond delay="0"/>
                                          </p:stCondLst>
                                        </p:cTn>
                                        <p:tgtEl>
                                          <p:spTgt spid="62"/>
                                        </p:tgtEl>
                                        <p:attrNameLst>
                                          <p:attrName>style.visibility</p:attrName>
                                        </p:attrNameLst>
                                      </p:cBhvr>
                                      <p:to>
                                        <p:strVal val="visible"/>
                                      </p:to>
                                    </p:set>
                                    <p:anim calcmode="lin" valueType="num">
                                      <p:cBhvr additive="base">
                                        <p:cTn id="98" dur="500" fill="hold"/>
                                        <p:tgtEl>
                                          <p:spTgt spid="62"/>
                                        </p:tgtEl>
                                        <p:attrNameLst>
                                          <p:attrName>ppt_x</p:attrName>
                                        </p:attrNameLst>
                                      </p:cBhvr>
                                      <p:tavLst>
                                        <p:tav tm="0">
                                          <p:val>
                                            <p:strVal val="1+#ppt_w/2"/>
                                          </p:val>
                                        </p:tav>
                                        <p:tav tm="100000">
                                          <p:val>
                                            <p:strVal val="#ppt_x"/>
                                          </p:val>
                                        </p:tav>
                                      </p:tavLst>
                                    </p:anim>
                                    <p:anim calcmode="lin" valueType="num">
                                      <p:cBhvr additive="base">
                                        <p:cTn id="99" dur="500" fill="hold"/>
                                        <p:tgtEl>
                                          <p:spTgt spid="62"/>
                                        </p:tgtEl>
                                        <p:attrNameLst>
                                          <p:attrName>ppt_y</p:attrName>
                                        </p:attrNameLst>
                                      </p:cBhvr>
                                      <p:tavLst>
                                        <p:tav tm="0">
                                          <p:val>
                                            <p:strVal val="#ppt_y"/>
                                          </p:val>
                                        </p:tav>
                                        <p:tav tm="100000">
                                          <p:val>
                                            <p:strVal val="#ppt_y"/>
                                          </p:val>
                                        </p:tav>
                                      </p:tavLst>
                                    </p:anim>
                                  </p:childTnLst>
                                </p:cTn>
                              </p:par>
                              <p:par>
                                <p:cTn id="100" presetID="31" presetClass="entr" presetSubtype="0" fill="hold" nodeType="withEffect">
                                  <p:stCondLst>
                                    <p:cond delay="1000"/>
                                  </p:stCondLst>
                                  <p:childTnLst>
                                    <p:set>
                                      <p:cBhvr>
                                        <p:cTn id="101" dur="1" fill="hold">
                                          <p:stCondLst>
                                            <p:cond delay="0"/>
                                          </p:stCondLst>
                                        </p:cTn>
                                        <p:tgtEl>
                                          <p:spTgt spid="63"/>
                                        </p:tgtEl>
                                        <p:attrNameLst>
                                          <p:attrName>style.visibility</p:attrName>
                                        </p:attrNameLst>
                                      </p:cBhvr>
                                      <p:to>
                                        <p:strVal val="visible"/>
                                      </p:to>
                                    </p:set>
                                    <p:anim calcmode="lin" valueType="num">
                                      <p:cBhvr>
                                        <p:cTn id="102" dur="1000" fill="hold"/>
                                        <p:tgtEl>
                                          <p:spTgt spid="63"/>
                                        </p:tgtEl>
                                        <p:attrNameLst>
                                          <p:attrName>ppt_w</p:attrName>
                                        </p:attrNameLst>
                                      </p:cBhvr>
                                      <p:tavLst>
                                        <p:tav tm="0">
                                          <p:val>
                                            <p:fltVal val="0"/>
                                          </p:val>
                                        </p:tav>
                                        <p:tav tm="100000">
                                          <p:val>
                                            <p:strVal val="#ppt_w"/>
                                          </p:val>
                                        </p:tav>
                                      </p:tavLst>
                                    </p:anim>
                                    <p:anim calcmode="lin" valueType="num">
                                      <p:cBhvr>
                                        <p:cTn id="103" dur="1000" fill="hold"/>
                                        <p:tgtEl>
                                          <p:spTgt spid="63"/>
                                        </p:tgtEl>
                                        <p:attrNameLst>
                                          <p:attrName>ppt_h</p:attrName>
                                        </p:attrNameLst>
                                      </p:cBhvr>
                                      <p:tavLst>
                                        <p:tav tm="0">
                                          <p:val>
                                            <p:fltVal val="0"/>
                                          </p:val>
                                        </p:tav>
                                        <p:tav tm="100000">
                                          <p:val>
                                            <p:strVal val="#ppt_h"/>
                                          </p:val>
                                        </p:tav>
                                      </p:tavLst>
                                    </p:anim>
                                    <p:anim calcmode="lin" valueType="num">
                                      <p:cBhvr>
                                        <p:cTn id="104" dur="1000" fill="hold"/>
                                        <p:tgtEl>
                                          <p:spTgt spid="63"/>
                                        </p:tgtEl>
                                        <p:attrNameLst>
                                          <p:attrName>style.rotation</p:attrName>
                                        </p:attrNameLst>
                                      </p:cBhvr>
                                      <p:tavLst>
                                        <p:tav tm="0">
                                          <p:val>
                                            <p:fltVal val="90"/>
                                          </p:val>
                                        </p:tav>
                                        <p:tav tm="100000">
                                          <p:val>
                                            <p:fltVal val="0"/>
                                          </p:val>
                                        </p:tav>
                                      </p:tavLst>
                                    </p:anim>
                                    <p:animEffect transition="in" filter="fade">
                                      <p:cBhvr>
                                        <p:cTn id="105" dur="1000"/>
                                        <p:tgtEl>
                                          <p:spTgt spid="63"/>
                                        </p:tgtEl>
                                      </p:cBhvr>
                                    </p:animEffect>
                                  </p:childTnLst>
                                </p:cTn>
                              </p:par>
                              <p:par>
                                <p:cTn id="106" presetID="31" presetClass="entr" presetSubtype="0" fill="hold" nodeType="withEffect">
                                  <p:stCondLst>
                                    <p:cond delay="1000"/>
                                  </p:stCondLst>
                                  <p:childTnLst>
                                    <p:set>
                                      <p:cBhvr>
                                        <p:cTn id="107" dur="1" fill="hold">
                                          <p:stCondLst>
                                            <p:cond delay="0"/>
                                          </p:stCondLst>
                                        </p:cTn>
                                        <p:tgtEl>
                                          <p:spTgt spid="64"/>
                                        </p:tgtEl>
                                        <p:attrNameLst>
                                          <p:attrName>style.visibility</p:attrName>
                                        </p:attrNameLst>
                                      </p:cBhvr>
                                      <p:to>
                                        <p:strVal val="visible"/>
                                      </p:to>
                                    </p:set>
                                    <p:anim calcmode="lin" valueType="num">
                                      <p:cBhvr>
                                        <p:cTn id="108" dur="1000" fill="hold"/>
                                        <p:tgtEl>
                                          <p:spTgt spid="64"/>
                                        </p:tgtEl>
                                        <p:attrNameLst>
                                          <p:attrName>ppt_w</p:attrName>
                                        </p:attrNameLst>
                                      </p:cBhvr>
                                      <p:tavLst>
                                        <p:tav tm="0">
                                          <p:val>
                                            <p:fltVal val="0"/>
                                          </p:val>
                                        </p:tav>
                                        <p:tav tm="100000">
                                          <p:val>
                                            <p:strVal val="#ppt_w"/>
                                          </p:val>
                                        </p:tav>
                                      </p:tavLst>
                                    </p:anim>
                                    <p:anim calcmode="lin" valueType="num">
                                      <p:cBhvr>
                                        <p:cTn id="109" dur="1000" fill="hold"/>
                                        <p:tgtEl>
                                          <p:spTgt spid="64"/>
                                        </p:tgtEl>
                                        <p:attrNameLst>
                                          <p:attrName>ppt_h</p:attrName>
                                        </p:attrNameLst>
                                      </p:cBhvr>
                                      <p:tavLst>
                                        <p:tav tm="0">
                                          <p:val>
                                            <p:fltVal val="0"/>
                                          </p:val>
                                        </p:tav>
                                        <p:tav tm="100000">
                                          <p:val>
                                            <p:strVal val="#ppt_h"/>
                                          </p:val>
                                        </p:tav>
                                      </p:tavLst>
                                    </p:anim>
                                    <p:anim calcmode="lin" valueType="num">
                                      <p:cBhvr>
                                        <p:cTn id="110" dur="1000" fill="hold"/>
                                        <p:tgtEl>
                                          <p:spTgt spid="64"/>
                                        </p:tgtEl>
                                        <p:attrNameLst>
                                          <p:attrName>style.rotation</p:attrName>
                                        </p:attrNameLst>
                                      </p:cBhvr>
                                      <p:tavLst>
                                        <p:tav tm="0">
                                          <p:val>
                                            <p:fltVal val="90"/>
                                          </p:val>
                                        </p:tav>
                                        <p:tav tm="100000">
                                          <p:val>
                                            <p:fltVal val="0"/>
                                          </p:val>
                                        </p:tav>
                                      </p:tavLst>
                                    </p:anim>
                                    <p:animEffect transition="in" filter="fade">
                                      <p:cBhvr>
                                        <p:cTn id="111" dur="1000"/>
                                        <p:tgtEl>
                                          <p:spTgt spid="64"/>
                                        </p:tgtEl>
                                      </p:cBhvr>
                                    </p:animEffect>
                                  </p:childTnLst>
                                </p:cTn>
                              </p:par>
                              <p:par>
                                <p:cTn id="112" presetID="31" presetClass="entr" presetSubtype="0" fill="hold" nodeType="withEffect">
                                  <p:stCondLst>
                                    <p:cond delay="1000"/>
                                  </p:stCondLst>
                                  <p:childTnLst>
                                    <p:set>
                                      <p:cBhvr>
                                        <p:cTn id="113" dur="1" fill="hold">
                                          <p:stCondLst>
                                            <p:cond delay="0"/>
                                          </p:stCondLst>
                                        </p:cTn>
                                        <p:tgtEl>
                                          <p:spTgt spid="65"/>
                                        </p:tgtEl>
                                        <p:attrNameLst>
                                          <p:attrName>style.visibility</p:attrName>
                                        </p:attrNameLst>
                                      </p:cBhvr>
                                      <p:to>
                                        <p:strVal val="visible"/>
                                      </p:to>
                                    </p:set>
                                    <p:anim calcmode="lin" valueType="num">
                                      <p:cBhvr>
                                        <p:cTn id="114" dur="1000" fill="hold"/>
                                        <p:tgtEl>
                                          <p:spTgt spid="65"/>
                                        </p:tgtEl>
                                        <p:attrNameLst>
                                          <p:attrName>ppt_w</p:attrName>
                                        </p:attrNameLst>
                                      </p:cBhvr>
                                      <p:tavLst>
                                        <p:tav tm="0">
                                          <p:val>
                                            <p:fltVal val="0"/>
                                          </p:val>
                                        </p:tav>
                                        <p:tav tm="100000">
                                          <p:val>
                                            <p:strVal val="#ppt_w"/>
                                          </p:val>
                                        </p:tav>
                                      </p:tavLst>
                                    </p:anim>
                                    <p:anim calcmode="lin" valueType="num">
                                      <p:cBhvr>
                                        <p:cTn id="115" dur="1000" fill="hold"/>
                                        <p:tgtEl>
                                          <p:spTgt spid="65"/>
                                        </p:tgtEl>
                                        <p:attrNameLst>
                                          <p:attrName>ppt_h</p:attrName>
                                        </p:attrNameLst>
                                      </p:cBhvr>
                                      <p:tavLst>
                                        <p:tav tm="0">
                                          <p:val>
                                            <p:fltVal val="0"/>
                                          </p:val>
                                        </p:tav>
                                        <p:tav tm="100000">
                                          <p:val>
                                            <p:strVal val="#ppt_h"/>
                                          </p:val>
                                        </p:tav>
                                      </p:tavLst>
                                    </p:anim>
                                    <p:anim calcmode="lin" valueType="num">
                                      <p:cBhvr>
                                        <p:cTn id="116" dur="1000" fill="hold"/>
                                        <p:tgtEl>
                                          <p:spTgt spid="65"/>
                                        </p:tgtEl>
                                        <p:attrNameLst>
                                          <p:attrName>style.rotation</p:attrName>
                                        </p:attrNameLst>
                                      </p:cBhvr>
                                      <p:tavLst>
                                        <p:tav tm="0">
                                          <p:val>
                                            <p:fltVal val="90"/>
                                          </p:val>
                                        </p:tav>
                                        <p:tav tm="100000">
                                          <p:val>
                                            <p:fltVal val="0"/>
                                          </p:val>
                                        </p:tav>
                                      </p:tavLst>
                                    </p:anim>
                                    <p:animEffect transition="in" filter="fade">
                                      <p:cBhvr>
                                        <p:cTn id="117" dur="1000"/>
                                        <p:tgtEl>
                                          <p:spTgt spid="65"/>
                                        </p:tgtEl>
                                      </p:cBhvr>
                                    </p:animEffect>
                                  </p:childTnLst>
                                </p:cTn>
                              </p:par>
                              <p:par>
                                <p:cTn id="118" presetID="31" presetClass="entr" presetSubtype="0" fill="hold" nodeType="withEffect">
                                  <p:stCondLst>
                                    <p:cond delay="1000"/>
                                  </p:stCondLst>
                                  <p:childTnLst>
                                    <p:set>
                                      <p:cBhvr>
                                        <p:cTn id="119" dur="1" fill="hold">
                                          <p:stCondLst>
                                            <p:cond delay="0"/>
                                          </p:stCondLst>
                                        </p:cTn>
                                        <p:tgtEl>
                                          <p:spTgt spid="66"/>
                                        </p:tgtEl>
                                        <p:attrNameLst>
                                          <p:attrName>style.visibility</p:attrName>
                                        </p:attrNameLst>
                                      </p:cBhvr>
                                      <p:to>
                                        <p:strVal val="visible"/>
                                      </p:to>
                                    </p:set>
                                    <p:anim calcmode="lin" valueType="num">
                                      <p:cBhvr>
                                        <p:cTn id="120" dur="1000" fill="hold"/>
                                        <p:tgtEl>
                                          <p:spTgt spid="66"/>
                                        </p:tgtEl>
                                        <p:attrNameLst>
                                          <p:attrName>ppt_w</p:attrName>
                                        </p:attrNameLst>
                                      </p:cBhvr>
                                      <p:tavLst>
                                        <p:tav tm="0">
                                          <p:val>
                                            <p:fltVal val="0"/>
                                          </p:val>
                                        </p:tav>
                                        <p:tav tm="100000">
                                          <p:val>
                                            <p:strVal val="#ppt_w"/>
                                          </p:val>
                                        </p:tav>
                                      </p:tavLst>
                                    </p:anim>
                                    <p:anim calcmode="lin" valueType="num">
                                      <p:cBhvr>
                                        <p:cTn id="121" dur="1000" fill="hold"/>
                                        <p:tgtEl>
                                          <p:spTgt spid="66"/>
                                        </p:tgtEl>
                                        <p:attrNameLst>
                                          <p:attrName>ppt_h</p:attrName>
                                        </p:attrNameLst>
                                      </p:cBhvr>
                                      <p:tavLst>
                                        <p:tav tm="0">
                                          <p:val>
                                            <p:fltVal val="0"/>
                                          </p:val>
                                        </p:tav>
                                        <p:tav tm="100000">
                                          <p:val>
                                            <p:strVal val="#ppt_h"/>
                                          </p:val>
                                        </p:tav>
                                      </p:tavLst>
                                    </p:anim>
                                    <p:anim calcmode="lin" valueType="num">
                                      <p:cBhvr>
                                        <p:cTn id="122" dur="1000" fill="hold"/>
                                        <p:tgtEl>
                                          <p:spTgt spid="66"/>
                                        </p:tgtEl>
                                        <p:attrNameLst>
                                          <p:attrName>style.rotation</p:attrName>
                                        </p:attrNameLst>
                                      </p:cBhvr>
                                      <p:tavLst>
                                        <p:tav tm="0">
                                          <p:val>
                                            <p:fltVal val="90"/>
                                          </p:val>
                                        </p:tav>
                                        <p:tav tm="100000">
                                          <p:val>
                                            <p:fltVal val="0"/>
                                          </p:val>
                                        </p:tav>
                                      </p:tavLst>
                                    </p:anim>
                                    <p:animEffect transition="in" filter="fade">
                                      <p:cBhvr>
                                        <p:cTn id="123" dur="1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p:bldP spid="56" grpId="0"/>
      <p:bldP spid="57" grpId="0"/>
      <p:bldP spid="58" grpId="0"/>
      <p:bldP spid="59" grpId="0"/>
      <p:bldP spid="60" grpId="0"/>
      <p:bldP spid="61" grpId="0"/>
      <p:bldP spid="6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4945784" y="4880024"/>
            <a:ext cx="2969972" cy="763137"/>
            <a:chOff x="4475937" y="4698842"/>
            <a:chExt cx="3243170" cy="833335"/>
          </a:xfrm>
        </p:grpSpPr>
        <p:sp>
          <p:nvSpPr>
            <p:cNvPr id="8" name="Oval 7"/>
            <p:cNvSpPr>
              <a:spLocks noChangeArrowheads="1"/>
            </p:cNvSpPr>
            <p:nvPr/>
          </p:nvSpPr>
          <p:spPr bwMode="auto">
            <a:xfrm>
              <a:off x="4475937" y="4698842"/>
              <a:ext cx="3243170" cy="833335"/>
            </a:xfrm>
            <a:prstGeom prst="ellipse">
              <a:avLst/>
            </a:prstGeom>
            <a:solidFill>
              <a:schemeClr val="accent5">
                <a:alpha val="90000"/>
              </a:schemeClr>
            </a:solidFill>
            <a:ln>
              <a:noFill/>
            </a:ln>
          </p:spPr>
          <p:txBody>
            <a:bodyPr vert="horz" wrap="square" lIns="83738" tIns="41869" rIns="83738" bIns="41869" numCol="1" anchor="t" anchorCtr="0" compatLnSpc="1"/>
            <a:lstStyle/>
            <a:p>
              <a:pPr algn="just">
                <a:lnSpc>
                  <a:spcPct val="120000"/>
                </a:lnSpc>
              </a:pPr>
              <a:endParaRPr lang="id-ID" sz="69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Freeform 8"/>
            <p:cNvSpPr/>
            <p:nvPr/>
          </p:nvSpPr>
          <p:spPr bwMode="auto">
            <a:xfrm>
              <a:off x="4475937" y="5116237"/>
              <a:ext cx="3243170" cy="415940"/>
            </a:xfrm>
            <a:custGeom>
              <a:avLst/>
              <a:gdLst>
                <a:gd name="T0" fmla="*/ 726 w 1452"/>
                <a:gd name="T1" fmla="*/ 142 h 186"/>
                <a:gd name="T2" fmla="*/ 1452 w 1452"/>
                <a:gd name="T3" fmla="*/ 0 h 186"/>
                <a:gd name="T4" fmla="*/ 1452 w 1452"/>
                <a:gd name="T5" fmla="*/ 0 h 186"/>
                <a:gd name="T6" fmla="*/ 726 w 1452"/>
                <a:gd name="T7" fmla="*/ 186 h 186"/>
                <a:gd name="T8" fmla="*/ 0 w 1452"/>
                <a:gd name="T9" fmla="*/ 0 h 186"/>
                <a:gd name="T10" fmla="*/ 0 w 1452"/>
                <a:gd name="T11" fmla="*/ 0 h 186"/>
                <a:gd name="T12" fmla="*/ 726 w 1452"/>
                <a:gd name="T13" fmla="*/ 142 h 186"/>
              </a:gdLst>
              <a:ahLst/>
              <a:cxnLst>
                <a:cxn ang="0">
                  <a:pos x="T0" y="T1"/>
                </a:cxn>
                <a:cxn ang="0">
                  <a:pos x="T2" y="T3"/>
                </a:cxn>
                <a:cxn ang="0">
                  <a:pos x="T4" y="T5"/>
                </a:cxn>
                <a:cxn ang="0">
                  <a:pos x="T6" y="T7"/>
                </a:cxn>
                <a:cxn ang="0">
                  <a:pos x="T8" y="T9"/>
                </a:cxn>
                <a:cxn ang="0">
                  <a:pos x="T10" y="T11"/>
                </a:cxn>
                <a:cxn ang="0">
                  <a:pos x="T12" y="T13"/>
                </a:cxn>
              </a:cxnLst>
              <a:rect l="0" t="0" r="r" b="b"/>
              <a:pathLst>
                <a:path w="1452" h="186">
                  <a:moveTo>
                    <a:pt x="726" y="142"/>
                  </a:moveTo>
                  <a:cubicBezTo>
                    <a:pt x="1078" y="142"/>
                    <a:pt x="1372" y="81"/>
                    <a:pt x="1452" y="0"/>
                  </a:cubicBezTo>
                  <a:cubicBezTo>
                    <a:pt x="1452" y="0"/>
                    <a:pt x="1452" y="0"/>
                    <a:pt x="1452" y="0"/>
                  </a:cubicBezTo>
                  <a:cubicBezTo>
                    <a:pt x="1452" y="103"/>
                    <a:pt x="1127" y="186"/>
                    <a:pt x="726" y="186"/>
                  </a:cubicBezTo>
                  <a:cubicBezTo>
                    <a:pt x="325" y="186"/>
                    <a:pt x="0" y="103"/>
                    <a:pt x="0" y="0"/>
                  </a:cubicBezTo>
                  <a:cubicBezTo>
                    <a:pt x="0" y="0"/>
                    <a:pt x="0" y="0"/>
                    <a:pt x="0" y="0"/>
                  </a:cubicBezTo>
                  <a:cubicBezTo>
                    <a:pt x="79" y="81"/>
                    <a:pt x="374" y="142"/>
                    <a:pt x="726" y="142"/>
                  </a:cubicBezTo>
                  <a:close/>
                </a:path>
              </a:pathLst>
            </a:custGeom>
            <a:solidFill>
              <a:schemeClr val="tx1">
                <a:lumMod val="95000"/>
                <a:lumOff val="5000"/>
                <a:alpha val="15000"/>
              </a:schemeClr>
            </a:solidFill>
            <a:ln>
              <a:noFill/>
            </a:ln>
          </p:spPr>
          <p:txBody>
            <a:bodyPr vert="horz" wrap="square" lIns="83738" tIns="41869" rIns="83738" bIns="41869" numCol="1" anchor="t" anchorCtr="0" compatLnSpc="1"/>
            <a:lstStyle/>
            <a:p>
              <a:pPr algn="just">
                <a:lnSpc>
                  <a:spcPct val="120000"/>
                </a:lnSpc>
              </a:pPr>
              <a:endParaRPr lang="id-ID" sz="695">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 name="Group 9"/>
          <p:cNvGrpSpPr/>
          <p:nvPr/>
        </p:nvGrpSpPr>
        <p:grpSpPr>
          <a:xfrm>
            <a:off x="4667432" y="4283364"/>
            <a:ext cx="3526676" cy="893656"/>
            <a:chOff x="4171981" y="4047299"/>
            <a:chExt cx="3851083" cy="975860"/>
          </a:xfrm>
        </p:grpSpPr>
        <p:sp>
          <p:nvSpPr>
            <p:cNvPr id="11" name="Oval 9"/>
            <p:cNvSpPr>
              <a:spLocks noChangeArrowheads="1"/>
            </p:cNvSpPr>
            <p:nvPr/>
          </p:nvSpPr>
          <p:spPr bwMode="auto">
            <a:xfrm>
              <a:off x="4171981" y="4047299"/>
              <a:ext cx="3851083" cy="975860"/>
            </a:xfrm>
            <a:prstGeom prst="ellipse">
              <a:avLst/>
            </a:prstGeom>
            <a:solidFill>
              <a:schemeClr val="accent4">
                <a:alpha val="90000"/>
              </a:schemeClr>
            </a:solidFill>
            <a:ln>
              <a:noFill/>
            </a:ln>
          </p:spPr>
          <p:txBody>
            <a:bodyPr vert="horz" wrap="square" lIns="83738" tIns="41869" rIns="83738" bIns="41869" numCol="1" anchor="t" anchorCtr="0" compatLnSpc="1"/>
            <a:lstStyle/>
            <a:p>
              <a:pPr algn="just">
                <a:lnSpc>
                  <a:spcPct val="120000"/>
                </a:lnSpc>
              </a:pPr>
              <a:endParaRPr lang="id-ID" sz="69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0"/>
            <p:cNvSpPr/>
            <p:nvPr/>
          </p:nvSpPr>
          <p:spPr bwMode="auto">
            <a:xfrm>
              <a:off x="4171981" y="4533047"/>
              <a:ext cx="3851083" cy="490112"/>
            </a:xfrm>
            <a:custGeom>
              <a:avLst/>
              <a:gdLst>
                <a:gd name="T0" fmla="*/ 862 w 1724"/>
                <a:gd name="T1" fmla="*/ 168 h 219"/>
                <a:gd name="T2" fmla="*/ 1724 w 1724"/>
                <a:gd name="T3" fmla="*/ 0 h 219"/>
                <a:gd name="T4" fmla="*/ 1724 w 1724"/>
                <a:gd name="T5" fmla="*/ 1 h 219"/>
                <a:gd name="T6" fmla="*/ 862 w 1724"/>
                <a:gd name="T7" fmla="*/ 219 h 219"/>
                <a:gd name="T8" fmla="*/ 0 w 1724"/>
                <a:gd name="T9" fmla="*/ 1 h 219"/>
                <a:gd name="T10" fmla="*/ 0 w 1724"/>
                <a:gd name="T11" fmla="*/ 0 h 219"/>
                <a:gd name="T12" fmla="*/ 862 w 1724"/>
                <a:gd name="T13" fmla="*/ 168 h 219"/>
              </a:gdLst>
              <a:ahLst/>
              <a:cxnLst>
                <a:cxn ang="0">
                  <a:pos x="T0" y="T1"/>
                </a:cxn>
                <a:cxn ang="0">
                  <a:pos x="T2" y="T3"/>
                </a:cxn>
                <a:cxn ang="0">
                  <a:pos x="T4" y="T5"/>
                </a:cxn>
                <a:cxn ang="0">
                  <a:pos x="T6" y="T7"/>
                </a:cxn>
                <a:cxn ang="0">
                  <a:pos x="T8" y="T9"/>
                </a:cxn>
                <a:cxn ang="0">
                  <a:pos x="T10" y="T11"/>
                </a:cxn>
                <a:cxn ang="0">
                  <a:pos x="T12" y="T13"/>
                </a:cxn>
              </a:cxnLst>
              <a:rect l="0" t="0" r="r" b="b"/>
              <a:pathLst>
                <a:path w="1724" h="219">
                  <a:moveTo>
                    <a:pt x="862" y="168"/>
                  </a:moveTo>
                  <a:cubicBezTo>
                    <a:pt x="1280" y="168"/>
                    <a:pt x="1630" y="96"/>
                    <a:pt x="1724" y="0"/>
                  </a:cubicBezTo>
                  <a:cubicBezTo>
                    <a:pt x="1724" y="1"/>
                    <a:pt x="1724" y="1"/>
                    <a:pt x="1724" y="1"/>
                  </a:cubicBezTo>
                  <a:cubicBezTo>
                    <a:pt x="1724" y="121"/>
                    <a:pt x="1338" y="219"/>
                    <a:pt x="862" y="219"/>
                  </a:cubicBezTo>
                  <a:cubicBezTo>
                    <a:pt x="386" y="219"/>
                    <a:pt x="0" y="121"/>
                    <a:pt x="0" y="1"/>
                  </a:cubicBezTo>
                  <a:cubicBezTo>
                    <a:pt x="0" y="1"/>
                    <a:pt x="0" y="1"/>
                    <a:pt x="0" y="0"/>
                  </a:cubicBezTo>
                  <a:cubicBezTo>
                    <a:pt x="94" y="96"/>
                    <a:pt x="444" y="168"/>
                    <a:pt x="862" y="168"/>
                  </a:cubicBezTo>
                  <a:close/>
                </a:path>
              </a:pathLst>
            </a:custGeom>
            <a:solidFill>
              <a:schemeClr val="tx1">
                <a:lumMod val="95000"/>
                <a:lumOff val="5000"/>
                <a:alpha val="15000"/>
              </a:schemeClr>
            </a:solidFill>
            <a:ln>
              <a:noFill/>
            </a:ln>
          </p:spPr>
          <p:txBody>
            <a:bodyPr vert="horz" wrap="square" lIns="83738" tIns="41869" rIns="83738" bIns="41869" numCol="1" anchor="t" anchorCtr="0" compatLnSpc="1"/>
            <a:lstStyle/>
            <a:p>
              <a:pPr algn="just">
                <a:lnSpc>
                  <a:spcPct val="120000"/>
                </a:lnSpc>
              </a:pPr>
              <a:endParaRPr lang="id-ID" sz="695">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 name="Group 12"/>
          <p:cNvGrpSpPr/>
          <p:nvPr/>
        </p:nvGrpSpPr>
        <p:grpSpPr>
          <a:xfrm>
            <a:off x="4562218" y="3626775"/>
            <a:ext cx="3735773" cy="1013521"/>
            <a:chOff x="4057088" y="3330311"/>
            <a:chExt cx="4079414" cy="1106751"/>
          </a:xfrm>
        </p:grpSpPr>
        <p:sp>
          <p:nvSpPr>
            <p:cNvPr id="14" name="Oval 11"/>
            <p:cNvSpPr>
              <a:spLocks noChangeArrowheads="1"/>
            </p:cNvSpPr>
            <p:nvPr/>
          </p:nvSpPr>
          <p:spPr bwMode="auto">
            <a:xfrm>
              <a:off x="4057088" y="3330311"/>
              <a:ext cx="4079414" cy="1106751"/>
            </a:xfrm>
            <a:prstGeom prst="ellipse">
              <a:avLst/>
            </a:prstGeom>
            <a:solidFill>
              <a:schemeClr val="accent3">
                <a:alpha val="90000"/>
              </a:schemeClr>
            </a:solidFill>
            <a:ln>
              <a:noFill/>
            </a:ln>
          </p:spPr>
          <p:txBody>
            <a:bodyPr vert="horz" wrap="square" lIns="83738" tIns="41869" rIns="83738" bIns="41869" numCol="1" anchor="t" anchorCtr="0" compatLnSpc="1"/>
            <a:lstStyle/>
            <a:p>
              <a:pPr algn="just">
                <a:lnSpc>
                  <a:spcPct val="120000"/>
                </a:lnSpc>
              </a:pPr>
              <a:endParaRPr lang="id-ID" sz="69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12"/>
            <p:cNvSpPr/>
            <p:nvPr/>
          </p:nvSpPr>
          <p:spPr bwMode="auto">
            <a:xfrm>
              <a:off x="4057088" y="3884413"/>
              <a:ext cx="4079414" cy="552648"/>
            </a:xfrm>
            <a:custGeom>
              <a:avLst/>
              <a:gdLst>
                <a:gd name="T0" fmla="*/ 913 w 1826"/>
                <a:gd name="T1" fmla="*/ 189 h 248"/>
                <a:gd name="T2" fmla="*/ 0 w 1826"/>
                <a:gd name="T3" fmla="*/ 0 h 248"/>
                <a:gd name="T4" fmla="*/ 0 w 1826"/>
                <a:gd name="T5" fmla="*/ 0 h 248"/>
                <a:gd name="T6" fmla="*/ 913 w 1826"/>
                <a:gd name="T7" fmla="*/ 248 h 248"/>
                <a:gd name="T8" fmla="*/ 1826 w 1826"/>
                <a:gd name="T9" fmla="*/ 0 h 248"/>
                <a:gd name="T10" fmla="*/ 1826 w 1826"/>
                <a:gd name="T11" fmla="*/ 0 h 248"/>
                <a:gd name="T12" fmla="*/ 913 w 1826"/>
                <a:gd name="T13" fmla="*/ 189 h 248"/>
              </a:gdLst>
              <a:ahLst/>
              <a:cxnLst>
                <a:cxn ang="0">
                  <a:pos x="T0" y="T1"/>
                </a:cxn>
                <a:cxn ang="0">
                  <a:pos x="T2" y="T3"/>
                </a:cxn>
                <a:cxn ang="0">
                  <a:pos x="T4" y="T5"/>
                </a:cxn>
                <a:cxn ang="0">
                  <a:pos x="T6" y="T7"/>
                </a:cxn>
                <a:cxn ang="0">
                  <a:pos x="T8" y="T9"/>
                </a:cxn>
                <a:cxn ang="0">
                  <a:pos x="T10" y="T11"/>
                </a:cxn>
                <a:cxn ang="0">
                  <a:pos x="T12" y="T13"/>
                </a:cxn>
              </a:cxnLst>
              <a:rect l="0" t="0" r="r" b="b"/>
              <a:pathLst>
                <a:path w="1826" h="248">
                  <a:moveTo>
                    <a:pt x="913" y="189"/>
                  </a:moveTo>
                  <a:cubicBezTo>
                    <a:pt x="471" y="189"/>
                    <a:pt x="100" y="109"/>
                    <a:pt x="0" y="0"/>
                  </a:cubicBezTo>
                  <a:cubicBezTo>
                    <a:pt x="0" y="0"/>
                    <a:pt x="0" y="0"/>
                    <a:pt x="0" y="0"/>
                  </a:cubicBezTo>
                  <a:cubicBezTo>
                    <a:pt x="0" y="137"/>
                    <a:pt x="409" y="248"/>
                    <a:pt x="913" y="248"/>
                  </a:cubicBezTo>
                  <a:cubicBezTo>
                    <a:pt x="1417" y="248"/>
                    <a:pt x="1826" y="137"/>
                    <a:pt x="1826" y="0"/>
                  </a:cubicBezTo>
                  <a:cubicBezTo>
                    <a:pt x="1826" y="0"/>
                    <a:pt x="1826" y="0"/>
                    <a:pt x="1826" y="0"/>
                  </a:cubicBezTo>
                  <a:cubicBezTo>
                    <a:pt x="1726" y="109"/>
                    <a:pt x="1355" y="189"/>
                    <a:pt x="913" y="189"/>
                  </a:cubicBezTo>
                  <a:close/>
                </a:path>
              </a:pathLst>
            </a:custGeom>
            <a:solidFill>
              <a:schemeClr val="tx1">
                <a:lumMod val="95000"/>
                <a:lumOff val="5000"/>
                <a:alpha val="15000"/>
              </a:schemeClr>
            </a:solidFill>
            <a:ln>
              <a:noFill/>
            </a:ln>
          </p:spPr>
          <p:txBody>
            <a:bodyPr vert="horz" wrap="square" lIns="83738" tIns="41869" rIns="83738" bIns="41869" numCol="1" anchor="t" anchorCtr="0" compatLnSpc="1"/>
            <a:lstStyle/>
            <a:p>
              <a:pPr algn="just">
                <a:lnSpc>
                  <a:spcPct val="120000"/>
                </a:lnSpc>
              </a:pPr>
              <a:endParaRPr lang="id-ID" sz="695">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6" name="Group 15"/>
          <p:cNvGrpSpPr/>
          <p:nvPr/>
        </p:nvGrpSpPr>
        <p:grpSpPr>
          <a:xfrm>
            <a:off x="4667432" y="3130005"/>
            <a:ext cx="3526676" cy="894988"/>
            <a:chOff x="4171981" y="2787843"/>
            <a:chExt cx="3851083" cy="977315"/>
          </a:xfrm>
        </p:grpSpPr>
        <p:sp>
          <p:nvSpPr>
            <p:cNvPr id="17" name="Oval 13"/>
            <p:cNvSpPr>
              <a:spLocks noChangeArrowheads="1"/>
            </p:cNvSpPr>
            <p:nvPr/>
          </p:nvSpPr>
          <p:spPr bwMode="auto">
            <a:xfrm>
              <a:off x="4171981" y="2787843"/>
              <a:ext cx="3851083" cy="977314"/>
            </a:xfrm>
            <a:prstGeom prst="ellipse">
              <a:avLst/>
            </a:prstGeom>
            <a:solidFill>
              <a:schemeClr val="accent2">
                <a:alpha val="90000"/>
              </a:schemeClr>
            </a:solidFill>
            <a:ln>
              <a:noFill/>
            </a:ln>
          </p:spPr>
          <p:txBody>
            <a:bodyPr vert="horz" wrap="square" lIns="83738" tIns="41869" rIns="83738" bIns="41869" numCol="1" anchor="t" anchorCtr="0" compatLnSpc="1"/>
            <a:lstStyle/>
            <a:p>
              <a:pPr algn="just">
                <a:lnSpc>
                  <a:spcPct val="120000"/>
                </a:lnSpc>
              </a:pPr>
              <a:endParaRPr lang="id-ID" sz="69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14"/>
            <p:cNvSpPr/>
            <p:nvPr/>
          </p:nvSpPr>
          <p:spPr bwMode="auto">
            <a:xfrm>
              <a:off x="4171981" y="3276501"/>
              <a:ext cx="3851083" cy="488657"/>
            </a:xfrm>
            <a:custGeom>
              <a:avLst/>
              <a:gdLst>
                <a:gd name="T0" fmla="*/ 862 w 1724"/>
                <a:gd name="T1" fmla="*/ 167 h 219"/>
                <a:gd name="T2" fmla="*/ 0 w 1724"/>
                <a:gd name="T3" fmla="*/ 0 h 219"/>
                <a:gd name="T4" fmla="*/ 0 w 1724"/>
                <a:gd name="T5" fmla="*/ 0 h 219"/>
                <a:gd name="T6" fmla="*/ 862 w 1724"/>
                <a:gd name="T7" fmla="*/ 219 h 219"/>
                <a:gd name="T8" fmla="*/ 1724 w 1724"/>
                <a:gd name="T9" fmla="*/ 0 h 219"/>
                <a:gd name="T10" fmla="*/ 1724 w 1724"/>
                <a:gd name="T11" fmla="*/ 0 h 219"/>
                <a:gd name="T12" fmla="*/ 862 w 1724"/>
                <a:gd name="T13" fmla="*/ 167 h 219"/>
              </a:gdLst>
              <a:ahLst/>
              <a:cxnLst>
                <a:cxn ang="0">
                  <a:pos x="T0" y="T1"/>
                </a:cxn>
                <a:cxn ang="0">
                  <a:pos x="T2" y="T3"/>
                </a:cxn>
                <a:cxn ang="0">
                  <a:pos x="T4" y="T5"/>
                </a:cxn>
                <a:cxn ang="0">
                  <a:pos x="T6" y="T7"/>
                </a:cxn>
                <a:cxn ang="0">
                  <a:pos x="T8" y="T9"/>
                </a:cxn>
                <a:cxn ang="0">
                  <a:pos x="T10" y="T11"/>
                </a:cxn>
                <a:cxn ang="0">
                  <a:pos x="T12" y="T13"/>
                </a:cxn>
              </a:cxnLst>
              <a:rect l="0" t="0" r="r" b="b"/>
              <a:pathLst>
                <a:path w="1724" h="219">
                  <a:moveTo>
                    <a:pt x="862" y="167"/>
                  </a:moveTo>
                  <a:cubicBezTo>
                    <a:pt x="444" y="167"/>
                    <a:pt x="94" y="96"/>
                    <a:pt x="0" y="0"/>
                  </a:cubicBezTo>
                  <a:cubicBezTo>
                    <a:pt x="0" y="0"/>
                    <a:pt x="0" y="0"/>
                    <a:pt x="0" y="0"/>
                  </a:cubicBezTo>
                  <a:cubicBezTo>
                    <a:pt x="0" y="121"/>
                    <a:pt x="386" y="219"/>
                    <a:pt x="862" y="219"/>
                  </a:cubicBezTo>
                  <a:cubicBezTo>
                    <a:pt x="1338" y="219"/>
                    <a:pt x="1724" y="121"/>
                    <a:pt x="1724" y="0"/>
                  </a:cubicBezTo>
                  <a:cubicBezTo>
                    <a:pt x="1724" y="0"/>
                    <a:pt x="1724" y="0"/>
                    <a:pt x="1724" y="0"/>
                  </a:cubicBezTo>
                  <a:cubicBezTo>
                    <a:pt x="1630" y="96"/>
                    <a:pt x="1280" y="167"/>
                    <a:pt x="862" y="167"/>
                  </a:cubicBezTo>
                  <a:close/>
                </a:path>
              </a:pathLst>
            </a:custGeom>
            <a:solidFill>
              <a:schemeClr val="tx1">
                <a:lumMod val="95000"/>
                <a:lumOff val="5000"/>
                <a:alpha val="15000"/>
              </a:schemeClr>
            </a:solidFill>
            <a:ln>
              <a:noFill/>
            </a:ln>
          </p:spPr>
          <p:txBody>
            <a:bodyPr vert="horz" wrap="square" lIns="83738" tIns="41869" rIns="83738" bIns="41869" numCol="1" anchor="t" anchorCtr="0" compatLnSpc="1"/>
            <a:lstStyle/>
            <a:p>
              <a:pPr algn="just">
                <a:lnSpc>
                  <a:spcPct val="120000"/>
                </a:lnSpc>
              </a:pPr>
              <a:endParaRPr lang="id-ID" sz="695">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9" name="Group 18"/>
          <p:cNvGrpSpPr/>
          <p:nvPr/>
        </p:nvGrpSpPr>
        <p:grpSpPr>
          <a:xfrm>
            <a:off x="4945784" y="2663866"/>
            <a:ext cx="2969972" cy="764469"/>
            <a:chOff x="4475937" y="2278826"/>
            <a:chExt cx="3243170" cy="834790"/>
          </a:xfrm>
        </p:grpSpPr>
        <p:sp>
          <p:nvSpPr>
            <p:cNvPr id="20" name="Oval 15"/>
            <p:cNvSpPr>
              <a:spLocks noChangeArrowheads="1"/>
            </p:cNvSpPr>
            <p:nvPr/>
          </p:nvSpPr>
          <p:spPr bwMode="auto">
            <a:xfrm>
              <a:off x="4475937" y="2278826"/>
              <a:ext cx="3243170" cy="834789"/>
            </a:xfrm>
            <a:prstGeom prst="ellipse">
              <a:avLst/>
            </a:prstGeom>
            <a:solidFill>
              <a:schemeClr val="accent1">
                <a:alpha val="90000"/>
              </a:schemeClr>
            </a:solidFill>
            <a:ln>
              <a:noFill/>
            </a:ln>
            <a:effectLst/>
          </p:spPr>
          <p:txBody>
            <a:bodyPr vert="horz" wrap="square" lIns="83738" tIns="41869" rIns="83738" bIns="41869" numCol="1" anchor="t" anchorCtr="0" compatLnSpc="1"/>
            <a:lstStyle/>
            <a:p>
              <a:pPr algn="just">
                <a:lnSpc>
                  <a:spcPct val="120000"/>
                </a:lnSpc>
              </a:pPr>
              <a:endParaRPr lang="id-ID" sz="69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16"/>
            <p:cNvSpPr/>
            <p:nvPr/>
          </p:nvSpPr>
          <p:spPr bwMode="auto">
            <a:xfrm>
              <a:off x="4475937" y="2696221"/>
              <a:ext cx="3243170" cy="417395"/>
            </a:xfrm>
            <a:custGeom>
              <a:avLst/>
              <a:gdLst>
                <a:gd name="T0" fmla="*/ 726 w 1452"/>
                <a:gd name="T1" fmla="*/ 143 h 187"/>
                <a:gd name="T2" fmla="*/ 0 w 1452"/>
                <a:gd name="T3" fmla="*/ 0 h 187"/>
                <a:gd name="T4" fmla="*/ 0 w 1452"/>
                <a:gd name="T5" fmla="*/ 0 h 187"/>
                <a:gd name="T6" fmla="*/ 726 w 1452"/>
                <a:gd name="T7" fmla="*/ 187 h 187"/>
                <a:gd name="T8" fmla="*/ 1452 w 1452"/>
                <a:gd name="T9" fmla="*/ 0 h 187"/>
                <a:gd name="T10" fmla="*/ 1452 w 1452"/>
                <a:gd name="T11" fmla="*/ 0 h 187"/>
                <a:gd name="T12" fmla="*/ 726 w 1452"/>
                <a:gd name="T13" fmla="*/ 143 h 187"/>
              </a:gdLst>
              <a:ahLst/>
              <a:cxnLst>
                <a:cxn ang="0">
                  <a:pos x="T0" y="T1"/>
                </a:cxn>
                <a:cxn ang="0">
                  <a:pos x="T2" y="T3"/>
                </a:cxn>
                <a:cxn ang="0">
                  <a:pos x="T4" y="T5"/>
                </a:cxn>
                <a:cxn ang="0">
                  <a:pos x="T6" y="T7"/>
                </a:cxn>
                <a:cxn ang="0">
                  <a:pos x="T8" y="T9"/>
                </a:cxn>
                <a:cxn ang="0">
                  <a:pos x="T10" y="T11"/>
                </a:cxn>
                <a:cxn ang="0">
                  <a:pos x="T12" y="T13"/>
                </a:cxn>
              </a:cxnLst>
              <a:rect l="0" t="0" r="r" b="b"/>
              <a:pathLst>
                <a:path w="1452" h="187">
                  <a:moveTo>
                    <a:pt x="726" y="143"/>
                  </a:moveTo>
                  <a:cubicBezTo>
                    <a:pt x="374" y="143"/>
                    <a:pt x="79" y="82"/>
                    <a:pt x="0" y="0"/>
                  </a:cubicBezTo>
                  <a:cubicBezTo>
                    <a:pt x="0" y="0"/>
                    <a:pt x="0" y="0"/>
                    <a:pt x="0" y="0"/>
                  </a:cubicBezTo>
                  <a:cubicBezTo>
                    <a:pt x="0" y="103"/>
                    <a:pt x="325" y="187"/>
                    <a:pt x="726" y="187"/>
                  </a:cubicBezTo>
                  <a:cubicBezTo>
                    <a:pt x="1127" y="187"/>
                    <a:pt x="1452" y="103"/>
                    <a:pt x="1452" y="0"/>
                  </a:cubicBezTo>
                  <a:cubicBezTo>
                    <a:pt x="1452" y="0"/>
                    <a:pt x="1452" y="0"/>
                    <a:pt x="1452" y="0"/>
                  </a:cubicBezTo>
                  <a:cubicBezTo>
                    <a:pt x="1372" y="82"/>
                    <a:pt x="1078" y="143"/>
                    <a:pt x="726" y="143"/>
                  </a:cubicBezTo>
                  <a:close/>
                </a:path>
              </a:pathLst>
            </a:custGeom>
            <a:solidFill>
              <a:schemeClr val="tx1">
                <a:lumMod val="95000"/>
                <a:lumOff val="5000"/>
                <a:alpha val="15000"/>
              </a:schemeClr>
            </a:solidFill>
            <a:ln>
              <a:noFill/>
            </a:ln>
          </p:spPr>
          <p:txBody>
            <a:bodyPr vert="horz" wrap="square" lIns="83738" tIns="41869" rIns="83738" bIns="41869" numCol="1" anchor="t" anchorCtr="0" compatLnSpc="1"/>
            <a:lstStyle/>
            <a:p>
              <a:pPr algn="just">
                <a:lnSpc>
                  <a:spcPct val="120000"/>
                </a:lnSpc>
              </a:pPr>
              <a:endParaRPr lang="id-ID" sz="695">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80" name="Text Placeholder 9"/>
          <p:cNvSpPr>
            <a:spLocks noGrp="1"/>
          </p:cNvSpPr>
          <p:nvPr>
            <p:ph type="body" sz="quarter" idx="4294967295"/>
          </p:nvPr>
        </p:nvSpPr>
        <p:spPr>
          <a:xfrm>
            <a:off x="9517735" y="3098800"/>
            <a:ext cx="2108200" cy="330200"/>
          </a:xfrm>
          <a:prstGeom prst="rect">
            <a:avLst/>
          </a:prstGeom>
        </p:spPr>
        <p:txBody>
          <a:bodyPr vert="horz" lIns="0" tIns="0" rIns="0" bIns="0" rtlCol="0">
            <a:noAutofit/>
          </a:bodyPr>
          <a:lstStyle/>
          <a:p>
            <a:pPr marL="0" indent="0" algn="r">
              <a:lnSpc>
                <a:spcPct val="120000"/>
              </a:lnSpc>
              <a:spcBef>
                <a:spcPts val="0"/>
              </a:spcBef>
              <a:buNone/>
            </a:pPr>
            <a:r>
              <a:rPr lang="zh-CN" altLang="en-US" sz="80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请替换文字内容</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，点击添加相关标题文字，修改文字内容，也可以直接复制你的内容到此。</a:t>
            </a:r>
            <a:endParaRPr lang="en-AU" sz="8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1" name="Text Placeholder 8"/>
          <p:cNvSpPr>
            <a:spLocks noGrp="1"/>
          </p:cNvSpPr>
          <p:nvPr>
            <p:ph type="body" sz="quarter" idx="4294967295"/>
          </p:nvPr>
        </p:nvSpPr>
        <p:spPr>
          <a:xfrm>
            <a:off x="1399813" y="2792413"/>
            <a:ext cx="1308100" cy="306387"/>
          </a:xfrm>
          <a:prstGeom prst="rect">
            <a:avLst/>
          </a:prstGeom>
        </p:spPr>
        <p:txBody>
          <a:bodyPr vert="horz" lIns="0" tIns="0" rIns="0" bIns="0" rtlCol="0">
            <a:normAutofit/>
          </a:bodyPr>
          <a:lstStyle/>
          <a:p>
            <a:pPr marL="0" indent="0" algn="just">
              <a:lnSpc>
                <a:spcPct val="140000"/>
              </a:lnSpc>
              <a:spcBef>
                <a:spcPts val="0"/>
              </a:spcBef>
              <a:buNone/>
            </a:pPr>
            <a:r>
              <a:rPr lang="zh-CN" altLang="en-US" sz="120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请替换文字内容</a:t>
            </a:r>
            <a:endParaRPr lang="en-AU" sz="12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2" name="Text Placeholder 9"/>
          <p:cNvSpPr>
            <a:spLocks noGrp="1"/>
          </p:cNvSpPr>
          <p:nvPr>
            <p:ph type="body" sz="quarter" idx="4294967295"/>
          </p:nvPr>
        </p:nvSpPr>
        <p:spPr>
          <a:xfrm>
            <a:off x="1399813" y="3098800"/>
            <a:ext cx="1938338" cy="339725"/>
          </a:xfrm>
          <a:prstGeom prst="rect">
            <a:avLst/>
          </a:prstGeom>
        </p:spPr>
        <p:txBody>
          <a:bodyPr vert="horz" lIns="0" tIns="0" rIns="0" bIns="0" rtlCol="0">
            <a:noAutofit/>
          </a:bodyPr>
          <a:lstStyle/>
          <a:p>
            <a:pPr marL="0" indent="0" algn="just">
              <a:lnSpc>
                <a:spcPct val="120000"/>
              </a:lnSpc>
              <a:spcBef>
                <a:spcPts val="0"/>
              </a:spcBef>
              <a:buNone/>
            </a:pPr>
            <a:r>
              <a:rPr lang="zh-CN" altLang="en-US" sz="80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请替换文字内容</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，点击添加相关标题文字，修改文字内容，也可以直接复制你的内容到此。</a:t>
            </a:r>
            <a:endParaRPr lang="en-AU" sz="8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3" name="Text Placeholder 8"/>
          <p:cNvSpPr>
            <a:spLocks noGrp="1"/>
          </p:cNvSpPr>
          <p:nvPr>
            <p:ph type="body" sz="quarter" idx="4294967295"/>
          </p:nvPr>
        </p:nvSpPr>
        <p:spPr>
          <a:xfrm>
            <a:off x="1399813" y="3871913"/>
            <a:ext cx="1308100" cy="306387"/>
          </a:xfrm>
          <a:prstGeom prst="rect">
            <a:avLst/>
          </a:prstGeom>
        </p:spPr>
        <p:txBody>
          <a:bodyPr vert="horz" lIns="0" tIns="0" rIns="0" bIns="0" rtlCol="0">
            <a:normAutofit/>
          </a:bodyPr>
          <a:lstStyle/>
          <a:p>
            <a:pPr marL="0" indent="0" algn="just">
              <a:lnSpc>
                <a:spcPct val="140000"/>
              </a:lnSpc>
              <a:spcBef>
                <a:spcPts val="0"/>
              </a:spcBef>
              <a:buNone/>
            </a:pPr>
            <a:r>
              <a:rPr lang="zh-CN" altLang="en-US" sz="120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请替换文字内容</a:t>
            </a:r>
            <a:endParaRPr lang="en-AU" sz="12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4" name="Text Placeholder 9"/>
          <p:cNvSpPr>
            <a:spLocks noGrp="1"/>
          </p:cNvSpPr>
          <p:nvPr>
            <p:ph type="body" sz="quarter" idx="4294967295"/>
          </p:nvPr>
        </p:nvSpPr>
        <p:spPr>
          <a:xfrm>
            <a:off x="1399813" y="4178300"/>
            <a:ext cx="1938338" cy="339725"/>
          </a:xfrm>
          <a:prstGeom prst="rect">
            <a:avLst/>
          </a:prstGeom>
        </p:spPr>
        <p:txBody>
          <a:bodyPr vert="horz" lIns="0" tIns="0" rIns="0" bIns="0" rtlCol="0">
            <a:noAutofit/>
          </a:bodyPr>
          <a:lstStyle/>
          <a:p>
            <a:pPr marL="0" indent="0" algn="just">
              <a:lnSpc>
                <a:spcPct val="120000"/>
              </a:lnSpc>
              <a:spcBef>
                <a:spcPts val="0"/>
              </a:spcBef>
              <a:buNone/>
            </a:pPr>
            <a:r>
              <a:rPr lang="zh-CN" altLang="en-US" sz="80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请替换文字内容</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，点击添加相关标题文字，修改文字内容，也可以直接复制你的内容到此。</a:t>
            </a:r>
            <a:endParaRPr lang="en-AU" sz="8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5" name="Text Placeholder 8"/>
          <p:cNvSpPr>
            <a:spLocks noGrp="1"/>
          </p:cNvSpPr>
          <p:nvPr>
            <p:ph type="body" sz="quarter" idx="4294967295"/>
          </p:nvPr>
        </p:nvSpPr>
        <p:spPr>
          <a:xfrm>
            <a:off x="1399813" y="4995863"/>
            <a:ext cx="1308100" cy="307975"/>
          </a:xfrm>
          <a:prstGeom prst="rect">
            <a:avLst/>
          </a:prstGeom>
        </p:spPr>
        <p:txBody>
          <a:bodyPr vert="horz" lIns="0" tIns="0" rIns="0" bIns="0" rtlCol="0">
            <a:normAutofit/>
          </a:bodyPr>
          <a:lstStyle/>
          <a:p>
            <a:pPr marL="0" indent="0" algn="just">
              <a:lnSpc>
                <a:spcPct val="140000"/>
              </a:lnSpc>
              <a:spcBef>
                <a:spcPts val="0"/>
              </a:spcBef>
              <a:buNone/>
            </a:pPr>
            <a:r>
              <a:rPr lang="zh-CN" altLang="en-US" sz="12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请替换</a:t>
            </a:r>
            <a:r>
              <a:rPr lang="en-US" altLang="zh-CN" sz="12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a:t>
            </a:r>
            <a:r>
              <a:rPr lang="zh-CN" altLang="en-US" sz="12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内容</a:t>
            </a:r>
            <a:endParaRPr lang="en-AU" sz="12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6" name="Text Placeholder 9"/>
          <p:cNvSpPr>
            <a:spLocks noGrp="1"/>
          </p:cNvSpPr>
          <p:nvPr>
            <p:ph type="body" sz="quarter" idx="4294967295"/>
          </p:nvPr>
        </p:nvSpPr>
        <p:spPr>
          <a:xfrm>
            <a:off x="1399813" y="5303838"/>
            <a:ext cx="1938338" cy="338137"/>
          </a:xfrm>
          <a:prstGeom prst="rect">
            <a:avLst/>
          </a:prstGeom>
        </p:spPr>
        <p:txBody>
          <a:bodyPr vert="horz" lIns="0" tIns="0" rIns="0" bIns="0" rtlCol="0">
            <a:noAutofit/>
          </a:bodyPr>
          <a:lstStyle/>
          <a:p>
            <a:pPr marL="0" indent="0" algn="just">
              <a:lnSpc>
                <a:spcPct val="120000"/>
              </a:lnSpc>
              <a:spcBef>
                <a:spcPts val="0"/>
              </a:spcBef>
              <a:buNone/>
            </a:pPr>
            <a:r>
              <a:rPr lang="zh-CN" altLang="en-US" sz="80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请替换文字内容</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，点击添加相关标题文字，修改文字内容，也可以直接复制你的内容到此。</a:t>
            </a:r>
            <a:endParaRPr lang="en-AU" sz="8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7" name="Text Placeholder 8"/>
          <p:cNvSpPr>
            <a:spLocks noGrp="1"/>
          </p:cNvSpPr>
          <p:nvPr>
            <p:ph type="body" sz="quarter" idx="4294967295"/>
          </p:nvPr>
        </p:nvSpPr>
        <p:spPr>
          <a:xfrm>
            <a:off x="10257510" y="3871913"/>
            <a:ext cx="1368425" cy="296862"/>
          </a:xfrm>
          <a:prstGeom prst="rect">
            <a:avLst/>
          </a:prstGeom>
        </p:spPr>
        <p:txBody>
          <a:bodyPr vert="horz" lIns="0" tIns="0" rIns="0" bIns="0" rtlCol="0">
            <a:normAutofit/>
          </a:bodyPr>
          <a:lstStyle/>
          <a:p>
            <a:pPr marL="0" indent="0" algn="r">
              <a:lnSpc>
                <a:spcPct val="140000"/>
              </a:lnSpc>
              <a:spcBef>
                <a:spcPts val="0"/>
              </a:spcBef>
              <a:buNone/>
            </a:pPr>
            <a:r>
              <a:rPr lang="zh-CN" altLang="en-US" sz="120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请替换文字内容</a:t>
            </a:r>
            <a:endParaRPr lang="en-AU" sz="12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88" name="Text Placeholder 9"/>
          <p:cNvSpPr>
            <a:spLocks noGrp="1"/>
          </p:cNvSpPr>
          <p:nvPr>
            <p:ph type="body" sz="quarter" idx="4294967295"/>
          </p:nvPr>
        </p:nvSpPr>
        <p:spPr>
          <a:xfrm>
            <a:off x="9517735" y="4178300"/>
            <a:ext cx="2108200" cy="328613"/>
          </a:xfrm>
          <a:prstGeom prst="rect">
            <a:avLst/>
          </a:prstGeom>
        </p:spPr>
        <p:txBody>
          <a:bodyPr vert="horz" lIns="0" tIns="0" rIns="0" bIns="0" rtlCol="0">
            <a:noAutofit/>
          </a:bodyPr>
          <a:lstStyle/>
          <a:p>
            <a:pPr marL="0" indent="0" algn="r">
              <a:lnSpc>
                <a:spcPct val="120000"/>
              </a:lnSpc>
              <a:spcBef>
                <a:spcPts val="0"/>
              </a:spcBef>
              <a:buNone/>
            </a:pPr>
            <a:r>
              <a:rPr lang="zh-CN" altLang="en-US" sz="80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请替换文字内容</a:t>
            </a: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，点击添加相关标题文字，修改文字内容，也可以直接复制你的内容到此。</a:t>
            </a:r>
            <a:endParaRPr lang="en-AU" sz="8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79" name="Text Placeholder 8"/>
          <p:cNvSpPr>
            <a:spLocks noGrp="1"/>
          </p:cNvSpPr>
          <p:nvPr>
            <p:ph type="body" sz="quarter" idx="4294967295"/>
          </p:nvPr>
        </p:nvSpPr>
        <p:spPr>
          <a:xfrm>
            <a:off x="10257510" y="2792413"/>
            <a:ext cx="1368425" cy="298450"/>
          </a:xfrm>
          <a:prstGeom prst="rect">
            <a:avLst/>
          </a:prstGeom>
        </p:spPr>
        <p:txBody>
          <a:bodyPr vert="horz" lIns="0" tIns="0" rIns="0" bIns="0" rtlCol="0">
            <a:normAutofit/>
          </a:bodyPr>
          <a:lstStyle/>
          <a:p>
            <a:pPr marL="0" indent="0" algn="r">
              <a:lnSpc>
                <a:spcPct val="140000"/>
              </a:lnSpc>
              <a:spcBef>
                <a:spcPts val="0"/>
              </a:spcBef>
              <a:buNone/>
            </a:pPr>
            <a:r>
              <a:rPr lang="zh-CN" altLang="en-US" sz="120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请替换文字内容</a:t>
            </a:r>
            <a:endParaRPr lang="en-AU" sz="12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49" name="Group 48"/>
          <p:cNvGrpSpPr/>
          <p:nvPr/>
        </p:nvGrpSpPr>
        <p:grpSpPr>
          <a:xfrm>
            <a:off x="4020332" y="2809869"/>
            <a:ext cx="423890" cy="423890"/>
            <a:chOff x="2925343" y="2268550"/>
            <a:chExt cx="462882" cy="462882"/>
          </a:xfrm>
        </p:grpSpPr>
        <p:sp>
          <p:nvSpPr>
            <p:cNvPr id="45" name="Rounded Rectangle 44"/>
            <p:cNvSpPr/>
            <p:nvPr/>
          </p:nvSpPr>
          <p:spPr>
            <a:xfrm>
              <a:off x="2925343" y="2268550"/>
              <a:ext cx="462882" cy="46288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9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Shape 1684"/>
            <p:cNvSpPr/>
            <p:nvPr/>
          </p:nvSpPr>
          <p:spPr>
            <a:xfrm>
              <a:off x="3028178" y="2377361"/>
              <a:ext cx="280172" cy="246554"/>
            </a:xfrm>
            <a:custGeom>
              <a:avLst/>
              <a:gdLst/>
              <a:ahLst/>
              <a:cxnLst>
                <a:cxn ang="0">
                  <a:pos x="wd2" y="hd2"/>
                </a:cxn>
                <a:cxn ang="5400000">
                  <a:pos x="wd2" y="hd2"/>
                </a:cxn>
                <a:cxn ang="10800000">
                  <a:pos x="wd2" y="hd2"/>
                </a:cxn>
                <a:cxn ang="16200000">
                  <a:pos x="wd2" y="hd2"/>
                </a:cxn>
              </a:cxnLst>
              <a:rect l="0" t="0" r="r" b="b"/>
              <a:pathLst>
                <a:path w="21600" h="21600" extrusionOk="0">
                  <a:moveTo>
                    <a:pt x="11041" y="15188"/>
                  </a:moveTo>
                  <a:cubicBezTo>
                    <a:pt x="8905" y="14174"/>
                    <a:pt x="8222" y="13317"/>
                    <a:pt x="8222" y="11485"/>
                  </a:cubicBezTo>
                  <a:cubicBezTo>
                    <a:pt x="8222" y="10385"/>
                    <a:pt x="8875" y="10744"/>
                    <a:pt x="9161" y="8730"/>
                  </a:cubicBezTo>
                  <a:cubicBezTo>
                    <a:pt x="9279" y="7894"/>
                    <a:pt x="9855" y="8716"/>
                    <a:pt x="9966" y="6808"/>
                  </a:cubicBezTo>
                  <a:cubicBezTo>
                    <a:pt x="9966" y="6047"/>
                    <a:pt x="9651" y="5858"/>
                    <a:pt x="9651" y="5858"/>
                  </a:cubicBezTo>
                  <a:cubicBezTo>
                    <a:pt x="9651" y="5858"/>
                    <a:pt x="9811" y="4733"/>
                    <a:pt x="9873" y="3867"/>
                  </a:cubicBezTo>
                  <a:cubicBezTo>
                    <a:pt x="9951" y="2788"/>
                    <a:pt x="9396" y="0"/>
                    <a:pt x="6431" y="0"/>
                  </a:cubicBezTo>
                  <a:cubicBezTo>
                    <a:pt x="3466" y="0"/>
                    <a:pt x="2909" y="2788"/>
                    <a:pt x="2987" y="3867"/>
                  </a:cubicBezTo>
                  <a:cubicBezTo>
                    <a:pt x="3050" y="4733"/>
                    <a:pt x="3210" y="5858"/>
                    <a:pt x="3210" y="5858"/>
                  </a:cubicBezTo>
                  <a:cubicBezTo>
                    <a:pt x="3210" y="5858"/>
                    <a:pt x="2895" y="6047"/>
                    <a:pt x="2895" y="6808"/>
                  </a:cubicBezTo>
                  <a:cubicBezTo>
                    <a:pt x="3005" y="8716"/>
                    <a:pt x="3582" y="7894"/>
                    <a:pt x="3700" y="8730"/>
                  </a:cubicBezTo>
                  <a:cubicBezTo>
                    <a:pt x="3987" y="10744"/>
                    <a:pt x="4639" y="10385"/>
                    <a:pt x="4639" y="11485"/>
                  </a:cubicBezTo>
                  <a:cubicBezTo>
                    <a:pt x="4639" y="13317"/>
                    <a:pt x="3956" y="14174"/>
                    <a:pt x="1819" y="15188"/>
                  </a:cubicBezTo>
                  <a:cubicBezTo>
                    <a:pt x="1169" y="15497"/>
                    <a:pt x="0" y="15976"/>
                    <a:pt x="0" y="17129"/>
                  </a:cubicBezTo>
                  <a:lnTo>
                    <a:pt x="0" y="21600"/>
                  </a:lnTo>
                  <a:lnTo>
                    <a:pt x="15005" y="21600"/>
                  </a:lnTo>
                  <a:cubicBezTo>
                    <a:pt x="15005" y="21600"/>
                    <a:pt x="15005" y="18955"/>
                    <a:pt x="15005" y="18248"/>
                  </a:cubicBezTo>
                  <a:cubicBezTo>
                    <a:pt x="15005" y="17196"/>
                    <a:pt x="13184" y="16207"/>
                    <a:pt x="11041" y="15188"/>
                  </a:cubicBezTo>
                  <a:close/>
                  <a:moveTo>
                    <a:pt x="21600" y="21600"/>
                  </a:moveTo>
                  <a:cubicBezTo>
                    <a:pt x="21600" y="21600"/>
                    <a:pt x="21557" y="16953"/>
                    <a:pt x="21307" y="16471"/>
                  </a:cubicBezTo>
                  <a:cubicBezTo>
                    <a:pt x="20935" y="15754"/>
                    <a:pt x="20071" y="15261"/>
                    <a:pt x="18463" y="14498"/>
                  </a:cubicBezTo>
                  <a:cubicBezTo>
                    <a:pt x="16861" y="13736"/>
                    <a:pt x="16349" y="13094"/>
                    <a:pt x="16349" y="11720"/>
                  </a:cubicBezTo>
                  <a:cubicBezTo>
                    <a:pt x="16349" y="10894"/>
                    <a:pt x="16838" y="11164"/>
                    <a:pt x="17053" y="9653"/>
                  </a:cubicBezTo>
                  <a:cubicBezTo>
                    <a:pt x="17142" y="9026"/>
                    <a:pt x="17574" y="9643"/>
                    <a:pt x="17657" y="8212"/>
                  </a:cubicBezTo>
                  <a:cubicBezTo>
                    <a:pt x="17657" y="7642"/>
                    <a:pt x="17420" y="7499"/>
                    <a:pt x="17420" y="7499"/>
                  </a:cubicBezTo>
                  <a:cubicBezTo>
                    <a:pt x="17420" y="7499"/>
                    <a:pt x="17541" y="6656"/>
                    <a:pt x="17588" y="6006"/>
                  </a:cubicBezTo>
                  <a:cubicBezTo>
                    <a:pt x="17646" y="5197"/>
                    <a:pt x="17229" y="3106"/>
                    <a:pt x="15005" y="3106"/>
                  </a:cubicBezTo>
                  <a:cubicBezTo>
                    <a:pt x="12781" y="3106"/>
                    <a:pt x="12365" y="5197"/>
                    <a:pt x="12422" y="6006"/>
                  </a:cubicBezTo>
                  <a:cubicBezTo>
                    <a:pt x="12469" y="6656"/>
                    <a:pt x="12589" y="7499"/>
                    <a:pt x="12589" y="7499"/>
                  </a:cubicBezTo>
                  <a:cubicBezTo>
                    <a:pt x="12589" y="7499"/>
                    <a:pt x="12353" y="7642"/>
                    <a:pt x="12353" y="8212"/>
                  </a:cubicBezTo>
                  <a:cubicBezTo>
                    <a:pt x="12437" y="9643"/>
                    <a:pt x="12868" y="9026"/>
                    <a:pt x="12957" y="9653"/>
                  </a:cubicBezTo>
                  <a:cubicBezTo>
                    <a:pt x="13173" y="11164"/>
                    <a:pt x="13662" y="10894"/>
                    <a:pt x="13662" y="11720"/>
                  </a:cubicBezTo>
                  <a:cubicBezTo>
                    <a:pt x="13662" y="12655"/>
                    <a:pt x="13424" y="13250"/>
                    <a:pt x="12768" y="13776"/>
                  </a:cubicBezTo>
                  <a:cubicBezTo>
                    <a:pt x="16268" y="15766"/>
                    <a:pt x="16737" y="16172"/>
                    <a:pt x="16737" y="17952"/>
                  </a:cubicBezTo>
                  <a:lnTo>
                    <a:pt x="16737" y="21600"/>
                  </a:lnTo>
                  <a:cubicBezTo>
                    <a:pt x="16737" y="21600"/>
                    <a:pt x="21600" y="21600"/>
                    <a:pt x="21600" y="21600"/>
                  </a:cubicBezTo>
                  <a:close/>
                </a:path>
              </a:pathLst>
            </a:custGeom>
            <a:solidFill>
              <a:srgbClr val="FFFFFF"/>
            </a:solidFill>
            <a:ln w="12700" cap="flat">
              <a:noFill/>
              <a:miter lim="400000"/>
            </a:ln>
            <a:effectLst/>
          </p:spPr>
          <p:txBody>
            <a:bodyPr wrap="square" lIns="34891" tIns="34891" rIns="34891" bIns="34891" numCol="1" anchor="ctr">
              <a:noAutofit/>
            </a:bodyPr>
            <a:lstStyle/>
            <a:p>
              <a:pPr algn="just">
                <a:lnSpc>
                  <a:spcPct val="120000"/>
                </a:lnSpc>
                <a:defRPr sz="3100" b="1">
                  <a:latin typeface="Kontrapunkt Bob Bold"/>
                  <a:ea typeface="Kontrapunkt Bob Bold"/>
                  <a:cs typeface="Kontrapunkt Bob Bold"/>
                  <a:sym typeface="Kontrapunkt Bob Bold"/>
                </a:defRPr>
              </a:pPr>
              <a:endParaRPr sz="695">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5" name="Group 54"/>
          <p:cNvGrpSpPr/>
          <p:nvPr/>
        </p:nvGrpSpPr>
        <p:grpSpPr>
          <a:xfrm>
            <a:off x="4020332" y="5009119"/>
            <a:ext cx="423890" cy="423890"/>
            <a:chOff x="2855493" y="3429000"/>
            <a:chExt cx="462882" cy="462882"/>
          </a:xfrm>
        </p:grpSpPr>
        <p:sp>
          <p:nvSpPr>
            <p:cNvPr id="56" name="Rounded Rectangle 55"/>
            <p:cNvSpPr/>
            <p:nvPr/>
          </p:nvSpPr>
          <p:spPr>
            <a:xfrm>
              <a:off x="2855493" y="3429000"/>
              <a:ext cx="462882" cy="46288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9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AutoShape 35"/>
            <p:cNvSpPr/>
            <p:nvPr/>
          </p:nvSpPr>
          <p:spPr bwMode="auto">
            <a:xfrm>
              <a:off x="2978718" y="3520829"/>
              <a:ext cx="216432" cy="290727"/>
            </a:xfrm>
            <a:custGeom>
              <a:avLst/>
              <a:gdLst>
                <a:gd name="T0" fmla="*/ 733 w 19946"/>
                <a:gd name="T1" fmla="*/ 1038 h 21355"/>
                <a:gd name="T2" fmla="*/ 550 w 19946"/>
                <a:gd name="T3" fmla="*/ 889 h 21355"/>
                <a:gd name="T4" fmla="*/ 6041 w 19946"/>
                <a:gd name="T5" fmla="*/ 11465 h 21355"/>
                <a:gd name="T6" fmla="*/ 5858 w 19946"/>
                <a:gd name="T7" fmla="*/ 16679 h 21355"/>
                <a:gd name="T8" fmla="*/ 0 w 19946"/>
                <a:gd name="T9" fmla="*/ 18765 h 21355"/>
                <a:gd name="T10" fmla="*/ 6590 w 19946"/>
                <a:gd name="T11" fmla="*/ 17722 h 21355"/>
                <a:gd name="T12" fmla="*/ 8970 w 19946"/>
                <a:gd name="T13" fmla="*/ 20999 h 21355"/>
                <a:gd name="T14" fmla="*/ 10251 w 19946"/>
                <a:gd name="T15" fmla="*/ 20403 h 21355"/>
                <a:gd name="T16" fmla="*/ 12265 w 19946"/>
                <a:gd name="T17" fmla="*/ 18467 h 21355"/>
                <a:gd name="T18" fmla="*/ 12631 w 19946"/>
                <a:gd name="T19" fmla="*/ 17275 h 21355"/>
                <a:gd name="T20" fmla="*/ 8055 w 19946"/>
                <a:gd name="T21" fmla="*/ 16381 h 21355"/>
                <a:gd name="T22" fmla="*/ 18855 w 19946"/>
                <a:gd name="T23" fmla="*/ 15785 h 21355"/>
                <a:gd name="T24" fmla="*/ 18672 w 19946"/>
                <a:gd name="T25" fmla="*/ 15636 h 21355"/>
                <a:gd name="T26" fmla="*/ 17024 w 19946"/>
                <a:gd name="T27" fmla="*/ 12806 h 21355"/>
                <a:gd name="T28" fmla="*/ 16475 w 19946"/>
                <a:gd name="T29" fmla="*/ 12806 h 21355"/>
                <a:gd name="T30" fmla="*/ 13180 w 19946"/>
                <a:gd name="T31" fmla="*/ 5805 h 21355"/>
                <a:gd name="T32" fmla="*/ 8421 w 19946"/>
                <a:gd name="T33" fmla="*/ 9380 h 21355"/>
                <a:gd name="T34" fmla="*/ 12814 w 19946"/>
                <a:gd name="T35" fmla="*/ 5507 h 21355"/>
                <a:gd name="T36" fmla="*/ 4211 w 19946"/>
                <a:gd name="T37" fmla="*/ 2825 h 21355"/>
                <a:gd name="T38" fmla="*/ 4211 w 19946"/>
                <a:gd name="T39" fmla="*/ 2378 h 21355"/>
                <a:gd name="T40" fmla="*/ 1831 w 19946"/>
                <a:gd name="T41" fmla="*/ 591 h 21355"/>
                <a:gd name="T42" fmla="*/ 1648 w 19946"/>
                <a:gd name="T43" fmla="*/ 1038 h 21355"/>
                <a:gd name="T44" fmla="*/ 18672 w 19946"/>
                <a:gd name="T45" fmla="*/ 14891 h 21355"/>
                <a:gd name="T46" fmla="*/ 17024 w 19946"/>
                <a:gd name="T47" fmla="*/ 9678 h 21355"/>
                <a:gd name="T48" fmla="*/ 15560 w 19946"/>
                <a:gd name="T49" fmla="*/ 2825 h 21355"/>
                <a:gd name="T50" fmla="*/ 12814 w 19946"/>
                <a:gd name="T51" fmla="*/ 5507 h 21355"/>
                <a:gd name="T52" fmla="*/ 13180 w 19946"/>
                <a:gd name="T53" fmla="*/ 5805 h 21355"/>
                <a:gd name="T54" fmla="*/ 16475 w 19946"/>
                <a:gd name="T55" fmla="*/ 3570 h 21355"/>
                <a:gd name="T56" fmla="*/ 16475 w 19946"/>
                <a:gd name="T57" fmla="*/ 8933 h 21355"/>
                <a:gd name="T58" fmla="*/ 17024 w 19946"/>
                <a:gd name="T59" fmla="*/ 2676 h 21355"/>
                <a:gd name="T60" fmla="*/ 19038 w 19946"/>
                <a:gd name="T61" fmla="*/ 1932 h 21355"/>
                <a:gd name="T62" fmla="*/ 17573 w 19946"/>
                <a:gd name="T63" fmla="*/ 740 h 21355"/>
                <a:gd name="T64" fmla="*/ 16658 w 19946"/>
                <a:gd name="T65" fmla="*/ 2378 h 21355"/>
                <a:gd name="T66" fmla="*/ 8970 w 19946"/>
                <a:gd name="T67" fmla="*/ 2825 h 21355"/>
                <a:gd name="T68" fmla="*/ 15560 w 19946"/>
                <a:gd name="T69" fmla="*/ 2825 h 21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946" h="21355">
                  <a:moveTo>
                    <a:pt x="7505" y="10125"/>
                  </a:moveTo>
                  <a:cubicBezTo>
                    <a:pt x="3478" y="6996"/>
                    <a:pt x="733" y="3272"/>
                    <a:pt x="733" y="1038"/>
                  </a:cubicBezTo>
                  <a:cubicBezTo>
                    <a:pt x="733" y="1038"/>
                    <a:pt x="733" y="889"/>
                    <a:pt x="733" y="740"/>
                  </a:cubicBezTo>
                  <a:cubicBezTo>
                    <a:pt x="733" y="740"/>
                    <a:pt x="550" y="889"/>
                    <a:pt x="550" y="889"/>
                  </a:cubicBezTo>
                  <a:cubicBezTo>
                    <a:pt x="-1464" y="4017"/>
                    <a:pt x="3112" y="9082"/>
                    <a:pt x="6041" y="11316"/>
                  </a:cubicBezTo>
                  <a:cubicBezTo>
                    <a:pt x="6041" y="11316"/>
                    <a:pt x="6041" y="11316"/>
                    <a:pt x="6041" y="11465"/>
                  </a:cubicBezTo>
                  <a:cubicBezTo>
                    <a:pt x="6041" y="16232"/>
                    <a:pt x="6041" y="16232"/>
                    <a:pt x="6041" y="16232"/>
                  </a:cubicBezTo>
                  <a:cubicBezTo>
                    <a:pt x="6041" y="16381"/>
                    <a:pt x="5858" y="16530"/>
                    <a:pt x="5858" y="16679"/>
                  </a:cubicBezTo>
                  <a:cubicBezTo>
                    <a:pt x="550" y="18020"/>
                    <a:pt x="550" y="18020"/>
                    <a:pt x="550" y="18020"/>
                  </a:cubicBezTo>
                  <a:cubicBezTo>
                    <a:pt x="183" y="18169"/>
                    <a:pt x="0" y="18467"/>
                    <a:pt x="0" y="18765"/>
                  </a:cubicBezTo>
                  <a:cubicBezTo>
                    <a:pt x="183" y="19063"/>
                    <a:pt x="550" y="19360"/>
                    <a:pt x="916" y="19212"/>
                  </a:cubicBezTo>
                  <a:cubicBezTo>
                    <a:pt x="6590" y="17722"/>
                    <a:pt x="6590" y="17722"/>
                    <a:pt x="6590" y="17722"/>
                  </a:cubicBezTo>
                  <a:cubicBezTo>
                    <a:pt x="6590" y="17722"/>
                    <a:pt x="6773" y="17871"/>
                    <a:pt x="6956" y="17871"/>
                  </a:cubicBezTo>
                  <a:cubicBezTo>
                    <a:pt x="8970" y="20999"/>
                    <a:pt x="8970" y="20999"/>
                    <a:pt x="8970" y="20999"/>
                  </a:cubicBezTo>
                  <a:cubicBezTo>
                    <a:pt x="9153" y="21297"/>
                    <a:pt x="9702" y="21446"/>
                    <a:pt x="10068" y="21297"/>
                  </a:cubicBezTo>
                  <a:cubicBezTo>
                    <a:pt x="10434" y="21148"/>
                    <a:pt x="10434" y="20701"/>
                    <a:pt x="10251" y="20403"/>
                  </a:cubicBezTo>
                  <a:cubicBezTo>
                    <a:pt x="8421" y="17722"/>
                    <a:pt x="8421" y="17722"/>
                    <a:pt x="8421" y="17722"/>
                  </a:cubicBezTo>
                  <a:cubicBezTo>
                    <a:pt x="12265" y="18467"/>
                    <a:pt x="12265" y="18467"/>
                    <a:pt x="12265" y="18467"/>
                  </a:cubicBezTo>
                  <a:cubicBezTo>
                    <a:pt x="12631" y="18616"/>
                    <a:pt x="12997" y="18467"/>
                    <a:pt x="13180" y="18020"/>
                  </a:cubicBezTo>
                  <a:cubicBezTo>
                    <a:pt x="13180" y="17722"/>
                    <a:pt x="12997" y="17424"/>
                    <a:pt x="12631" y="17275"/>
                  </a:cubicBezTo>
                  <a:cubicBezTo>
                    <a:pt x="8055" y="16381"/>
                    <a:pt x="8055" y="16381"/>
                    <a:pt x="8055" y="16381"/>
                  </a:cubicBezTo>
                  <a:cubicBezTo>
                    <a:pt x="8055" y="16381"/>
                    <a:pt x="8055" y="16381"/>
                    <a:pt x="8055" y="16381"/>
                  </a:cubicBezTo>
                  <a:cubicBezTo>
                    <a:pt x="8055" y="12657"/>
                    <a:pt x="8055" y="12657"/>
                    <a:pt x="8055" y="12657"/>
                  </a:cubicBezTo>
                  <a:cubicBezTo>
                    <a:pt x="11350" y="14743"/>
                    <a:pt x="16658" y="16679"/>
                    <a:pt x="18855" y="15785"/>
                  </a:cubicBezTo>
                  <a:cubicBezTo>
                    <a:pt x="18855" y="15785"/>
                    <a:pt x="19038" y="15636"/>
                    <a:pt x="19038" y="15636"/>
                  </a:cubicBezTo>
                  <a:cubicBezTo>
                    <a:pt x="18855" y="15636"/>
                    <a:pt x="18672" y="15636"/>
                    <a:pt x="18672" y="15636"/>
                  </a:cubicBezTo>
                  <a:cubicBezTo>
                    <a:pt x="15926" y="15636"/>
                    <a:pt x="11350" y="13402"/>
                    <a:pt x="7505" y="10125"/>
                  </a:cubicBezTo>
                  <a:close/>
                  <a:moveTo>
                    <a:pt x="17024" y="12806"/>
                  </a:moveTo>
                  <a:cubicBezTo>
                    <a:pt x="17024" y="12955"/>
                    <a:pt x="16841" y="13104"/>
                    <a:pt x="16658" y="13104"/>
                  </a:cubicBezTo>
                  <a:cubicBezTo>
                    <a:pt x="16658" y="13104"/>
                    <a:pt x="16475" y="12955"/>
                    <a:pt x="16475" y="12806"/>
                  </a:cubicBezTo>
                  <a:cubicBezTo>
                    <a:pt x="16475" y="8933"/>
                    <a:pt x="16475" y="8933"/>
                    <a:pt x="16475" y="8933"/>
                  </a:cubicBezTo>
                  <a:cubicBezTo>
                    <a:pt x="15560" y="7890"/>
                    <a:pt x="14461" y="6847"/>
                    <a:pt x="13180" y="5805"/>
                  </a:cubicBezTo>
                  <a:cubicBezTo>
                    <a:pt x="8787" y="9380"/>
                    <a:pt x="8787" y="9380"/>
                    <a:pt x="8787" y="9380"/>
                  </a:cubicBezTo>
                  <a:cubicBezTo>
                    <a:pt x="8787" y="9380"/>
                    <a:pt x="8604" y="9380"/>
                    <a:pt x="8421" y="9380"/>
                  </a:cubicBezTo>
                  <a:cubicBezTo>
                    <a:pt x="8421" y="9231"/>
                    <a:pt x="8421" y="9082"/>
                    <a:pt x="8421" y="8933"/>
                  </a:cubicBezTo>
                  <a:cubicBezTo>
                    <a:pt x="12814" y="5507"/>
                    <a:pt x="12814" y="5507"/>
                    <a:pt x="12814" y="5507"/>
                  </a:cubicBezTo>
                  <a:cubicBezTo>
                    <a:pt x="11533" y="4464"/>
                    <a:pt x="10251" y="3570"/>
                    <a:pt x="8970" y="2825"/>
                  </a:cubicBezTo>
                  <a:cubicBezTo>
                    <a:pt x="4211" y="2825"/>
                    <a:pt x="4211" y="2825"/>
                    <a:pt x="4211" y="2825"/>
                  </a:cubicBezTo>
                  <a:cubicBezTo>
                    <a:pt x="4028" y="2825"/>
                    <a:pt x="4028" y="2676"/>
                    <a:pt x="4028" y="2527"/>
                  </a:cubicBezTo>
                  <a:cubicBezTo>
                    <a:pt x="4028" y="2378"/>
                    <a:pt x="4028" y="2378"/>
                    <a:pt x="4211" y="2378"/>
                  </a:cubicBezTo>
                  <a:cubicBezTo>
                    <a:pt x="8055" y="2378"/>
                    <a:pt x="8055" y="2378"/>
                    <a:pt x="8055" y="2378"/>
                  </a:cubicBezTo>
                  <a:cubicBezTo>
                    <a:pt x="4943" y="591"/>
                    <a:pt x="2380" y="-5"/>
                    <a:pt x="1831" y="591"/>
                  </a:cubicBezTo>
                  <a:cubicBezTo>
                    <a:pt x="1831" y="591"/>
                    <a:pt x="1831" y="591"/>
                    <a:pt x="1831" y="591"/>
                  </a:cubicBezTo>
                  <a:cubicBezTo>
                    <a:pt x="1648" y="591"/>
                    <a:pt x="1648" y="889"/>
                    <a:pt x="1648" y="1038"/>
                  </a:cubicBezTo>
                  <a:cubicBezTo>
                    <a:pt x="1648" y="2974"/>
                    <a:pt x="4394" y="6549"/>
                    <a:pt x="8055" y="9678"/>
                  </a:cubicBezTo>
                  <a:cubicBezTo>
                    <a:pt x="11899" y="12657"/>
                    <a:pt x="16292" y="14891"/>
                    <a:pt x="18672" y="14891"/>
                  </a:cubicBezTo>
                  <a:cubicBezTo>
                    <a:pt x="18855" y="14891"/>
                    <a:pt x="19221" y="14891"/>
                    <a:pt x="19221" y="14743"/>
                  </a:cubicBezTo>
                  <a:cubicBezTo>
                    <a:pt x="19953" y="14296"/>
                    <a:pt x="19221" y="12210"/>
                    <a:pt x="17024" y="9678"/>
                  </a:cubicBezTo>
                  <a:lnTo>
                    <a:pt x="17024" y="12806"/>
                  </a:lnTo>
                  <a:close/>
                  <a:moveTo>
                    <a:pt x="15560" y="2825"/>
                  </a:moveTo>
                  <a:cubicBezTo>
                    <a:pt x="15743" y="2974"/>
                    <a:pt x="15743" y="2974"/>
                    <a:pt x="15743" y="2974"/>
                  </a:cubicBezTo>
                  <a:cubicBezTo>
                    <a:pt x="12814" y="5507"/>
                    <a:pt x="12814" y="5507"/>
                    <a:pt x="12814" y="5507"/>
                  </a:cubicBezTo>
                  <a:cubicBezTo>
                    <a:pt x="12814" y="5507"/>
                    <a:pt x="12997" y="5656"/>
                    <a:pt x="12997" y="5656"/>
                  </a:cubicBezTo>
                  <a:cubicBezTo>
                    <a:pt x="12997" y="5656"/>
                    <a:pt x="13180" y="5805"/>
                    <a:pt x="13180" y="5805"/>
                  </a:cubicBezTo>
                  <a:cubicBezTo>
                    <a:pt x="16109" y="3421"/>
                    <a:pt x="16109" y="3421"/>
                    <a:pt x="16109" y="3421"/>
                  </a:cubicBezTo>
                  <a:cubicBezTo>
                    <a:pt x="16475" y="3570"/>
                    <a:pt x="16475" y="3570"/>
                    <a:pt x="16475" y="3570"/>
                  </a:cubicBezTo>
                  <a:cubicBezTo>
                    <a:pt x="16475" y="3570"/>
                    <a:pt x="16475" y="3570"/>
                    <a:pt x="16475" y="3570"/>
                  </a:cubicBezTo>
                  <a:cubicBezTo>
                    <a:pt x="16475" y="8933"/>
                    <a:pt x="16475" y="8933"/>
                    <a:pt x="16475" y="8933"/>
                  </a:cubicBezTo>
                  <a:cubicBezTo>
                    <a:pt x="16658" y="9082"/>
                    <a:pt x="16841" y="9380"/>
                    <a:pt x="17024" y="9678"/>
                  </a:cubicBezTo>
                  <a:cubicBezTo>
                    <a:pt x="17024" y="2676"/>
                    <a:pt x="17024" y="2676"/>
                    <a:pt x="17024" y="2676"/>
                  </a:cubicBezTo>
                  <a:cubicBezTo>
                    <a:pt x="17024" y="2676"/>
                    <a:pt x="17024" y="2676"/>
                    <a:pt x="17024" y="2676"/>
                  </a:cubicBezTo>
                  <a:cubicBezTo>
                    <a:pt x="17573" y="2825"/>
                    <a:pt x="18305" y="2527"/>
                    <a:pt x="19038" y="1932"/>
                  </a:cubicBezTo>
                  <a:cubicBezTo>
                    <a:pt x="19953" y="1336"/>
                    <a:pt x="20136" y="442"/>
                    <a:pt x="19770" y="144"/>
                  </a:cubicBezTo>
                  <a:cubicBezTo>
                    <a:pt x="19404" y="-154"/>
                    <a:pt x="18305" y="-5"/>
                    <a:pt x="17573" y="740"/>
                  </a:cubicBezTo>
                  <a:cubicBezTo>
                    <a:pt x="16841" y="1187"/>
                    <a:pt x="16475" y="1932"/>
                    <a:pt x="16658" y="2378"/>
                  </a:cubicBezTo>
                  <a:cubicBezTo>
                    <a:pt x="16658" y="2378"/>
                    <a:pt x="16658" y="2378"/>
                    <a:pt x="16658" y="2378"/>
                  </a:cubicBezTo>
                  <a:cubicBezTo>
                    <a:pt x="8055" y="2378"/>
                    <a:pt x="8055" y="2378"/>
                    <a:pt x="8055" y="2378"/>
                  </a:cubicBezTo>
                  <a:cubicBezTo>
                    <a:pt x="8421" y="2527"/>
                    <a:pt x="8604" y="2676"/>
                    <a:pt x="8970" y="2825"/>
                  </a:cubicBezTo>
                  <a:lnTo>
                    <a:pt x="15560" y="2825"/>
                  </a:lnTo>
                  <a:close/>
                  <a:moveTo>
                    <a:pt x="15560" y="2825"/>
                  </a:moveTo>
                </a:path>
              </a:pathLst>
            </a:custGeom>
            <a:solidFill>
              <a:srgbClr val="FFFFFF"/>
            </a:solidFill>
            <a:ln>
              <a:noFill/>
            </a:ln>
            <a:extLst>
              <a:ext uri="{91240B29-F687-4F45-9708-019B960494DF}">
                <a14:hiddenLine xmlns:a14="http://schemas.microsoft.com/office/drawing/2010/main" w="9525">
                  <a:solidFill>
                    <a:schemeClr val="tx1"/>
                  </a:solidFill>
                  <a:round/>
                  <a:headEnd type="none" w="med" len="med"/>
                  <a:tailEnd type="none" w="med" len="med"/>
                </a14:hiddenLine>
              </a:ext>
            </a:extLst>
          </p:spPr>
          <p:txBody>
            <a:bodyPr lIns="0" tIns="0" rIns="0" bIns="0"/>
            <a:lstStyle/>
            <a:p>
              <a:pPr algn="just">
                <a:lnSpc>
                  <a:spcPct val="120000"/>
                </a:lnSpc>
              </a:pPr>
              <a:endParaRPr lang="en-US" sz="695">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2" name="Group 61"/>
          <p:cNvGrpSpPr/>
          <p:nvPr/>
        </p:nvGrpSpPr>
        <p:grpSpPr>
          <a:xfrm>
            <a:off x="8439415" y="3909495"/>
            <a:ext cx="423890" cy="423890"/>
            <a:chOff x="2095350" y="2324961"/>
            <a:chExt cx="462882" cy="462882"/>
          </a:xfrm>
        </p:grpSpPr>
        <p:sp>
          <p:nvSpPr>
            <p:cNvPr id="60" name="Rounded Rectangle 59"/>
            <p:cNvSpPr/>
            <p:nvPr/>
          </p:nvSpPr>
          <p:spPr>
            <a:xfrm>
              <a:off x="2095350" y="2324961"/>
              <a:ext cx="462882" cy="46288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9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Shape 579"/>
            <p:cNvSpPr/>
            <p:nvPr/>
          </p:nvSpPr>
          <p:spPr>
            <a:xfrm flipV="1">
              <a:off x="2204123" y="2428623"/>
              <a:ext cx="245336" cy="255557"/>
            </a:xfrm>
            <a:custGeom>
              <a:avLst/>
              <a:gdLst/>
              <a:ahLst/>
              <a:cxnLst>
                <a:cxn ang="0">
                  <a:pos x="wd2" y="hd2"/>
                </a:cxn>
                <a:cxn ang="5400000">
                  <a:pos x="wd2" y="hd2"/>
                </a:cxn>
                <a:cxn ang="10800000">
                  <a:pos x="wd2" y="hd2"/>
                </a:cxn>
                <a:cxn ang="16200000">
                  <a:pos x="wd2" y="hd2"/>
                </a:cxn>
              </a:cxnLst>
              <a:rect l="0" t="0" r="r" b="b"/>
              <a:pathLst>
                <a:path w="20630" h="21387" extrusionOk="0">
                  <a:moveTo>
                    <a:pt x="15651" y="10439"/>
                  </a:moveTo>
                  <a:cubicBezTo>
                    <a:pt x="14876" y="10985"/>
                    <a:pt x="13809" y="10794"/>
                    <a:pt x="13267" y="10015"/>
                  </a:cubicBezTo>
                  <a:cubicBezTo>
                    <a:pt x="12724" y="9235"/>
                    <a:pt x="12913" y="8160"/>
                    <a:pt x="13688" y="7614"/>
                  </a:cubicBezTo>
                  <a:cubicBezTo>
                    <a:pt x="14302" y="7180"/>
                    <a:pt x="15100" y="7212"/>
                    <a:pt x="15674" y="7633"/>
                  </a:cubicBezTo>
                  <a:cubicBezTo>
                    <a:pt x="15386" y="7808"/>
                    <a:pt x="15187" y="7909"/>
                    <a:pt x="15149" y="7927"/>
                  </a:cubicBezTo>
                  <a:cubicBezTo>
                    <a:pt x="14829" y="8080"/>
                    <a:pt x="14692" y="8465"/>
                    <a:pt x="14842" y="8787"/>
                  </a:cubicBezTo>
                  <a:cubicBezTo>
                    <a:pt x="14952" y="9021"/>
                    <a:pt x="15183" y="9159"/>
                    <a:pt x="15425" y="9159"/>
                  </a:cubicBezTo>
                  <a:cubicBezTo>
                    <a:pt x="15515" y="9159"/>
                    <a:pt x="15608" y="9138"/>
                    <a:pt x="15698" y="9096"/>
                  </a:cubicBezTo>
                  <a:cubicBezTo>
                    <a:pt x="15903" y="8999"/>
                    <a:pt x="16125" y="8881"/>
                    <a:pt x="16356" y="8743"/>
                  </a:cubicBezTo>
                  <a:cubicBezTo>
                    <a:pt x="16460" y="9377"/>
                    <a:pt x="16209" y="10045"/>
                    <a:pt x="15651" y="10439"/>
                  </a:cubicBezTo>
                  <a:close/>
                  <a:moveTo>
                    <a:pt x="20298" y="434"/>
                  </a:moveTo>
                  <a:cubicBezTo>
                    <a:pt x="20181" y="97"/>
                    <a:pt x="19814" y="-81"/>
                    <a:pt x="19481" y="36"/>
                  </a:cubicBezTo>
                  <a:cubicBezTo>
                    <a:pt x="19146" y="153"/>
                    <a:pt x="18970" y="523"/>
                    <a:pt x="19086" y="859"/>
                  </a:cubicBezTo>
                  <a:cubicBezTo>
                    <a:pt x="20075" y="3715"/>
                    <a:pt x="18112" y="5846"/>
                    <a:pt x="16617" y="6988"/>
                  </a:cubicBezTo>
                  <a:lnTo>
                    <a:pt x="16012" y="6118"/>
                  </a:lnTo>
                  <a:cubicBezTo>
                    <a:pt x="15810" y="5827"/>
                    <a:pt x="15355" y="5583"/>
                    <a:pt x="15003" y="5578"/>
                  </a:cubicBezTo>
                  <a:lnTo>
                    <a:pt x="11612" y="5594"/>
                  </a:lnTo>
                  <a:cubicBezTo>
                    <a:pt x="11260" y="5588"/>
                    <a:pt x="10735" y="5751"/>
                    <a:pt x="10445" y="5955"/>
                  </a:cubicBezTo>
                  <a:lnTo>
                    <a:pt x="457" y="13000"/>
                  </a:lnTo>
                  <a:cubicBezTo>
                    <a:pt x="-27" y="13341"/>
                    <a:pt x="-145" y="14013"/>
                    <a:pt x="194" y="14500"/>
                  </a:cubicBezTo>
                  <a:lnTo>
                    <a:pt x="4734" y="21032"/>
                  </a:lnTo>
                  <a:cubicBezTo>
                    <a:pt x="5073" y="21519"/>
                    <a:pt x="5618" y="21461"/>
                    <a:pt x="6101" y="21120"/>
                  </a:cubicBezTo>
                  <a:lnTo>
                    <a:pt x="16090" y="14075"/>
                  </a:lnTo>
                  <a:cubicBezTo>
                    <a:pt x="16378" y="13870"/>
                    <a:pt x="16709" y="13429"/>
                    <a:pt x="16826" y="13093"/>
                  </a:cubicBezTo>
                  <a:lnTo>
                    <a:pt x="17888" y="9729"/>
                  </a:lnTo>
                  <a:cubicBezTo>
                    <a:pt x="18003" y="9393"/>
                    <a:pt x="17932" y="8880"/>
                    <a:pt x="17730" y="8589"/>
                  </a:cubicBezTo>
                  <a:lnTo>
                    <a:pt x="17361" y="8058"/>
                  </a:lnTo>
                  <a:cubicBezTo>
                    <a:pt x="19371" y="6513"/>
                    <a:pt x="21455" y="3778"/>
                    <a:pt x="20298" y="434"/>
                  </a:cubicBezTo>
                  <a:close/>
                </a:path>
              </a:pathLst>
            </a:custGeom>
            <a:solidFill>
              <a:schemeClr val="bg1"/>
            </a:solidFill>
            <a:ln w="12700" cap="flat">
              <a:noFill/>
              <a:miter lim="400000"/>
            </a:ln>
            <a:effectLst/>
          </p:spPr>
          <p:txBody>
            <a:bodyPr wrap="square" lIns="34891" tIns="34891" rIns="34891" bIns="34891" numCol="1" anchor="ctr">
              <a:noAutofit/>
            </a:bodyPr>
            <a:lstStyle/>
            <a:p>
              <a:pPr algn="just">
                <a:lnSpc>
                  <a:spcPct val="120000"/>
                </a:lnSpc>
                <a:defRPr sz="3100" b="1">
                  <a:latin typeface="Kontrapunkt Bob Bold"/>
                  <a:ea typeface="Kontrapunkt Bob Bold"/>
                  <a:cs typeface="Kontrapunkt Bob Bold"/>
                  <a:sym typeface="Kontrapunkt Bob Bold"/>
                </a:defRPr>
              </a:pPr>
              <a:endParaRPr sz="695">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7" name="Group 66"/>
          <p:cNvGrpSpPr/>
          <p:nvPr/>
        </p:nvGrpSpPr>
        <p:grpSpPr>
          <a:xfrm>
            <a:off x="8439415" y="2788543"/>
            <a:ext cx="423890" cy="423890"/>
            <a:chOff x="2018242" y="3429000"/>
            <a:chExt cx="462882" cy="462882"/>
          </a:xfrm>
        </p:grpSpPr>
        <p:sp>
          <p:nvSpPr>
            <p:cNvPr id="64" name="Rounded Rectangle 63"/>
            <p:cNvSpPr/>
            <p:nvPr/>
          </p:nvSpPr>
          <p:spPr>
            <a:xfrm>
              <a:off x="2018242" y="3429000"/>
              <a:ext cx="462882" cy="46288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9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Shape 546"/>
            <p:cNvSpPr/>
            <p:nvPr/>
          </p:nvSpPr>
          <p:spPr>
            <a:xfrm>
              <a:off x="2102354" y="3560952"/>
              <a:ext cx="299452" cy="198978"/>
            </a:xfrm>
            <a:custGeom>
              <a:avLst/>
              <a:gdLst/>
              <a:ahLst/>
              <a:cxnLst>
                <a:cxn ang="0">
                  <a:pos x="wd2" y="hd2"/>
                </a:cxn>
                <a:cxn ang="5400000">
                  <a:pos x="wd2" y="hd2"/>
                </a:cxn>
                <a:cxn ang="10800000">
                  <a:pos x="wd2" y="hd2"/>
                </a:cxn>
                <a:cxn ang="16200000">
                  <a:pos x="wd2" y="hd2"/>
                </a:cxn>
              </a:cxnLst>
              <a:rect l="0" t="0" r="r" b="b"/>
              <a:pathLst>
                <a:path w="21600" h="21124" extrusionOk="0">
                  <a:moveTo>
                    <a:pt x="18596" y="5942"/>
                  </a:moveTo>
                  <a:cubicBezTo>
                    <a:pt x="18295" y="7132"/>
                    <a:pt x="17976" y="8348"/>
                    <a:pt x="17696" y="9399"/>
                  </a:cubicBezTo>
                  <a:cubicBezTo>
                    <a:pt x="18794" y="11734"/>
                    <a:pt x="19440" y="14666"/>
                    <a:pt x="19440" y="17887"/>
                  </a:cubicBezTo>
                  <a:cubicBezTo>
                    <a:pt x="19440" y="18391"/>
                    <a:pt x="19426" y="18896"/>
                    <a:pt x="19394" y="19390"/>
                  </a:cubicBezTo>
                  <a:cubicBezTo>
                    <a:pt x="19341" y="20265"/>
                    <a:pt x="19778" y="21038"/>
                    <a:pt x="20372" y="21116"/>
                  </a:cubicBezTo>
                  <a:cubicBezTo>
                    <a:pt x="20405" y="21122"/>
                    <a:pt x="20439" y="21124"/>
                    <a:pt x="20471" y="21124"/>
                  </a:cubicBezTo>
                  <a:cubicBezTo>
                    <a:pt x="21024" y="21124"/>
                    <a:pt x="21495" y="20502"/>
                    <a:pt x="21545" y="19677"/>
                  </a:cubicBezTo>
                  <a:cubicBezTo>
                    <a:pt x="21582" y="19089"/>
                    <a:pt x="21600" y="18486"/>
                    <a:pt x="21600" y="17887"/>
                  </a:cubicBezTo>
                  <a:cubicBezTo>
                    <a:pt x="21600" y="13196"/>
                    <a:pt x="20463" y="9004"/>
                    <a:pt x="18596" y="5942"/>
                  </a:cubicBezTo>
                  <a:close/>
                  <a:moveTo>
                    <a:pt x="10801" y="3957"/>
                  </a:moveTo>
                  <a:cubicBezTo>
                    <a:pt x="11273" y="3957"/>
                    <a:pt x="11734" y="4016"/>
                    <a:pt x="12183" y="4127"/>
                  </a:cubicBezTo>
                  <a:cubicBezTo>
                    <a:pt x="12656" y="3256"/>
                    <a:pt x="13186" y="2296"/>
                    <a:pt x="13702" y="1383"/>
                  </a:cubicBezTo>
                  <a:cubicBezTo>
                    <a:pt x="12781" y="990"/>
                    <a:pt x="11810" y="778"/>
                    <a:pt x="10801" y="778"/>
                  </a:cubicBezTo>
                  <a:cubicBezTo>
                    <a:pt x="4744" y="778"/>
                    <a:pt x="0" y="8292"/>
                    <a:pt x="0" y="17887"/>
                  </a:cubicBezTo>
                  <a:cubicBezTo>
                    <a:pt x="0" y="18477"/>
                    <a:pt x="18" y="19068"/>
                    <a:pt x="53" y="19643"/>
                  </a:cubicBezTo>
                  <a:cubicBezTo>
                    <a:pt x="105" y="20519"/>
                    <a:pt x="636" y="21162"/>
                    <a:pt x="1225" y="21086"/>
                  </a:cubicBezTo>
                  <a:cubicBezTo>
                    <a:pt x="1818" y="21007"/>
                    <a:pt x="2258" y="20236"/>
                    <a:pt x="2204" y="19361"/>
                  </a:cubicBezTo>
                  <a:cubicBezTo>
                    <a:pt x="2174" y="18879"/>
                    <a:pt x="2160" y="18383"/>
                    <a:pt x="2160" y="17887"/>
                  </a:cubicBezTo>
                  <a:cubicBezTo>
                    <a:pt x="2160" y="10076"/>
                    <a:pt x="5955" y="3957"/>
                    <a:pt x="10801" y="3957"/>
                  </a:cubicBezTo>
                  <a:close/>
                  <a:moveTo>
                    <a:pt x="8778" y="16036"/>
                  </a:moveTo>
                  <a:cubicBezTo>
                    <a:pt x="8032" y="17937"/>
                    <a:pt x="8535" y="19501"/>
                    <a:pt x="9569" y="20379"/>
                  </a:cubicBezTo>
                  <a:cubicBezTo>
                    <a:pt x="10602" y="21258"/>
                    <a:pt x="11773" y="21116"/>
                    <a:pt x="12519" y="19216"/>
                  </a:cubicBezTo>
                  <a:cubicBezTo>
                    <a:pt x="13265" y="17315"/>
                    <a:pt x="17970" y="355"/>
                    <a:pt x="17561" y="6"/>
                  </a:cubicBezTo>
                  <a:cubicBezTo>
                    <a:pt x="17151" y="-342"/>
                    <a:pt x="9524" y="14136"/>
                    <a:pt x="8778" y="16036"/>
                  </a:cubicBezTo>
                  <a:close/>
                </a:path>
              </a:pathLst>
            </a:custGeom>
            <a:solidFill>
              <a:schemeClr val="bg1"/>
            </a:solidFill>
            <a:ln w="12700" cap="flat">
              <a:noFill/>
              <a:miter lim="400000"/>
            </a:ln>
            <a:effectLst/>
          </p:spPr>
          <p:txBody>
            <a:bodyPr wrap="square" lIns="34891" tIns="34891" rIns="34891" bIns="34891" numCol="1" anchor="ctr">
              <a:noAutofit/>
            </a:bodyPr>
            <a:lstStyle/>
            <a:p>
              <a:pPr algn="just">
                <a:lnSpc>
                  <a:spcPct val="120000"/>
                </a:lnSpc>
                <a:defRPr sz="3100" b="1">
                  <a:latin typeface="Kontrapunkt Bob Bold"/>
                  <a:ea typeface="Kontrapunkt Bob Bold"/>
                  <a:cs typeface="Kontrapunkt Bob Bold"/>
                  <a:sym typeface="Kontrapunkt Bob Bold"/>
                </a:defRPr>
              </a:pPr>
              <a:endParaRPr sz="695">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9" name="Group 68"/>
          <p:cNvGrpSpPr/>
          <p:nvPr/>
        </p:nvGrpSpPr>
        <p:grpSpPr>
          <a:xfrm>
            <a:off x="4020332" y="3909495"/>
            <a:ext cx="423890" cy="423890"/>
            <a:chOff x="2855493" y="3429000"/>
            <a:chExt cx="462882" cy="462882"/>
          </a:xfrm>
        </p:grpSpPr>
        <p:sp>
          <p:nvSpPr>
            <p:cNvPr id="51" name="Rounded Rectangle 50"/>
            <p:cNvSpPr/>
            <p:nvPr/>
          </p:nvSpPr>
          <p:spPr>
            <a:xfrm>
              <a:off x="2855493" y="3429000"/>
              <a:ext cx="462882" cy="46288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95">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Shape 1849"/>
            <p:cNvSpPr/>
            <p:nvPr/>
          </p:nvSpPr>
          <p:spPr>
            <a:xfrm flipH="1">
              <a:off x="2967936" y="3562457"/>
              <a:ext cx="256862" cy="206609"/>
            </a:xfrm>
            <a:custGeom>
              <a:avLst/>
              <a:gdLst/>
              <a:ahLst/>
              <a:cxnLst>
                <a:cxn ang="0">
                  <a:pos x="wd2" y="hd2"/>
                </a:cxn>
                <a:cxn ang="5400000">
                  <a:pos x="wd2" y="hd2"/>
                </a:cxn>
                <a:cxn ang="10800000">
                  <a:pos x="wd2" y="hd2"/>
                </a:cxn>
                <a:cxn ang="16200000">
                  <a:pos x="wd2" y="hd2"/>
                </a:cxn>
              </a:cxnLst>
              <a:rect l="0" t="0" r="r" b="b"/>
              <a:pathLst>
                <a:path w="21400" h="21363" extrusionOk="0">
                  <a:moveTo>
                    <a:pt x="7274" y="21020"/>
                  </a:moveTo>
                  <a:cubicBezTo>
                    <a:pt x="7274" y="21376"/>
                    <a:pt x="7435" y="21475"/>
                    <a:pt x="7659" y="21222"/>
                  </a:cubicBezTo>
                  <a:cubicBezTo>
                    <a:pt x="7951" y="20894"/>
                    <a:pt x="10973" y="17529"/>
                    <a:pt x="10973" y="17529"/>
                  </a:cubicBezTo>
                  <a:lnTo>
                    <a:pt x="7274" y="15153"/>
                  </a:lnTo>
                  <a:cubicBezTo>
                    <a:pt x="7274" y="15153"/>
                    <a:pt x="7274" y="21020"/>
                    <a:pt x="7274" y="21020"/>
                  </a:cubicBezTo>
                  <a:close/>
                  <a:moveTo>
                    <a:pt x="20812" y="50"/>
                  </a:moveTo>
                  <a:cubicBezTo>
                    <a:pt x="20412" y="224"/>
                    <a:pt x="667" y="8860"/>
                    <a:pt x="277" y="9030"/>
                  </a:cubicBezTo>
                  <a:cubicBezTo>
                    <a:pt x="-53" y="9174"/>
                    <a:pt x="-126" y="9528"/>
                    <a:pt x="266" y="9723"/>
                  </a:cubicBezTo>
                  <a:cubicBezTo>
                    <a:pt x="733" y="9955"/>
                    <a:pt x="4681" y="11919"/>
                    <a:pt x="4681" y="11919"/>
                  </a:cubicBezTo>
                  <a:lnTo>
                    <a:pt x="4681" y="11919"/>
                  </a:lnTo>
                  <a:lnTo>
                    <a:pt x="7298" y="13221"/>
                  </a:lnTo>
                  <a:cubicBezTo>
                    <a:pt x="7298" y="13221"/>
                    <a:pt x="19903" y="1732"/>
                    <a:pt x="20073" y="1577"/>
                  </a:cubicBezTo>
                  <a:cubicBezTo>
                    <a:pt x="20246" y="1420"/>
                    <a:pt x="20443" y="1713"/>
                    <a:pt x="20319" y="1881"/>
                  </a:cubicBezTo>
                  <a:cubicBezTo>
                    <a:pt x="20194" y="2050"/>
                    <a:pt x="11163" y="14170"/>
                    <a:pt x="11163" y="14170"/>
                  </a:cubicBezTo>
                  <a:cubicBezTo>
                    <a:pt x="11163" y="14170"/>
                    <a:pt x="11163" y="14170"/>
                    <a:pt x="11163" y="14171"/>
                  </a:cubicBezTo>
                  <a:lnTo>
                    <a:pt x="10637" y="14898"/>
                  </a:lnTo>
                  <a:lnTo>
                    <a:pt x="11333" y="15363"/>
                  </a:lnTo>
                  <a:lnTo>
                    <a:pt x="11333" y="15363"/>
                  </a:lnTo>
                  <a:cubicBezTo>
                    <a:pt x="11333" y="15363"/>
                    <a:pt x="16742" y="18976"/>
                    <a:pt x="17127" y="19234"/>
                  </a:cubicBezTo>
                  <a:cubicBezTo>
                    <a:pt x="17464" y="19459"/>
                    <a:pt x="17904" y="19272"/>
                    <a:pt x="18001" y="18750"/>
                  </a:cubicBezTo>
                  <a:cubicBezTo>
                    <a:pt x="18117" y="18135"/>
                    <a:pt x="21310" y="1052"/>
                    <a:pt x="21382" y="671"/>
                  </a:cubicBezTo>
                  <a:cubicBezTo>
                    <a:pt x="21474" y="177"/>
                    <a:pt x="21211" y="-125"/>
                    <a:pt x="20812" y="50"/>
                  </a:cubicBezTo>
                  <a:close/>
                </a:path>
              </a:pathLst>
            </a:custGeom>
            <a:solidFill>
              <a:schemeClr val="bg1"/>
            </a:solidFill>
            <a:ln w="12700" cap="flat">
              <a:noFill/>
              <a:miter lim="400000"/>
            </a:ln>
            <a:effectLst/>
          </p:spPr>
          <p:txBody>
            <a:bodyPr wrap="square" lIns="34891" tIns="34891" rIns="34891" bIns="34891" numCol="1" anchor="ctr">
              <a:noAutofit/>
            </a:bodyPr>
            <a:lstStyle/>
            <a:p>
              <a:pPr algn="just">
                <a:lnSpc>
                  <a:spcPct val="120000"/>
                </a:lnSpc>
                <a:defRPr sz="3200">
                  <a:solidFill>
                    <a:srgbClr val="FFFFFF"/>
                  </a:solidFill>
                  <a:latin typeface="Helvetica Light"/>
                  <a:ea typeface="Helvetica Light"/>
                  <a:cs typeface="Helvetica Light"/>
                  <a:sym typeface="Helvetica Light"/>
                </a:defRPr>
              </a:pPr>
              <a:endParaRPr sz="695">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4" name="任意多边形 53"/>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1" fmla="*/ 21025 w 3252551"/>
              <a:gd name="connsiteY0-2" fmla="*/ 0 h 6202391"/>
              <a:gd name="connsiteX1-3" fmla="*/ 3252551 w 3252551"/>
              <a:gd name="connsiteY1-4" fmla="*/ 2525334 h 6202391"/>
              <a:gd name="connsiteX2-5" fmla="*/ 3252551 w 3252551"/>
              <a:gd name="connsiteY2-6" fmla="*/ 4667851 h 6202391"/>
              <a:gd name="connsiteX3-7" fmla="*/ 3244497 w 3252551"/>
              <a:gd name="connsiteY3-8" fmla="*/ 4667851 h 6202391"/>
              <a:gd name="connsiteX4-9" fmla="*/ 3240653 w 3252551"/>
              <a:gd name="connsiteY4-10" fmla="*/ 4743969 h 6202391"/>
              <a:gd name="connsiteX5-11" fmla="*/ 1624520 w 3252551"/>
              <a:gd name="connsiteY5-12" fmla="*/ 6202391 h 6202391"/>
              <a:gd name="connsiteX6-13" fmla="*/ 8387 w 3252551"/>
              <a:gd name="connsiteY6-14" fmla="*/ 4743969 h 6202391"/>
              <a:gd name="connsiteX7-15" fmla="*/ 4544 w 3252551"/>
              <a:gd name="connsiteY7-16" fmla="*/ 4667851 h 6202391"/>
              <a:gd name="connsiteX8-17" fmla="*/ 0 w 3252551"/>
              <a:gd name="connsiteY8-18" fmla="*/ 4667851 h 6202391"/>
              <a:gd name="connsiteX9-19" fmla="*/ 0 w 3252551"/>
              <a:gd name="connsiteY9-20" fmla="*/ 4577871 h 6202391"/>
              <a:gd name="connsiteX10" fmla="*/ 21025 w 3252551"/>
              <a:gd name="connsiteY10" fmla="*/ 0 h 6202391"/>
              <a:gd name="connsiteX0-21" fmla="*/ 0 w 3252551"/>
              <a:gd name="connsiteY0-22" fmla="*/ 0 h 6202391"/>
              <a:gd name="connsiteX1-23" fmla="*/ 3252551 w 3252551"/>
              <a:gd name="connsiteY1-24" fmla="*/ 2525334 h 6202391"/>
              <a:gd name="connsiteX2-25" fmla="*/ 3252551 w 3252551"/>
              <a:gd name="connsiteY2-26" fmla="*/ 4667851 h 6202391"/>
              <a:gd name="connsiteX3-27" fmla="*/ 3244497 w 3252551"/>
              <a:gd name="connsiteY3-28" fmla="*/ 4667851 h 6202391"/>
              <a:gd name="connsiteX4-29" fmla="*/ 3240653 w 3252551"/>
              <a:gd name="connsiteY4-30" fmla="*/ 4743969 h 6202391"/>
              <a:gd name="connsiteX5-31" fmla="*/ 1624520 w 3252551"/>
              <a:gd name="connsiteY5-32" fmla="*/ 6202391 h 6202391"/>
              <a:gd name="connsiteX6-33" fmla="*/ 8387 w 3252551"/>
              <a:gd name="connsiteY6-34" fmla="*/ 4743969 h 6202391"/>
              <a:gd name="connsiteX7-35" fmla="*/ 4544 w 3252551"/>
              <a:gd name="connsiteY7-36" fmla="*/ 4667851 h 6202391"/>
              <a:gd name="connsiteX8-37" fmla="*/ 0 w 3252551"/>
              <a:gd name="connsiteY8-38" fmla="*/ 4667851 h 6202391"/>
              <a:gd name="connsiteX9-39" fmla="*/ 0 w 3252551"/>
              <a:gd name="connsiteY9-40" fmla="*/ 4577871 h 6202391"/>
              <a:gd name="connsiteX10-41" fmla="*/ 0 w 3252551"/>
              <a:gd name="connsiteY10-42" fmla="*/ 0 h 6202391"/>
              <a:gd name="connsiteX0-43" fmla="*/ 0 w 3252551"/>
              <a:gd name="connsiteY0-44" fmla="*/ 0 h 6202391"/>
              <a:gd name="connsiteX1-45" fmla="*/ 3231524 w 3252551"/>
              <a:gd name="connsiteY1-46" fmla="*/ 22548 h 6202391"/>
              <a:gd name="connsiteX2-47" fmla="*/ 3252551 w 3252551"/>
              <a:gd name="connsiteY2-48" fmla="*/ 4667851 h 6202391"/>
              <a:gd name="connsiteX3-49" fmla="*/ 3244497 w 3252551"/>
              <a:gd name="connsiteY3-50" fmla="*/ 4667851 h 6202391"/>
              <a:gd name="connsiteX4-51" fmla="*/ 3240653 w 3252551"/>
              <a:gd name="connsiteY4-52" fmla="*/ 4743969 h 6202391"/>
              <a:gd name="connsiteX5-53" fmla="*/ 1624520 w 3252551"/>
              <a:gd name="connsiteY5-54" fmla="*/ 6202391 h 6202391"/>
              <a:gd name="connsiteX6-55" fmla="*/ 8387 w 3252551"/>
              <a:gd name="connsiteY6-56" fmla="*/ 4743969 h 6202391"/>
              <a:gd name="connsiteX7-57" fmla="*/ 4544 w 3252551"/>
              <a:gd name="connsiteY7-58" fmla="*/ 4667851 h 6202391"/>
              <a:gd name="connsiteX8-59" fmla="*/ 0 w 3252551"/>
              <a:gd name="connsiteY8-60" fmla="*/ 4667851 h 6202391"/>
              <a:gd name="connsiteX9-61" fmla="*/ 0 w 3252551"/>
              <a:gd name="connsiteY9-62" fmla="*/ 4577871 h 6202391"/>
              <a:gd name="connsiteX10-63" fmla="*/ 0 w 3252551"/>
              <a:gd name="connsiteY10-64" fmla="*/ 0 h 6202391"/>
              <a:gd name="connsiteX0-65" fmla="*/ 0 w 3252551"/>
              <a:gd name="connsiteY0-66" fmla="*/ 15040398 h 21242789"/>
              <a:gd name="connsiteX1-67" fmla="*/ 3231518 w 3252551"/>
              <a:gd name="connsiteY1-68" fmla="*/ 3 h 21242789"/>
              <a:gd name="connsiteX2-69" fmla="*/ 3252551 w 3252551"/>
              <a:gd name="connsiteY2-70" fmla="*/ 19708249 h 21242789"/>
              <a:gd name="connsiteX3-71" fmla="*/ 3244497 w 3252551"/>
              <a:gd name="connsiteY3-72" fmla="*/ 19708249 h 21242789"/>
              <a:gd name="connsiteX4-73" fmla="*/ 3240653 w 3252551"/>
              <a:gd name="connsiteY4-74" fmla="*/ 19784367 h 21242789"/>
              <a:gd name="connsiteX5-75" fmla="*/ 1624520 w 3252551"/>
              <a:gd name="connsiteY5-76" fmla="*/ 21242789 h 21242789"/>
              <a:gd name="connsiteX6-77" fmla="*/ 8387 w 3252551"/>
              <a:gd name="connsiteY6-78" fmla="*/ 19784367 h 21242789"/>
              <a:gd name="connsiteX7-79" fmla="*/ 4544 w 3252551"/>
              <a:gd name="connsiteY7-80" fmla="*/ 19708249 h 21242789"/>
              <a:gd name="connsiteX8-81" fmla="*/ 0 w 3252551"/>
              <a:gd name="connsiteY8-82" fmla="*/ 19708249 h 21242789"/>
              <a:gd name="connsiteX9-83" fmla="*/ 0 w 3252551"/>
              <a:gd name="connsiteY9-84" fmla="*/ 19618269 h 21242789"/>
              <a:gd name="connsiteX10-85" fmla="*/ 0 w 3252551"/>
              <a:gd name="connsiteY10-86" fmla="*/ 15040398 h 21242789"/>
              <a:gd name="connsiteX0-87" fmla="*/ 0 w 3252551"/>
              <a:gd name="connsiteY0-88" fmla="*/ 0 h 21265340"/>
              <a:gd name="connsiteX1-89" fmla="*/ 3231518 w 3252551"/>
              <a:gd name="connsiteY1-90" fmla="*/ 22554 h 21265340"/>
              <a:gd name="connsiteX2-91" fmla="*/ 3252551 w 3252551"/>
              <a:gd name="connsiteY2-92" fmla="*/ 19730800 h 21265340"/>
              <a:gd name="connsiteX3-93" fmla="*/ 3244497 w 3252551"/>
              <a:gd name="connsiteY3-94" fmla="*/ 19730800 h 21265340"/>
              <a:gd name="connsiteX4-95" fmla="*/ 3240653 w 3252551"/>
              <a:gd name="connsiteY4-96" fmla="*/ 19806918 h 21265340"/>
              <a:gd name="connsiteX5-97" fmla="*/ 1624520 w 3252551"/>
              <a:gd name="connsiteY5-98" fmla="*/ 21265340 h 21265340"/>
              <a:gd name="connsiteX6-99" fmla="*/ 8387 w 3252551"/>
              <a:gd name="connsiteY6-100" fmla="*/ 19806918 h 21265340"/>
              <a:gd name="connsiteX7-101" fmla="*/ 4544 w 3252551"/>
              <a:gd name="connsiteY7-102" fmla="*/ 19730800 h 21265340"/>
              <a:gd name="connsiteX8-103" fmla="*/ 0 w 3252551"/>
              <a:gd name="connsiteY8-104" fmla="*/ 19730800 h 21265340"/>
              <a:gd name="connsiteX9-105" fmla="*/ 0 w 3252551"/>
              <a:gd name="connsiteY9-106" fmla="*/ 19640820 h 21265340"/>
              <a:gd name="connsiteX10-107" fmla="*/ 0 w 3252551"/>
              <a:gd name="connsiteY10-108" fmla="*/ 0 h 212653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41" y="connsiteY10-42"/>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9" name="矩形 58"/>
          <p:cNvSpPr/>
          <p:nvPr/>
        </p:nvSpPr>
        <p:spPr bwMode="auto">
          <a:xfrm>
            <a:off x="189992" y="129272"/>
            <a:ext cx="143256" cy="479932"/>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61" name="文本框 28"/>
          <p:cNvSpPr>
            <a:spLocks noChangeArrowheads="1"/>
          </p:cNvSpPr>
          <p:nvPr/>
        </p:nvSpPr>
        <p:spPr bwMode="auto">
          <a:xfrm>
            <a:off x="497968" y="165848"/>
            <a:ext cx="2847975" cy="40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zh-CN" alt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请替换</a:t>
            </a:r>
            <a:r>
              <a:rPr lang="zh-CN" altLang="en-US" sz="2000" dirty="0">
                <a:solidFill>
                  <a:srgbClr val="006AB6"/>
                </a:solidFill>
                <a:latin typeface="Arial" panose="020B0604020202020204" pitchFamily="34" charset="0"/>
                <a:ea typeface="微软雅黑" panose="020B0503020204020204" pitchFamily="34" charset="-122"/>
                <a:sym typeface="Arial" panose="020B0604020202020204" pitchFamily="34" charset="0"/>
              </a:rPr>
              <a:t>文字内容</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81">
                                            <p:txEl>
                                              <p:pRg st="0" end="0"/>
                                            </p:txEl>
                                          </p:spTgt>
                                        </p:tgtEl>
                                        <p:attrNameLst>
                                          <p:attrName>style.visibility</p:attrName>
                                        </p:attrNameLst>
                                      </p:cBhvr>
                                      <p:to>
                                        <p:strVal val="visible"/>
                                      </p:to>
                                    </p:set>
                                    <p:animEffect transition="in" filter="fade">
                                      <p:cBhvr>
                                        <p:cTn id="36" dur="500"/>
                                        <p:tgtEl>
                                          <p:spTgt spid="81">
                                            <p:txEl>
                                              <p:pRg st="0" end="0"/>
                                            </p:txEl>
                                          </p:spTgt>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82">
                                            <p:txEl>
                                              <p:pRg st="0" end="0"/>
                                            </p:txEl>
                                          </p:spTgt>
                                        </p:tgtEl>
                                        <p:attrNameLst>
                                          <p:attrName>style.visibility</p:attrName>
                                        </p:attrNameLst>
                                      </p:cBhvr>
                                      <p:to>
                                        <p:strVal val="visible"/>
                                      </p:to>
                                    </p:set>
                                    <p:animEffect transition="in" filter="fade">
                                      <p:cBhvr>
                                        <p:cTn id="40" dur="500"/>
                                        <p:tgtEl>
                                          <p:spTgt spid="82">
                                            <p:txEl>
                                              <p:pRg st="0" end="0"/>
                                            </p:txEl>
                                          </p:spTgt>
                                        </p:tgtEl>
                                      </p:cBhvr>
                                    </p:animEffect>
                                  </p:childTnLst>
                                </p:cTn>
                              </p:par>
                            </p:childTnLst>
                          </p:cTn>
                        </p:par>
                        <p:par>
                          <p:cTn id="41" fill="hold">
                            <p:stCondLst>
                              <p:cond delay="4000"/>
                            </p:stCondLst>
                            <p:childTnLst>
                              <p:par>
                                <p:cTn id="42" presetID="10" presetClass="entr" presetSubtype="0" fill="hold" nodeType="afterEffect">
                                  <p:stCondLst>
                                    <p:cond delay="0"/>
                                  </p:stCondLst>
                                  <p:childTnLst>
                                    <p:set>
                                      <p:cBhvr>
                                        <p:cTn id="43" dur="1" fill="hold">
                                          <p:stCondLst>
                                            <p:cond delay="0"/>
                                          </p:stCondLst>
                                        </p:cTn>
                                        <p:tgtEl>
                                          <p:spTgt spid="69"/>
                                        </p:tgtEl>
                                        <p:attrNameLst>
                                          <p:attrName>style.visibility</p:attrName>
                                        </p:attrNameLst>
                                      </p:cBhvr>
                                      <p:to>
                                        <p:strVal val="visible"/>
                                      </p:to>
                                    </p:set>
                                    <p:animEffect transition="in" filter="fade">
                                      <p:cBhvr>
                                        <p:cTn id="44" dur="500"/>
                                        <p:tgtEl>
                                          <p:spTgt spid="69"/>
                                        </p:tgtEl>
                                      </p:cBhvr>
                                    </p:animEffect>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83">
                                            <p:txEl>
                                              <p:pRg st="0" end="0"/>
                                            </p:txEl>
                                          </p:spTgt>
                                        </p:tgtEl>
                                        <p:attrNameLst>
                                          <p:attrName>style.visibility</p:attrName>
                                        </p:attrNameLst>
                                      </p:cBhvr>
                                      <p:to>
                                        <p:strVal val="visible"/>
                                      </p:to>
                                    </p:set>
                                    <p:animEffect transition="in" filter="fade">
                                      <p:cBhvr>
                                        <p:cTn id="48" dur="500"/>
                                        <p:tgtEl>
                                          <p:spTgt spid="83">
                                            <p:txEl>
                                              <p:pRg st="0" end="0"/>
                                            </p:txEl>
                                          </p:spTgt>
                                        </p:tgtEl>
                                      </p:cBhvr>
                                    </p:animEffect>
                                  </p:childTnLst>
                                </p:cTn>
                              </p:par>
                            </p:childTnLst>
                          </p:cTn>
                        </p:par>
                        <p:par>
                          <p:cTn id="49" fill="hold">
                            <p:stCondLst>
                              <p:cond delay="5000"/>
                            </p:stCondLst>
                            <p:childTnLst>
                              <p:par>
                                <p:cTn id="50" presetID="10" presetClass="entr" presetSubtype="0" fill="hold" grpId="0" nodeType="afterEffect">
                                  <p:stCondLst>
                                    <p:cond delay="0"/>
                                  </p:stCondLst>
                                  <p:childTnLst>
                                    <p:set>
                                      <p:cBhvr>
                                        <p:cTn id="51" dur="1" fill="hold">
                                          <p:stCondLst>
                                            <p:cond delay="0"/>
                                          </p:stCondLst>
                                        </p:cTn>
                                        <p:tgtEl>
                                          <p:spTgt spid="84">
                                            <p:txEl>
                                              <p:pRg st="0" end="0"/>
                                            </p:txEl>
                                          </p:spTgt>
                                        </p:tgtEl>
                                        <p:attrNameLst>
                                          <p:attrName>style.visibility</p:attrName>
                                        </p:attrNameLst>
                                      </p:cBhvr>
                                      <p:to>
                                        <p:strVal val="visible"/>
                                      </p:to>
                                    </p:set>
                                    <p:animEffect transition="in" filter="fade">
                                      <p:cBhvr>
                                        <p:cTn id="52" dur="500"/>
                                        <p:tgtEl>
                                          <p:spTgt spid="84">
                                            <p:txEl>
                                              <p:pRg st="0" end="0"/>
                                            </p:txEl>
                                          </p:spTgt>
                                        </p:tgtEl>
                                      </p:cBhvr>
                                    </p:animEffect>
                                  </p:childTnLst>
                                </p:cTn>
                              </p:par>
                            </p:childTnLst>
                          </p:cTn>
                        </p:par>
                        <p:par>
                          <p:cTn id="53" fill="hold">
                            <p:stCondLst>
                              <p:cond delay="5500"/>
                            </p:stCondLst>
                            <p:childTnLst>
                              <p:par>
                                <p:cTn id="54" presetID="10" presetClass="entr" presetSubtype="0" fill="hold" nodeType="afterEffect">
                                  <p:stCondLst>
                                    <p:cond delay="0"/>
                                  </p:stCondLst>
                                  <p:childTnLst>
                                    <p:set>
                                      <p:cBhvr>
                                        <p:cTn id="55" dur="1" fill="hold">
                                          <p:stCondLst>
                                            <p:cond delay="0"/>
                                          </p:stCondLst>
                                        </p:cTn>
                                        <p:tgtEl>
                                          <p:spTgt spid="55"/>
                                        </p:tgtEl>
                                        <p:attrNameLst>
                                          <p:attrName>style.visibility</p:attrName>
                                        </p:attrNameLst>
                                      </p:cBhvr>
                                      <p:to>
                                        <p:strVal val="visible"/>
                                      </p:to>
                                    </p:set>
                                    <p:animEffect transition="in" filter="fade">
                                      <p:cBhvr>
                                        <p:cTn id="56" dur="500"/>
                                        <p:tgtEl>
                                          <p:spTgt spid="55"/>
                                        </p:tgtEl>
                                      </p:cBhvr>
                                    </p:animEffect>
                                  </p:childTnLst>
                                </p:cTn>
                              </p:par>
                            </p:childTnLst>
                          </p:cTn>
                        </p:par>
                        <p:par>
                          <p:cTn id="57" fill="hold">
                            <p:stCondLst>
                              <p:cond delay="6000"/>
                            </p:stCondLst>
                            <p:childTnLst>
                              <p:par>
                                <p:cTn id="58" presetID="10" presetClass="entr" presetSubtype="0" fill="hold" grpId="0" nodeType="afterEffect">
                                  <p:stCondLst>
                                    <p:cond delay="0"/>
                                  </p:stCondLst>
                                  <p:childTnLst>
                                    <p:set>
                                      <p:cBhvr>
                                        <p:cTn id="59" dur="1" fill="hold">
                                          <p:stCondLst>
                                            <p:cond delay="0"/>
                                          </p:stCondLst>
                                        </p:cTn>
                                        <p:tgtEl>
                                          <p:spTgt spid="85">
                                            <p:txEl>
                                              <p:pRg st="0" end="0"/>
                                            </p:txEl>
                                          </p:spTgt>
                                        </p:tgtEl>
                                        <p:attrNameLst>
                                          <p:attrName>style.visibility</p:attrName>
                                        </p:attrNameLst>
                                      </p:cBhvr>
                                      <p:to>
                                        <p:strVal val="visible"/>
                                      </p:to>
                                    </p:set>
                                    <p:animEffect transition="in" filter="fade">
                                      <p:cBhvr>
                                        <p:cTn id="60" dur="500"/>
                                        <p:tgtEl>
                                          <p:spTgt spid="85">
                                            <p:txEl>
                                              <p:pRg st="0" end="0"/>
                                            </p:txEl>
                                          </p:spTgt>
                                        </p:tgtEl>
                                      </p:cBhvr>
                                    </p:animEffect>
                                  </p:childTnLst>
                                </p:cTn>
                              </p:par>
                            </p:childTnLst>
                          </p:cTn>
                        </p:par>
                        <p:par>
                          <p:cTn id="61" fill="hold">
                            <p:stCondLst>
                              <p:cond delay="6500"/>
                            </p:stCondLst>
                            <p:childTnLst>
                              <p:par>
                                <p:cTn id="62" presetID="10" presetClass="entr" presetSubtype="0" fill="hold" grpId="0" nodeType="afterEffect">
                                  <p:stCondLst>
                                    <p:cond delay="0"/>
                                  </p:stCondLst>
                                  <p:childTnLst>
                                    <p:set>
                                      <p:cBhvr>
                                        <p:cTn id="63" dur="1" fill="hold">
                                          <p:stCondLst>
                                            <p:cond delay="0"/>
                                          </p:stCondLst>
                                        </p:cTn>
                                        <p:tgtEl>
                                          <p:spTgt spid="86">
                                            <p:txEl>
                                              <p:pRg st="0" end="0"/>
                                            </p:txEl>
                                          </p:spTgt>
                                        </p:tgtEl>
                                        <p:attrNameLst>
                                          <p:attrName>style.visibility</p:attrName>
                                        </p:attrNameLst>
                                      </p:cBhvr>
                                      <p:to>
                                        <p:strVal val="visible"/>
                                      </p:to>
                                    </p:set>
                                    <p:animEffect transition="in" filter="fade">
                                      <p:cBhvr>
                                        <p:cTn id="64" dur="500"/>
                                        <p:tgtEl>
                                          <p:spTgt spid="86">
                                            <p:txEl>
                                              <p:pRg st="0" end="0"/>
                                            </p:txEl>
                                          </p:spTgt>
                                        </p:tgtEl>
                                      </p:cBhvr>
                                    </p:animEffect>
                                  </p:childTnLst>
                                </p:cTn>
                              </p:par>
                            </p:childTnLst>
                          </p:cTn>
                        </p:par>
                        <p:par>
                          <p:cTn id="65" fill="hold">
                            <p:stCondLst>
                              <p:cond delay="7000"/>
                            </p:stCondLst>
                            <p:childTnLst>
                              <p:par>
                                <p:cTn id="66" presetID="10" presetClass="entr" presetSubtype="0" fill="hold" nodeType="after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500"/>
                                        <p:tgtEl>
                                          <p:spTgt spid="67"/>
                                        </p:tgtEl>
                                      </p:cBhvr>
                                    </p:animEffect>
                                  </p:childTnLst>
                                </p:cTn>
                              </p:par>
                            </p:childTnLst>
                          </p:cTn>
                        </p:par>
                        <p:par>
                          <p:cTn id="69" fill="hold">
                            <p:stCondLst>
                              <p:cond delay="7500"/>
                            </p:stCondLst>
                            <p:childTnLst>
                              <p:par>
                                <p:cTn id="70" presetID="10" presetClass="entr" presetSubtype="0" fill="hold" grpId="0" nodeType="afterEffect">
                                  <p:stCondLst>
                                    <p:cond delay="0"/>
                                  </p:stCondLst>
                                  <p:childTnLst>
                                    <p:set>
                                      <p:cBhvr>
                                        <p:cTn id="71" dur="1" fill="hold">
                                          <p:stCondLst>
                                            <p:cond delay="0"/>
                                          </p:stCondLst>
                                        </p:cTn>
                                        <p:tgtEl>
                                          <p:spTgt spid="79">
                                            <p:txEl>
                                              <p:pRg st="0" end="0"/>
                                            </p:txEl>
                                          </p:spTgt>
                                        </p:tgtEl>
                                        <p:attrNameLst>
                                          <p:attrName>style.visibility</p:attrName>
                                        </p:attrNameLst>
                                      </p:cBhvr>
                                      <p:to>
                                        <p:strVal val="visible"/>
                                      </p:to>
                                    </p:set>
                                    <p:animEffect transition="in" filter="fade">
                                      <p:cBhvr>
                                        <p:cTn id="72" dur="500"/>
                                        <p:tgtEl>
                                          <p:spTgt spid="79">
                                            <p:txEl>
                                              <p:pRg st="0" end="0"/>
                                            </p:txEl>
                                          </p:spTgt>
                                        </p:tgtEl>
                                      </p:cBhvr>
                                    </p:animEffect>
                                  </p:childTnLst>
                                </p:cTn>
                              </p:par>
                            </p:childTnLst>
                          </p:cTn>
                        </p:par>
                        <p:par>
                          <p:cTn id="73" fill="hold">
                            <p:stCondLst>
                              <p:cond delay="8000"/>
                            </p:stCondLst>
                            <p:childTnLst>
                              <p:par>
                                <p:cTn id="74" presetID="10" presetClass="entr" presetSubtype="0" fill="hold" grpId="0" nodeType="afterEffect">
                                  <p:stCondLst>
                                    <p:cond delay="0"/>
                                  </p:stCondLst>
                                  <p:childTnLst>
                                    <p:set>
                                      <p:cBhvr>
                                        <p:cTn id="75" dur="1" fill="hold">
                                          <p:stCondLst>
                                            <p:cond delay="0"/>
                                          </p:stCondLst>
                                        </p:cTn>
                                        <p:tgtEl>
                                          <p:spTgt spid="80">
                                            <p:txEl>
                                              <p:pRg st="0" end="0"/>
                                            </p:txEl>
                                          </p:spTgt>
                                        </p:tgtEl>
                                        <p:attrNameLst>
                                          <p:attrName>style.visibility</p:attrName>
                                        </p:attrNameLst>
                                      </p:cBhvr>
                                      <p:to>
                                        <p:strVal val="visible"/>
                                      </p:to>
                                    </p:set>
                                    <p:animEffect transition="in" filter="fade">
                                      <p:cBhvr>
                                        <p:cTn id="76" dur="500"/>
                                        <p:tgtEl>
                                          <p:spTgt spid="80">
                                            <p:txEl>
                                              <p:pRg st="0" end="0"/>
                                            </p:txEl>
                                          </p:spTgt>
                                        </p:tgtEl>
                                      </p:cBhvr>
                                    </p:animEffect>
                                  </p:childTnLst>
                                </p:cTn>
                              </p:par>
                            </p:childTnLst>
                          </p:cTn>
                        </p:par>
                        <p:par>
                          <p:cTn id="77" fill="hold">
                            <p:stCondLst>
                              <p:cond delay="8500"/>
                            </p:stCondLst>
                            <p:childTnLst>
                              <p:par>
                                <p:cTn id="78" presetID="10" presetClass="entr" presetSubtype="0" fill="hold" nodeType="afterEffect">
                                  <p:stCondLst>
                                    <p:cond delay="0"/>
                                  </p:stCondLst>
                                  <p:childTnLst>
                                    <p:set>
                                      <p:cBhvr>
                                        <p:cTn id="79" dur="1" fill="hold">
                                          <p:stCondLst>
                                            <p:cond delay="0"/>
                                          </p:stCondLst>
                                        </p:cTn>
                                        <p:tgtEl>
                                          <p:spTgt spid="62"/>
                                        </p:tgtEl>
                                        <p:attrNameLst>
                                          <p:attrName>style.visibility</p:attrName>
                                        </p:attrNameLst>
                                      </p:cBhvr>
                                      <p:to>
                                        <p:strVal val="visible"/>
                                      </p:to>
                                    </p:set>
                                    <p:animEffect transition="in" filter="fade">
                                      <p:cBhvr>
                                        <p:cTn id="80" dur="500"/>
                                        <p:tgtEl>
                                          <p:spTgt spid="62"/>
                                        </p:tgtEl>
                                      </p:cBhvr>
                                    </p:animEffect>
                                  </p:childTnLst>
                                </p:cTn>
                              </p:par>
                            </p:childTnLst>
                          </p:cTn>
                        </p:par>
                        <p:par>
                          <p:cTn id="81" fill="hold">
                            <p:stCondLst>
                              <p:cond delay="9000"/>
                            </p:stCondLst>
                            <p:childTnLst>
                              <p:par>
                                <p:cTn id="82" presetID="10" presetClass="entr" presetSubtype="0" fill="hold" grpId="0" nodeType="afterEffect">
                                  <p:stCondLst>
                                    <p:cond delay="0"/>
                                  </p:stCondLst>
                                  <p:childTnLst>
                                    <p:set>
                                      <p:cBhvr>
                                        <p:cTn id="83" dur="1" fill="hold">
                                          <p:stCondLst>
                                            <p:cond delay="0"/>
                                          </p:stCondLst>
                                        </p:cTn>
                                        <p:tgtEl>
                                          <p:spTgt spid="87">
                                            <p:txEl>
                                              <p:pRg st="0" end="0"/>
                                            </p:txEl>
                                          </p:spTgt>
                                        </p:tgtEl>
                                        <p:attrNameLst>
                                          <p:attrName>style.visibility</p:attrName>
                                        </p:attrNameLst>
                                      </p:cBhvr>
                                      <p:to>
                                        <p:strVal val="visible"/>
                                      </p:to>
                                    </p:set>
                                    <p:animEffect transition="in" filter="fade">
                                      <p:cBhvr>
                                        <p:cTn id="84" dur="500"/>
                                        <p:tgtEl>
                                          <p:spTgt spid="87">
                                            <p:txEl>
                                              <p:pRg st="0" end="0"/>
                                            </p:txEl>
                                          </p:spTgt>
                                        </p:tgtEl>
                                      </p:cBhvr>
                                    </p:animEffect>
                                  </p:childTnLst>
                                </p:cTn>
                              </p:par>
                            </p:childTnLst>
                          </p:cTn>
                        </p:par>
                        <p:par>
                          <p:cTn id="85" fill="hold">
                            <p:stCondLst>
                              <p:cond delay="9500"/>
                            </p:stCondLst>
                            <p:childTnLst>
                              <p:par>
                                <p:cTn id="86" presetID="10" presetClass="entr" presetSubtype="0" fill="hold" grpId="0" nodeType="afterEffect">
                                  <p:stCondLst>
                                    <p:cond delay="0"/>
                                  </p:stCondLst>
                                  <p:childTnLst>
                                    <p:set>
                                      <p:cBhvr>
                                        <p:cTn id="87" dur="1" fill="hold">
                                          <p:stCondLst>
                                            <p:cond delay="0"/>
                                          </p:stCondLst>
                                        </p:cTn>
                                        <p:tgtEl>
                                          <p:spTgt spid="88">
                                            <p:txEl>
                                              <p:pRg st="0" end="0"/>
                                            </p:txEl>
                                          </p:spTgt>
                                        </p:tgtEl>
                                        <p:attrNameLst>
                                          <p:attrName>style.visibility</p:attrName>
                                        </p:attrNameLst>
                                      </p:cBhvr>
                                      <p:to>
                                        <p:strVal val="visible"/>
                                      </p:to>
                                    </p:set>
                                    <p:animEffect transition="in" filter="fade">
                                      <p:cBhvr>
                                        <p:cTn id="88" dur="500"/>
                                        <p:tgtEl>
                                          <p:spTgt spid="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build="p"/>
      <p:bldP spid="81" grpId="0" build="p"/>
      <p:bldP spid="82" grpId="0" build="p"/>
      <p:bldP spid="83" grpId="0" build="p"/>
      <p:bldP spid="84" grpId="0" build="p"/>
      <p:bldP spid="85" grpId="0" build="p"/>
      <p:bldP spid="86" grpId="0" build="p"/>
      <p:bldP spid="87" grpId="0" build="p"/>
      <p:bldP spid="88" grpId="0" build="p"/>
      <p:bldP spid="7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51"/>
          <p:cNvGrpSpPr/>
          <p:nvPr/>
        </p:nvGrpSpPr>
        <p:grpSpPr>
          <a:xfrm>
            <a:off x="1162782" y="2076008"/>
            <a:ext cx="8032851" cy="3584344"/>
            <a:chOff x="179512" y="2060848"/>
            <a:chExt cx="7617691" cy="3399096"/>
          </a:xfrm>
        </p:grpSpPr>
        <p:sp>
          <p:nvSpPr>
            <p:cNvPr id="5" name="Oval 65"/>
            <p:cNvSpPr>
              <a:spLocks noChangeArrowheads="1"/>
            </p:cNvSpPr>
            <p:nvPr/>
          </p:nvSpPr>
          <p:spPr bwMode="auto">
            <a:xfrm>
              <a:off x="989905" y="4559851"/>
              <a:ext cx="596291" cy="76505"/>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anchor="ctr"/>
            <a:lstStyle/>
            <a:p>
              <a:pPr algn="just" defTabSz="963930" fontAlgn="auto">
                <a:lnSpc>
                  <a:spcPct val="120000"/>
                </a:lnSpc>
                <a:spcBef>
                  <a:spcPts val="0"/>
                </a:spcBef>
                <a:spcAft>
                  <a:spcPts val="0"/>
                </a:spcAft>
                <a:defRPr/>
              </a:pPr>
              <a:endParaRPr lang="zh-CN" altLang="en-US" sz="900" kern="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6" name="组合 53"/>
            <p:cNvGrpSpPr/>
            <p:nvPr/>
          </p:nvGrpSpPr>
          <p:grpSpPr>
            <a:xfrm>
              <a:off x="179512" y="2060848"/>
              <a:ext cx="7617691" cy="3322593"/>
              <a:chOff x="683568" y="2266648"/>
              <a:chExt cx="7617691" cy="3322593"/>
            </a:xfrm>
          </p:grpSpPr>
          <p:sp>
            <p:nvSpPr>
              <p:cNvPr id="12" name="Freeform 6"/>
              <p:cNvSpPr/>
              <p:nvPr/>
            </p:nvSpPr>
            <p:spPr bwMode="auto">
              <a:xfrm>
                <a:off x="2628510" y="2428726"/>
                <a:ext cx="5186513" cy="2674281"/>
              </a:xfrm>
              <a:custGeom>
                <a:avLst/>
                <a:gdLst>
                  <a:gd name="T0" fmla="*/ 0 w 4608"/>
                  <a:gd name="T1" fmla="*/ 72 h 2376"/>
                  <a:gd name="T2" fmla="*/ 4608 w 4608"/>
                  <a:gd name="T3" fmla="*/ 2376 h 2376"/>
                  <a:gd name="T4" fmla="*/ 4608 w 4608"/>
                  <a:gd name="T5" fmla="*/ 2304 h 2376"/>
                  <a:gd name="T6" fmla="*/ 0 w 4608"/>
                  <a:gd name="T7" fmla="*/ 0 h 2376"/>
                  <a:gd name="T8" fmla="*/ 0 w 4608"/>
                  <a:gd name="T9" fmla="*/ 72 h 2376"/>
                  <a:gd name="T10" fmla="*/ 0 60000 65536"/>
                  <a:gd name="T11" fmla="*/ 0 60000 65536"/>
                  <a:gd name="T12" fmla="*/ 0 60000 65536"/>
                  <a:gd name="T13" fmla="*/ 0 60000 65536"/>
                  <a:gd name="T14" fmla="*/ 0 60000 65536"/>
                  <a:gd name="T15" fmla="*/ 0 w 4608"/>
                  <a:gd name="T16" fmla="*/ 0 h 2376"/>
                  <a:gd name="T17" fmla="*/ 4608 w 4608"/>
                  <a:gd name="T18" fmla="*/ 2376 h 2376"/>
                </a:gdLst>
                <a:ahLst/>
                <a:cxnLst>
                  <a:cxn ang="T10">
                    <a:pos x="T0" y="T1"/>
                  </a:cxn>
                  <a:cxn ang="T11">
                    <a:pos x="T2" y="T3"/>
                  </a:cxn>
                  <a:cxn ang="T12">
                    <a:pos x="T4" y="T5"/>
                  </a:cxn>
                  <a:cxn ang="T13">
                    <a:pos x="T6" y="T7"/>
                  </a:cxn>
                  <a:cxn ang="T14">
                    <a:pos x="T8" y="T9"/>
                  </a:cxn>
                </a:cxnLst>
                <a:rect l="T15" t="T16" r="T17" b="T18"/>
                <a:pathLst>
                  <a:path w="4608" h="2376">
                    <a:moveTo>
                      <a:pt x="0" y="72"/>
                    </a:moveTo>
                    <a:lnTo>
                      <a:pt x="4608" y="2376"/>
                    </a:lnTo>
                    <a:lnTo>
                      <a:pt x="4608" y="2304"/>
                    </a:lnTo>
                    <a:lnTo>
                      <a:pt x="0" y="0"/>
                    </a:lnTo>
                    <a:lnTo>
                      <a:pt x="0" y="72"/>
                    </a:lnTo>
                    <a:close/>
                  </a:path>
                </a:pathLst>
              </a:custGeom>
              <a:solidFill>
                <a:schemeClr val="accent1">
                  <a:lumMod val="75000"/>
                </a:schemeClr>
              </a:solidFill>
              <a:ln>
                <a:noFill/>
              </a:ln>
            </p:spPr>
            <p:txBody>
              <a:bodyPr wrap="none" anchor="ctr"/>
              <a:lstStyle>
                <a:defPPr>
                  <a:defRPr lang="ko-KR"/>
                </a:defPPr>
                <a:lvl1pPr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1pPr>
                <a:lvl2pPr marL="4572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2pPr>
                <a:lvl3pPr marL="9144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3pPr>
                <a:lvl4pPr marL="13716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4pPr>
                <a:lvl5pPr marL="18288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5pPr>
                <a:lvl6pPr marL="2286000" algn="l" defTabSz="914400" rtl="0" eaLnBrk="1" latinLnBrk="0" hangingPunct="1">
                  <a:defRPr kumimoji="1" kern="1200">
                    <a:solidFill>
                      <a:schemeClr val="tx1"/>
                    </a:solidFill>
                    <a:latin typeface="굴림" pitchFamily="34" charset="-127"/>
                    <a:ea typeface="굴림" pitchFamily="34" charset="-127"/>
                    <a:cs typeface="+mn-cs"/>
                  </a:defRPr>
                </a:lvl6pPr>
                <a:lvl7pPr marL="2743200" algn="l" defTabSz="914400" rtl="0" eaLnBrk="1" latinLnBrk="0" hangingPunct="1">
                  <a:defRPr kumimoji="1" kern="1200">
                    <a:solidFill>
                      <a:schemeClr val="tx1"/>
                    </a:solidFill>
                    <a:latin typeface="굴림" pitchFamily="34" charset="-127"/>
                    <a:ea typeface="굴림" pitchFamily="34" charset="-127"/>
                    <a:cs typeface="+mn-cs"/>
                  </a:defRPr>
                </a:lvl7pPr>
                <a:lvl8pPr marL="3200400" algn="l" defTabSz="914400" rtl="0" eaLnBrk="1" latinLnBrk="0" hangingPunct="1">
                  <a:defRPr kumimoji="1" kern="1200">
                    <a:solidFill>
                      <a:schemeClr val="tx1"/>
                    </a:solidFill>
                    <a:latin typeface="굴림" pitchFamily="34" charset="-127"/>
                    <a:ea typeface="굴림" pitchFamily="34" charset="-127"/>
                    <a:cs typeface="+mn-cs"/>
                  </a:defRPr>
                </a:lvl8pPr>
                <a:lvl9pPr marL="3657600" algn="l" defTabSz="914400" rtl="0" eaLnBrk="1" latinLnBrk="0" hangingPunct="1">
                  <a:defRPr kumimoji="1" kern="1200">
                    <a:solidFill>
                      <a:schemeClr val="tx1"/>
                    </a:solidFill>
                    <a:latin typeface="굴림" pitchFamily="34" charset="-127"/>
                    <a:ea typeface="굴림" pitchFamily="34" charset="-127"/>
                    <a:cs typeface="+mn-cs"/>
                  </a:defRPr>
                </a:lvl9pPr>
              </a:lstStyle>
              <a:p>
                <a:pPr algn="just" defTabSz="963930">
                  <a:lnSpc>
                    <a:spcPct val="120000"/>
                  </a:lnSpc>
                  <a:spcBef>
                    <a:spcPts val="0"/>
                  </a:spcBef>
                  <a:spcAft>
                    <a:spcPts val="0"/>
                  </a:spcAft>
                  <a:defRPr/>
                </a:pPr>
                <a:endParaRPr lang="zh-CN" altLang="en-US" sz="90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Rectangle 7"/>
              <p:cNvSpPr>
                <a:spLocks noChangeArrowheads="1"/>
              </p:cNvSpPr>
              <p:nvPr/>
            </p:nvSpPr>
            <p:spPr bwMode="auto">
              <a:xfrm>
                <a:off x="7652945" y="5103007"/>
                <a:ext cx="648314" cy="81039"/>
              </a:xfrm>
              <a:prstGeom prst="rect">
                <a:avLst/>
              </a:prstGeom>
              <a:solidFill>
                <a:schemeClr val="accent1">
                  <a:lumMod val="75000"/>
                </a:schemeClr>
              </a:solidFill>
              <a:ln>
                <a:noFill/>
              </a:ln>
            </p:spPr>
            <p:txBody>
              <a:bodyPr wrap="none" anchor="ctr"/>
              <a:lstStyle>
                <a:defPPr>
                  <a:defRPr lang="ko-KR"/>
                </a:defPPr>
                <a:lvl1pPr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1pPr>
                <a:lvl2pPr marL="4572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2pPr>
                <a:lvl3pPr marL="9144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3pPr>
                <a:lvl4pPr marL="13716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4pPr>
                <a:lvl5pPr marL="18288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5pPr>
                <a:lvl6pPr marL="2286000" algn="l" defTabSz="914400" rtl="0" eaLnBrk="1" latinLnBrk="0" hangingPunct="1">
                  <a:defRPr kumimoji="1" kern="1200">
                    <a:solidFill>
                      <a:schemeClr val="tx1"/>
                    </a:solidFill>
                    <a:latin typeface="굴림" pitchFamily="34" charset="-127"/>
                    <a:ea typeface="굴림" pitchFamily="34" charset="-127"/>
                    <a:cs typeface="+mn-cs"/>
                  </a:defRPr>
                </a:lvl6pPr>
                <a:lvl7pPr marL="2743200" algn="l" defTabSz="914400" rtl="0" eaLnBrk="1" latinLnBrk="0" hangingPunct="1">
                  <a:defRPr kumimoji="1" kern="1200">
                    <a:solidFill>
                      <a:schemeClr val="tx1"/>
                    </a:solidFill>
                    <a:latin typeface="굴림" pitchFamily="34" charset="-127"/>
                    <a:ea typeface="굴림" pitchFamily="34" charset="-127"/>
                    <a:cs typeface="+mn-cs"/>
                  </a:defRPr>
                </a:lvl7pPr>
                <a:lvl8pPr marL="3200400" algn="l" defTabSz="914400" rtl="0" eaLnBrk="1" latinLnBrk="0" hangingPunct="1">
                  <a:defRPr kumimoji="1" kern="1200">
                    <a:solidFill>
                      <a:schemeClr val="tx1"/>
                    </a:solidFill>
                    <a:latin typeface="굴림" pitchFamily="34" charset="-127"/>
                    <a:ea typeface="굴림" pitchFamily="34" charset="-127"/>
                    <a:cs typeface="+mn-cs"/>
                  </a:defRPr>
                </a:lvl8pPr>
                <a:lvl9pPr marL="3657600" algn="l" defTabSz="914400" rtl="0" eaLnBrk="1" latinLnBrk="0" hangingPunct="1">
                  <a:defRPr kumimoji="1" kern="1200">
                    <a:solidFill>
                      <a:schemeClr val="tx1"/>
                    </a:solidFill>
                    <a:latin typeface="굴림" pitchFamily="34" charset="-127"/>
                    <a:ea typeface="굴림" pitchFamily="34" charset="-127"/>
                    <a:cs typeface="+mn-cs"/>
                  </a:defRPr>
                </a:lvl9pPr>
              </a:lstStyle>
              <a:p>
                <a:pPr algn="just" defTabSz="963930">
                  <a:lnSpc>
                    <a:spcPct val="120000"/>
                  </a:lnSpc>
                  <a:spcBef>
                    <a:spcPts val="0"/>
                  </a:spcBef>
                  <a:spcAft>
                    <a:spcPts val="0"/>
                  </a:spcAft>
                  <a:defRPr/>
                </a:pPr>
                <a:endParaRPr lang="zh-CN" altLang="en-US" sz="90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8"/>
              <p:cNvSpPr/>
              <p:nvPr/>
            </p:nvSpPr>
            <p:spPr bwMode="auto">
              <a:xfrm>
                <a:off x="2628510" y="2266648"/>
                <a:ext cx="5672749" cy="2836359"/>
              </a:xfrm>
              <a:custGeom>
                <a:avLst/>
                <a:gdLst>
                  <a:gd name="T0" fmla="*/ 288 w 5040"/>
                  <a:gd name="T1" fmla="*/ 0 h 2520"/>
                  <a:gd name="T2" fmla="*/ 4896 w 5040"/>
                  <a:gd name="T3" fmla="*/ 2304 h 2520"/>
                  <a:gd name="T4" fmla="*/ 5040 w 5040"/>
                  <a:gd name="T5" fmla="*/ 2232 h 2520"/>
                  <a:gd name="T6" fmla="*/ 5040 w 5040"/>
                  <a:gd name="T7" fmla="*/ 2520 h 2520"/>
                  <a:gd name="T8" fmla="*/ 4464 w 5040"/>
                  <a:gd name="T9" fmla="*/ 2520 h 2520"/>
                  <a:gd name="T10" fmla="*/ 4608 w 5040"/>
                  <a:gd name="T11" fmla="*/ 2448 h 2520"/>
                  <a:gd name="T12" fmla="*/ 0 w 5040"/>
                  <a:gd name="T13" fmla="*/ 144 h 2520"/>
                  <a:gd name="T14" fmla="*/ 288 w 5040"/>
                  <a:gd name="T15" fmla="*/ 0 h 2520"/>
                  <a:gd name="T16" fmla="*/ 0 60000 65536"/>
                  <a:gd name="T17" fmla="*/ 0 60000 65536"/>
                  <a:gd name="T18" fmla="*/ 0 60000 65536"/>
                  <a:gd name="T19" fmla="*/ 0 60000 65536"/>
                  <a:gd name="T20" fmla="*/ 0 60000 65536"/>
                  <a:gd name="T21" fmla="*/ 0 60000 65536"/>
                  <a:gd name="T22" fmla="*/ 0 60000 65536"/>
                  <a:gd name="T23" fmla="*/ 0 60000 65536"/>
                  <a:gd name="T24" fmla="*/ 0 w 5040"/>
                  <a:gd name="T25" fmla="*/ 0 h 2520"/>
                  <a:gd name="T26" fmla="*/ 5040 w 5040"/>
                  <a:gd name="T27" fmla="*/ 2520 h 25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040" h="2520">
                    <a:moveTo>
                      <a:pt x="288" y="0"/>
                    </a:moveTo>
                    <a:lnTo>
                      <a:pt x="4896" y="2304"/>
                    </a:lnTo>
                    <a:lnTo>
                      <a:pt x="5040" y="2232"/>
                    </a:lnTo>
                    <a:lnTo>
                      <a:pt x="5040" y="2520"/>
                    </a:lnTo>
                    <a:lnTo>
                      <a:pt x="4464" y="2520"/>
                    </a:lnTo>
                    <a:lnTo>
                      <a:pt x="4608" y="2448"/>
                    </a:lnTo>
                    <a:lnTo>
                      <a:pt x="0" y="144"/>
                    </a:lnTo>
                    <a:lnTo>
                      <a:pt x="288" y="0"/>
                    </a:lnTo>
                    <a:close/>
                  </a:path>
                </a:pathLst>
              </a:custGeom>
              <a:solidFill>
                <a:schemeClr val="accent1"/>
              </a:solidFill>
              <a:ln>
                <a:noFill/>
              </a:ln>
            </p:spPr>
            <p:txBody>
              <a:bodyPr/>
              <a:lstStyle>
                <a:defPPr>
                  <a:defRPr lang="ko-KR"/>
                </a:defPPr>
                <a:lvl1pPr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1pPr>
                <a:lvl2pPr marL="4572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2pPr>
                <a:lvl3pPr marL="9144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3pPr>
                <a:lvl4pPr marL="13716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4pPr>
                <a:lvl5pPr marL="18288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5pPr>
                <a:lvl6pPr marL="2286000" algn="l" defTabSz="914400" rtl="0" eaLnBrk="1" latinLnBrk="0" hangingPunct="1">
                  <a:defRPr kumimoji="1" kern="1200">
                    <a:solidFill>
                      <a:schemeClr val="tx1"/>
                    </a:solidFill>
                    <a:latin typeface="굴림" pitchFamily="34" charset="-127"/>
                    <a:ea typeface="굴림" pitchFamily="34" charset="-127"/>
                    <a:cs typeface="+mn-cs"/>
                  </a:defRPr>
                </a:lvl6pPr>
                <a:lvl7pPr marL="2743200" algn="l" defTabSz="914400" rtl="0" eaLnBrk="1" latinLnBrk="0" hangingPunct="1">
                  <a:defRPr kumimoji="1" kern="1200">
                    <a:solidFill>
                      <a:schemeClr val="tx1"/>
                    </a:solidFill>
                    <a:latin typeface="굴림" pitchFamily="34" charset="-127"/>
                    <a:ea typeface="굴림" pitchFamily="34" charset="-127"/>
                    <a:cs typeface="+mn-cs"/>
                  </a:defRPr>
                </a:lvl7pPr>
                <a:lvl8pPr marL="3200400" algn="l" defTabSz="914400" rtl="0" eaLnBrk="1" latinLnBrk="0" hangingPunct="1">
                  <a:defRPr kumimoji="1" kern="1200">
                    <a:solidFill>
                      <a:schemeClr val="tx1"/>
                    </a:solidFill>
                    <a:latin typeface="굴림" pitchFamily="34" charset="-127"/>
                    <a:ea typeface="굴림" pitchFamily="34" charset="-127"/>
                    <a:cs typeface="+mn-cs"/>
                  </a:defRPr>
                </a:lvl8pPr>
                <a:lvl9pPr marL="3657600" algn="l" defTabSz="914400" rtl="0" eaLnBrk="1" latinLnBrk="0" hangingPunct="1">
                  <a:defRPr kumimoji="1" kern="1200">
                    <a:solidFill>
                      <a:schemeClr val="tx1"/>
                    </a:solidFill>
                    <a:latin typeface="굴림" pitchFamily="34" charset="-127"/>
                    <a:ea typeface="굴림" pitchFamily="34" charset="-127"/>
                    <a:cs typeface="+mn-cs"/>
                  </a:defRPr>
                </a:lvl9pPr>
              </a:lstStyle>
              <a:p>
                <a:pPr algn="just" defTabSz="963930">
                  <a:lnSpc>
                    <a:spcPct val="120000"/>
                  </a:lnSpc>
                  <a:spcBef>
                    <a:spcPts val="0"/>
                  </a:spcBef>
                  <a:spcAft>
                    <a:spcPts val="0"/>
                  </a:spcAft>
                  <a:defRPr/>
                </a:pPr>
                <a:endParaRPr lang="zh-CN" altLang="en-US" sz="90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9"/>
              <p:cNvSpPr/>
              <p:nvPr/>
            </p:nvSpPr>
            <p:spPr bwMode="auto">
              <a:xfrm>
                <a:off x="2304353" y="2428726"/>
                <a:ext cx="4538199" cy="2269087"/>
              </a:xfrm>
              <a:custGeom>
                <a:avLst/>
                <a:gdLst>
                  <a:gd name="T0" fmla="*/ 3744 w 4032"/>
                  <a:gd name="T1" fmla="*/ 2016 h 2016"/>
                  <a:gd name="T2" fmla="*/ 0 w 4032"/>
                  <a:gd name="T3" fmla="*/ 144 h 2016"/>
                  <a:gd name="T4" fmla="*/ 288 w 4032"/>
                  <a:gd name="T5" fmla="*/ 0 h 2016"/>
                  <a:gd name="T6" fmla="*/ 4032 w 4032"/>
                  <a:gd name="T7" fmla="*/ 1872 h 2016"/>
                  <a:gd name="T8" fmla="*/ 3744 w 4032"/>
                  <a:gd name="T9" fmla="*/ 2016 h 2016"/>
                  <a:gd name="T10" fmla="*/ 0 60000 65536"/>
                  <a:gd name="T11" fmla="*/ 0 60000 65536"/>
                  <a:gd name="T12" fmla="*/ 0 60000 65536"/>
                  <a:gd name="T13" fmla="*/ 0 60000 65536"/>
                  <a:gd name="T14" fmla="*/ 0 60000 65536"/>
                  <a:gd name="T15" fmla="*/ 0 w 4032"/>
                  <a:gd name="T16" fmla="*/ 0 h 2016"/>
                  <a:gd name="T17" fmla="*/ 4032 w 4032"/>
                  <a:gd name="T18" fmla="*/ 2016 h 2016"/>
                </a:gdLst>
                <a:ahLst/>
                <a:cxnLst>
                  <a:cxn ang="T10">
                    <a:pos x="T0" y="T1"/>
                  </a:cxn>
                  <a:cxn ang="T11">
                    <a:pos x="T2" y="T3"/>
                  </a:cxn>
                  <a:cxn ang="T12">
                    <a:pos x="T4" y="T5"/>
                  </a:cxn>
                  <a:cxn ang="T13">
                    <a:pos x="T6" y="T7"/>
                  </a:cxn>
                  <a:cxn ang="T14">
                    <a:pos x="T8" y="T9"/>
                  </a:cxn>
                </a:cxnLst>
                <a:rect l="T15" t="T16" r="T17" b="T18"/>
                <a:pathLst>
                  <a:path w="4032" h="2016">
                    <a:moveTo>
                      <a:pt x="3744" y="2016"/>
                    </a:moveTo>
                    <a:lnTo>
                      <a:pt x="0" y="144"/>
                    </a:lnTo>
                    <a:lnTo>
                      <a:pt x="288" y="0"/>
                    </a:lnTo>
                    <a:lnTo>
                      <a:pt x="4032" y="1872"/>
                    </a:lnTo>
                    <a:lnTo>
                      <a:pt x="3744" y="2016"/>
                    </a:lnTo>
                    <a:close/>
                  </a:path>
                </a:pathLst>
              </a:custGeom>
              <a:solidFill>
                <a:schemeClr val="accent6"/>
              </a:solidFill>
              <a:ln>
                <a:noFill/>
              </a:ln>
            </p:spPr>
            <p:txBody>
              <a:bodyPr/>
              <a:lstStyle>
                <a:defPPr>
                  <a:defRPr lang="ko-KR"/>
                </a:defPPr>
                <a:lvl1pPr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1pPr>
                <a:lvl2pPr marL="4572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2pPr>
                <a:lvl3pPr marL="9144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3pPr>
                <a:lvl4pPr marL="13716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4pPr>
                <a:lvl5pPr marL="18288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5pPr>
                <a:lvl6pPr marL="2286000" algn="l" defTabSz="914400" rtl="0" eaLnBrk="1" latinLnBrk="0" hangingPunct="1">
                  <a:defRPr kumimoji="1" kern="1200">
                    <a:solidFill>
                      <a:schemeClr val="tx1"/>
                    </a:solidFill>
                    <a:latin typeface="굴림" pitchFamily="34" charset="-127"/>
                    <a:ea typeface="굴림" pitchFamily="34" charset="-127"/>
                    <a:cs typeface="+mn-cs"/>
                  </a:defRPr>
                </a:lvl6pPr>
                <a:lvl7pPr marL="2743200" algn="l" defTabSz="914400" rtl="0" eaLnBrk="1" latinLnBrk="0" hangingPunct="1">
                  <a:defRPr kumimoji="1" kern="1200">
                    <a:solidFill>
                      <a:schemeClr val="tx1"/>
                    </a:solidFill>
                    <a:latin typeface="굴림" pitchFamily="34" charset="-127"/>
                    <a:ea typeface="굴림" pitchFamily="34" charset="-127"/>
                    <a:cs typeface="+mn-cs"/>
                  </a:defRPr>
                </a:lvl7pPr>
                <a:lvl8pPr marL="3200400" algn="l" defTabSz="914400" rtl="0" eaLnBrk="1" latinLnBrk="0" hangingPunct="1">
                  <a:defRPr kumimoji="1" kern="1200">
                    <a:solidFill>
                      <a:schemeClr val="tx1"/>
                    </a:solidFill>
                    <a:latin typeface="굴림" pitchFamily="34" charset="-127"/>
                    <a:ea typeface="굴림" pitchFamily="34" charset="-127"/>
                    <a:cs typeface="+mn-cs"/>
                  </a:defRPr>
                </a:lvl8pPr>
                <a:lvl9pPr marL="3657600" algn="l" defTabSz="914400" rtl="0" eaLnBrk="1" latinLnBrk="0" hangingPunct="1">
                  <a:defRPr kumimoji="1" kern="1200">
                    <a:solidFill>
                      <a:schemeClr val="tx1"/>
                    </a:solidFill>
                    <a:latin typeface="굴림" pitchFamily="34" charset="-127"/>
                    <a:ea typeface="굴림" pitchFamily="34" charset="-127"/>
                    <a:cs typeface="+mn-cs"/>
                  </a:defRPr>
                </a:lvl9pPr>
              </a:lstStyle>
              <a:p>
                <a:pPr algn="just" defTabSz="963930">
                  <a:lnSpc>
                    <a:spcPct val="120000"/>
                  </a:lnSpc>
                  <a:spcBef>
                    <a:spcPts val="0"/>
                  </a:spcBef>
                  <a:spcAft>
                    <a:spcPts val="0"/>
                  </a:spcAft>
                  <a:defRPr/>
                </a:pPr>
                <a:endParaRPr lang="zh-CN" altLang="en-US" sz="90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10"/>
              <p:cNvSpPr/>
              <p:nvPr/>
            </p:nvSpPr>
            <p:spPr bwMode="auto">
              <a:xfrm>
                <a:off x="2304353" y="2590803"/>
                <a:ext cx="4214042" cy="2755320"/>
              </a:xfrm>
              <a:custGeom>
                <a:avLst/>
                <a:gdLst>
                  <a:gd name="T0" fmla="*/ 0 w 3744"/>
                  <a:gd name="T1" fmla="*/ 0 h 2448"/>
                  <a:gd name="T2" fmla="*/ 0 w 3744"/>
                  <a:gd name="T3" fmla="*/ 72 h 2448"/>
                  <a:gd name="T4" fmla="*/ 3672 w 3744"/>
                  <a:gd name="T5" fmla="*/ 1908 h 2448"/>
                  <a:gd name="T6" fmla="*/ 3672 w 3744"/>
                  <a:gd name="T7" fmla="*/ 2412 h 2448"/>
                  <a:gd name="T8" fmla="*/ 3744 w 3744"/>
                  <a:gd name="T9" fmla="*/ 2448 h 2448"/>
                  <a:gd name="T10" fmla="*/ 3744 w 3744"/>
                  <a:gd name="T11" fmla="*/ 1872 h 2448"/>
                  <a:gd name="T12" fmla="*/ 0 w 3744"/>
                  <a:gd name="T13" fmla="*/ 0 h 2448"/>
                  <a:gd name="T14" fmla="*/ 0 60000 65536"/>
                  <a:gd name="T15" fmla="*/ 0 60000 65536"/>
                  <a:gd name="T16" fmla="*/ 0 60000 65536"/>
                  <a:gd name="T17" fmla="*/ 0 60000 65536"/>
                  <a:gd name="T18" fmla="*/ 0 60000 65536"/>
                  <a:gd name="T19" fmla="*/ 0 60000 65536"/>
                  <a:gd name="T20" fmla="*/ 0 60000 65536"/>
                  <a:gd name="T21" fmla="*/ 0 w 3744"/>
                  <a:gd name="T22" fmla="*/ 0 h 2448"/>
                  <a:gd name="T23" fmla="*/ 3744 w 3744"/>
                  <a:gd name="T24" fmla="*/ 2448 h 24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44" h="2448">
                    <a:moveTo>
                      <a:pt x="0" y="0"/>
                    </a:moveTo>
                    <a:lnTo>
                      <a:pt x="0" y="72"/>
                    </a:lnTo>
                    <a:lnTo>
                      <a:pt x="3672" y="1908"/>
                    </a:lnTo>
                    <a:lnTo>
                      <a:pt x="3672" y="2412"/>
                    </a:lnTo>
                    <a:lnTo>
                      <a:pt x="3744" y="2448"/>
                    </a:lnTo>
                    <a:lnTo>
                      <a:pt x="3744" y="1872"/>
                    </a:lnTo>
                    <a:lnTo>
                      <a:pt x="0" y="0"/>
                    </a:lnTo>
                    <a:close/>
                  </a:path>
                </a:pathLst>
              </a:custGeom>
              <a:solidFill>
                <a:schemeClr val="accent6">
                  <a:lumMod val="50000"/>
                </a:schemeClr>
              </a:solidFill>
              <a:ln>
                <a:noFill/>
              </a:ln>
            </p:spPr>
            <p:txBody>
              <a:bodyPr wrap="none" anchor="ctr"/>
              <a:lstStyle>
                <a:defPPr>
                  <a:defRPr lang="ko-KR"/>
                </a:defPPr>
                <a:lvl1pPr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1pPr>
                <a:lvl2pPr marL="4572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2pPr>
                <a:lvl3pPr marL="9144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3pPr>
                <a:lvl4pPr marL="13716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4pPr>
                <a:lvl5pPr marL="18288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5pPr>
                <a:lvl6pPr marL="2286000" algn="l" defTabSz="914400" rtl="0" eaLnBrk="1" latinLnBrk="0" hangingPunct="1">
                  <a:defRPr kumimoji="1" kern="1200">
                    <a:solidFill>
                      <a:schemeClr val="tx1"/>
                    </a:solidFill>
                    <a:latin typeface="굴림" pitchFamily="34" charset="-127"/>
                    <a:ea typeface="굴림" pitchFamily="34" charset="-127"/>
                    <a:cs typeface="+mn-cs"/>
                  </a:defRPr>
                </a:lvl6pPr>
                <a:lvl7pPr marL="2743200" algn="l" defTabSz="914400" rtl="0" eaLnBrk="1" latinLnBrk="0" hangingPunct="1">
                  <a:defRPr kumimoji="1" kern="1200">
                    <a:solidFill>
                      <a:schemeClr val="tx1"/>
                    </a:solidFill>
                    <a:latin typeface="굴림" pitchFamily="34" charset="-127"/>
                    <a:ea typeface="굴림" pitchFamily="34" charset="-127"/>
                    <a:cs typeface="+mn-cs"/>
                  </a:defRPr>
                </a:lvl7pPr>
                <a:lvl8pPr marL="3200400" algn="l" defTabSz="914400" rtl="0" eaLnBrk="1" latinLnBrk="0" hangingPunct="1">
                  <a:defRPr kumimoji="1" kern="1200">
                    <a:solidFill>
                      <a:schemeClr val="tx1"/>
                    </a:solidFill>
                    <a:latin typeface="굴림" pitchFamily="34" charset="-127"/>
                    <a:ea typeface="굴림" pitchFamily="34" charset="-127"/>
                    <a:cs typeface="+mn-cs"/>
                  </a:defRPr>
                </a:lvl8pPr>
                <a:lvl9pPr marL="3657600" algn="l" defTabSz="914400" rtl="0" eaLnBrk="1" latinLnBrk="0" hangingPunct="1">
                  <a:defRPr kumimoji="1" kern="1200">
                    <a:solidFill>
                      <a:schemeClr val="tx1"/>
                    </a:solidFill>
                    <a:latin typeface="굴림" pitchFamily="34" charset="-127"/>
                    <a:ea typeface="굴림" pitchFamily="34" charset="-127"/>
                    <a:cs typeface="+mn-cs"/>
                  </a:defRPr>
                </a:lvl9pPr>
              </a:lstStyle>
              <a:p>
                <a:pPr algn="just" defTabSz="963930">
                  <a:lnSpc>
                    <a:spcPct val="120000"/>
                  </a:lnSpc>
                  <a:spcBef>
                    <a:spcPts val="0"/>
                  </a:spcBef>
                  <a:spcAft>
                    <a:spcPts val="0"/>
                  </a:spcAft>
                  <a:defRPr/>
                </a:pPr>
                <a:endParaRPr lang="zh-CN" altLang="en-US" sz="90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11"/>
              <p:cNvSpPr/>
              <p:nvPr/>
            </p:nvSpPr>
            <p:spPr bwMode="auto">
              <a:xfrm>
                <a:off x="6275277" y="5305604"/>
                <a:ext cx="243118" cy="121558"/>
              </a:xfrm>
              <a:custGeom>
                <a:avLst/>
                <a:gdLst>
                  <a:gd name="T0" fmla="*/ 216 w 216"/>
                  <a:gd name="T1" fmla="*/ 36 h 108"/>
                  <a:gd name="T2" fmla="*/ 144 w 216"/>
                  <a:gd name="T3" fmla="*/ 0 h 108"/>
                  <a:gd name="T4" fmla="*/ 0 w 216"/>
                  <a:gd name="T5" fmla="*/ 72 h 108"/>
                  <a:gd name="T6" fmla="*/ 72 w 216"/>
                  <a:gd name="T7" fmla="*/ 108 h 108"/>
                  <a:gd name="T8" fmla="*/ 216 w 216"/>
                  <a:gd name="T9" fmla="*/ 36 h 108"/>
                  <a:gd name="T10" fmla="*/ 0 60000 65536"/>
                  <a:gd name="T11" fmla="*/ 0 60000 65536"/>
                  <a:gd name="T12" fmla="*/ 0 60000 65536"/>
                  <a:gd name="T13" fmla="*/ 0 60000 65536"/>
                  <a:gd name="T14" fmla="*/ 0 60000 65536"/>
                  <a:gd name="T15" fmla="*/ 0 w 216"/>
                  <a:gd name="T16" fmla="*/ 0 h 108"/>
                  <a:gd name="T17" fmla="*/ 216 w 216"/>
                  <a:gd name="T18" fmla="*/ 108 h 108"/>
                </a:gdLst>
                <a:ahLst/>
                <a:cxnLst>
                  <a:cxn ang="T10">
                    <a:pos x="T0" y="T1"/>
                  </a:cxn>
                  <a:cxn ang="T11">
                    <a:pos x="T2" y="T3"/>
                  </a:cxn>
                  <a:cxn ang="T12">
                    <a:pos x="T4" y="T5"/>
                  </a:cxn>
                  <a:cxn ang="T13">
                    <a:pos x="T6" y="T7"/>
                  </a:cxn>
                  <a:cxn ang="T14">
                    <a:pos x="T8" y="T9"/>
                  </a:cxn>
                </a:cxnLst>
                <a:rect l="T15" t="T16" r="T17" b="T18"/>
                <a:pathLst>
                  <a:path w="216" h="108">
                    <a:moveTo>
                      <a:pt x="216" y="36"/>
                    </a:moveTo>
                    <a:lnTo>
                      <a:pt x="144" y="0"/>
                    </a:lnTo>
                    <a:lnTo>
                      <a:pt x="0" y="72"/>
                    </a:lnTo>
                    <a:lnTo>
                      <a:pt x="72" y="108"/>
                    </a:lnTo>
                    <a:lnTo>
                      <a:pt x="216" y="36"/>
                    </a:lnTo>
                    <a:close/>
                  </a:path>
                </a:pathLst>
              </a:custGeom>
              <a:solidFill>
                <a:schemeClr val="accent6">
                  <a:lumMod val="50000"/>
                </a:schemeClr>
              </a:solidFill>
              <a:ln>
                <a:noFill/>
              </a:ln>
            </p:spPr>
            <p:txBody>
              <a:bodyPr/>
              <a:lstStyle>
                <a:defPPr>
                  <a:defRPr lang="ko-KR"/>
                </a:defPPr>
                <a:lvl1pPr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1pPr>
                <a:lvl2pPr marL="4572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2pPr>
                <a:lvl3pPr marL="9144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3pPr>
                <a:lvl4pPr marL="13716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4pPr>
                <a:lvl5pPr marL="18288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5pPr>
                <a:lvl6pPr marL="2286000" algn="l" defTabSz="914400" rtl="0" eaLnBrk="1" latinLnBrk="0" hangingPunct="1">
                  <a:defRPr kumimoji="1" kern="1200">
                    <a:solidFill>
                      <a:schemeClr val="tx1"/>
                    </a:solidFill>
                    <a:latin typeface="굴림" pitchFamily="34" charset="-127"/>
                    <a:ea typeface="굴림" pitchFamily="34" charset="-127"/>
                    <a:cs typeface="+mn-cs"/>
                  </a:defRPr>
                </a:lvl6pPr>
                <a:lvl7pPr marL="2743200" algn="l" defTabSz="914400" rtl="0" eaLnBrk="1" latinLnBrk="0" hangingPunct="1">
                  <a:defRPr kumimoji="1" kern="1200">
                    <a:solidFill>
                      <a:schemeClr val="tx1"/>
                    </a:solidFill>
                    <a:latin typeface="굴림" pitchFamily="34" charset="-127"/>
                    <a:ea typeface="굴림" pitchFamily="34" charset="-127"/>
                    <a:cs typeface="+mn-cs"/>
                  </a:defRPr>
                </a:lvl7pPr>
                <a:lvl8pPr marL="3200400" algn="l" defTabSz="914400" rtl="0" eaLnBrk="1" latinLnBrk="0" hangingPunct="1">
                  <a:defRPr kumimoji="1" kern="1200">
                    <a:solidFill>
                      <a:schemeClr val="tx1"/>
                    </a:solidFill>
                    <a:latin typeface="굴림" pitchFamily="34" charset="-127"/>
                    <a:ea typeface="굴림" pitchFamily="34" charset="-127"/>
                    <a:cs typeface="+mn-cs"/>
                  </a:defRPr>
                </a:lvl8pPr>
                <a:lvl9pPr marL="3657600" algn="l" defTabSz="914400" rtl="0" eaLnBrk="1" latinLnBrk="0" hangingPunct="1">
                  <a:defRPr kumimoji="1" kern="1200">
                    <a:solidFill>
                      <a:schemeClr val="tx1"/>
                    </a:solidFill>
                    <a:latin typeface="굴림" pitchFamily="34" charset="-127"/>
                    <a:ea typeface="굴림" pitchFamily="34" charset="-127"/>
                    <a:cs typeface="+mn-cs"/>
                  </a:defRPr>
                </a:lvl9pPr>
              </a:lstStyle>
              <a:p>
                <a:pPr algn="just" defTabSz="963930">
                  <a:lnSpc>
                    <a:spcPct val="120000"/>
                  </a:lnSpc>
                  <a:spcBef>
                    <a:spcPts val="0"/>
                  </a:spcBef>
                  <a:spcAft>
                    <a:spcPts val="0"/>
                  </a:spcAft>
                  <a:defRPr/>
                </a:pPr>
                <a:endParaRPr lang="zh-CN" altLang="en-US" sz="90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12"/>
              <p:cNvSpPr/>
              <p:nvPr/>
            </p:nvSpPr>
            <p:spPr bwMode="auto">
              <a:xfrm>
                <a:off x="6761513" y="5062488"/>
                <a:ext cx="243118" cy="121558"/>
              </a:xfrm>
              <a:custGeom>
                <a:avLst/>
                <a:gdLst>
                  <a:gd name="T0" fmla="*/ 216 w 216"/>
                  <a:gd name="T1" fmla="*/ 36 h 108"/>
                  <a:gd name="T2" fmla="*/ 144 w 216"/>
                  <a:gd name="T3" fmla="*/ 0 h 108"/>
                  <a:gd name="T4" fmla="*/ 0 w 216"/>
                  <a:gd name="T5" fmla="*/ 72 h 108"/>
                  <a:gd name="T6" fmla="*/ 72 w 216"/>
                  <a:gd name="T7" fmla="*/ 108 h 108"/>
                  <a:gd name="T8" fmla="*/ 216 w 216"/>
                  <a:gd name="T9" fmla="*/ 36 h 108"/>
                  <a:gd name="T10" fmla="*/ 0 60000 65536"/>
                  <a:gd name="T11" fmla="*/ 0 60000 65536"/>
                  <a:gd name="T12" fmla="*/ 0 60000 65536"/>
                  <a:gd name="T13" fmla="*/ 0 60000 65536"/>
                  <a:gd name="T14" fmla="*/ 0 60000 65536"/>
                  <a:gd name="T15" fmla="*/ 0 w 216"/>
                  <a:gd name="T16" fmla="*/ 0 h 108"/>
                  <a:gd name="T17" fmla="*/ 216 w 216"/>
                  <a:gd name="T18" fmla="*/ 108 h 108"/>
                </a:gdLst>
                <a:ahLst/>
                <a:cxnLst>
                  <a:cxn ang="T10">
                    <a:pos x="T0" y="T1"/>
                  </a:cxn>
                  <a:cxn ang="T11">
                    <a:pos x="T2" y="T3"/>
                  </a:cxn>
                  <a:cxn ang="T12">
                    <a:pos x="T4" y="T5"/>
                  </a:cxn>
                  <a:cxn ang="T13">
                    <a:pos x="T6" y="T7"/>
                  </a:cxn>
                  <a:cxn ang="T14">
                    <a:pos x="T8" y="T9"/>
                  </a:cxn>
                </a:cxnLst>
                <a:rect l="T15" t="T16" r="T17" b="T18"/>
                <a:pathLst>
                  <a:path w="216" h="108">
                    <a:moveTo>
                      <a:pt x="216" y="36"/>
                    </a:moveTo>
                    <a:lnTo>
                      <a:pt x="144" y="0"/>
                    </a:lnTo>
                    <a:lnTo>
                      <a:pt x="0" y="72"/>
                    </a:lnTo>
                    <a:lnTo>
                      <a:pt x="72" y="108"/>
                    </a:lnTo>
                    <a:lnTo>
                      <a:pt x="216" y="36"/>
                    </a:lnTo>
                    <a:close/>
                  </a:path>
                </a:pathLst>
              </a:custGeom>
              <a:solidFill>
                <a:schemeClr val="accent6">
                  <a:lumMod val="50000"/>
                </a:schemeClr>
              </a:solidFill>
              <a:ln>
                <a:noFill/>
              </a:ln>
            </p:spPr>
            <p:txBody>
              <a:bodyPr/>
              <a:lstStyle>
                <a:defPPr>
                  <a:defRPr lang="ko-KR"/>
                </a:defPPr>
                <a:lvl1pPr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1pPr>
                <a:lvl2pPr marL="4572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2pPr>
                <a:lvl3pPr marL="9144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3pPr>
                <a:lvl4pPr marL="13716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4pPr>
                <a:lvl5pPr marL="18288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5pPr>
                <a:lvl6pPr marL="2286000" algn="l" defTabSz="914400" rtl="0" eaLnBrk="1" latinLnBrk="0" hangingPunct="1">
                  <a:defRPr kumimoji="1" kern="1200">
                    <a:solidFill>
                      <a:schemeClr val="tx1"/>
                    </a:solidFill>
                    <a:latin typeface="굴림" pitchFamily="34" charset="-127"/>
                    <a:ea typeface="굴림" pitchFamily="34" charset="-127"/>
                    <a:cs typeface="+mn-cs"/>
                  </a:defRPr>
                </a:lvl6pPr>
                <a:lvl7pPr marL="2743200" algn="l" defTabSz="914400" rtl="0" eaLnBrk="1" latinLnBrk="0" hangingPunct="1">
                  <a:defRPr kumimoji="1" kern="1200">
                    <a:solidFill>
                      <a:schemeClr val="tx1"/>
                    </a:solidFill>
                    <a:latin typeface="굴림" pitchFamily="34" charset="-127"/>
                    <a:ea typeface="굴림" pitchFamily="34" charset="-127"/>
                    <a:cs typeface="+mn-cs"/>
                  </a:defRPr>
                </a:lvl7pPr>
                <a:lvl8pPr marL="3200400" algn="l" defTabSz="914400" rtl="0" eaLnBrk="1" latinLnBrk="0" hangingPunct="1">
                  <a:defRPr kumimoji="1" kern="1200">
                    <a:solidFill>
                      <a:schemeClr val="tx1"/>
                    </a:solidFill>
                    <a:latin typeface="굴림" pitchFamily="34" charset="-127"/>
                    <a:ea typeface="굴림" pitchFamily="34" charset="-127"/>
                    <a:cs typeface="+mn-cs"/>
                  </a:defRPr>
                </a:lvl8pPr>
                <a:lvl9pPr marL="3657600" algn="l" defTabSz="914400" rtl="0" eaLnBrk="1" latinLnBrk="0" hangingPunct="1">
                  <a:defRPr kumimoji="1" kern="1200">
                    <a:solidFill>
                      <a:schemeClr val="tx1"/>
                    </a:solidFill>
                    <a:latin typeface="굴림" pitchFamily="34" charset="-127"/>
                    <a:ea typeface="굴림" pitchFamily="34" charset="-127"/>
                    <a:cs typeface="+mn-cs"/>
                  </a:defRPr>
                </a:lvl9pPr>
              </a:lstStyle>
              <a:p>
                <a:pPr algn="just" defTabSz="963930">
                  <a:lnSpc>
                    <a:spcPct val="120000"/>
                  </a:lnSpc>
                  <a:spcBef>
                    <a:spcPts val="0"/>
                  </a:spcBef>
                  <a:spcAft>
                    <a:spcPts val="0"/>
                  </a:spcAft>
                  <a:defRPr/>
                </a:pPr>
                <a:endParaRPr lang="zh-CN" altLang="en-US" sz="90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13"/>
              <p:cNvSpPr/>
              <p:nvPr/>
            </p:nvSpPr>
            <p:spPr bwMode="auto">
              <a:xfrm>
                <a:off x="6356317" y="4535735"/>
                <a:ext cx="648314" cy="1053506"/>
              </a:xfrm>
              <a:custGeom>
                <a:avLst/>
                <a:gdLst>
                  <a:gd name="T0" fmla="*/ 432 w 576"/>
                  <a:gd name="T1" fmla="*/ 576 h 936"/>
                  <a:gd name="T2" fmla="*/ 432 w 576"/>
                  <a:gd name="T3" fmla="*/ 0 h 936"/>
                  <a:gd name="T4" fmla="*/ 144 w 576"/>
                  <a:gd name="T5" fmla="*/ 144 h 936"/>
                  <a:gd name="T6" fmla="*/ 144 w 576"/>
                  <a:gd name="T7" fmla="*/ 720 h 936"/>
                  <a:gd name="T8" fmla="*/ 0 w 576"/>
                  <a:gd name="T9" fmla="*/ 792 h 936"/>
                  <a:gd name="T10" fmla="*/ 288 w 576"/>
                  <a:gd name="T11" fmla="*/ 936 h 936"/>
                  <a:gd name="T12" fmla="*/ 576 w 576"/>
                  <a:gd name="T13" fmla="*/ 504 h 936"/>
                  <a:gd name="T14" fmla="*/ 432 w 576"/>
                  <a:gd name="T15" fmla="*/ 576 h 936"/>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936"/>
                  <a:gd name="T26" fmla="*/ 576 w 576"/>
                  <a:gd name="T27" fmla="*/ 936 h 9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936">
                    <a:moveTo>
                      <a:pt x="432" y="576"/>
                    </a:moveTo>
                    <a:lnTo>
                      <a:pt x="432" y="0"/>
                    </a:lnTo>
                    <a:lnTo>
                      <a:pt x="144" y="144"/>
                    </a:lnTo>
                    <a:lnTo>
                      <a:pt x="144" y="720"/>
                    </a:lnTo>
                    <a:lnTo>
                      <a:pt x="0" y="792"/>
                    </a:lnTo>
                    <a:lnTo>
                      <a:pt x="288" y="936"/>
                    </a:lnTo>
                    <a:lnTo>
                      <a:pt x="576" y="504"/>
                    </a:lnTo>
                    <a:lnTo>
                      <a:pt x="432" y="576"/>
                    </a:lnTo>
                    <a:close/>
                  </a:path>
                </a:pathLst>
              </a:custGeom>
              <a:solidFill>
                <a:schemeClr val="accent6"/>
              </a:solidFill>
              <a:ln>
                <a:noFill/>
              </a:ln>
            </p:spPr>
            <p:txBody>
              <a:bodyPr/>
              <a:lstStyle>
                <a:defPPr>
                  <a:defRPr lang="ko-KR"/>
                </a:defPPr>
                <a:lvl1pPr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1pPr>
                <a:lvl2pPr marL="4572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2pPr>
                <a:lvl3pPr marL="9144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3pPr>
                <a:lvl4pPr marL="13716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4pPr>
                <a:lvl5pPr marL="18288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5pPr>
                <a:lvl6pPr marL="2286000" algn="l" defTabSz="914400" rtl="0" eaLnBrk="1" latinLnBrk="0" hangingPunct="1">
                  <a:defRPr kumimoji="1" kern="1200">
                    <a:solidFill>
                      <a:schemeClr val="tx1"/>
                    </a:solidFill>
                    <a:latin typeface="굴림" pitchFamily="34" charset="-127"/>
                    <a:ea typeface="굴림" pitchFamily="34" charset="-127"/>
                    <a:cs typeface="+mn-cs"/>
                  </a:defRPr>
                </a:lvl6pPr>
                <a:lvl7pPr marL="2743200" algn="l" defTabSz="914400" rtl="0" eaLnBrk="1" latinLnBrk="0" hangingPunct="1">
                  <a:defRPr kumimoji="1" kern="1200">
                    <a:solidFill>
                      <a:schemeClr val="tx1"/>
                    </a:solidFill>
                    <a:latin typeface="굴림" pitchFamily="34" charset="-127"/>
                    <a:ea typeface="굴림" pitchFamily="34" charset="-127"/>
                    <a:cs typeface="+mn-cs"/>
                  </a:defRPr>
                </a:lvl7pPr>
                <a:lvl8pPr marL="3200400" algn="l" defTabSz="914400" rtl="0" eaLnBrk="1" latinLnBrk="0" hangingPunct="1">
                  <a:defRPr kumimoji="1" kern="1200">
                    <a:solidFill>
                      <a:schemeClr val="tx1"/>
                    </a:solidFill>
                    <a:latin typeface="굴림" pitchFamily="34" charset="-127"/>
                    <a:ea typeface="굴림" pitchFamily="34" charset="-127"/>
                    <a:cs typeface="+mn-cs"/>
                  </a:defRPr>
                </a:lvl8pPr>
                <a:lvl9pPr marL="3657600" algn="l" defTabSz="914400" rtl="0" eaLnBrk="1" latinLnBrk="0" hangingPunct="1">
                  <a:defRPr kumimoji="1" kern="1200">
                    <a:solidFill>
                      <a:schemeClr val="tx1"/>
                    </a:solidFill>
                    <a:latin typeface="굴림" pitchFamily="34" charset="-127"/>
                    <a:ea typeface="굴림" pitchFamily="34" charset="-127"/>
                    <a:cs typeface="+mn-cs"/>
                  </a:defRPr>
                </a:lvl9pPr>
              </a:lstStyle>
              <a:p>
                <a:pPr algn="just" defTabSz="963930">
                  <a:lnSpc>
                    <a:spcPct val="120000"/>
                  </a:lnSpc>
                  <a:spcBef>
                    <a:spcPts val="0"/>
                  </a:spcBef>
                  <a:spcAft>
                    <a:spcPts val="0"/>
                  </a:spcAft>
                  <a:defRPr/>
                </a:pPr>
                <a:endParaRPr lang="zh-CN" altLang="en-US" sz="90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14"/>
              <p:cNvSpPr/>
              <p:nvPr/>
            </p:nvSpPr>
            <p:spPr bwMode="auto">
              <a:xfrm>
                <a:off x="1980196" y="2590803"/>
                <a:ext cx="3889885" cy="1944932"/>
              </a:xfrm>
              <a:custGeom>
                <a:avLst/>
                <a:gdLst>
                  <a:gd name="T0" fmla="*/ 3168 w 3456"/>
                  <a:gd name="T1" fmla="*/ 1728 h 1728"/>
                  <a:gd name="T2" fmla="*/ 0 w 3456"/>
                  <a:gd name="T3" fmla="*/ 144 h 1728"/>
                  <a:gd name="T4" fmla="*/ 288 w 3456"/>
                  <a:gd name="T5" fmla="*/ 0 h 1728"/>
                  <a:gd name="T6" fmla="*/ 3456 w 3456"/>
                  <a:gd name="T7" fmla="*/ 1584 h 1728"/>
                  <a:gd name="T8" fmla="*/ 3168 w 3456"/>
                  <a:gd name="T9" fmla="*/ 1728 h 1728"/>
                  <a:gd name="T10" fmla="*/ 0 60000 65536"/>
                  <a:gd name="T11" fmla="*/ 0 60000 65536"/>
                  <a:gd name="T12" fmla="*/ 0 60000 65536"/>
                  <a:gd name="T13" fmla="*/ 0 60000 65536"/>
                  <a:gd name="T14" fmla="*/ 0 60000 65536"/>
                  <a:gd name="T15" fmla="*/ 0 w 3456"/>
                  <a:gd name="T16" fmla="*/ 0 h 1728"/>
                  <a:gd name="T17" fmla="*/ 3456 w 3456"/>
                  <a:gd name="T18" fmla="*/ 1728 h 1728"/>
                </a:gdLst>
                <a:ahLst/>
                <a:cxnLst>
                  <a:cxn ang="T10">
                    <a:pos x="T0" y="T1"/>
                  </a:cxn>
                  <a:cxn ang="T11">
                    <a:pos x="T2" y="T3"/>
                  </a:cxn>
                  <a:cxn ang="T12">
                    <a:pos x="T4" y="T5"/>
                  </a:cxn>
                  <a:cxn ang="T13">
                    <a:pos x="T6" y="T7"/>
                  </a:cxn>
                  <a:cxn ang="T14">
                    <a:pos x="T8" y="T9"/>
                  </a:cxn>
                </a:cxnLst>
                <a:rect l="T15" t="T16" r="T17" b="T18"/>
                <a:pathLst>
                  <a:path w="3456" h="1728">
                    <a:moveTo>
                      <a:pt x="3168" y="1728"/>
                    </a:moveTo>
                    <a:lnTo>
                      <a:pt x="0" y="144"/>
                    </a:lnTo>
                    <a:lnTo>
                      <a:pt x="288" y="0"/>
                    </a:lnTo>
                    <a:lnTo>
                      <a:pt x="3456" y="1584"/>
                    </a:lnTo>
                    <a:lnTo>
                      <a:pt x="3168" y="1728"/>
                    </a:lnTo>
                    <a:close/>
                  </a:path>
                </a:pathLst>
              </a:custGeom>
              <a:solidFill>
                <a:schemeClr val="accent5"/>
              </a:solidFill>
              <a:ln>
                <a:noFill/>
              </a:ln>
            </p:spPr>
            <p:txBody>
              <a:bodyPr/>
              <a:lstStyle>
                <a:defPPr>
                  <a:defRPr lang="ko-KR"/>
                </a:defPPr>
                <a:lvl1pPr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1pPr>
                <a:lvl2pPr marL="4572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2pPr>
                <a:lvl3pPr marL="9144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3pPr>
                <a:lvl4pPr marL="13716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4pPr>
                <a:lvl5pPr marL="18288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5pPr>
                <a:lvl6pPr marL="2286000" algn="l" defTabSz="914400" rtl="0" eaLnBrk="1" latinLnBrk="0" hangingPunct="1">
                  <a:defRPr kumimoji="1" kern="1200">
                    <a:solidFill>
                      <a:schemeClr val="tx1"/>
                    </a:solidFill>
                    <a:latin typeface="굴림" pitchFamily="34" charset="-127"/>
                    <a:ea typeface="굴림" pitchFamily="34" charset="-127"/>
                    <a:cs typeface="+mn-cs"/>
                  </a:defRPr>
                </a:lvl6pPr>
                <a:lvl7pPr marL="2743200" algn="l" defTabSz="914400" rtl="0" eaLnBrk="1" latinLnBrk="0" hangingPunct="1">
                  <a:defRPr kumimoji="1" kern="1200">
                    <a:solidFill>
                      <a:schemeClr val="tx1"/>
                    </a:solidFill>
                    <a:latin typeface="굴림" pitchFamily="34" charset="-127"/>
                    <a:ea typeface="굴림" pitchFamily="34" charset="-127"/>
                    <a:cs typeface="+mn-cs"/>
                  </a:defRPr>
                </a:lvl7pPr>
                <a:lvl8pPr marL="3200400" algn="l" defTabSz="914400" rtl="0" eaLnBrk="1" latinLnBrk="0" hangingPunct="1">
                  <a:defRPr kumimoji="1" kern="1200">
                    <a:solidFill>
                      <a:schemeClr val="tx1"/>
                    </a:solidFill>
                    <a:latin typeface="굴림" pitchFamily="34" charset="-127"/>
                    <a:ea typeface="굴림" pitchFamily="34" charset="-127"/>
                    <a:cs typeface="+mn-cs"/>
                  </a:defRPr>
                </a:lvl8pPr>
                <a:lvl9pPr marL="3657600" algn="l" defTabSz="914400" rtl="0" eaLnBrk="1" latinLnBrk="0" hangingPunct="1">
                  <a:defRPr kumimoji="1" kern="1200">
                    <a:solidFill>
                      <a:schemeClr val="tx1"/>
                    </a:solidFill>
                    <a:latin typeface="굴림" pitchFamily="34" charset="-127"/>
                    <a:ea typeface="굴림" pitchFamily="34" charset="-127"/>
                    <a:cs typeface="+mn-cs"/>
                  </a:defRPr>
                </a:lvl9pPr>
              </a:lstStyle>
              <a:p>
                <a:pPr algn="just" defTabSz="963930">
                  <a:lnSpc>
                    <a:spcPct val="120000"/>
                  </a:lnSpc>
                  <a:spcBef>
                    <a:spcPts val="0"/>
                  </a:spcBef>
                  <a:spcAft>
                    <a:spcPts val="0"/>
                  </a:spcAft>
                  <a:defRPr/>
                </a:pPr>
                <a:endParaRPr lang="zh-CN" altLang="en-US" sz="90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15"/>
              <p:cNvSpPr/>
              <p:nvPr/>
            </p:nvSpPr>
            <p:spPr bwMode="auto">
              <a:xfrm>
                <a:off x="1980196" y="2752881"/>
                <a:ext cx="3565728" cy="2431165"/>
              </a:xfrm>
              <a:custGeom>
                <a:avLst/>
                <a:gdLst>
                  <a:gd name="T0" fmla="*/ 0 w 3168"/>
                  <a:gd name="T1" fmla="*/ 0 h 2160"/>
                  <a:gd name="T2" fmla="*/ 0 w 3168"/>
                  <a:gd name="T3" fmla="*/ 72 h 2160"/>
                  <a:gd name="T4" fmla="*/ 3096 w 3168"/>
                  <a:gd name="T5" fmla="*/ 1620 h 2160"/>
                  <a:gd name="T6" fmla="*/ 3096 w 3168"/>
                  <a:gd name="T7" fmla="*/ 2124 h 2160"/>
                  <a:gd name="T8" fmla="*/ 3168 w 3168"/>
                  <a:gd name="T9" fmla="*/ 2160 h 2160"/>
                  <a:gd name="T10" fmla="*/ 3168 w 3168"/>
                  <a:gd name="T11" fmla="*/ 1584 h 2160"/>
                  <a:gd name="T12" fmla="*/ 0 w 3168"/>
                  <a:gd name="T13" fmla="*/ 0 h 2160"/>
                  <a:gd name="T14" fmla="*/ 0 60000 65536"/>
                  <a:gd name="T15" fmla="*/ 0 60000 65536"/>
                  <a:gd name="T16" fmla="*/ 0 60000 65536"/>
                  <a:gd name="T17" fmla="*/ 0 60000 65536"/>
                  <a:gd name="T18" fmla="*/ 0 60000 65536"/>
                  <a:gd name="T19" fmla="*/ 0 60000 65536"/>
                  <a:gd name="T20" fmla="*/ 0 60000 65536"/>
                  <a:gd name="T21" fmla="*/ 0 w 3168"/>
                  <a:gd name="T22" fmla="*/ 0 h 2160"/>
                  <a:gd name="T23" fmla="*/ 3168 w 3168"/>
                  <a:gd name="T24" fmla="*/ 2160 h 21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68" h="2160">
                    <a:moveTo>
                      <a:pt x="0" y="0"/>
                    </a:moveTo>
                    <a:lnTo>
                      <a:pt x="0" y="72"/>
                    </a:lnTo>
                    <a:lnTo>
                      <a:pt x="3096" y="1620"/>
                    </a:lnTo>
                    <a:lnTo>
                      <a:pt x="3096" y="2124"/>
                    </a:lnTo>
                    <a:lnTo>
                      <a:pt x="3168" y="2160"/>
                    </a:lnTo>
                    <a:lnTo>
                      <a:pt x="3168" y="1584"/>
                    </a:lnTo>
                    <a:lnTo>
                      <a:pt x="0" y="0"/>
                    </a:lnTo>
                    <a:close/>
                  </a:path>
                </a:pathLst>
              </a:custGeom>
              <a:solidFill>
                <a:schemeClr val="accent5">
                  <a:lumMod val="50000"/>
                </a:schemeClr>
              </a:solidFill>
              <a:ln>
                <a:noFill/>
              </a:ln>
            </p:spPr>
            <p:txBody>
              <a:bodyPr wrap="none" anchor="ctr"/>
              <a:lstStyle>
                <a:defPPr>
                  <a:defRPr lang="ko-KR"/>
                </a:defPPr>
                <a:lvl1pPr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1pPr>
                <a:lvl2pPr marL="4572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2pPr>
                <a:lvl3pPr marL="9144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3pPr>
                <a:lvl4pPr marL="13716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4pPr>
                <a:lvl5pPr marL="18288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5pPr>
                <a:lvl6pPr marL="2286000" algn="l" defTabSz="914400" rtl="0" eaLnBrk="1" latinLnBrk="0" hangingPunct="1">
                  <a:defRPr kumimoji="1" kern="1200">
                    <a:solidFill>
                      <a:schemeClr val="tx1"/>
                    </a:solidFill>
                    <a:latin typeface="굴림" pitchFamily="34" charset="-127"/>
                    <a:ea typeface="굴림" pitchFamily="34" charset="-127"/>
                    <a:cs typeface="+mn-cs"/>
                  </a:defRPr>
                </a:lvl6pPr>
                <a:lvl7pPr marL="2743200" algn="l" defTabSz="914400" rtl="0" eaLnBrk="1" latinLnBrk="0" hangingPunct="1">
                  <a:defRPr kumimoji="1" kern="1200">
                    <a:solidFill>
                      <a:schemeClr val="tx1"/>
                    </a:solidFill>
                    <a:latin typeface="굴림" pitchFamily="34" charset="-127"/>
                    <a:ea typeface="굴림" pitchFamily="34" charset="-127"/>
                    <a:cs typeface="+mn-cs"/>
                  </a:defRPr>
                </a:lvl7pPr>
                <a:lvl8pPr marL="3200400" algn="l" defTabSz="914400" rtl="0" eaLnBrk="1" latinLnBrk="0" hangingPunct="1">
                  <a:defRPr kumimoji="1" kern="1200">
                    <a:solidFill>
                      <a:schemeClr val="tx1"/>
                    </a:solidFill>
                    <a:latin typeface="굴림" pitchFamily="34" charset="-127"/>
                    <a:ea typeface="굴림" pitchFamily="34" charset="-127"/>
                    <a:cs typeface="+mn-cs"/>
                  </a:defRPr>
                </a:lvl8pPr>
                <a:lvl9pPr marL="3657600" algn="l" defTabSz="914400" rtl="0" eaLnBrk="1" latinLnBrk="0" hangingPunct="1">
                  <a:defRPr kumimoji="1" kern="1200">
                    <a:solidFill>
                      <a:schemeClr val="tx1"/>
                    </a:solidFill>
                    <a:latin typeface="굴림" pitchFamily="34" charset="-127"/>
                    <a:ea typeface="굴림" pitchFamily="34" charset="-127"/>
                    <a:cs typeface="+mn-cs"/>
                  </a:defRPr>
                </a:lvl9pPr>
              </a:lstStyle>
              <a:p>
                <a:pPr algn="just" defTabSz="963930">
                  <a:lnSpc>
                    <a:spcPct val="120000"/>
                  </a:lnSpc>
                  <a:spcBef>
                    <a:spcPts val="0"/>
                  </a:spcBef>
                  <a:spcAft>
                    <a:spcPts val="0"/>
                  </a:spcAft>
                  <a:defRPr/>
                </a:pPr>
                <a:endParaRPr lang="zh-CN" altLang="en-US" sz="90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16"/>
              <p:cNvSpPr/>
              <p:nvPr/>
            </p:nvSpPr>
            <p:spPr bwMode="auto">
              <a:xfrm>
                <a:off x="5302806" y="5143526"/>
                <a:ext cx="243118" cy="121558"/>
              </a:xfrm>
              <a:custGeom>
                <a:avLst/>
                <a:gdLst>
                  <a:gd name="T0" fmla="*/ 216 w 216"/>
                  <a:gd name="T1" fmla="*/ 36 h 108"/>
                  <a:gd name="T2" fmla="*/ 144 w 216"/>
                  <a:gd name="T3" fmla="*/ 0 h 108"/>
                  <a:gd name="T4" fmla="*/ 0 w 216"/>
                  <a:gd name="T5" fmla="*/ 72 h 108"/>
                  <a:gd name="T6" fmla="*/ 72 w 216"/>
                  <a:gd name="T7" fmla="*/ 108 h 108"/>
                  <a:gd name="T8" fmla="*/ 216 w 216"/>
                  <a:gd name="T9" fmla="*/ 36 h 108"/>
                  <a:gd name="T10" fmla="*/ 0 60000 65536"/>
                  <a:gd name="T11" fmla="*/ 0 60000 65536"/>
                  <a:gd name="T12" fmla="*/ 0 60000 65536"/>
                  <a:gd name="T13" fmla="*/ 0 60000 65536"/>
                  <a:gd name="T14" fmla="*/ 0 60000 65536"/>
                  <a:gd name="T15" fmla="*/ 0 w 216"/>
                  <a:gd name="T16" fmla="*/ 0 h 108"/>
                  <a:gd name="T17" fmla="*/ 216 w 216"/>
                  <a:gd name="T18" fmla="*/ 108 h 108"/>
                </a:gdLst>
                <a:ahLst/>
                <a:cxnLst>
                  <a:cxn ang="T10">
                    <a:pos x="T0" y="T1"/>
                  </a:cxn>
                  <a:cxn ang="T11">
                    <a:pos x="T2" y="T3"/>
                  </a:cxn>
                  <a:cxn ang="T12">
                    <a:pos x="T4" y="T5"/>
                  </a:cxn>
                  <a:cxn ang="T13">
                    <a:pos x="T6" y="T7"/>
                  </a:cxn>
                  <a:cxn ang="T14">
                    <a:pos x="T8" y="T9"/>
                  </a:cxn>
                </a:cxnLst>
                <a:rect l="T15" t="T16" r="T17" b="T18"/>
                <a:pathLst>
                  <a:path w="216" h="108">
                    <a:moveTo>
                      <a:pt x="216" y="36"/>
                    </a:moveTo>
                    <a:lnTo>
                      <a:pt x="144" y="0"/>
                    </a:lnTo>
                    <a:lnTo>
                      <a:pt x="0" y="72"/>
                    </a:lnTo>
                    <a:lnTo>
                      <a:pt x="72" y="108"/>
                    </a:lnTo>
                    <a:lnTo>
                      <a:pt x="216" y="36"/>
                    </a:lnTo>
                    <a:close/>
                  </a:path>
                </a:pathLst>
              </a:custGeom>
              <a:solidFill>
                <a:schemeClr val="accent5">
                  <a:lumMod val="50000"/>
                </a:schemeClr>
              </a:solidFill>
              <a:ln>
                <a:noFill/>
              </a:ln>
            </p:spPr>
            <p:txBody>
              <a:bodyPr/>
              <a:lstStyle>
                <a:defPPr>
                  <a:defRPr lang="ko-KR"/>
                </a:defPPr>
                <a:lvl1pPr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1pPr>
                <a:lvl2pPr marL="4572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2pPr>
                <a:lvl3pPr marL="9144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3pPr>
                <a:lvl4pPr marL="13716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4pPr>
                <a:lvl5pPr marL="18288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5pPr>
                <a:lvl6pPr marL="2286000" algn="l" defTabSz="914400" rtl="0" eaLnBrk="1" latinLnBrk="0" hangingPunct="1">
                  <a:defRPr kumimoji="1" kern="1200">
                    <a:solidFill>
                      <a:schemeClr val="tx1"/>
                    </a:solidFill>
                    <a:latin typeface="굴림" pitchFamily="34" charset="-127"/>
                    <a:ea typeface="굴림" pitchFamily="34" charset="-127"/>
                    <a:cs typeface="+mn-cs"/>
                  </a:defRPr>
                </a:lvl6pPr>
                <a:lvl7pPr marL="2743200" algn="l" defTabSz="914400" rtl="0" eaLnBrk="1" latinLnBrk="0" hangingPunct="1">
                  <a:defRPr kumimoji="1" kern="1200">
                    <a:solidFill>
                      <a:schemeClr val="tx1"/>
                    </a:solidFill>
                    <a:latin typeface="굴림" pitchFamily="34" charset="-127"/>
                    <a:ea typeface="굴림" pitchFamily="34" charset="-127"/>
                    <a:cs typeface="+mn-cs"/>
                  </a:defRPr>
                </a:lvl7pPr>
                <a:lvl8pPr marL="3200400" algn="l" defTabSz="914400" rtl="0" eaLnBrk="1" latinLnBrk="0" hangingPunct="1">
                  <a:defRPr kumimoji="1" kern="1200">
                    <a:solidFill>
                      <a:schemeClr val="tx1"/>
                    </a:solidFill>
                    <a:latin typeface="굴림" pitchFamily="34" charset="-127"/>
                    <a:ea typeface="굴림" pitchFamily="34" charset="-127"/>
                    <a:cs typeface="+mn-cs"/>
                  </a:defRPr>
                </a:lvl8pPr>
                <a:lvl9pPr marL="3657600" algn="l" defTabSz="914400" rtl="0" eaLnBrk="1" latinLnBrk="0" hangingPunct="1">
                  <a:defRPr kumimoji="1" kern="1200">
                    <a:solidFill>
                      <a:schemeClr val="tx1"/>
                    </a:solidFill>
                    <a:latin typeface="굴림" pitchFamily="34" charset="-127"/>
                    <a:ea typeface="굴림" pitchFamily="34" charset="-127"/>
                    <a:cs typeface="+mn-cs"/>
                  </a:defRPr>
                </a:lvl9pPr>
              </a:lstStyle>
              <a:p>
                <a:pPr algn="just" defTabSz="963930">
                  <a:lnSpc>
                    <a:spcPct val="120000"/>
                  </a:lnSpc>
                  <a:spcBef>
                    <a:spcPts val="0"/>
                  </a:spcBef>
                  <a:spcAft>
                    <a:spcPts val="0"/>
                  </a:spcAft>
                  <a:defRPr/>
                </a:pPr>
                <a:endParaRPr lang="zh-CN" altLang="en-US" sz="90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17"/>
              <p:cNvSpPr/>
              <p:nvPr/>
            </p:nvSpPr>
            <p:spPr bwMode="auto">
              <a:xfrm>
                <a:off x="5789042" y="4900410"/>
                <a:ext cx="243118" cy="121558"/>
              </a:xfrm>
              <a:custGeom>
                <a:avLst/>
                <a:gdLst>
                  <a:gd name="T0" fmla="*/ 216 w 216"/>
                  <a:gd name="T1" fmla="*/ 36 h 108"/>
                  <a:gd name="T2" fmla="*/ 144 w 216"/>
                  <a:gd name="T3" fmla="*/ 0 h 108"/>
                  <a:gd name="T4" fmla="*/ 0 w 216"/>
                  <a:gd name="T5" fmla="*/ 72 h 108"/>
                  <a:gd name="T6" fmla="*/ 72 w 216"/>
                  <a:gd name="T7" fmla="*/ 108 h 108"/>
                  <a:gd name="T8" fmla="*/ 216 w 216"/>
                  <a:gd name="T9" fmla="*/ 36 h 108"/>
                  <a:gd name="T10" fmla="*/ 0 60000 65536"/>
                  <a:gd name="T11" fmla="*/ 0 60000 65536"/>
                  <a:gd name="T12" fmla="*/ 0 60000 65536"/>
                  <a:gd name="T13" fmla="*/ 0 60000 65536"/>
                  <a:gd name="T14" fmla="*/ 0 60000 65536"/>
                  <a:gd name="T15" fmla="*/ 0 w 216"/>
                  <a:gd name="T16" fmla="*/ 0 h 108"/>
                  <a:gd name="T17" fmla="*/ 216 w 216"/>
                  <a:gd name="T18" fmla="*/ 108 h 108"/>
                </a:gdLst>
                <a:ahLst/>
                <a:cxnLst>
                  <a:cxn ang="T10">
                    <a:pos x="T0" y="T1"/>
                  </a:cxn>
                  <a:cxn ang="T11">
                    <a:pos x="T2" y="T3"/>
                  </a:cxn>
                  <a:cxn ang="T12">
                    <a:pos x="T4" y="T5"/>
                  </a:cxn>
                  <a:cxn ang="T13">
                    <a:pos x="T6" y="T7"/>
                  </a:cxn>
                  <a:cxn ang="T14">
                    <a:pos x="T8" y="T9"/>
                  </a:cxn>
                </a:cxnLst>
                <a:rect l="T15" t="T16" r="T17" b="T18"/>
                <a:pathLst>
                  <a:path w="216" h="108">
                    <a:moveTo>
                      <a:pt x="216" y="36"/>
                    </a:moveTo>
                    <a:lnTo>
                      <a:pt x="144" y="0"/>
                    </a:lnTo>
                    <a:lnTo>
                      <a:pt x="0" y="72"/>
                    </a:lnTo>
                    <a:lnTo>
                      <a:pt x="72" y="108"/>
                    </a:lnTo>
                    <a:lnTo>
                      <a:pt x="216" y="36"/>
                    </a:lnTo>
                    <a:close/>
                  </a:path>
                </a:pathLst>
              </a:custGeom>
              <a:solidFill>
                <a:schemeClr val="accent5">
                  <a:lumMod val="50000"/>
                </a:schemeClr>
              </a:solidFill>
              <a:ln>
                <a:noFill/>
              </a:ln>
            </p:spPr>
            <p:txBody>
              <a:bodyPr/>
              <a:lstStyle>
                <a:defPPr>
                  <a:defRPr lang="ko-KR"/>
                </a:defPPr>
                <a:lvl1pPr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1pPr>
                <a:lvl2pPr marL="4572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2pPr>
                <a:lvl3pPr marL="9144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3pPr>
                <a:lvl4pPr marL="13716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4pPr>
                <a:lvl5pPr marL="18288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5pPr>
                <a:lvl6pPr marL="2286000" algn="l" defTabSz="914400" rtl="0" eaLnBrk="1" latinLnBrk="0" hangingPunct="1">
                  <a:defRPr kumimoji="1" kern="1200">
                    <a:solidFill>
                      <a:schemeClr val="tx1"/>
                    </a:solidFill>
                    <a:latin typeface="굴림" pitchFamily="34" charset="-127"/>
                    <a:ea typeface="굴림" pitchFamily="34" charset="-127"/>
                    <a:cs typeface="+mn-cs"/>
                  </a:defRPr>
                </a:lvl6pPr>
                <a:lvl7pPr marL="2743200" algn="l" defTabSz="914400" rtl="0" eaLnBrk="1" latinLnBrk="0" hangingPunct="1">
                  <a:defRPr kumimoji="1" kern="1200">
                    <a:solidFill>
                      <a:schemeClr val="tx1"/>
                    </a:solidFill>
                    <a:latin typeface="굴림" pitchFamily="34" charset="-127"/>
                    <a:ea typeface="굴림" pitchFamily="34" charset="-127"/>
                    <a:cs typeface="+mn-cs"/>
                  </a:defRPr>
                </a:lvl7pPr>
                <a:lvl8pPr marL="3200400" algn="l" defTabSz="914400" rtl="0" eaLnBrk="1" latinLnBrk="0" hangingPunct="1">
                  <a:defRPr kumimoji="1" kern="1200">
                    <a:solidFill>
                      <a:schemeClr val="tx1"/>
                    </a:solidFill>
                    <a:latin typeface="굴림" pitchFamily="34" charset="-127"/>
                    <a:ea typeface="굴림" pitchFamily="34" charset="-127"/>
                    <a:cs typeface="+mn-cs"/>
                  </a:defRPr>
                </a:lvl8pPr>
                <a:lvl9pPr marL="3657600" algn="l" defTabSz="914400" rtl="0" eaLnBrk="1" latinLnBrk="0" hangingPunct="1">
                  <a:defRPr kumimoji="1" kern="1200">
                    <a:solidFill>
                      <a:schemeClr val="tx1"/>
                    </a:solidFill>
                    <a:latin typeface="굴림" pitchFamily="34" charset="-127"/>
                    <a:ea typeface="굴림" pitchFamily="34" charset="-127"/>
                    <a:cs typeface="+mn-cs"/>
                  </a:defRPr>
                </a:lvl9pPr>
              </a:lstStyle>
              <a:p>
                <a:pPr algn="just" defTabSz="963930">
                  <a:lnSpc>
                    <a:spcPct val="120000"/>
                  </a:lnSpc>
                  <a:spcBef>
                    <a:spcPts val="0"/>
                  </a:spcBef>
                  <a:spcAft>
                    <a:spcPts val="0"/>
                  </a:spcAft>
                  <a:defRPr/>
                </a:pPr>
                <a:endParaRPr lang="zh-CN" altLang="en-US" sz="90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18"/>
              <p:cNvSpPr/>
              <p:nvPr/>
            </p:nvSpPr>
            <p:spPr bwMode="auto">
              <a:xfrm>
                <a:off x="5383845" y="4373658"/>
                <a:ext cx="648314" cy="1053505"/>
              </a:xfrm>
              <a:custGeom>
                <a:avLst/>
                <a:gdLst>
                  <a:gd name="T0" fmla="*/ 432 w 576"/>
                  <a:gd name="T1" fmla="*/ 576 h 936"/>
                  <a:gd name="T2" fmla="*/ 432 w 576"/>
                  <a:gd name="T3" fmla="*/ 0 h 936"/>
                  <a:gd name="T4" fmla="*/ 144 w 576"/>
                  <a:gd name="T5" fmla="*/ 144 h 936"/>
                  <a:gd name="T6" fmla="*/ 144 w 576"/>
                  <a:gd name="T7" fmla="*/ 720 h 936"/>
                  <a:gd name="T8" fmla="*/ 0 w 576"/>
                  <a:gd name="T9" fmla="*/ 792 h 936"/>
                  <a:gd name="T10" fmla="*/ 288 w 576"/>
                  <a:gd name="T11" fmla="*/ 936 h 936"/>
                  <a:gd name="T12" fmla="*/ 576 w 576"/>
                  <a:gd name="T13" fmla="*/ 504 h 936"/>
                  <a:gd name="T14" fmla="*/ 432 w 576"/>
                  <a:gd name="T15" fmla="*/ 576 h 936"/>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936"/>
                  <a:gd name="T26" fmla="*/ 576 w 576"/>
                  <a:gd name="T27" fmla="*/ 936 h 9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936">
                    <a:moveTo>
                      <a:pt x="432" y="576"/>
                    </a:moveTo>
                    <a:lnTo>
                      <a:pt x="432" y="0"/>
                    </a:lnTo>
                    <a:lnTo>
                      <a:pt x="144" y="144"/>
                    </a:lnTo>
                    <a:lnTo>
                      <a:pt x="144" y="720"/>
                    </a:lnTo>
                    <a:lnTo>
                      <a:pt x="0" y="792"/>
                    </a:lnTo>
                    <a:lnTo>
                      <a:pt x="288" y="936"/>
                    </a:lnTo>
                    <a:lnTo>
                      <a:pt x="576" y="504"/>
                    </a:lnTo>
                    <a:lnTo>
                      <a:pt x="432" y="576"/>
                    </a:lnTo>
                    <a:close/>
                  </a:path>
                </a:pathLst>
              </a:custGeom>
              <a:solidFill>
                <a:schemeClr val="accent5"/>
              </a:solidFill>
              <a:ln w="9525" cap="flat" cmpd="sng">
                <a:noFill/>
                <a:prstDash val="solid"/>
                <a:round/>
                <a:headEnd type="none" w="med" len="med"/>
                <a:tailEnd type="none" w="med" len="med"/>
              </a:ln>
            </p:spPr>
            <p:txBody>
              <a:bodyPr/>
              <a:lstStyle>
                <a:defPPr>
                  <a:defRPr lang="ko-KR"/>
                </a:defPPr>
                <a:lvl1pPr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1pPr>
                <a:lvl2pPr marL="4572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2pPr>
                <a:lvl3pPr marL="9144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3pPr>
                <a:lvl4pPr marL="13716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4pPr>
                <a:lvl5pPr marL="18288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5pPr>
                <a:lvl6pPr marL="2286000" algn="l" defTabSz="914400" rtl="0" eaLnBrk="1" latinLnBrk="0" hangingPunct="1">
                  <a:defRPr kumimoji="1" kern="1200">
                    <a:solidFill>
                      <a:schemeClr val="tx1"/>
                    </a:solidFill>
                    <a:latin typeface="굴림" pitchFamily="34" charset="-127"/>
                    <a:ea typeface="굴림" pitchFamily="34" charset="-127"/>
                    <a:cs typeface="+mn-cs"/>
                  </a:defRPr>
                </a:lvl6pPr>
                <a:lvl7pPr marL="2743200" algn="l" defTabSz="914400" rtl="0" eaLnBrk="1" latinLnBrk="0" hangingPunct="1">
                  <a:defRPr kumimoji="1" kern="1200">
                    <a:solidFill>
                      <a:schemeClr val="tx1"/>
                    </a:solidFill>
                    <a:latin typeface="굴림" pitchFamily="34" charset="-127"/>
                    <a:ea typeface="굴림" pitchFamily="34" charset="-127"/>
                    <a:cs typeface="+mn-cs"/>
                  </a:defRPr>
                </a:lvl7pPr>
                <a:lvl8pPr marL="3200400" algn="l" defTabSz="914400" rtl="0" eaLnBrk="1" latinLnBrk="0" hangingPunct="1">
                  <a:defRPr kumimoji="1" kern="1200">
                    <a:solidFill>
                      <a:schemeClr val="tx1"/>
                    </a:solidFill>
                    <a:latin typeface="굴림" pitchFamily="34" charset="-127"/>
                    <a:ea typeface="굴림" pitchFamily="34" charset="-127"/>
                    <a:cs typeface="+mn-cs"/>
                  </a:defRPr>
                </a:lvl8pPr>
                <a:lvl9pPr marL="3657600" algn="l" defTabSz="914400" rtl="0" eaLnBrk="1" latinLnBrk="0" hangingPunct="1">
                  <a:defRPr kumimoji="1" kern="1200">
                    <a:solidFill>
                      <a:schemeClr val="tx1"/>
                    </a:solidFill>
                    <a:latin typeface="굴림" pitchFamily="34" charset="-127"/>
                    <a:ea typeface="굴림" pitchFamily="34" charset="-127"/>
                    <a:cs typeface="+mn-cs"/>
                  </a:defRPr>
                </a:lvl9pPr>
              </a:lstStyle>
              <a:p>
                <a:pPr algn="just" defTabSz="963930">
                  <a:lnSpc>
                    <a:spcPct val="120000"/>
                  </a:lnSpc>
                  <a:spcBef>
                    <a:spcPts val="0"/>
                  </a:spcBef>
                  <a:spcAft>
                    <a:spcPts val="0"/>
                  </a:spcAft>
                  <a:defRPr/>
                </a:pPr>
                <a:endParaRPr lang="zh-CN" altLang="en-US" sz="90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19"/>
              <p:cNvSpPr/>
              <p:nvPr/>
            </p:nvSpPr>
            <p:spPr bwMode="auto">
              <a:xfrm>
                <a:off x="1656039" y="2752881"/>
                <a:ext cx="3241571" cy="1620777"/>
              </a:xfrm>
              <a:custGeom>
                <a:avLst/>
                <a:gdLst>
                  <a:gd name="T0" fmla="*/ 2592 w 2880"/>
                  <a:gd name="T1" fmla="*/ 1440 h 1440"/>
                  <a:gd name="T2" fmla="*/ 0 w 2880"/>
                  <a:gd name="T3" fmla="*/ 144 h 1440"/>
                  <a:gd name="T4" fmla="*/ 288 w 2880"/>
                  <a:gd name="T5" fmla="*/ 0 h 1440"/>
                  <a:gd name="T6" fmla="*/ 2880 w 2880"/>
                  <a:gd name="T7" fmla="*/ 1296 h 1440"/>
                  <a:gd name="T8" fmla="*/ 2592 w 2880"/>
                  <a:gd name="T9" fmla="*/ 1440 h 1440"/>
                  <a:gd name="T10" fmla="*/ 0 60000 65536"/>
                  <a:gd name="T11" fmla="*/ 0 60000 65536"/>
                  <a:gd name="T12" fmla="*/ 0 60000 65536"/>
                  <a:gd name="T13" fmla="*/ 0 60000 65536"/>
                  <a:gd name="T14" fmla="*/ 0 60000 65536"/>
                  <a:gd name="T15" fmla="*/ 0 w 2880"/>
                  <a:gd name="T16" fmla="*/ 0 h 1440"/>
                  <a:gd name="T17" fmla="*/ 2880 w 2880"/>
                  <a:gd name="T18" fmla="*/ 1440 h 1440"/>
                </a:gdLst>
                <a:ahLst/>
                <a:cxnLst>
                  <a:cxn ang="T10">
                    <a:pos x="T0" y="T1"/>
                  </a:cxn>
                  <a:cxn ang="T11">
                    <a:pos x="T2" y="T3"/>
                  </a:cxn>
                  <a:cxn ang="T12">
                    <a:pos x="T4" y="T5"/>
                  </a:cxn>
                  <a:cxn ang="T13">
                    <a:pos x="T6" y="T7"/>
                  </a:cxn>
                  <a:cxn ang="T14">
                    <a:pos x="T8" y="T9"/>
                  </a:cxn>
                </a:cxnLst>
                <a:rect l="T15" t="T16" r="T17" b="T18"/>
                <a:pathLst>
                  <a:path w="2880" h="1440">
                    <a:moveTo>
                      <a:pt x="2592" y="1440"/>
                    </a:moveTo>
                    <a:lnTo>
                      <a:pt x="0" y="144"/>
                    </a:lnTo>
                    <a:lnTo>
                      <a:pt x="288" y="0"/>
                    </a:lnTo>
                    <a:lnTo>
                      <a:pt x="2880" y="1296"/>
                    </a:lnTo>
                    <a:lnTo>
                      <a:pt x="2592" y="1440"/>
                    </a:lnTo>
                    <a:close/>
                  </a:path>
                </a:pathLst>
              </a:custGeom>
              <a:solidFill>
                <a:schemeClr val="accent4"/>
              </a:solidFill>
              <a:ln>
                <a:noFill/>
              </a:ln>
            </p:spPr>
            <p:txBody>
              <a:bodyPr/>
              <a:lstStyle>
                <a:defPPr>
                  <a:defRPr lang="ko-KR"/>
                </a:defPPr>
                <a:lvl1pPr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1pPr>
                <a:lvl2pPr marL="4572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2pPr>
                <a:lvl3pPr marL="9144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3pPr>
                <a:lvl4pPr marL="13716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4pPr>
                <a:lvl5pPr marL="18288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5pPr>
                <a:lvl6pPr marL="2286000" algn="l" defTabSz="914400" rtl="0" eaLnBrk="1" latinLnBrk="0" hangingPunct="1">
                  <a:defRPr kumimoji="1" kern="1200">
                    <a:solidFill>
                      <a:schemeClr val="tx1"/>
                    </a:solidFill>
                    <a:latin typeface="굴림" pitchFamily="34" charset="-127"/>
                    <a:ea typeface="굴림" pitchFamily="34" charset="-127"/>
                    <a:cs typeface="+mn-cs"/>
                  </a:defRPr>
                </a:lvl6pPr>
                <a:lvl7pPr marL="2743200" algn="l" defTabSz="914400" rtl="0" eaLnBrk="1" latinLnBrk="0" hangingPunct="1">
                  <a:defRPr kumimoji="1" kern="1200">
                    <a:solidFill>
                      <a:schemeClr val="tx1"/>
                    </a:solidFill>
                    <a:latin typeface="굴림" pitchFamily="34" charset="-127"/>
                    <a:ea typeface="굴림" pitchFamily="34" charset="-127"/>
                    <a:cs typeface="+mn-cs"/>
                  </a:defRPr>
                </a:lvl7pPr>
                <a:lvl8pPr marL="3200400" algn="l" defTabSz="914400" rtl="0" eaLnBrk="1" latinLnBrk="0" hangingPunct="1">
                  <a:defRPr kumimoji="1" kern="1200">
                    <a:solidFill>
                      <a:schemeClr val="tx1"/>
                    </a:solidFill>
                    <a:latin typeface="굴림" pitchFamily="34" charset="-127"/>
                    <a:ea typeface="굴림" pitchFamily="34" charset="-127"/>
                    <a:cs typeface="+mn-cs"/>
                  </a:defRPr>
                </a:lvl8pPr>
                <a:lvl9pPr marL="3657600" algn="l" defTabSz="914400" rtl="0" eaLnBrk="1" latinLnBrk="0" hangingPunct="1">
                  <a:defRPr kumimoji="1" kern="1200">
                    <a:solidFill>
                      <a:schemeClr val="tx1"/>
                    </a:solidFill>
                    <a:latin typeface="굴림" pitchFamily="34" charset="-127"/>
                    <a:ea typeface="굴림" pitchFamily="34" charset="-127"/>
                    <a:cs typeface="+mn-cs"/>
                  </a:defRPr>
                </a:lvl9pPr>
              </a:lstStyle>
              <a:p>
                <a:pPr algn="just" defTabSz="963930">
                  <a:lnSpc>
                    <a:spcPct val="120000"/>
                  </a:lnSpc>
                  <a:spcBef>
                    <a:spcPts val="0"/>
                  </a:spcBef>
                  <a:spcAft>
                    <a:spcPts val="0"/>
                  </a:spcAft>
                  <a:defRPr/>
                </a:pPr>
                <a:endParaRPr lang="zh-CN" altLang="en-US" sz="90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20"/>
              <p:cNvSpPr/>
              <p:nvPr/>
            </p:nvSpPr>
            <p:spPr bwMode="auto">
              <a:xfrm>
                <a:off x="1656039" y="2914959"/>
                <a:ext cx="2917414" cy="2107010"/>
              </a:xfrm>
              <a:custGeom>
                <a:avLst/>
                <a:gdLst>
                  <a:gd name="T0" fmla="*/ 0 w 2592"/>
                  <a:gd name="T1" fmla="*/ 0 h 1872"/>
                  <a:gd name="T2" fmla="*/ 0 w 2592"/>
                  <a:gd name="T3" fmla="*/ 72 h 1872"/>
                  <a:gd name="T4" fmla="*/ 2520 w 2592"/>
                  <a:gd name="T5" fmla="*/ 1332 h 1872"/>
                  <a:gd name="T6" fmla="*/ 2520 w 2592"/>
                  <a:gd name="T7" fmla="*/ 1836 h 1872"/>
                  <a:gd name="T8" fmla="*/ 2592 w 2592"/>
                  <a:gd name="T9" fmla="*/ 1872 h 1872"/>
                  <a:gd name="T10" fmla="*/ 2592 w 2592"/>
                  <a:gd name="T11" fmla="*/ 1296 h 1872"/>
                  <a:gd name="T12" fmla="*/ 0 w 2592"/>
                  <a:gd name="T13" fmla="*/ 0 h 1872"/>
                  <a:gd name="T14" fmla="*/ 0 60000 65536"/>
                  <a:gd name="T15" fmla="*/ 0 60000 65536"/>
                  <a:gd name="T16" fmla="*/ 0 60000 65536"/>
                  <a:gd name="T17" fmla="*/ 0 60000 65536"/>
                  <a:gd name="T18" fmla="*/ 0 60000 65536"/>
                  <a:gd name="T19" fmla="*/ 0 60000 65536"/>
                  <a:gd name="T20" fmla="*/ 0 60000 65536"/>
                  <a:gd name="T21" fmla="*/ 0 w 2592"/>
                  <a:gd name="T22" fmla="*/ 0 h 1872"/>
                  <a:gd name="T23" fmla="*/ 2592 w 2592"/>
                  <a:gd name="T24" fmla="*/ 1872 h 18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92" h="1872">
                    <a:moveTo>
                      <a:pt x="0" y="0"/>
                    </a:moveTo>
                    <a:lnTo>
                      <a:pt x="0" y="72"/>
                    </a:lnTo>
                    <a:lnTo>
                      <a:pt x="2520" y="1332"/>
                    </a:lnTo>
                    <a:lnTo>
                      <a:pt x="2520" y="1836"/>
                    </a:lnTo>
                    <a:lnTo>
                      <a:pt x="2592" y="1872"/>
                    </a:lnTo>
                    <a:lnTo>
                      <a:pt x="2592" y="1296"/>
                    </a:lnTo>
                    <a:lnTo>
                      <a:pt x="0" y="0"/>
                    </a:lnTo>
                    <a:close/>
                  </a:path>
                </a:pathLst>
              </a:custGeom>
              <a:solidFill>
                <a:schemeClr val="accent4">
                  <a:lumMod val="50000"/>
                </a:schemeClr>
              </a:solidFill>
              <a:ln>
                <a:noFill/>
              </a:ln>
            </p:spPr>
            <p:txBody>
              <a:bodyPr wrap="none" anchor="ctr"/>
              <a:lstStyle>
                <a:defPPr>
                  <a:defRPr lang="ko-KR"/>
                </a:defPPr>
                <a:lvl1pPr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1pPr>
                <a:lvl2pPr marL="4572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2pPr>
                <a:lvl3pPr marL="9144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3pPr>
                <a:lvl4pPr marL="13716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4pPr>
                <a:lvl5pPr marL="18288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5pPr>
                <a:lvl6pPr marL="2286000" algn="l" defTabSz="914400" rtl="0" eaLnBrk="1" latinLnBrk="0" hangingPunct="1">
                  <a:defRPr kumimoji="1" kern="1200">
                    <a:solidFill>
                      <a:schemeClr val="tx1"/>
                    </a:solidFill>
                    <a:latin typeface="굴림" pitchFamily="34" charset="-127"/>
                    <a:ea typeface="굴림" pitchFamily="34" charset="-127"/>
                    <a:cs typeface="+mn-cs"/>
                  </a:defRPr>
                </a:lvl6pPr>
                <a:lvl7pPr marL="2743200" algn="l" defTabSz="914400" rtl="0" eaLnBrk="1" latinLnBrk="0" hangingPunct="1">
                  <a:defRPr kumimoji="1" kern="1200">
                    <a:solidFill>
                      <a:schemeClr val="tx1"/>
                    </a:solidFill>
                    <a:latin typeface="굴림" pitchFamily="34" charset="-127"/>
                    <a:ea typeface="굴림" pitchFamily="34" charset="-127"/>
                    <a:cs typeface="+mn-cs"/>
                  </a:defRPr>
                </a:lvl7pPr>
                <a:lvl8pPr marL="3200400" algn="l" defTabSz="914400" rtl="0" eaLnBrk="1" latinLnBrk="0" hangingPunct="1">
                  <a:defRPr kumimoji="1" kern="1200">
                    <a:solidFill>
                      <a:schemeClr val="tx1"/>
                    </a:solidFill>
                    <a:latin typeface="굴림" pitchFamily="34" charset="-127"/>
                    <a:ea typeface="굴림" pitchFamily="34" charset="-127"/>
                    <a:cs typeface="+mn-cs"/>
                  </a:defRPr>
                </a:lvl8pPr>
                <a:lvl9pPr marL="3657600" algn="l" defTabSz="914400" rtl="0" eaLnBrk="1" latinLnBrk="0" hangingPunct="1">
                  <a:defRPr kumimoji="1" kern="1200">
                    <a:solidFill>
                      <a:schemeClr val="tx1"/>
                    </a:solidFill>
                    <a:latin typeface="굴림" pitchFamily="34" charset="-127"/>
                    <a:ea typeface="굴림" pitchFamily="34" charset="-127"/>
                    <a:cs typeface="+mn-cs"/>
                  </a:defRPr>
                </a:lvl9pPr>
              </a:lstStyle>
              <a:p>
                <a:pPr algn="just" defTabSz="963930">
                  <a:lnSpc>
                    <a:spcPct val="120000"/>
                  </a:lnSpc>
                  <a:spcBef>
                    <a:spcPts val="0"/>
                  </a:spcBef>
                  <a:spcAft>
                    <a:spcPts val="0"/>
                  </a:spcAft>
                  <a:defRPr/>
                </a:pPr>
                <a:endParaRPr lang="zh-CN" altLang="en-US" sz="90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Freeform 21"/>
              <p:cNvSpPr/>
              <p:nvPr/>
            </p:nvSpPr>
            <p:spPr bwMode="auto">
              <a:xfrm>
                <a:off x="4330335" y="4981449"/>
                <a:ext cx="243118" cy="121558"/>
              </a:xfrm>
              <a:custGeom>
                <a:avLst/>
                <a:gdLst>
                  <a:gd name="T0" fmla="*/ 216 w 216"/>
                  <a:gd name="T1" fmla="*/ 36 h 108"/>
                  <a:gd name="T2" fmla="*/ 144 w 216"/>
                  <a:gd name="T3" fmla="*/ 0 h 108"/>
                  <a:gd name="T4" fmla="*/ 0 w 216"/>
                  <a:gd name="T5" fmla="*/ 72 h 108"/>
                  <a:gd name="T6" fmla="*/ 72 w 216"/>
                  <a:gd name="T7" fmla="*/ 108 h 108"/>
                  <a:gd name="T8" fmla="*/ 216 w 216"/>
                  <a:gd name="T9" fmla="*/ 36 h 108"/>
                  <a:gd name="T10" fmla="*/ 0 60000 65536"/>
                  <a:gd name="T11" fmla="*/ 0 60000 65536"/>
                  <a:gd name="T12" fmla="*/ 0 60000 65536"/>
                  <a:gd name="T13" fmla="*/ 0 60000 65536"/>
                  <a:gd name="T14" fmla="*/ 0 60000 65536"/>
                  <a:gd name="T15" fmla="*/ 0 w 216"/>
                  <a:gd name="T16" fmla="*/ 0 h 108"/>
                  <a:gd name="T17" fmla="*/ 216 w 216"/>
                  <a:gd name="T18" fmla="*/ 108 h 108"/>
                </a:gdLst>
                <a:ahLst/>
                <a:cxnLst>
                  <a:cxn ang="T10">
                    <a:pos x="T0" y="T1"/>
                  </a:cxn>
                  <a:cxn ang="T11">
                    <a:pos x="T2" y="T3"/>
                  </a:cxn>
                  <a:cxn ang="T12">
                    <a:pos x="T4" y="T5"/>
                  </a:cxn>
                  <a:cxn ang="T13">
                    <a:pos x="T6" y="T7"/>
                  </a:cxn>
                  <a:cxn ang="T14">
                    <a:pos x="T8" y="T9"/>
                  </a:cxn>
                </a:cxnLst>
                <a:rect l="T15" t="T16" r="T17" b="T18"/>
                <a:pathLst>
                  <a:path w="216" h="108">
                    <a:moveTo>
                      <a:pt x="216" y="36"/>
                    </a:moveTo>
                    <a:lnTo>
                      <a:pt x="144" y="0"/>
                    </a:lnTo>
                    <a:lnTo>
                      <a:pt x="0" y="72"/>
                    </a:lnTo>
                    <a:lnTo>
                      <a:pt x="72" y="108"/>
                    </a:lnTo>
                    <a:lnTo>
                      <a:pt x="216" y="36"/>
                    </a:lnTo>
                    <a:close/>
                  </a:path>
                </a:pathLst>
              </a:custGeom>
              <a:solidFill>
                <a:schemeClr val="accent4">
                  <a:lumMod val="50000"/>
                </a:schemeClr>
              </a:solidFill>
              <a:ln>
                <a:noFill/>
              </a:ln>
            </p:spPr>
            <p:txBody>
              <a:bodyPr/>
              <a:lstStyle>
                <a:defPPr>
                  <a:defRPr lang="ko-KR"/>
                </a:defPPr>
                <a:lvl1pPr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1pPr>
                <a:lvl2pPr marL="4572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2pPr>
                <a:lvl3pPr marL="9144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3pPr>
                <a:lvl4pPr marL="13716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4pPr>
                <a:lvl5pPr marL="18288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5pPr>
                <a:lvl6pPr marL="2286000" algn="l" defTabSz="914400" rtl="0" eaLnBrk="1" latinLnBrk="0" hangingPunct="1">
                  <a:defRPr kumimoji="1" kern="1200">
                    <a:solidFill>
                      <a:schemeClr val="tx1"/>
                    </a:solidFill>
                    <a:latin typeface="굴림" pitchFamily="34" charset="-127"/>
                    <a:ea typeface="굴림" pitchFamily="34" charset="-127"/>
                    <a:cs typeface="+mn-cs"/>
                  </a:defRPr>
                </a:lvl6pPr>
                <a:lvl7pPr marL="2743200" algn="l" defTabSz="914400" rtl="0" eaLnBrk="1" latinLnBrk="0" hangingPunct="1">
                  <a:defRPr kumimoji="1" kern="1200">
                    <a:solidFill>
                      <a:schemeClr val="tx1"/>
                    </a:solidFill>
                    <a:latin typeface="굴림" pitchFamily="34" charset="-127"/>
                    <a:ea typeface="굴림" pitchFamily="34" charset="-127"/>
                    <a:cs typeface="+mn-cs"/>
                  </a:defRPr>
                </a:lvl7pPr>
                <a:lvl8pPr marL="3200400" algn="l" defTabSz="914400" rtl="0" eaLnBrk="1" latinLnBrk="0" hangingPunct="1">
                  <a:defRPr kumimoji="1" kern="1200">
                    <a:solidFill>
                      <a:schemeClr val="tx1"/>
                    </a:solidFill>
                    <a:latin typeface="굴림" pitchFamily="34" charset="-127"/>
                    <a:ea typeface="굴림" pitchFamily="34" charset="-127"/>
                    <a:cs typeface="+mn-cs"/>
                  </a:defRPr>
                </a:lvl8pPr>
                <a:lvl9pPr marL="3657600" algn="l" defTabSz="914400" rtl="0" eaLnBrk="1" latinLnBrk="0" hangingPunct="1">
                  <a:defRPr kumimoji="1" kern="1200">
                    <a:solidFill>
                      <a:schemeClr val="tx1"/>
                    </a:solidFill>
                    <a:latin typeface="굴림" pitchFamily="34" charset="-127"/>
                    <a:ea typeface="굴림" pitchFamily="34" charset="-127"/>
                    <a:cs typeface="+mn-cs"/>
                  </a:defRPr>
                </a:lvl9pPr>
              </a:lstStyle>
              <a:p>
                <a:pPr algn="just" defTabSz="963930">
                  <a:lnSpc>
                    <a:spcPct val="120000"/>
                  </a:lnSpc>
                  <a:spcBef>
                    <a:spcPts val="0"/>
                  </a:spcBef>
                  <a:spcAft>
                    <a:spcPts val="0"/>
                  </a:spcAft>
                  <a:defRPr/>
                </a:pPr>
                <a:endParaRPr lang="zh-CN" altLang="en-US" sz="90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22"/>
              <p:cNvSpPr/>
              <p:nvPr/>
            </p:nvSpPr>
            <p:spPr bwMode="auto">
              <a:xfrm>
                <a:off x="4816571" y="4738332"/>
                <a:ext cx="243118" cy="121558"/>
              </a:xfrm>
              <a:custGeom>
                <a:avLst/>
                <a:gdLst>
                  <a:gd name="T0" fmla="*/ 216 w 216"/>
                  <a:gd name="T1" fmla="*/ 36 h 108"/>
                  <a:gd name="T2" fmla="*/ 144 w 216"/>
                  <a:gd name="T3" fmla="*/ 0 h 108"/>
                  <a:gd name="T4" fmla="*/ 0 w 216"/>
                  <a:gd name="T5" fmla="*/ 72 h 108"/>
                  <a:gd name="T6" fmla="*/ 72 w 216"/>
                  <a:gd name="T7" fmla="*/ 108 h 108"/>
                  <a:gd name="T8" fmla="*/ 216 w 216"/>
                  <a:gd name="T9" fmla="*/ 36 h 108"/>
                  <a:gd name="T10" fmla="*/ 0 60000 65536"/>
                  <a:gd name="T11" fmla="*/ 0 60000 65536"/>
                  <a:gd name="T12" fmla="*/ 0 60000 65536"/>
                  <a:gd name="T13" fmla="*/ 0 60000 65536"/>
                  <a:gd name="T14" fmla="*/ 0 60000 65536"/>
                  <a:gd name="T15" fmla="*/ 0 w 216"/>
                  <a:gd name="T16" fmla="*/ 0 h 108"/>
                  <a:gd name="T17" fmla="*/ 216 w 216"/>
                  <a:gd name="T18" fmla="*/ 108 h 108"/>
                </a:gdLst>
                <a:ahLst/>
                <a:cxnLst>
                  <a:cxn ang="T10">
                    <a:pos x="T0" y="T1"/>
                  </a:cxn>
                  <a:cxn ang="T11">
                    <a:pos x="T2" y="T3"/>
                  </a:cxn>
                  <a:cxn ang="T12">
                    <a:pos x="T4" y="T5"/>
                  </a:cxn>
                  <a:cxn ang="T13">
                    <a:pos x="T6" y="T7"/>
                  </a:cxn>
                  <a:cxn ang="T14">
                    <a:pos x="T8" y="T9"/>
                  </a:cxn>
                </a:cxnLst>
                <a:rect l="T15" t="T16" r="T17" b="T18"/>
                <a:pathLst>
                  <a:path w="216" h="108">
                    <a:moveTo>
                      <a:pt x="216" y="36"/>
                    </a:moveTo>
                    <a:lnTo>
                      <a:pt x="144" y="0"/>
                    </a:lnTo>
                    <a:lnTo>
                      <a:pt x="0" y="72"/>
                    </a:lnTo>
                    <a:lnTo>
                      <a:pt x="72" y="108"/>
                    </a:lnTo>
                    <a:lnTo>
                      <a:pt x="216" y="36"/>
                    </a:lnTo>
                    <a:close/>
                  </a:path>
                </a:pathLst>
              </a:custGeom>
              <a:solidFill>
                <a:schemeClr val="accent4">
                  <a:lumMod val="50000"/>
                </a:schemeClr>
              </a:solidFill>
              <a:ln>
                <a:noFill/>
              </a:ln>
            </p:spPr>
            <p:txBody>
              <a:bodyPr/>
              <a:lstStyle>
                <a:defPPr>
                  <a:defRPr lang="ko-KR"/>
                </a:defPPr>
                <a:lvl1pPr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1pPr>
                <a:lvl2pPr marL="4572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2pPr>
                <a:lvl3pPr marL="9144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3pPr>
                <a:lvl4pPr marL="13716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4pPr>
                <a:lvl5pPr marL="18288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5pPr>
                <a:lvl6pPr marL="2286000" algn="l" defTabSz="914400" rtl="0" eaLnBrk="1" latinLnBrk="0" hangingPunct="1">
                  <a:defRPr kumimoji="1" kern="1200">
                    <a:solidFill>
                      <a:schemeClr val="tx1"/>
                    </a:solidFill>
                    <a:latin typeface="굴림" pitchFamily="34" charset="-127"/>
                    <a:ea typeface="굴림" pitchFamily="34" charset="-127"/>
                    <a:cs typeface="+mn-cs"/>
                  </a:defRPr>
                </a:lvl6pPr>
                <a:lvl7pPr marL="2743200" algn="l" defTabSz="914400" rtl="0" eaLnBrk="1" latinLnBrk="0" hangingPunct="1">
                  <a:defRPr kumimoji="1" kern="1200">
                    <a:solidFill>
                      <a:schemeClr val="tx1"/>
                    </a:solidFill>
                    <a:latin typeface="굴림" pitchFamily="34" charset="-127"/>
                    <a:ea typeface="굴림" pitchFamily="34" charset="-127"/>
                    <a:cs typeface="+mn-cs"/>
                  </a:defRPr>
                </a:lvl7pPr>
                <a:lvl8pPr marL="3200400" algn="l" defTabSz="914400" rtl="0" eaLnBrk="1" latinLnBrk="0" hangingPunct="1">
                  <a:defRPr kumimoji="1" kern="1200">
                    <a:solidFill>
                      <a:schemeClr val="tx1"/>
                    </a:solidFill>
                    <a:latin typeface="굴림" pitchFamily="34" charset="-127"/>
                    <a:ea typeface="굴림" pitchFamily="34" charset="-127"/>
                    <a:cs typeface="+mn-cs"/>
                  </a:defRPr>
                </a:lvl8pPr>
                <a:lvl9pPr marL="3657600" algn="l" defTabSz="914400" rtl="0" eaLnBrk="1" latinLnBrk="0" hangingPunct="1">
                  <a:defRPr kumimoji="1" kern="1200">
                    <a:solidFill>
                      <a:schemeClr val="tx1"/>
                    </a:solidFill>
                    <a:latin typeface="굴림" pitchFamily="34" charset="-127"/>
                    <a:ea typeface="굴림" pitchFamily="34" charset="-127"/>
                    <a:cs typeface="+mn-cs"/>
                  </a:defRPr>
                </a:lvl9pPr>
              </a:lstStyle>
              <a:p>
                <a:pPr algn="just" defTabSz="963930">
                  <a:lnSpc>
                    <a:spcPct val="120000"/>
                  </a:lnSpc>
                  <a:spcBef>
                    <a:spcPts val="0"/>
                  </a:spcBef>
                  <a:spcAft>
                    <a:spcPts val="0"/>
                  </a:spcAft>
                  <a:defRPr/>
                </a:pPr>
                <a:endParaRPr lang="zh-CN" altLang="en-US" sz="90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23"/>
              <p:cNvSpPr/>
              <p:nvPr/>
            </p:nvSpPr>
            <p:spPr bwMode="auto">
              <a:xfrm>
                <a:off x="4411374" y="4211580"/>
                <a:ext cx="648314" cy="1053505"/>
              </a:xfrm>
              <a:custGeom>
                <a:avLst/>
                <a:gdLst>
                  <a:gd name="T0" fmla="*/ 432 w 576"/>
                  <a:gd name="T1" fmla="*/ 576 h 936"/>
                  <a:gd name="T2" fmla="*/ 432 w 576"/>
                  <a:gd name="T3" fmla="*/ 0 h 936"/>
                  <a:gd name="T4" fmla="*/ 144 w 576"/>
                  <a:gd name="T5" fmla="*/ 144 h 936"/>
                  <a:gd name="T6" fmla="*/ 144 w 576"/>
                  <a:gd name="T7" fmla="*/ 720 h 936"/>
                  <a:gd name="T8" fmla="*/ 0 w 576"/>
                  <a:gd name="T9" fmla="*/ 792 h 936"/>
                  <a:gd name="T10" fmla="*/ 288 w 576"/>
                  <a:gd name="T11" fmla="*/ 936 h 936"/>
                  <a:gd name="T12" fmla="*/ 576 w 576"/>
                  <a:gd name="T13" fmla="*/ 504 h 936"/>
                  <a:gd name="T14" fmla="*/ 432 w 576"/>
                  <a:gd name="T15" fmla="*/ 576 h 936"/>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936"/>
                  <a:gd name="T26" fmla="*/ 576 w 576"/>
                  <a:gd name="T27" fmla="*/ 936 h 9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936">
                    <a:moveTo>
                      <a:pt x="432" y="576"/>
                    </a:moveTo>
                    <a:lnTo>
                      <a:pt x="432" y="0"/>
                    </a:lnTo>
                    <a:lnTo>
                      <a:pt x="144" y="144"/>
                    </a:lnTo>
                    <a:lnTo>
                      <a:pt x="144" y="720"/>
                    </a:lnTo>
                    <a:lnTo>
                      <a:pt x="0" y="792"/>
                    </a:lnTo>
                    <a:lnTo>
                      <a:pt x="288" y="936"/>
                    </a:lnTo>
                    <a:lnTo>
                      <a:pt x="576" y="504"/>
                    </a:lnTo>
                    <a:lnTo>
                      <a:pt x="432" y="576"/>
                    </a:lnTo>
                    <a:close/>
                  </a:path>
                </a:pathLst>
              </a:custGeom>
              <a:solidFill>
                <a:schemeClr val="accent4"/>
              </a:solidFill>
              <a:ln w="9525" cap="flat" cmpd="sng">
                <a:noFill/>
                <a:prstDash val="solid"/>
                <a:round/>
                <a:headEnd type="none" w="med" len="med"/>
                <a:tailEnd type="none" w="med" len="med"/>
              </a:ln>
            </p:spPr>
            <p:txBody>
              <a:bodyPr/>
              <a:lstStyle>
                <a:defPPr>
                  <a:defRPr lang="ko-KR"/>
                </a:defPPr>
                <a:lvl1pPr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1pPr>
                <a:lvl2pPr marL="4572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2pPr>
                <a:lvl3pPr marL="9144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3pPr>
                <a:lvl4pPr marL="13716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4pPr>
                <a:lvl5pPr marL="18288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5pPr>
                <a:lvl6pPr marL="2286000" algn="l" defTabSz="914400" rtl="0" eaLnBrk="1" latinLnBrk="0" hangingPunct="1">
                  <a:defRPr kumimoji="1" kern="1200">
                    <a:solidFill>
                      <a:schemeClr val="tx1"/>
                    </a:solidFill>
                    <a:latin typeface="굴림" pitchFamily="34" charset="-127"/>
                    <a:ea typeface="굴림" pitchFamily="34" charset="-127"/>
                    <a:cs typeface="+mn-cs"/>
                  </a:defRPr>
                </a:lvl6pPr>
                <a:lvl7pPr marL="2743200" algn="l" defTabSz="914400" rtl="0" eaLnBrk="1" latinLnBrk="0" hangingPunct="1">
                  <a:defRPr kumimoji="1" kern="1200">
                    <a:solidFill>
                      <a:schemeClr val="tx1"/>
                    </a:solidFill>
                    <a:latin typeface="굴림" pitchFamily="34" charset="-127"/>
                    <a:ea typeface="굴림" pitchFamily="34" charset="-127"/>
                    <a:cs typeface="+mn-cs"/>
                  </a:defRPr>
                </a:lvl7pPr>
                <a:lvl8pPr marL="3200400" algn="l" defTabSz="914400" rtl="0" eaLnBrk="1" latinLnBrk="0" hangingPunct="1">
                  <a:defRPr kumimoji="1" kern="1200">
                    <a:solidFill>
                      <a:schemeClr val="tx1"/>
                    </a:solidFill>
                    <a:latin typeface="굴림" pitchFamily="34" charset="-127"/>
                    <a:ea typeface="굴림" pitchFamily="34" charset="-127"/>
                    <a:cs typeface="+mn-cs"/>
                  </a:defRPr>
                </a:lvl8pPr>
                <a:lvl9pPr marL="3657600" algn="l" defTabSz="914400" rtl="0" eaLnBrk="1" latinLnBrk="0" hangingPunct="1">
                  <a:defRPr kumimoji="1" kern="1200">
                    <a:solidFill>
                      <a:schemeClr val="tx1"/>
                    </a:solidFill>
                    <a:latin typeface="굴림" pitchFamily="34" charset="-127"/>
                    <a:ea typeface="굴림" pitchFamily="34" charset="-127"/>
                    <a:cs typeface="+mn-cs"/>
                  </a:defRPr>
                </a:lvl9pPr>
              </a:lstStyle>
              <a:p>
                <a:pPr algn="just" defTabSz="963930">
                  <a:lnSpc>
                    <a:spcPct val="120000"/>
                  </a:lnSpc>
                  <a:spcBef>
                    <a:spcPts val="0"/>
                  </a:spcBef>
                  <a:spcAft>
                    <a:spcPts val="0"/>
                  </a:spcAft>
                  <a:defRPr/>
                </a:pPr>
                <a:endParaRPr lang="zh-CN" altLang="en-US" sz="90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Freeform 24"/>
              <p:cNvSpPr/>
              <p:nvPr/>
            </p:nvSpPr>
            <p:spPr bwMode="auto">
              <a:xfrm>
                <a:off x="1331882" y="2914959"/>
                <a:ext cx="2593257" cy="1296621"/>
              </a:xfrm>
              <a:custGeom>
                <a:avLst/>
                <a:gdLst>
                  <a:gd name="T0" fmla="*/ 2016 w 2304"/>
                  <a:gd name="T1" fmla="*/ 1152 h 1152"/>
                  <a:gd name="T2" fmla="*/ 0 w 2304"/>
                  <a:gd name="T3" fmla="*/ 144 h 1152"/>
                  <a:gd name="T4" fmla="*/ 288 w 2304"/>
                  <a:gd name="T5" fmla="*/ 0 h 1152"/>
                  <a:gd name="T6" fmla="*/ 2304 w 2304"/>
                  <a:gd name="T7" fmla="*/ 1008 h 1152"/>
                  <a:gd name="T8" fmla="*/ 2016 w 2304"/>
                  <a:gd name="T9" fmla="*/ 1152 h 1152"/>
                  <a:gd name="T10" fmla="*/ 0 60000 65536"/>
                  <a:gd name="T11" fmla="*/ 0 60000 65536"/>
                  <a:gd name="T12" fmla="*/ 0 60000 65536"/>
                  <a:gd name="T13" fmla="*/ 0 60000 65536"/>
                  <a:gd name="T14" fmla="*/ 0 60000 65536"/>
                  <a:gd name="T15" fmla="*/ 0 w 2304"/>
                  <a:gd name="T16" fmla="*/ 0 h 1152"/>
                  <a:gd name="T17" fmla="*/ 2304 w 2304"/>
                  <a:gd name="T18" fmla="*/ 1152 h 1152"/>
                </a:gdLst>
                <a:ahLst/>
                <a:cxnLst>
                  <a:cxn ang="T10">
                    <a:pos x="T0" y="T1"/>
                  </a:cxn>
                  <a:cxn ang="T11">
                    <a:pos x="T2" y="T3"/>
                  </a:cxn>
                  <a:cxn ang="T12">
                    <a:pos x="T4" y="T5"/>
                  </a:cxn>
                  <a:cxn ang="T13">
                    <a:pos x="T6" y="T7"/>
                  </a:cxn>
                  <a:cxn ang="T14">
                    <a:pos x="T8" y="T9"/>
                  </a:cxn>
                </a:cxnLst>
                <a:rect l="T15" t="T16" r="T17" b="T18"/>
                <a:pathLst>
                  <a:path w="2304" h="1152">
                    <a:moveTo>
                      <a:pt x="2016" y="1152"/>
                    </a:moveTo>
                    <a:lnTo>
                      <a:pt x="0" y="144"/>
                    </a:lnTo>
                    <a:lnTo>
                      <a:pt x="288" y="0"/>
                    </a:lnTo>
                    <a:lnTo>
                      <a:pt x="2304" y="1008"/>
                    </a:lnTo>
                    <a:lnTo>
                      <a:pt x="2016" y="1152"/>
                    </a:lnTo>
                    <a:close/>
                  </a:path>
                </a:pathLst>
              </a:custGeom>
              <a:solidFill>
                <a:schemeClr val="accent3"/>
              </a:solidFill>
              <a:ln>
                <a:noFill/>
              </a:ln>
            </p:spPr>
            <p:txBody>
              <a:bodyPr/>
              <a:lstStyle/>
              <a:p>
                <a:pPr algn="just" defTabSz="963930" latinLnBrk="1">
                  <a:lnSpc>
                    <a:spcPct val="120000"/>
                  </a:lnSpc>
                  <a:spcBef>
                    <a:spcPts val="0"/>
                  </a:spcBef>
                  <a:spcAft>
                    <a:spcPts val="0"/>
                  </a:spcAft>
                  <a:defRPr/>
                </a:pPr>
                <a:endParaRPr kumimoji="1" lang="zh-CN" altLang="en-US" sz="900" kern="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Freeform 25"/>
              <p:cNvSpPr/>
              <p:nvPr/>
            </p:nvSpPr>
            <p:spPr bwMode="auto">
              <a:xfrm>
                <a:off x="1344408" y="3077036"/>
                <a:ext cx="2269099" cy="1782854"/>
              </a:xfrm>
              <a:custGeom>
                <a:avLst/>
                <a:gdLst>
                  <a:gd name="T0" fmla="*/ 0 w 2016"/>
                  <a:gd name="T1" fmla="*/ 0 h 1584"/>
                  <a:gd name="T2" fmla="*/ 0 w 2016"/>
                  <a:gd name="T3" fmla="*/ 72 h 1584"/>
                  <a:gd name="T4" fmla="*/ 1944 w 2016"/>
                  <a:gd name="T5" fmla="*/ 1044 h 1584"/>
                  <a:gd name="T6" fmla="*/ 1944 w 2016"/>
                  <a:gd name="T7" fmla="*/ 1548 h 1584"/>
                  <a:gd name="T8" fmla="*/ 2016 w 2016"/>
                  <a:gd name="T9" fmla="*/ 1584 h 1584"/>
                  <a:gd name="T10" fmla="*/ 2016 w 2016"/>
                  <a:gd name="T11" fmla="*/ 1008 h 1584"/>
                  <a:gd name="T12" fmla="*/ 0 w 2016"/>
                  <a:gd name="T13" fmla="*/ 0 h 1584"/>
                  <a:gd name="T14" fmla="*/ 0 60000 65536"/>
                  <a:gd name="T15" fmla="*/ 0 60000 65536"/>
                  <a:gd name="T16" fmla="*/ 0 60000 65536"/>
                  <a:gd name="T17" fmla="*/ 0 60000 65536"/>
                  <a:gd name="T18" fmla="*/ 0 60000 65536"/>
                  <a:gd name="T19" fmla="*/ 0 60000 65536"/>
                  <a:gd name="T20" fmla="*/ 0 60000 65536"/>
                  <a:gd name="T21" fmla="*/ 0 w 2016"/>
                  <a:gd name="T22" fmla="*/ 0 h 1584"/>
                  <a:gd name="T23" fmla="*/ 2016 w 2016"/>
                  <a:gd name="T24" fmla="*/ 1584 h 15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16" h="1584">
                    <a:moveTo>
                      <a:pt x="0" y="0"/>
                    </a:moveTo>
                    <a:lnTo>
                      <a:pt x="0" y="72"/>
                    </a:lnTo>
                    <a:lnTo>
                      <a:pt x="1944" y="1044"/>
                    </a:lnTo>
                    <a:lnTo>
                      <a:pt x="1944" y="1548"/>
                    </a:lnTo>
                    <a:lnTo>
                      <a:pt x="2016" y="1584"/>
                    </a:lnTo>
                    <a:lnTo>
                      <a:pt x="2016" y="1008"/>
                    </a:lnTo>
                    <a:lnTo>
                      <a:pt x="0" y="0"/>
                    </a:lnTo>
                    <a:close/>
                  </a:path>
                </a:pathLst>
              </a:custGeom>
              <a:solidFill>
                <a:schemeClr val="accent3">
                  <a:lumMod val="75000"/>
                </a:schemeClr>
              </a:solidFill>
              <a:ln>
                <a:noFill/>
              </a:ln>
            </p:spPr>
            <p:txBody>
              <a:bodyPr wrap="none" anchor="ctr"/>
              <a:lstStyle>
                <a:defPPr>
                  <a:defRPr lang="ko-KR"/>
                </a:defPPr>
                <a:lvl1pPr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1pPr>
                <a:lvl2pPr marL="4572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2pPr>
                <a:lvl3pPr marL="9144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3pPr>
                <a:lvl4pPr marL="13716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4pPr>
                <a:lvl5pPr marL="18288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5pPr>
                <a:lvl6pPr marL="2286000" algn="l" defTabSz="914400" rtl="0" eaLnBrk="1" latinLnBrk="0" hangingPunct="1">
                  <a:defRPr kumimoji="1" kern="1200">
                    <a:solidFill>
                      <a:schemeClr val="tx1"/>
                    </a:solidFill>
                    <a:latin typeface="굴림" pitchFamily="34" charset="-127"/>
                    <a:ea typeface="굴림" pitchFamily="34" charset="-127"/>
                    <a:cs typeface="+mn-cs"/>
                  </a:defRPr>
                </a:lvl6pPr>
                <a:lvl7pPr marL="2743200" algn="l" defTabSz="914400" rtl="0" eaLnBrk="1" latinLnBrk="0" hangingPunct="1">
                  <a:defRPr kumimoji="1" kern="1200">
                    <a:solidFill>
                      <a:schemeClr val="tx1"/>
                    </a:solidFill>
                    <a:latin typeface="굴림" pitchFamily="34" charset="-127"/>
                    <a:ea typeface="굴림" pitchFamily="34" charset="-127"/>
                    <a:cs typeface="+mn-cs"/>
                  </a:defRPr>
                </a:lvl7pPr>
                <a:lvl8pPr marL="3200400" algn="l" defTabSz="914400" rtl="0" eaLnBrk="1" latinLnBrk="0" hangingPunct="1">
                  <a:defRPr kumimoji="1" kern="1200">
                    <a:solidFill>
                      <a:schemeClr val="tx1"/>
                    </a:solidFill>
                    <a:latin typeface="굴림" pitchFamily="34" charset="-127"/>
                    <a:ea typeface="굴림" pitchFamily="34" charset="-127"/>
                    <a:cs typeface="+mn-cs"/>
                  </a:defRPr>
                </a:lvl8pPr>
                <a:lvl9pPr marL="3657600" algn="l" defTabSz="914400" rtl="0" eaLnBrk="1" latinLnBrk="0" hangingPunct="1">
                  <a:defRPr kumimoji="1" kern="1200">
                    <a:solidFill>
                      <a:schemeClr val="tx1"/>
                    </a:solidFill>
                    <a:latin typeface="굴림" pitchFamily="34" charset="-127"/>
                    <a:ea typeface="굴림" pitchFamily="34" charset="-127"/>
                    <a:cs typeface="+mn-cs"/>
                  </a:defRPr>
                </a:lvl9pPr>
              </a:lstStyle>
              <a:p>
                <a:pPr algn="just" defTabSz="963930">
                  <a:lnSpc>
                    <a:spcPct val="120000"/>
                  </a:lnSpc>
                  <a:spcBef>
                    <a:spcPts val="0"/>
                  </a:spcBef>
                  <a:spcAft>
                    <a:spcPts val="0"/>
                  </a:spcAft>
                  <a:defRPr/>
                </a:pPr>
                <a:endParaRPr lang="zh-CN" altLang="en-US" sz="90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reeform 26"/>
              <p:cNvSpPr/>
              <p:nvPr/>
            </p:nvSpPr>
            <p:spPr bwMode="auto">
              <a:xfrm>
                <a:off x="3370390" y="4819371"/>
                <a:ext cx="243118" cy="121558"/>
              </a:xfrm>
              <a:custGeom>
                <a:avLst/>
                <a:gdLst>
                  <a:gd name="T0" fmla="*/ 216 w 216"/>
                  <a:gd name="T1" fmla="*/ 36 h 108"/>
                  <a:gd name="T2" fmla="*/ 144 w 216"/>
                  <a:gd name="T3" fmla="*/ 0 h 108"/>
                  <a:gd name="T4" fmla="*/ 0 w 216"/>
                  <a:gd name="T5" fmla="*/ 72 h 108"/>
                  <a:gd name="T6" fmla="*/ 72 w 216"/>
                  <a:gd name="T7" fmla="*/ 108 h 108"/>
                  <a:gd name="T8" fmla="*/ 216 w 216"/>
                  <a:gd name="T9" fmla="*/ 36 h 108"/>
                  <a:gd name="T10" fmla="*/ 0 60000 65536"/>
                  <a:gd name="T11" fmla="*/ 0 60000 65536"/>
                  <a:gd name="T12" fmla="*/ 0 60000 65536"/>
                  <a:gd name="T13" fmla="*/ 0 60000 65536"/>
                  <a:gd name="T14" fmla="*/ 0 60000 65536"/>
                  <a:gd name="T15" fmla="*/ 0 w 216"/>
                  <a:gd name="T16" fmla="*/ 0 h 108"/>
                  <a:gd name="T17" fmla="*/ 216 w 216"/>
                  <a:gd name="T18" fmla="*/ 108 h 108"/>
                </a:gdLst>
                <a:ahLst/>
                <a:cxnLst>
                  <a:cxn ang="T10">
                    <a:pos x="T0" y="T1"/>
                  </a:cxn>
                  <a:cxn ang="T11">
                    <a:pos x="T2" y="T3"/>
                  </a:cxn>
                  <a:cxn ang="T12">
                    <a:pos x="T4" y="T5"/>
                  </a:cxn>
                  <a:cxn ang="T13">
                    <a:pos x="T6" y="T7"/>
                  </a:cxn>
                  <a:cxn ang="T14">
                    <a:pos x="T8" y="T9"/>
                  </a:cxn>
                </a:cxnLst>
                <a:rect l="T15" t="T16" r="T17" b="T18"/>
                <a:pathLst>
                  <a:path w="216" h="108">
                    <a:moveTo>
                      <a:pt x="216" y="36"/>
                    </a:moveTo>
                    <a:lnTo>
                      <a:pt x="144" y="0"/>
                    </a:lnTo>
                    <a:lnTo>
                      <a:pt x="0" y="72"/>
                    </a:lnTo>
                    <a:lnTo>
                      <a:pt x="72" y="108"/>
                    </a:lnTo>
                    <a:lnTo>
                      <a:pt x="216" y="36"/>
                    </a:lnTo>
                    <a:close/>
                  </a:path>
                </a:pathLst>
              </a:custGeom>
              <a:solidFill>
                <a:schemeClr val="accent3">
                  <a:lumMod val="75000"/>
                </a:schemeClr>
              </a:solidFill>
              <a:ln>
                <a:noFill/>
              </a:ln>
            </p:spPr>
            <p:txBody>
              <a:bodyPr/>
              <a:lstStyle>
                <a:defPPr>
                  <a:defRPr lang="ko-KR"/>
                </a:defPPr>
                <a:lvl1pPr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1pPr>
                <a:lvl2pPr marL="4572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2pPr>
                <a:lvl3pPr marL="9144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3pPr>
                <a:lvl4pPr marL="13716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4pPr>
                <a:lvl5pPr marL="18288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5pPr>
                <a:lvl6pPr marL="2286000" algn="l" defTabSz="914400" rtl="0" eaLnBrk="1" latinLnBrk="0" hangingPunct="1">
                  <a:defRPr kumimoji="1" kern="1200">
                    <a:solidFill>
                      <a:schemeClr val="tx1"/>
                    </a:solidFill>
                    <a:latin typeface="굴림" pitchFamily="34" charset="-127"/>
                    <a:ea typeface="굴림" pitchFamily="34" charset="-127"/>
                    <a:cs typeface="+mn-cs"/>
                  </a:defRPr>
                </a:lvl6pPr>
                <a:lvl7pPr marL="2743200" algn="l" defTabSz="914400" rtl="0" eaLnBrk="1" latinLnBrk="0" hangingPunct="1">
                  <a:defRPr kumimoji="1" kern="1200">
                    <a:solidFill>
                      <a:schemeClr val="tx1"/>
                    </a:solidFill>
                    <a:latin typeface="굴림" pitchFamily="34" charset="-127"/>
                    <a:ea typeface="굴림" pitchFamily="34" charset="-127"/>
                    <a:cs typeface="+mn-cs"/>
                  </a:defRPr>
                </a:lvl7pPr>
                <a:lvl8pPr marL="3200400" algn="l" defTabSz="914400" rtl="0" eaLnBrk="1" latinLnBrk="0" hangingPunct="1">
                  <a:defRPr kumimoji="1" kern="1200">
                    <a:solidFill>
                      <a:schemeClr val="tx1"/>
                    </a:solidFill>
                    <a:latin typeface="굴림" pitchFamily="34" charset="-127"/>
                    <a:ea typeface="굴림" pitchFamily="34" charset="-127"/>
                    <a:cs typeface="+mn-cs"/>
                  </a:defRPr>
                </a:lvl8pPr>
                <a:lvl9pPr marL="3657600" algn="l" defTabSz="914400" rtl="0" eaLnBrk="1" latinLnBrk="0" hangingPunct="1">
                  <a:defRPr kumimoji="1" kern="1200">
                    <a:solidFill>
                      <a:schemeClr val="tx1"/>
                    </a:solidFill>
                    <a:latin typeface="굴림" pitchFamily="34" charset="-127"/>
                    <a:ea typeface="굴림" pitchFamily="34" charset="-127"/>
                    <a:cs typeface="+mn-cs"/>
                  </a:defRPr>
                </a:lvl9pPr>
              </a:lstStyle>
              <a:p>
                <a:pPr algn="just" defTabSz="963930">
                  <a:lnSpc>
                    <a:spcPct val="120000"/>
                  </a:lnSpc>
                  <a:spcBef>
                    <a:spcPts val="0"/>
                  </a:spcBef>
                  <a:spcAft>
                    <a:spcPts val="0"/>
                  </a:spcAft>
                  <a:defRPr/>
                </a:pPr>
                <a:endParaRPr lang="zh-CN" altLang="en-US" sz="90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Freeform 27"/>
              <p:cNvSpPr/>
              <p:nvPr/>
            </p:nvSpPr>
            <p:spPr bwMode="auto">
              <a:xfrm>
                <a:off x="3844099" y="4576255"/>
                <a:ext cx="243118" cy="121558"/>
              </a:xfrm>
              <a:custGeom>
                <a:avLst/>
                <a:gdLst>
                  <a:gd name="T0" fmla="*/ 216 w 216"/>
                  <a:gd name="T1" fmla="*/ 36 h 108"/>
                  <a:gd name="T2" fmla="*/ 144 w 216"/>
                  <a:gd name="T3" fmla="*/ 0 h 108"/>
                  <a:gd name="T4" fmla="*/ 0 w 216"/>
                  <a:gd name="T5" fmla="*/ 72 h 108"/>
                  <a:gd name="T6" fmla="*/ 72 w 216"/>
                  <a:gd name="T7" fmla="*/ 108 h 108"/>
                  <a:gd name="T8" fmla="*/ 216 w 216"/>
                  <a:gd name="T9" fmla="*/ 36 h 108"/>
                  <a:gd name="T10" fmla="*/ 0 60000 65536"/>
                  <a:gd name="T11" fmla="*/ 0 60000 65536"/>
                  <a:gd name="T12" fmla="*/ 0 60000 65536"/>
                  <a:gd name="T13" fmla="*/ 0 60000 65536"/>
                  <a:gd name="T14" fmla="*/ 0 60000 65536"/>
                  <a:gd name="T15" fmla="*/ 0 w 216"/>
                  <a:gd name="T16" fmla="*/ 0 h 108"/>
                  <a:gd name="T17" fmla="*/ 216 w 216"/>
                  <a:gd name="T18" fmla="*/ 108 h 108"/>
                </a:gdLst>
                <a:ahLst/>
                <a:cxnLst>
                  <a:cxn ang="T10">
                    <a:pos x="T0" y="T1"/>
                  </a:cxn>
                  <a:cxn ang="T11">
                    <a:pos x="T2" y="T3"/>
                  </a:cxn>
                  <a:cxn ang="T12">
                    <a:pos x="T4" y="T5"/>
                  </a:cxn>
                  <a:cxn ang="T13">
                    <a:pos x="T6" y="T7"/>
                  </a:cxn>
                  <a:cxn ang="T14">
                    <a:pos x="T8" y="T9"/>
                  </a:cxn>
                </a:cxnLst>
                <a:rect l="T15" t="T16" r="T17" b="T18"/>
                <a:pathLst>
                  <a:path w="216" h="108">
                    <a:moveTo>
                      <a:pt x="216" y="36"/>
                    </a:moveTo>
                    <a:lnTo>
                      <a:pt x="144" y="0"/>
                    </a:lnTo>
                    <a:lnTo>
                      <a:pt x="0" y="72"/>
                    </a:lnTo>
                    <a:lnTo>
                      <a:pt x="72" y="108"/>
                    </a:lnTo>
                    <a:lnTo>
                      <a:pt x="216" y="36"/>
                    </a:lnTo>
                    <a:close/>
                  </a:path>
                </a:pathLst>
              </a:custGeom>
              <a:solidFill>
                <a:schemeClr val="accent3">
                  <a:lumMod val="75000"/>
                </a:schemeClr>
              </a:solidFill>
              <a:ln>
                <a:noFill/>
              </a:ln>
            </p:spPr>
            <p:txBody>
              <a:bodyPr/>
              <a:lstStyle>
                <a:defPPr>
                  <a:defRPr lang="ko-KR"/>
                </a:defPPr>
                <a:lvl1pPr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1pPr>
                <a:lvl2pPr marL="4572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2pPr>
                <a:lvl3pPr marL="9144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3pPr>
                <a:lvl4pPr marL="13716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4pPr>
                <a:lvl5pPr marL="18288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5pPr>
                <a:lvl6pPr marL="2286000" algn="l" defTabSz="914400" rtl="0" eaLnBrk="1" latinLnBrk="0" hangingPunct="1">
                  <a:defRPr kumimoji="1" kern="1200">
                    <a:solidFill>
                      <a:schemeClr val="tx1"/>
                    </a:solidFill>
                    <a:latin typeface="굴림" pitchFamily="34" charset="-127"/>
                    <a:ea typeface="굴림" pitchFamily="34" charset="-127"/>
                    <a:cs typeface="+mn-cs"/>
                  </a:defRPr>
                </a:lvl6pPr>
                <a:lvl7pPr marL="2743200" algn="l" defTabSz="914400" rtl="0" eaLnBrk="1" latinLnBrk="0" hangingPunct="1">
                  <a:defRPr kumimoji="1" kern="1200">
                    <a:solidFill>
                      <a:schemeClr val="tx1"/>
                    </a:solidFill>
                    <a:latin typeface="굴림" pitchFamily="34" charset="-127"/>
                    <a:ea typeface="굴림" pitchFamily="34" charset="-127"/>
                    <a:cs typeface="+mn-cs"/>
                  </a:defRPr>
                </a:lvl7pPr>
                <a:lvl8pPr marL="3200400" algn="l" defTabSz="914400" rtl="0" eaLnBrk="1" latinLnBrk="0" hangingPunct="1">
                  <a:defRPr kumimoji="1" kern="1200">
                    <a:solidFill>
                      <a:schemeClr val="tx1"/>
                    </a:solidFill>
                    <a:latin typeface="굴림" pitchFamily="34" charset="-127"/>
                    <a:ea typeface="굴림" pitchFamily="34" charset="-127"/>
                    <a:cs typeface="+mn-cs"/>
                  </a:defRPr>
                </a:lvl8pPr>
                <a:lvl9pPr marL="3657600" algn="l" defTabSz="914400" rtl="0" eaLnBrk="1" latinLnBrk="0" hangingPunct="1">
                  <a:defRPr kumimoji="1" kern="1200">
                    <a:solidFill>
                      <a:schemeClr val="tx1"/>
                    </a:solidFill>
                    <a:latin typeface="굴림" pitchFamily="34" charset="-127"/>
                    <a:ea typeface="굴림" pitchFamily="34" charset="-127"/>
                    <a:cs typeface="+mn-cs"/>
                  </a:defRPr>
                </a:lvl9pPr>
              </a:lstStyle>
              <a:p>
                <a:pPr algn="just" defTabSz="963930">
                  <a:lnSpc>
                    <a:spcPct val="120000"/>
                  </a:lnSpc>
                  <a:spcBef>
                    <a:spcPts val="0"/>
                  </a:spcBef>
                  <a:spcAft>
                    <a:spcPts val="0"/>
                  </a:spcAft>
                  <a:defRPr/>
                </a:pPr>
                <a:endParaRPr lang="zh-CN" altLang="en-US" sz="90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Freeform 28"/>
              <p:cNvSpPr/>
              <p:nvPr/>
            </p:nvSpPr>
            <p:spPr bwMode="auto">
              <a:xfrm>
                <a:off x="3438903" y="4049502"/>
                <a:ext cx="648314" cy="1053505"/>
              </a:xfrm>
              <a:custGeom>
                <a:avLst/>
                <a:gdLst>
                  <a:gd name="T0" fmla="*/ 432 w 576"/>
                  <a:gd name="T1" fmla="*/ 576 h 936"/>
                  <a:gd name="T2" fmla="*/ 432 w 576"/>
                  <a:gd name="T3" fmla="*/ 0 h 936"/>
                  <a:gd name="T4" fmla="*/ 144 w 576"/>
                  <a:gd name="T5" fmla="*/ 144 h 936"/>
                  <a:gd name="T6" fmla="*/ 144 w 576"/>
                  <a:gd name="T7" fmla="*/ 720 h 936"/>
                  <a:gd name="T8" fmla="*/ 0 w 576"/>
                  <a:gd name="T9" fmla="*/ 792 h 936"/>
                  <a:gd name="T10" fmla="*/ 288 w 576"/>
                  <a:gd name="T11" fmla="*/ 936 h 936"/>
                  <a:gd name="T12" fmla="*/ 576 w 576"/>
                  <a:gd name="T13" fmla="*/ 504 h 936"/>
                  <a:gd name="T14" fmla="*/ 432 w 576"/>
                  <a:gd name="T15" fmla="*/ 576 h 936"/>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936"/>
                  <a:gd name="T26" fmla="*/ 576 w 576"/>
                  <a:gd name="T27" fmla="*/ 936 h 9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936">
                    <a:moveTo>
                      <a:pt x="432" y="576"/>
                    </a:moveTo>
                    <a:lnTo>
                      <a:pt x="432" y="0"/>
                    </a:lnTo>
                    <a:lnTo>
                      <a:pt x="144" y="144"/>
                    </a:lnTo>
                    <a:lnTo>
                      <a:pt x="144" y="720"/>
                    </a:lnTo>
                    <a:lnTo>
                      <a:pt x="0" y="792"/>
                    </a:lnTo>
                    <a:lnTo>
                      <a:pt x="288" y="936"/>
                    </a:lnTo>
                    <a:lnTo>
                      <a:pt x="576" y="504"/>
                    </a:lnTo>
                    <a:lnTo>
                      <a:pt x="432" y="576"/>
                    </a:lnTo>
                    <a:close/>
                  </a:path>
                </a:pathLst>
              </a:custGeom>
              <a:solidFill>
                <a:schemeClr val="accent3"/>
              </a:solidFill>
              <a:ln>
                <a:noFill/>
              </a:ln>
            </p:spPr>
            <p:txBody>
              <a:bodyPr/>
              <a:lstStyle/>
              <a:p>
                <a:pPr algn="just" defTabSz="963930" latinLnBrk="1">
                  <a:lnSpc>
                    <a:spcPct val="120000"/>
                  </a:lnSpc>
                  <a:spcBef>
                    <a:spcPts val="0"/>
                  </a:spcBef>
                  <a:spcAft>
                    <a:spcPts val="0"/>
                  </a:spcAft>
                  <a:defRPr/>
                </a:pPr>
                <a:endParaRPr kumimoji="1" lang="zh-CN" altLang="en-US" sz="900" kern="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reeform 29"/>
              <p:cNvSpPr/>
              <p:nvPr/>
            </p:nvSpPr>
            <p:spPr bwMode="auto">
              <a:xfrm>
                <a:off x="1007725" y="3077036"/>
                <a:ext cx="1944942" cy="972466"/>
              </a:xfrm>
              <a:custGeom>
                <a:avLst/>
                <a:gdLst>
                  <a:gd name="T0" fmla="*/ 1440 w 1728"/>
                  <a:gd name="T1" fmla="*/ 864 h 864"/>
                  <a:gd name="T2" fmla="*/ 0 w 1728"/>
                  <a:gd name="T3" fmla="*/ 144 h 864"/>
                  <a:gd name="T4" fmla="*/ 288 w 1728"/>
                  <a:gd name="T5" fmla="*/ 0 h 864"/>
                  <a:gd name="T6" fmla="*/ 1728 w 1728"/>
                  <a:gd name="T7" fmla="*/ 720 h 864"/>
                  <a:gd name="T8" fmla="*/ 1440 w 1728"/>
                  <a:gd name="T9" fmla="*/ 864 h 864"/>
                  <a:gd name="T10" fmla="*/ 0 60000 65536"/>
                  <a:gd name="T11" fmla="*/ 0 60000 65536"/>
                  <a:gd name="T12" fmla="*/ 0 60000 65536"/>
                  <a:gd name="T13" fmla="*/ 0 60000 65536"/>
                  <a:gd name="T14" fmla="*/ 0 60000 65536"/>
                  <a:gd name="T15" fmla="*/ 0 w 1728"/>
                  <a:gd name="T16" fmla="*/ 0 h 864"/>
                  <a:gd name="T17" fmla="*/ 1728 w 1728"/>
                  <a:gd name="T18" fmla="*/ 864 h 864"/>
                </a:gdLst>
                <a:ahLst/>
                <a:cxnLst>
                  <a:cxn ang="T10">
                    <a:pos x="T0" y="T1"/>
                  </a:cxn>
                  <a:cxn ang="T11">
                    <a:pos x="T2" y="T3"/>
                  </a:cxn>
                  <a:cxn ang="T12">
                    <a:pos x="T4" y="T5"/>
                  </a:cxn>
                  <a:cxn ang="T13">
                    <a:pos x="T6" y="T7"/>
                  </a:cxn>
                  <a:cxn ang="T14">
                    <a:pos x="T8" y="T9"/>
                  </a:cxn>
                </a:cxnLst>
                <a:rect l="T15" t="T16" r="T17" b="T18"/>
                <a:pathLst>
                  <a:path w="1728" h="864">
                    <a:moveTo>
                      <a:pt x="1440" y="864"/>
                    </a:moveTo>
                    <a:lnTo>
                      <a:pt x="0" y="144"/>
                    </a:lnTo>
                    <a:lnTo>
                      <a:pt x="288" y="0"/>
                    </a:lnTo>
                    <a:lnTo>
                      <a:pt x="1728" y="720"/>
                    </a:lnTo>
                    <a:lnTo>
                      <a:pt x="1440" y="864"/>
                    </a:lnTo>
                    <a:close/>
                  </a:path>
                </a:pathLst>
              </a:custGeom>
              <a:solidFill>
                <a:schemeClr val="accent2"/>
              </a:solidFill>
              <a:ln>
                <a:noFill/>
              </a:ln>
            </p:spPr>
            <p:txBody>
              <a:bodyPr/>
              <a:lstStyle>
                <a:defPPr>
                  <a:defRPr lang="ko-KR"/>
                </a:defPPr>
                <a:lvl1pPr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1pPr>
                <a:lvl2pPr marL="4572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2pPr>
                <a:lvl3pPr marL="9144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3pPr>
                <a:lvl4pPr marL="13716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4pPr>
                <a:lvl5pPr marL="18288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5pPr>
                <a:lvl6pPr marL="2286000" algn="l" defTabSz="914400" rtl="0" eaLnBrk="1" latinLnBrk="0" hangingPunct="1">
                  <a:defRPr kumimoji="1" kern="1200">
                    <a:solidFill>
                      <a:schemeClr val="tx1"/>
                    </a:solidFill>
                    <a:latin typeface="굴림" pitchFamily="34" charset="-127"/>
                    <a:ea typeface="굴림" pitchFamily="34" charset="-127"/>
                    <a:cs typeface="+mn-cs"/>
                  </a:defRPr>
                </a:lvl6pPr>
                <a:lvl7pPr marL="2743200" algn="l" defTabSz="914400" rtl="0" eaLnBrk="1" latinLnBrk="0" hangingPunct="1">
                  <a:defRPr kumimoji="1" kern="1200">
                    <a:solidFill>
                      <a:schemeClr val="tx1"/>
                    </a:solidFill>
                    <a:latin typeface="굴림" pitchFamily="34" charset="-127"/>
                    <a:ea typeface="굴림" pitchFamily="34" charset="-127"/>
                    <a:cs typeface="+mn-cs"/>
                  </a:defRPr>
                </a:lvl7pPr>
                <a:lvl8pPr marL="3200400" algn="l" defTabSz="914400" rtl="0" eaLnBrk="1" latinLnBrk="0" hangingPunct="1">
                  <a:defRPr kumimoji="1" kern="1200">
                    <a:solidFill>
                      <a:schemeClr val="tx1"/>
                    </a:solidFill>
                    <a:latin typeface="굴림" pitchFamily="34" charset="-127"/>
                    <a:ea typeface="굴림" pitchFamily="34" charset="-127"/>
                    <a:cs typeface="+mn-cs"/>
                  </a:defRPr>
                </a:lvl8pPr>
                <a:lvl9pPr marL="3657600" algn="l" defTabSz="914400" rtl="0" eaLnBrk="1" latinLnBrk="0" hangingPunct="1">
                  <a:defRPr kumimoji="1" kern="1200">
                    <a:solidFill>
                      <a:schemeClr val="tx1"/>
                    </a:solidFill>
                    <a:latin typeface="굴림" pitchFamily="34" charset="-127"/>
                    <a:ea typeface="굴림" pitchFamily="34" charset="-127"/>
                    <a:cs typeface="+mn-cs"/>
                  </a:defRPr>
                </a:lvl9pPr>
              </a:lstStyle>
              <a:p>
                <a:pPr algn="just" defTabSz="963930">
                  <a:lnSpc>
                    <a:spcPct val="120000"/>
                  </a:lnSpc>
                  <a:spcBef>
                    <a:spcPts val="0"/>
                  </a:spcBef>
                  <a:spcAft>
                    <a:spcPts val="0"/>
                  </a:spcAft>
                  <a:defRPr/>
                </a:pPr>
                <a:endParaRPr lang="zh-CN" altLang="en-US" sz="90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Freeform 30"/>
              <p:cNvSpPr/>
              <p:nvPr/>
            </p:nvSpPr>
            <p:spPr bwMode="auto">
              <a:xfrm>
                <a:off x="1007725" y="3239114"/>
                <a:ext cx="1620785" cy="1458699"/>
              </a:xfrm>
              <a:custGeom>
                <a:avLst/>
                <a:gdLst>
                  <a:gd name="T0" fmla="*/ 0 w 1440"/>
                  <a:gd name="T1" fmla="*/ 0 h 1296"/>
                  <a:gd name="T2" fmla="*/ 0 w 1440"/>
                  <a:gd name="T3" fmla="*/ 72 h 1296"/>
                  <a:gd name="T4" fmla="*/ 1368 w 1440"/>
                  <a:gd name="T5" fmla="*/ 756 h 1296"/>
                  <a:gd name="T6" fmla="*/ 1368 w 1440"/>
                  <a:gd name="T7" fmla="*/ 1260 h 1296"/>
                  <a:gd name="T8" fmla="*/ 1440 w 1440"/>
                  <a:gd name="T9" fmla="*/ 1296 h 1296"/>
                  <a:gd name="T10" fmla="*/ 1440 w 1440"/>
                  <a:gd name="T11" fmla="*/ 720 h 1296"/>
                  <a:gd name="T12" fmla="*/ 0 w 1440"/>
                  <a:gd name="T13" fmla="*/ 0 h 1296"/>
                  <a:gd name="T14" fmla="*/ 0 60000 65536"/>
                  <a:gd name="T15" fmla="*/ 0 60000 65536"/>
                  <a:gd name="T16" fmla="*/ 0 60000 65536"/>
                  <a:gd name="T17" fmla="*/ 0 60000 65536"/>
                  <a:gd name="T18" fmla="*/ 0 60000 65536"/>
                  <a:gd name="T19" fmla="*/ 0 60000 65536"/>
                  <a:gd name="T20" fmla="*/ 0 60000 65536"/>
                  <a:gd name="T21" fmla="*/ 0 w 1440"/>
                  <a:gd name="T22" fmla="*/ 0 h 1296"/>
                  <a:gd name="T23" fmla="*/ 1440 w 1440"/>
                  <a:gd name="T24" fmla="*/ 1296 h 12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0" h="1296">
                    <a:moveTo>
                      <a:pt x="0" y="0"/>
                    </a:moveTo>
                    <a:lnTo>
                      <a:pt x="0" y="72"/>
                    </a:lnTo>
                    <a:lnTo>
                      <a:pt x="1368" y="756"/>
                    </a:lnTo>
                    <a:lnTo>
                      <a:pt x="1368" y="1260"/>
                    </a:lnTo>
                    <a:lnTo>
                      <a:pt x="1440" y="1296"/>
                    </a:lnTo>
                    <a:lnTo>
                      <a:pt x="1440" y="720"/>
                    </a:lnTo>
                    <a:lnTo>
                      <a:pt x="0" y="0"/>
                    </a:lnTo>
                    <a:close/>
                  </a:path>
                </a:pathLst>
              </a:custGeom>
              <a:solidFill>
                <a:schemeClr val="accent2">
                  <a:lumMod val="50000"/>
                </a:schemeClr>
              </a:solidFill>
              <a:ln>
                <a:noFill/>
              </a:ln>
            </p:spPr>
            <p:txBody>
              <a:bodyPr wrap="none" anchor="ctr"/>
              <a:lstStyle>
                <a:defPPr>
                  <a:defRPr lang="ko-KR"/>
                </a:defPPr>
                <a:lvl1pPr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1pPr>
                <a:lvl2pPr marL="4572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2pPr>
                <a:lvl3pPr marL="9144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3pPr>
                <a:lvl4pPr marL="13716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4pPr>
                <a:lvl5pPr marL="18288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5pPr>
                <a:lvl6pPr marL="2286000" algn="l" defTabSz="914400" rtl="0" eaLnBrk="1" latinLnBrk="0" hangingPunct="1">
                  <a:defRPr kumimoji="1" kern="1200">
                    <a:solidFill>
                      <a:schemeClr val="tx1"/>
                    </a:solidFill>
                    <a:latin typeface="굴림" pitchFamily="34" charset="-127"/>
                    <a:ea typeface="굴림" pitchFamily="34" charset="-127"/>
                    <a:cs typeface="+mn-cs"/>
                  </a:defRPr>
                </a:lvl6pPr>
                <a:lvl7pPr marL="2743200" algn="l" defTabSz="914400" rtl="0" eaLnBrk="1" latinLnBrk="0" hangingPunct="1">
                  <a:defRPr kumimoji="1" kern="1200">
                    <a:solidFill>
                      <a:schemeClr val="tx1"/>
                    </a:solidFill>
                    <a:latin typeface="굴림" pitchFamily="34" charset="-127"/>
                    <a:ea typeface="굴림" pitchFamily="34" charset="-127"/>
                    <a:cs typeface="+mn-cs"/>
                  </a:defRPr>
                </a:lvl7pPr>
                <a:lvl8pPr marL="3200400" algn="l" defTabSz="914400" rtl="0" eaLnBrk="1" latinLnBrk="0" hangingPunct="1">
                  <a:defRPr kumimoji="1" kern="1200">
                    <a:solidFill>
                      <a:schemeClr val="tx1"/>
                    </a:solidFill>
                    <a:latin typeface="굴림" pitchFamily="34" charset="-127"/>
                    <a:ea typeface="굴림" pitchFamily="34" charset="-127"/>
                    <a:cs typeface="+mn-cs"/>
                  </a:defRPr>
                </a:lvl8pPr>
                <a:lvl9pPr marL="3657600" algn="l" defTabSz="914400" rtl="0" eaLnBrk="1" latinLnBrk="0" hangingPunct="1">
                  <a:defRPr kumimoji="1" kern="1200">
                    <a:solidFill>
                      <a:schemeClr val="tx1"/>
                    </a:solidFill>
                    <a:latin typeface="굴림" pitchFamily="34" charset="-127"/>
                    <a:ea typeface="굴림" pitchFamily="34" charset="-127"/>
                    <a:cs typeface="+mn-cs"/>
                  </a:defRPr>
                </a:lvl9pPr>
              </a:lstStyle>
              <a:p>
                <a:pPr algn="just" defTabSz="963930">
                  <a:lnSpc>
                    <a:spcPct val="120000"/>
                  </a:lnSpc>
                  <a:spcBef>
                    <a:spcPts val="0"/>
                  </a:spcBef>
                  <a:spcAft>
                    <a:spcPts val="0"/>
                  </a:spcAft>
                  <a:defRPr/>
                </a:pPr>
                <a:endParaRPr lang="zh-CN" altLang="en-US" sz="90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Freeform 31"/>
              <p:cNvSpPr/>
              <p:nvPr/>
            </p:nvSpPr>
            <p:spPr bwMode="auto">
              <a:xfrm>
                <a:off x="2385393" y="4657293"/>
                <a:ext cx="243118" cy="121558"/>
              </a:xfrm>
              <a:custGeom>
                <a:avLst/>
                <a:gdLst>
                  <a:gd name="T0" fmla="*/ 216 w 216"/>
                  <a:gd name="T1" fmla="*/ 36 h 108"/>
                  <a:gd name="T2" fmla="*/ 144 w 216"/>
                  <a:gd name="T3" fmla="*/ 0 h 108"/>
                  <a:gd name="T4" fmla="*/ 0 w 216"/>
                  <a:gd name="T5" fmla="*/ 72 h 108"/>
                  <a:gd name="T6" fmla="*/ 72 w 216"/>
                  <a:gd name="T7" fmla="*/ 108 h 108"/>
                  <a:gd name="T8" fmla="*/ 216 w 216"/>
                  <a:gd name="T9" fmla="*/ 36 h 108"/>
                  <a:gd name="T10" fmla="*/ 0 60000 65536"/>
                  <a:gd name="T11" fmla="*/ 0 60000 65536"/>
                  <a:gd name="T12" fmla="*/ 0 60000 65536"/>
                  <a:gd name="T13" fmla="*/ 0 60000 65536"/>
                  <a:gd name="T14" fmla="*/ 0 60000 65536"/>
                  <a:gd name="T15" fmla="*/ 0 w 216"/>
                  <a:gd name="T16" fmla="*/ 0 h 108"/>
                  <a:gd name="T17" fmla="*/ 216 w 216"/>
                  <a:gd name="T18" fmla="*/ 108 h 108"/>
                </a:gdLst>
                <a:ahLst/>
                <a:cxnLst>
                  <a:cxn ang="T10">
                    <a:pos x="T0" y="T1"/>
                  </a:cxn>
                  <a:cxn ang="T11">
                    <a:pos x="T2" y="T3"/>
                  </a:cxn>
                  <a:cxn ang="T12">
                    <a:pos x="T4" y="T5"/>
                  </a:cxn>
                  <a:cxn ang="T13">
                    <a:pos x="T6" y="T7"/>
                  </a:cxn>
                  <a:cxn ang="T14">
                    <a:pos x="T8" y="T9"/>
                  </a:cxn>
                </a:cxnLst>
                <a:rect l="T15" t="T16" r="T17" b="T18"/>
                <a:pathLst>
                  <a:path w="216" h="108">
                    <a:moveTo>
                      <a:pt x="216" y="36"/>
                    </a:moveTo>
                    <a:lnTo>
                      <a:pt x="144" y="0"/>
                    </a:lnTo>
                    <a:lnTo>
                      <a:pt x="0" y="72"/>
                    </a:lnTo>
                    <a:lnTo>
                      <a:pt x="72" y="108"/>
                    </a:lnTo>
                    <a:lnTo>
                      <a:pt x="216" y="36"/>
                    </a:lnTo>
                    <a:close/>
                  </a:path>
                </a:pathLst>
              </a:custGeom>
              <a:solidFill>
                <a:schemeClr val="accent2">
                  <a:lumMod val="50000"/>
                </a:schemeClr>
              </a:solidFill>
              <a:ln>
                <a:noFill/>
              </a:ln>
            </p:spPr>
            <p:txBody>
              <a:bodyPr/>
              <a:lstStyle>
                <a:defPPr>
                  <a:defRPr lang="ko-KR"/>
                </a:defPPr>
                <a:lvl1pPr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1pPr>
                <a:lvl2pPr marL="4572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2pPr>
                <a:lvl3pPr marL="9144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3pPr>
                <a:lvl4pPr marL="13716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4pPr>
                <a:lvl5pPr marL="18288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5pPr>
                <a:lvl6pPr marL="2286000" algn="l" defTabSz="914400" rtl="0" eaLnBrk="1" latinLnBrk="0" hangingPunct="1">
                  <a:defRPr kumimoji="1" kern="1200">
                    <a:solidFill>
                      <a:schemeClr val="tx1"/>
                    </a:solidFill>
                    <a:latin typeface="굴림" pitchFamily="34" charset="-127"/>
                    <a:ea typeface="굴림" pitchFamily="34" charset="-127"/>
                    <a:cs typeface="+mn-cs"/>
                  </a:defRPr>
                </a:lvl6pPr>
                <a:lvl7pPr marL="2743200" algn="l" defTabSz="914400" rtl="0" eaLnBrk="1" latinLnBrk="0" hangingPunct="1">
                  <a:defRPr kumimoji="1" kern="1200">
                    <a:solidFill>
                      <a:schemeClr val="tx1"/>
                    </a:solidFill>
                    <a:latin typeface="굴림" pitchFamily="34" charset="-127"/>
                    <a:ea typeface="굴림" pitchFamily="34" charset="-127"/>
                    <a:cs typeface="+mn-cs"/>
                  </a:defRPr>
                </a:lvl7pPr>
                <a:lvl8pPr marL="3200400" algn="l" defTabSz="914400" rtl="0" eaLnBrk="1" latinLnBrk="0" hangingPunct="1">
                  <a:defRPr kumimoji="1" kern="1200">
                    <a:solidFill>
                      <a:schemeClr val="tx1"/>
                    </a:solidFill>
                    <a:latin typeface="굴림" pitchFamily="34" charset="-127"/>
                    <a:ea typeface="굴림" pitchFamily="34" charset="-127"/>
                    <a:cs typeface="+mn-cs"/>
                  </a:defRPr>
                </a:lvl8pPr>
                <a:lvl9pPr marL="3657600" algn="l" defTabSz="914400" rtl="0" eaLnBrk="1" latinLnBrk="0" hangingPunct="1">
                  <a:defRPr kumimoji="1" kern="1200">
                    <a:solidFill>
                      <a:schemeClr val="tx1"/>
                    </a:solidFill>
                    <a:latin typeface="굴림" pitchFamily="34" charset="-127"/>
                    <a:ea typeface="굴림" pitchFamily="34" charset="-127"/>
                    <a:cs typeface="+mn-cs"/>
                  </a:defRPr>
                </a:lvl9pPr>
              </a:lstStyle>
              <a:p>
                <a:pPr algn="just" defTabSz="963930">
                  <a:lnSpc>
                    <a:spcPct val="120000"/>
                  </a:lnSpc>
                  <a:spcBef>
                    <a:spcPts val="0"/>
                  </a:spcBef>
                  <a:spcAft>
                    <a:spcPts val="0"/>
                  </a:spcAft>
                  <a:defRPr/>
                </a:pPr>
                <a:endParaRPr lang="zh-CN" altLang="en-US" sz="90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Freeform 32"/>
              <p:cNvSpPr/>
              <p:nvPr/>
            </p:nvSpPr>
            <p:spPr bwMode="auto">
              <a:xfrm>
                <a:off x="2871628" y="4414177"/>
                <a:ext cx="243118" cy="121558"/>
              </a:xfrm>
              <a:custGeom>
                <a:avLst/>
                <a:gdLst>
                  <a:gd name="T0" fmla="*/ 216 w 216"/>
                  <a:gd name="T1" fmla="*/ 36 h 108"/>
                  <a:gd name="T2" fmla="*/ 144 w 216"/>
                  <a:gd name="T3" fmla="*/ 0 h 108"/>
                  <a:gd name="T4" fmla="*/ 0 w 216"/>
                  <a:gd name="T5" fmla="*/ 72 h 108"/>
                  <a:gd name="T6" fmla="*/ 72 w 216"/>
                  <a:gd name="T7" fmla="*/ 108 h 108"/>
                  <a:gd name="T8" fmla="*/ 216 w 216"/>
                  <a:gd name="T9" fmla="*/ 36 h 108"/>
                  <a:gd name="T10" fmla="*/ 0 60000 65536"/>
                  <a:gd name="T11" fmla="*/ 0 60000 65536"/>
                  <a:gd name="T12" fmla="*/ 0 60000 65536"/>
                  <a:gd name="T13" fmla="*/ 0 60000 65536"/>
                  <a:gd name="T14" fmla="*/ 0 60000 65536"/>
                  <a:gd name="T15" fmla="*/ 0 w 216"/>
                  <a:gd name="T16" fmla="*/ 0 h 108"/>
                  <a:gd name="T17" fmla="*/ 216 w 216"/>
                  <a:gd name="T18" fmla="*/ 108 h 108"/>
                </a:gdLst>
                <a:ahLst/>
                <a:cxnLst>
                  <a:cxn ang="T10">
                    <a:pos x="T0" y="T1"/>
                  </a:cxn>
                  <a:cxn ang="T11">
                    <a:pos x="T2" y="T3"/>
                  </a:cxn>
                  <a:cxn ang="T12">
                    <a:pos x="T4" y="T5"/>
                  </a:cxn>
                  <a:cxn ang="T13">
                    <a:pos x="T6" y="T7"/>
                  </a:cxn>
                  <a:cxn ang="T14">
                    <a:pos x="T8" y="T9"/>
                  </a:cxn>
                </a:cxnLst>
                <a:rect l="T15" t="T16" r="T17" b="T18"/>
                <a:pathLst>
                  <a:path w="216" h="108">
                    <a:moveTo>
                      <a:pt x="216" y="36"/>
                    </a:moveTo>
                    <a:lnTo>
                      <a:pt x="144" y="0"/>
                    </a:lnTo>
                    <a:lnTo>
                      <a:pt x="0" y="72"/>
                    </a:lnTo>
                    <a:lnTo>
                      <a:pt x="72" y="108"/>
                    </a:lnTo>
                    <a:lnTo>
                      <a:pt x="216" y="36"/>
                    </a:lnTo>
                    <a:close/>
                  </a:path>
                </a:pathLst>
              </a:custGeom>
              <a:solidFill>
                <a:schemeClr val="accent2">
                  <a:lumMod val="50000"/>
                </a:schemeClr>
              </a:solidFill>
              <a:ln>
                <a:noFill/>
              </a:ln>
            </p:spPr>
            <p:txBody>
              <a:bodyPr/>
              <a:lstStyle>
                <a:defPPr>
                  <a:defRPr lang="ko-KR"/>
                </a:defPPr>
                <a:lvl1pPr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1pPr>
                <a:lvl2pPr marL="4572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2pPr>
                <a:lvl3pPr marL="9144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3pPr>
                <a:lvl4pPr marL="13716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4pPr>
                <a:lvl5pPr marL="18288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5pPr>
                <a:lvl6pPr marL="2286000" algn="l" defTabSz="914400" rtl="0" eaLnBrk="1" latinLnBrk="0" hangingPunct="1">
                  <a:defRPr kumimoji="1" kern="1200">
                    <a:solidFill>
                      <a:schemeClr val="tx1"/>
                    </a:solidFill>
                    <a:latin typeface="굴림" pitchFamily="34" charset="-127"/>
                    <a:ea typeface="굴림" pitchFamily="34" charset="-127"/>
                    <a:cs typeface="+mn-cs"/>
                  </a:defRPr>
                </a:lvl6pPr>
                <a:lvl7pPr marL="2743200" algn="l" defTabSz="914400" rtl="0" eaLnBrk="1" latinLnBrk="0" hangingPunct="1">
                  <a:defRPr kumimoji="1" kern="1200">
                    <a:solidFill>
                      <a:schemeClr val="tx1"/>
                    </a:solidFill>
                    <a:latin typeface="굴림" pitchFamily="34" charset="-127"/>
                    <a:ea typeface="굴림" pitchFamily="34" charset="-127"/>
                    <a:cs typeface="+mn-cs"/>
                  </a:defRPr>
                </a:lvl7pPr>
                <a:lvl8pPr marL="3200400" algn="l" defTabSz="914400" rtl="0" eaLnBrk="1" latinLnBrk="0" hangingPunct="1">
                  <a:defRPr kumimoji="1" kern="1200">
                    <a:solidFill>
                      <a:schemeClr val="tx1"/>
                    </a:solidFill>
                    <a:latin typeface="굴림" pitchFamily="34" charset="-127"/>
                    <a:ea typeface="굴림" pitchFamily="34" charset="-127"/>
                    <a:cs typeface="+mn-cs"/>
                  </a:defRPr>
                </a:lvl8pPr>
                <a:lvl9pPr marL="3657600" algn="l" defTabSz="914400" rtl="0" eaLnBrk="1" latinLnBrk="0" hangingPunct="1">
                  <a:defRPr kumimoji="1" kern="1200">
                    <a:solidFill>
                      <a:schemeClr val="tx1"/>
                    </a:solidFill>
                    <a:latin typeface="굴림" pitchFamily="34" charset="-127"/>
                    <a:ea typeface="굴림" pitchFamily="34" charset="-127"/>
                    <a:cs typeface="+mn-cs"/>
                  </a:defRPr>
                </a:lvl9pPr>
              </a:lstStyle>
              <a:p>
                <a:pPr algn="just" defTabSz="963930">
                  <a:lnSpc>
                    <a:spcPct val="120000"/>
                  </a:lnSpc>
                  <a:spcBef>
                    <a:spcPts val="0"/>
                  </a:spcBef>
                  <a:spcAft>
                    <a:spcPts val="0"/>
                  </a:spcAft>
                  <a:defRPr/>
                </a:pPr>
                <a:endParaRPr lang="zh-CN" altLang="en-US" sz="90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Freeform 33"/>
              <p:cNvSpPr/>
              <p:nvPr/>
            </p:nvSpPr>
            <p:spPr bwMode="auto">
              <a:xfrm>
                <a:off x="2466432" y="3887425"/>
                <a:ext cx="648314" cy="1053505"/>
              </a:xfrm>
              <a:custGeom>
                <a:avLst/>
                <a:gdLst>
                  <a:gd name="T0" fmla="*/ 432 w 576"/>
                  <a:gd name="T1" fmla="*/ 576 h 936"/>
                  <a:gd name="T2" fmla="*/ 432 w 576"/>
                  <a:gd name="T3" fmla="*/ 0 h 936"/>
                  <a:gd name="T4" fmla="*/ 144 w 576"/>
                  <a:gd name="T5" fmla="*/ 144 h 936"/>
                  <a:gd name="T6" fmla="*/ 144 w 576"/>
                  <a:gd name="T7" fmla="*/ 720 h 936"/>
                  <a:gd name="T8" fmla="*/ 0 w 576"/>
                  <a:gd name="T9" fmla="*/ 792 h 936"/>
                  <a:gd name="T10" fmla="*/ 288 w 576"/>
                  <a:gd name="T11" fmla="*/ 936 h 936"/>
                  <a:gd name="T12" fmla="*/ 576 w 576"/>
                  <a:gd name="T13" fmla="*/ 504 h 936"/>
                  <a:gd name="T14" fmla="*/ 432 w 576"/>
                  <a:gd name="T15" fmla="*/ 576 h 936"/>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936"/>
                  <a:gd name="T26" fmla="*/ 576 w 576"/>
                  <a:gd name="T27" fmla="*/ 936 h 9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936">
                    <a:moveTo>
                      <a:pt x="432" y="576"/>
                    </a:moveTo>
                    <a:lnTo>
                      <a:pt x="432" y="0"/>
                    </a:lnTo>
                    <a:lnTo>
                      <a:pt x="144" y="144"/>
                    </a:lnTo>
                    <a:lnTo>
                      <a:pt x="144" y="720"/>
                    </a:lnTo>
                    <a:lnTo>
                      <a:pt x="0" y="792"/>
                    </a:lnTo>
                    <a:lnTo>
                      <a:pt x="288" y="936"/>
                    </a:lnTo>
                    <a:lnTo>
                      <a:pt x="576" y="504"/>
                    </a:lnTo>
                    <a:lnTo>
                      <a:pt x="432" y="576"/>
                    </a:lnTo>
                    <a:close/>
                  </a:path>
                </a:pathLst>
              </a:custGeom>
              <a:solidFill>
                <a:schemeClr val="accent2"/>
              </a:solidFill>
              <a:ln>
                <a:noFill/>
              </a:ln>
            </p:spPr>
            <p:txBody>
              <a:bodyPr/>
              <a:lstStyle>
                <a:defPPr>
                  <a:defRPr lang="ko-KR"/>
                </a:defPPr>
                <a:lvl1pPr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1pPr>
                <a:lvl2pPr marL="4572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2pPr>
                <a:lvl3pPr marL="9144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3pPr>
                <a:lvl4pPr marL="13716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4pPr>
                <a:lvl5pPr marL="18288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5pPr>
                <a:lvl6pPr marL="2286000" algn="l" defTabSz="914400" rtl="0" eaLnBrk="1" latinLnBrk="0" hangingPunct="1">
                  <a:defRPr kumimoji="1" kern="1200">
                    <a:solidFill>
                      <a:schemeClr val="tx1"/>
                    </a:solidFill>
                    <a:latin typeface="굴림" pitchFamily="34" charset="-127"/>
                    <a:ea typeface="굴림" pitchFamily="34" charset="-127"/>
                    <a:cs typeface="+mn-cs"/>
                  </a:defRPr>
                </a:lvl6pPr>
                <a:lvl7pPr marL="2743200" algn="l" defTabSz="914400" rtl="0" eaLnBrk="1" latinLnBrk="0" hangingPunct="1">
                  <a:defRPr kumimoji="1" kern="1200">
                    <a:solidFill>
                      <a:schemeClr val="tx1"/>
                    </a:solidFill>
                    <a:latin typeface="굴림" pitchFamily="34" charset="-127"/>
                    <a:ea typeface="굴림" pitchFamily="34" charset="-127"/>
                    <a:cs typeface="+mn-cs"/>
                  </a:defRPr>
                </a:lvl7pPr>
                <a:lvl8pPr marL="3200400" algn="l" defTabSz="914400" rtl="0" eaLnBrk="1" latinLnBrk="0" hangingPunct="1">
                  <a:defRPr kumimoji="1" kern="1200">
                    <a:solidFill>
                      <a:schemeClr val="tx1"/>
                    </a:solidFill>
                    <a:latin typeface="굴림" pitchFamily="34" charset="-127"/>
                    <a:ea typeface="굴림" pitchFamily="34" charset="-127"/>
                    <a:cs typeface="+mn-cs"/>
                  </a:defRPr>
                </a:lvl8pPr>
                <a:lvl9pPr marL="3657600" algn="l" defTabSz="914400" rtl="0" eaLnBrk="1" latinLnBrk="0" hangingPunct="1">
                  <a:defRPr kumimoji="1" kern="1200">
                    <a:solidFill>
                      <a:schemeClr val="tx1"/>
                    </a:solidFill>
                    <a:latin typeface="굴림" pitchFamily="34" charset="-127"/>
                    <a:ea typeface="굴림" pitchFamily="34" charset="-127"/>
                    <a:cs typeface="+mn-cs"/>
                  </a:defRPr>
                </a:lvl9pPr>
              </a:lstStyle>
              <a:p>
                <a:pPr algn="just" defTabSz="963930">
                  <a:lnSpc>
                    <a:spcPct val="120000"/>
                  </a:lnSpc>
                  <a:spcBef>
                    <a:spcPts val="0"/>
                  </a:spcBef>
                  <a:spcAft>
                    <a:spcPts val="0"/>
                  </a:spcAft>
                  <a:defRPr/>
                </a:pPr>
                <a:endParaRPr lang="zh-CN" altLang="en-US" sz="90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Freeform 34"/>
              <p:cNvSpPr/>
              <p:nvPr/>
            </p:nvSpPr>
            <p:spPr bwMode="auto">
              <a:xfrm>
                <a:off x="683568" y="3239114"/>
                <a:ext cx="1296628" cy="648311"/>
              </a:xfrm>
              <a:custGeom>
                <a:avLst/>
                <a:gdLst>
                  <a:gd name="T0" fmla="*/ 864 w 1152"/>
                  <a:gd name="T1" fmla="*/ 576 h 576"/>
                  <a:gd name="T2" fmla="*/ 0 w 1152"/>
                  <a:gd name="T3" fmla="*/ 144 h 576"/>
                  <a:gd name="T4" fmla="*/ 288 w 1152"/>
                  <a:gd name="T5" fmla="*/ 0 h 576"/>
                  <a:gd name="T6" fmla="*/ 1152 w 1152"/>
                  <a:gd name="T7" fmla="*/ 432 h 576"/>
                  <a:gd name="T8" fmla="*/ 864 w 1152"/>
                  <a:gd name="T9" fmla="*/ 576 h 576"/>
                  <a:gd name="T10" fmla="*/ 0 60000 65536"/>
                  <a:gd name="T11" fmla="*/ 0 60000 65536"/>
                  <a:gd name="T12" fmla="*/ 0 60000 65536"/>
                  <a:gd name="T13" fmla="*/ 0 60000 65536"/>
                  <a:gd name="T14" fmla="*/ 0 60000 65536"/>
                  <a:gd name="T15" fmla="*/ 0 w 1152"/>
                  <a:gd name="T16" fmla="*/ 0 h 576"/>
                  <a:gd name="T17" fmla="*/ 1152 w 1152"/>
                  <a:gd name="T18" fmla="*/ 576 h 576"/>
                </a:gdLst>
                <a:ahLst/>
                <a:cxnLst>
                  <a:cxn ang="T10">
                    <a:pos x="T0" y="T1"/>
                  </a:cxn>
                  <a:cxn ang="T11">
                    <a:pos x="T2" y="T3"/>
                  </a:cxn>
                  <a:cxn ang="T12">
                    <a:pos x="T4" y="T5"/>
                  </a:cxn>
                  <a:cxn ang="T13">
                    <a:pos x="T6" y="T7"/>
                  </a:cxn>
                  <a:cxn ang="T14">
                    <a:pos x="T8" y="T9"/>
                  </a:cxn>
                </a:cxnLst>
                <a:rect l="T15" t="T16" r="T17" b="T18"/>
                <a:pathLst>
                  <a:path w="1152" h="576">
                    <a:moveTo>
                      <a:pt x="864" y="576"/>
                    </a:moveTo>
                    <a:lnTo>
                      <a:pt x="0" y="144"/>
                    </a:lnTo>
                    <a:lnTo>
                      <a:pt x="288" y="0"/>
                    </a:lnTo>
                    <a:lnTo>
                      <a:pt x="1152" y="432"/>
                    </a:lnTo>
                    <a:lnTo>
                      <a:pt x="864" y="576"/>
                    </a:lnTo>
                    <a:close/>
                  </a:path>
                </a:pathLst>
              </a:custGeom>
              <a:solidFill>
                <a:schemeClr val="accent1"/>
              </a:solidFill>
              <a:ln>
                <a:noFill/>
              </a:ln>
            </p:spPr>
            <p:txBody>
              <a:bodyPr/>
              <a:lstStyle>
                <a:defPPr>
                  <a:defRPr lang="ko-KR"/>
                </a:defPPr>
                <a:lvl1pPr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1pPr>
                <a:lvl2pPr marL="4572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2pPr>
                <a:lvl3pPr marL="9144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3pPr>
                <a:lvl4pPr marL="13716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4pPr>
                <a:lvl5pPr marL="18288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5pPr>
                <a:lvl6pPr marL="2286000" algn="l" defTabSz="914400" rtl="0" eaLnBrk="1" latinLnBrk="0" hangingPunct="1">
                  <a:defRPr kumimoji="1" kern="1200">
                    <a:solidFill>
                      <a:schemeClr val="tx1"/>
                    </a:solidFill>
                    <a:latin typeface="굴림" pitchFamily="34" charset="-127"/>
                    <a:ea typeface="굴림" pitchFamily="34" charset="-127"/>
                    <a:cs typeface="+mn-cs"/>
                  </a:defRPr>
                </a:lvl6pPr>
                <a:lvl7pPr marL="2743200" algn="l" defTabSz="914400" rtl="0" eaLnBrk="1" latinLnBrk="0" hangingPunct="1">
                  <a:defRPr kumimoji="1" kern="1200">
                    <a:solidFill>
                      <a:schemeClr val="tx1"/>
                    </a:solidFill>
                    <a:latin typeface="굴림" pitchFamily="34" charset="-127"/>
                    <a:ea typeface="굴림" pitchFamily="34" charset="-127"/>
                    <a:cs typeface="+mn-cs"/>
                  </a:defRPr>
                </a:lvl7pPr>
                <a:lvl8pPr marL="3200400" algn="l" defTabSz="914400" rtl="0" eaLnBrk="1" latinLnBrk="0" hangingPunct="1">
                  <a:defRPr kumimoji="1" kern="1200">
                    <a:solidFill>
                      <a:schemeClr val="tx1"/>
                    </a:solidFill>
                    <a:latin typeface="굴림" pitchFamily="34" charset="-127"/>
                    <a:ea typeface="굴림" pitchFamily="34" charset="-127"/>
                    <a:cs typeface="+mn-cs"/>
                  </a:defRPr>
                </a:lvl8pPr>
                <a:lvl9pPr marL="3657600" algn="l" defTabSz="914400" rtl="0" eaLnBrk="1" latinLnBrk="0" hangingPunct="1">
                  <a:defRPr kumimoji="1" kern="1200">
                    <a:solidFill>
                      <a:schemeClr val="tx1"/>
                    </a:solidFill>
                    <a:latin typeface="굴림" pitchFamily="34" charset="-127"/>
                    <a:ea typeface="굴림" pitchFamily="34" charset="-127"/>
                    <a:cs typeface="+mn-cs"/>
                  </a:defRPr>
                </a:lvl9pPr>
              </a:lstStyle>
              <a:p>
                <a:pPr algn="just" defTabSz="963930">
                  <a:lnSpc>
                    <a:spcPct val="120000"/>
                  </a:lnSpc>
                  <a:spcBef>
                    <a:spcPts val="0"/>
                  </a:spcBef>
                  <a:spcAft>
                    <a:spcPts val="0"/>
                  </a:spcAft>
                  <a:defRPr/>
                </a:pPr>
                <a:endParaRPr lang="zh-CN" altLang="en-US" sz="90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Freeform 35"/>
              <p:cNvSpPr/>
              <p:nvPr/>
            </p:nvSpPr>
            <p:spPr bwMode="auto">
              <a:xfrm>
                <a:off x="683568" y="3401192"/>
                <a:ext cx="972471" cy="1134544"/>
              </a:xfrm>
              <a:custGeom>
                <a:avLst/>
                <a:gdLst>
                  <a:gd name="T0" fmla="*/ 0 w 864"/>
                  <a:gd name="T1" fmla="*/ 0 h 1008"/>
                  <a:gd name="T2" fmla="*/ 0 w 864"/>
                  <a:gd name="T3" fmla="*/ 72 h 1008"/>
                  <a:gd name="T4" fmla="*/ 792 w 864"/>
                  <a:gd name="T5" fmla="*/ 468 h 1008"/>
                  <a:gd name="T6" fmla="*/ 792 w 864"/>
                  <a:gd name="T7" fmla="*/ 972 h 1008"/>
                  <a:gd name="T8" fmla="*/ 864 w 864"/>
                  <a:gd name="T9" fmla="*/ 1008 h 1008"/>
                  <a:gd name="T10" fmla="*/ 864 w 864"/>
                  <a:gd name="T11" fmla="*/ 432 h 1008"/>
                  <a:gd name="T12" fmla="*/ 0 w 864"/>
                  <a:gd name="T13" fmla="*/ 0 h 1008"/>
                  <a:gd name="T14" fmla="*/ 0 60000 65536"/>
                  <a:gd name="T15" fmla="*/ 0 60000 65536"/>
                  <a:gd name="T16" fmla="*/ 0 60000 65536"/>
                  <a:gd name="T17" fmla="*/ 0 60000 65536"/>
                  <a:gd name="T18" fmla="*/ 0 60000 65536"/>
                  <a:gd name="T19" fmla="*/ 0 60000 65536"/>
                  <a:gd name="T20" fmla="*/ 0 60000 65536"/>
                  <a:gd name="T21" fmla="*/ 0 w 864"/>
                  <a:gd name="T22" fmla="*/ 0 h 1008"/>
                  <a:gd name="T23" fmla="*/ 864 w 864"/>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4" h="1008">
                    <a:moveTo>
                      <a:pt x="0" y="0"/>
                    </a:moveTo>
                    <a:lnTo>
                      <a:pt x="0" y="72"/>
                    </a:lnTo>
                    <a:lnTo>
                      <a:pt x="792" y="468"/>
                    </a:lnTo>
                    <a:lnTo>
                      <a:pt x="792" y="972"/>
                    </a:lnTo>
                    <a:lnTo>
                      <a:pt x="864" y="1008"/>
                    </a:lnTo>
                    <a:lnTo>
                      <a:pt x="864" y="432"/>
                    </a:lnTo>
                    <a:lnTo>
                      <a:pt x="0" y="0"/>
                    </a:lnTo>
                    <a:close/>
                  </a:path>
                </a:pathLst>
              </a:custGeom>
              <a:solidFill>
                <a:schemeClr val="accent1">
                  <a:lumMod val="75000"/>
                </a:schemeClr>
              </a:solidFill>
              <a:ln>
                <a:noFill/>
              </a:ln>
            </p:spPr>
            <p:txBody>
              <a:bodyPr wrap="none" anchor="ctr"/>
              <a:lstStyle>
                <a:defPPr>
                  <a:defRPr lang="ko-KR"/>
                </a:defPPr>
                <a:lvl1pPr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1pPr>
                <a:lvl2pPr marL="4572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2pPr>
                <a:lvl3pPr marL="9144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3pPr>
                <a:lvl4pPr marL="13716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4pPr>
                <a:lvl5pPr marL="18288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5pPr>
                <a:lvl6pPr marL="2286000" algn="l" defTabSz="914400" rtl="0" eaLnBrk="1" latinLnBrk="0" hangingPunct="1">
                  <a:defRPr kumimoji="1" kern="1200">
                    <a:solidFill>
                      <a:schemeClr val="tx1"/>
                    </a:solidFill>
                    <a:latin typeface="굴림" pitchFamily="34" charset="-127"/>
                    <a:ea typeface="굴림" pitchFamily="34" charset="-127"/>
                    <a:cs typeface="+mn-cs"/>
                  </a:defRPr>
                </a:lvl6pPr>
                <a:lvl7pPr marL="2743200" algn="l" defTabSz="914400" rtl="0" eaLnBrk="1" latinLnBrk="0" hangingPunct="1">
                  <a:defRPr kumimoji="1" kern="1200">
                    <a:solidFill>
                      <a:schemeClr val="tx1"/>
                    </a:solidFill>
                    <a:latin typeface="굴림" pitchFamily="34" charset="-127"/>
                    <a:ea typeface="굴림" pitchFamily="34" charset="-127"/>
                    <a:cs typeface="+mn-cs"/>
                  </a:defRPr>
                </a:lvl7pPr>
                <a:lvl8pPr marL="3200400" algn="l" defTabSz="914400" rtl="0" eaLnBrk="1" latinLnBrk="0" hangingPunct="1">
                  <a:defRPr kumimoji="1" kern="1200">
                    <a:solidFill>
                      <a:schemeClr val="tx1"/>
                    </a:solidFill>
                    <a:latin typeface="굴림" pitchFamily="34" charset="-127"/>
                    <a:ea typeface="굴림" pitchFamily="34" charset="-127"/>
                    <a:cs typeface="+mn-cs"/>
                  </a:defRPr>
                </a:lvl8pPr>
                <a:lvl9pPr marL="3657600" algn="l" defTabSz="914400" rtl="0" eaLnBrk="1" latinLnBrk="0" hangingPunct="1">
                  <a:defRPr kumimoji="1" kern="1200">
                    <a:solidFill>
                      <a:schemeClr val="tx1"/>
                    </a:solidFill>
                    <a:latin typeface="굴림" pitchFamily="34" charset="-127"/>
                    <a:ea typeface="굴림" pitchFamily="34" charset="-127"/>
                    <a:cs typeface="+mn-cs"/>
                  </a:defRPr>
                </a:lvl9pPr>
              </a:lstStyle>
              <a:p>
                <a:pPr algn="just" defTabSz="963930">
                  <a:lnSpc>
                    <a:spcPct val="120000"/>
                  </a:lnSpc>
                  <a:spcBef>
                    <a:spcPts val="0"/>
                  </a:spcBef>
                  <a:spcAft>
                    <a:spcPts val="0"/>
                  </a:spcAft>
                  <a:defRPr/>
                </a:pPr>
                <a:endParaRPr lang="zh-CN" altLang="en-US" sz="90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Freeform 36"/>
              <p:cNvSpPr/>
              <p:nvPr/>
            </p:nvSpPr>
            <p:spPr bwMode="auto">
              <a:xfrm>
                <a:off x="1412921" y="4495216"/>
                <a:ext cx="243118" cy="121558"/>
              </a:xfrm>
              <a:custGeom>
                <a:avLst/>
                <a:gdLst>
                  <a:gd name="T0" fmla="*/ 216 w 216"/>
                  <a:gd name="T1" fmla="*/ 36 h 108"/>
                  <a:gd name="T2" fmla="*/ 144 w 216"/>
                  <a:gd name="T3" fmla="*/ 0 h 108"/>
                  <a:gd name="T4" fmla="*/ 0 w 216"/>
                  <a:gd name="T5" fmla="*/ 72 h 108"/>
                  <a:gd name="T6" fmla="*/ 72 w 216"/>
                  <a:gd name="T7" fmla="*/ 108 h 108"/>
                  <a:gd name="T8" fmla="*/ 216 w 216"/>
                  <a:gd name="T9" fmla="*/ 36 h 108"/>
                  <a:gd name="T10" fmla="*/ 0 60000 65536"/>
                  <a:gd name="T11" fmla="*/ 0 60000 65536"/>
                  <a:gd name="T12" fmla="*/ 0 60000 65536"/>
                  <a:gd name="T13" fmla="*/ 0 60000 65536"/>
                  <a:gd name="T14" fmla="*/ 0 60000 65536"/>
                  <a:gd name="T15" fmla="*/ 0 w 216"/>
                  <a:gd name="T16" fmla="*/ 0 h 108"/>
                  <a:gd name="T17" fmla="*/ 216 w 216"/>
                  <a:gd name="T18" fmla="*/ 108 h 108"/>
                </a:gdLst>
                <a:ahLst/>
                <a:cxnLst>
                  <a:cxn ang="T10">
                    <a:pos x="T0" y="T1"/>
                  </a:cxn>
                  <a:cxn ang="T11">
                    <a:pos x="T2" y="T3"/>
                  </a:cxn>
                  <a:cxn ang="T12">
                    <a:pos x="T4" y="T5"/>
                  </a:cxn>
                  <a:cxn ang="T13">
                    <a:pos x="T6" y="T7"/>
                  </a:cxn>
                  <a:cxn ang="T14">
                    <a:pos x="T8" y="T9"/>
                  </a:cxn>
                </a:cxnLst>
                <a:rect l="T15" t="T16" r="T17" b="T18"/>
                <a:pathLst>
                  <a:path w="216" h="108">
                    <a:moveTo>
                      <a:pt x="216" y="36"/>
                    </a:moveTo>
                    <a:lnTo>
                      <a:pt x="144" y="0"/>
                    </a:lnTo>
                    <a:lnTo>
                      <a:pt x="0" y="72"/>
                    </a:lnTo>
                    <a:lnTo>
                      <a:pt x="72" y="108"/>
                    </a:lnTo>
                    <a:lnTo>
                      <a:pt x="216" y="36"/>
                    </a:lnTo>
                    <a:close/>
                  </a:path>
                </a:pathLst>
              </a:custGeom>
              <a:solidFill>
                <a:schemeClr val="accent1">
                  <a:lumMod val="75000"/>
                </a:schemeClr>
              </a:solidFill>
              <a:ln>
                <a:noFill/>
              </a:ln>
            </p:spPr>
            <p:txBody>
              <a:bodyPr/>
              <a:lstStyle>
                <a:defPPr>
                  <a:defRPr lang="ko-KR"/>
                </a:defPPr>
                <a:lvl1pPr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1pPr>
                <a:lvl2pPr marL="4572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2pPr>
                <a:lvl3pPr marL="9144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3pPr>
                <a:lvl4pPr marL="13716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4pPr>
                <a:lvl5pPr marL="18288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5pPr>
                <a:lvl6pPr marL="2286000" algn="l" defTabSz="914400" rtl="0" eaLnBrk="1" latinLnBrk="0" hangingPunct="1">
                  <a:defRPr kumimoji="1" kern="1200">
                    <a:solidFill>
                      <a:schemeClr val="tx1"/>
                    </a:solidFill>
                    <a:latin typeface="굴림" pitchFamily="34" charset="-127"/>
                    <a:ea typeface="굴림" pitchFamily="34" charset="-127"/>
                    <a:cs typeface="+mn-cs"/>
                  </a:defRPr>
                </a:lvl6pPr>
                <a:lvl7pPr marL="2743200" algn="l" defTabSz="914400" rtl="0" eaLnBrk="1" latinLnBrk="0" hangingPunct="1">
                  <a:defRPr kumimoji="1" kern="1200">
                    <a:solidFill>
                      <a:schemeClr val="tx1"/>
                    </a:solidFill>
                    <a:latin typeface="굴림" pitchFamily="34" charset="-127"/>
                    <a:ea typeface="굴림" pitchFamily="34" charset="-127"/>
                    <a:cs typeface="+mn-cs"/>
                  </a:defRPr>
                </a:lvl7pPr>
                <a:lvl8pPr marL="3200400" algn="l" defTabSz="914400" rtl="0" eaLnBrk="1" latinLnBrk="0" hangingPunct="1">
                  <a:defRPr kumimoji="1" kern="1200">
                    <a:solidFill>
                      <a:schemeClr val="tx1"/>
                    </a:solidFill>
                    <a:latin typeface="굴림" pitchFamily="34" charset="-127"/>
                    <a:ea typeface="굴림" pitchFamily="34" charset="-127"/>
                    <a:cs typeface="+mn-cs"/>
                  </a:defRPr>
                </a:lvl8pPr>
                <a:lvl9pPr marL="3657600" algn="l" defTabSz="914400" rtl="0" eaLnBrk="1" latinLnBrk="0" hangingPunct="1">
                  <a:defRPr kumimoji="1" kern="1200">
                    <a:solidFill>
                      <a:schemeClr val="tx1"/>
                    </a:solidFill>
                    <a:latin typeface="굴림" pitchFamily="34" charset="-127"/>
                    <a:ea typeface="굴림" pitchFamily="34" charset="-127"/>
                    <a:cs typeface="+mn-cs"/>
                  </a:defRPr>
                </a:lvl9pPr>
              </a:lstStyle>
              <a:p>
                <a:pPr algn="just" defTabSz="963930">
                  <a:lnSpc>
                    <a:spcPct val="120000"/>
                  </a:lnSpc>
                  <a:spcBef>
                    <a:spcPts val="0"/>
                  </a:spcBef>
                  <a:spcAft>
                    <a:spcPts val="0"/>
                  </a:spcAft>
                  <a:defRPr/>
                </a:pPr>
                <a:endParaRPr lang="zh-CN" altLang="en-US" sz="90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Freeform 37"/>
              <p:cNvSpPr/>
              <p:nvPr/>
            </p:nvSpPr>
            <p:spPr bwMode="auto">
              <a:xfrm>
                <a:off x="1899157" y="4252099"/>
                <a:ext cx="243118" cy="121558"/>
              </a:xfrm>
              <a:custGeom>
                <a:avLst/>
                <a:gdLst>
                  <a:gd name="T0" fmla="*/ 216 w 216"/>
                  <a:gd name="T1" fmla="*/ 36 h 108"/>
                  <a:gd name="T2" fmla="*/ 144 w 216"/>
                  <a:gd name="T3" fmla="*/ 0 h 108"/>
                  <a:gd name="T4" fmla="*/ 0 w 216"/>
                  <a:gd name="T5" fmla="*/ 72 h 108"/>
                  <a:gd name="T6" fmla="*/ 72 w 216"/>
                  <a:gd name="T7" fmla="*/ 108 h 108"/>
                  <a:gd name="T8" fmla="*/ 216 w 216"/>
                  <a:gd name="T9" fmla="*/ 36 h 108"/>
                  <a:gd name="T10" fmla="*/ 0 60000 65536"/>
                  <a:gd name="T11" fmla="*/ 0 60000 65536"/>
                  <a:gd name="T12" fmla="*/ 0 60000 65536"/>
                  <a:gd name="T13" fmla="*/ 0 60000 65536"/>
                  <a:gd name="T14" fmla="*/ 0 60000 65536"/>
                  <a:gd name="T15" fmla="*/ 0 w 216"/>
                  <a:gd name="T16" fmla="*/ 0 h 108"/>
                  <a:gd name="T17" fmla="*/ 216 w 216"/>
                  <a:gd name="T18" fmla="*/ 108 h 108"/>
                </a:gdLst>
                <a:ahLst/>
                <a:cxnLst>
                  <a:cxn ang="T10">
                    <a:pos x="T0" y="T1"/>
                  </a:cxn>
                  <a:cxn ang="T11">
                    <a:pos x="T2" y="T3"/>
                  </a:cxn>
                  <a:cxn ang="T12">
                    <a:pos x="T4" y="T5"/>
                  </a:cxn>
                  <a:cxn ang="T13">
                    <a:pos x="T6" y="T7"/>
                  </a:cxn>
                  <a:cxn ang="T14">
                    <a:pos x="T8" y="T9"/>
                  </a:cxn>
                </a:cxnLst>
                <a:rect l="T15" t="T16" r="T17" b="T18"/>
                <a:pathLst>
                  <a:path w="216" h="108">
                    <a:moveTo>
                      <a:pt x="216" y="36"/>
                    </a:moveTo>
                    <a:lnTo>
                      <a:pt x="144" y="0"/>
                    </a:lnTo>
                    <a:lnTo>
                      <a:pt x="0" y="72"/>
                    </a:lnTo>
                    <a:lnTo>
                      <a:pt x="72" y="108"/>
                    </a:lnTo>
                    <a:lnTo>
                      <a:pt x="216" y="36"/>
                    </a:lnTo>
                    <a:close/>
                  </a:path>
                </a:pathLst>
              </a:custGeom>
              <a:solidFill>
                <a:schemeClr val="accent1">
                  <a:lumMod val="75000"/>
                </a:schemeClr>
              </a:solidFill>
              <a:ln>
                <a:noFill/>
              </a:ln>
            </p:spPr>
            <p:txBody>
              <a:bodyPr/>
              <a:lstStyle>
                <a:defPPr>
                  <a:defRPr lang="ko-KR"/>
                </a:defPPr>
                <a:lvl1pPr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1pPr>
                <a:lvl2pPr marL="4572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2pPr>
                <a:lvl3pPr marL="9144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3pPr>
                <a:lvl4pPr marL="13716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4pPr>
                <a:lvl5pPr marL="18288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5pPr>
                <a:lvl6pPr marL="2286000" algn="l" defTabSz="914400" rtl="0" eaLnBrk="1" latinLnBrk="0" hangingPunct="1">
                  <a:defRPr kumimoji="1" kern="1200">
                    <a:solidFill>
                      <a:schemeClr val="tx1"/>
                    </a:solidFill>
                    <a:latin typeface="굴림" pitchFamily="34" charset="-127"/>
                    <a:ea typeface="굴림" pitchFamily="34" charset="-127"/>
                    <a:cs typeface="+mn-cs"/>
                  </a:defRPr>
                </a:lvl6pPr>
                <a:lvl7pPr marL="2743200" algn="l" defTabSz="914400" rtl="0" eaLnBrk="1" latinLnBrk="0" hangingPunct="1">
                  <a:defRPr kumimoji="1" kern="1200">
                    <a:solidFill>
                      <a:schemeClr val="tx1"/>
                    </a:solidFill>
                    <a:latin typeface="굴림" pitchFamily="34" charset="-127"/>
                    <a:ea typeface="굴림" pitchFamily="34" charset="-127"/>
                    <a:cs typeface="+mn-cs"/>
                  </a:defRPr>
                </a:lvl7pPr>
                <a:lvl8pPr marL="3200400" algn="l" defTabSz="914400" rtl="0" eaLnBrk="1" latinLnBrk="0" hangingPunct="1">
                  <a:defRPr kumimoji="1" kern="1200">
                    <a:solidFill>
                      <a:schemeClr val="tx1"/>
                    </a:solidFill>
                    <a:latin typeface="굴림" pitchFamily="34" charset="-127"/>
                    <a:ea typeface="굴림" pitchFamily="34" charset="-127"/>
                    <a:cs typeface="+mn-cs"/>
                  </a:defRPr>
                </a:lvl8pPr>
                <a:lvl9pPr marL="3657600" algn="l" defTabSz="914400" rtl="0" eaLnBrk="1" latinLnBrk="0" hangingPunct="1">
                  <a:defRPr kumimoji="1" kern="1200">
                    <a:solidFill>
                      <a:schemeClr val="tx1"/>
                    </a:solidFill>
                    <a:latin typeface="굴림" pitchFamily="34" charset="-127"/>
                    <a:ea typeface="굴림" pitchFamily="34" charset="-127"/>
                    <a:cs typeface="+mn-cs"/>
                  </a:defRPr>
                </a:lvl9pPr>
              </a:lstStyle>
              <a:p>
                <a:pPr algn="just" defTabSz="963930">
                  <a:lnSpc>
                    <a:spcPct val="120000"/>
                  </a:lnSpc>
                  <a:spcBef>
                    <a:spcPts val="0"/>
                  </a:spcBef>
                  <a:spcAft>
                    <a:spcPts val="0"/>
                  </a:spcAft>
                  <a:defRPr/>
                </a:pPr>
                <a:endParaRPr lang="zh-CN" altLang="en-US" sz="90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Freeform 38"/>
              <p:cNvSpPr/>
              <p:nvPr/>
            </p:nvSpPr>
            <p:spPr bwMode="auto">
              <a:xfrm>
                <a:off x="1493961" y="3725347"/>
                <a:ext cx="648314" cy="1053505"/>
              </a:xfrm>
              <a:custGeom>
                <a:avLst/>
                <a:gdLst>
                  <a:gd name="T0" fmla="*/ 432 w 576"/>
                  <a:gd name="T1" fmla="*/ 576 h 936"/>
                  <a:gd name="T2" fmla="*/ 432 w 576"/>
                  <a:gd name="T3" fmla="*/ 0 h 936"/>
                  <a:gd name="T4" fmla="*/ 144 w 576"/>
                  <a:gd name="T5" fmla="*/ 144 h 936"/>
                  <a:gd name="T6" fmla="*/ 144 w 576"/>
                  <a:gd name="T7" fmla="*/ 720 h 936"/>
                  <a:gd name="T8" fmla="*/ 0 w 576"/>
                  <a:gd name="T9" fmla="*/ 792 h 936"/>
                  <a:gd name="T10" fmla="*/ 288 w 576"/>
                  <a:gd name="T11" fmla="*/ 936 h 936"/>
                  <a:gd name="T12" fmla="*/ 576 w 576"/>
                  <a:gd name="T13" fmla="*/ 504 h 936"/>
                  <a:gd name="T14" fmla="*/ 432 w 576"/>
                  <a:gd name="T15" fmla="*/ 576 h 936"/>
                  <a:gd name="T16" fmla="*/ 0 60000 65536"/>
                  <a:gd name="T17" fmla="*/ 0 60000 65536"/>
                  <a:gd name="T18" fmla="*/ 0 60000 65536"/>
                  <a:gd name="T19" fmla="*/ 0 60000 65536"/>
                  <a:gd name="T20" fmla="*/ 0 60000 65536"/>
                  <a:gd name="T21" fmla="*/ 0 60000 65536"/>
                  <a:gd name="T22" fmla="*/ 0 60000 65536"/>
                  <a:gd name="T23" fmla="*/ 0 60000 65536"/>
                  <a:gd name="T24" fmla="*/ 0 w 576"/>
                  <a:gd name="T25" fmla="*/ 0 h 936"/>
                  <a:gd name="T26" fmla="*/ 576 w 576"/>
                  <a:gd name="T27" fmla="*/ 936 h 9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 h="936">
                    <a:moveTo>
                      <a:pt x="432" y="576"/>
                    </a:moveTo>
                    <a:lnTo>
                      <a:pt x="432" y="0"/>
                    </a:lnTo>
                    <a:lnTo>
                      <a:pt x="144" y="144"/>
                    </a:lnTo>
                    <a:lnTo>
                      <a:pt x="144" y="720"/>
                    </a:lnTo>
                    <a:lnTo>
                      <a:pt x="0" y="792"/>
                    </a:lnTo>
                    <a:lnTo>
                      <a:pt x="288" y="936"/>
                    </a:lnTo>
                    <a:lnTo>
                      <a:pt x="576" y="504"/>
                    </a:lnTo>
                    <a:lnTo>
                      <a:pt x="432" y="576"/>
                    </a:lnTo>
                    <a:close/>
                  </a:path>
                </a:pathLst>
              </a:custGeom>
              <a:solidFill>
                <a:schemeClr val="accent1"/>
              </a:solidFill>
              <a:ln w="9525" cap="flat" cmpd="sng">
                <a:noFill/>
                <a:prstDash val="solid"/>
                <a:round/>
                <a:headEnd type="none" w="med" len="med"/>
                <a:tailEnd type="none" w="med" len="med"/>
              </a:ln>
            </p:spPr>
            <p:txBody>
              <a:bodyPr/>
              <a:lstStyle>
                <a:defPPr>
                  <a:defRPr lang="ko-KR"/>
                </a:defPPr>
                <a:lvl1pPr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1pPr>
                <a:lvl2pPr marL="4572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2pPr>
                <a:lvl3pPr marL="9144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3pPr>
                <a:lvl4pPr marL="13716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4pPr>
                <a:lvl5pPr marL="1828800" algn="l" rtl="0" fontAlgn="base" latinLnBrk="1">
                  <a:spcBef>
                    <a:spcPct val="0"/>
                  </a:spcBef>
                  <a:spcAft>
                    <a:spcPct val="0"/>
                  </a:spcAft>
                  <a:defRPr kumimoji="1" kern="1200">
                    <a:solidFill>
                      <a:schemeClr val="tx1"/>
                    </a:solidFill>
                    <a:latin typeface="굴림" pitchFamily="34" charset="-127"/>
                    <a:ea typeface="굴림" pitchFamily="34" charset="-127"/>
                    <a:cs typeface="+mn-cs"/>
                  </a:defRPr>
                </a:lvl5pPr>
                <a:lvl6pPr marL="2286000" algn="l" defTabSz="914400" rtl="0" eaLnBrk="1" latinLnBrk="0" hangingPunct="1">
                  <a:defRPr kumimoji="1" kern="1200">
                    <a:solidFill>
                      <a:schemeClr val="tx1"/>
                    </a:solidFill>
                    <a:latin typeface="굴림" pitchFamily="34" charset="-127"/>
                    <a:ea typeface="굴림" pitchFamily="34" charset="-127"/>
                    <a:cs typeface="+mn-cs"/>
                  </a:defRPr>
                </a:lvl6pPr>
                <a:lvl7pPr marL="2743200" algn="l" defTabSz="914400" rtl="0" eaLnBrk="1" latinLnBrk="0" hangingPunct="1">
                  <a:defRPr kumimoji="1" kern="1200">
                    <a:solidFill>
                      <a:schemeClr val="tx1"/>
                    </a:solidFill>
                    <a:latin typeface="굴림" pitchFamily="34" charset="-127"/>
                    <a:ea typeface="굴림" pitchFamily="34" charset="-127"/>
                    <a:cs typeface="+mn-cs"/>
                  </a:defRPr>
                </a:lvl7pPr>
                <a:lvl8pPr marL="3200400" algn="l" defTabSz="914400" rtl="0" eaLnBrk="1" latinLnBrk="0" hangingPunct="1">
                  <a:defRPr kumimoji="1" kern="1200">
                    <a:solidFill>
                      <a:schemeClr val="tx1"/>
                    </a:solidFill>
                    <a:latin typeface="굴림" pitchFamily="34" charset="-127"/>
                    <a:ea typeface="굴림" pitchFamily="34" charset="-127"/>
                    <a:cs typeface="+mn-cs"/>
                  </a:defRPr>
                </a:lvl8pPr>
                <a:lvl9pPr marL="3657600" algn="l" defTabSz="914400" rtl="0" eaLnBrk="1" latinLnBrk="0" hangingPunct="1">
                  <a:defRPr kumimoji="1" kern="1200">
                    <a:solidFill>
                      <a:schemeClr val="tx1"/>
                    </a:solidFill>
                    <a:latin typeface="굴림" pitchFamily="34" charset="-127"/>
                    <a:ea typeface="굴림" pitchFamily="34" charset="-127"/>
                    <a:cs typeface="+mn-cs"/>
                  </a:defRPr>
                </a:lvl9pPr>
              </a:lstStyle>
              <a:p>
                <a:pPr algn="just" defTabSz="963930">
                  <a:lnSpc>
                    <a:spcPct val="120000"/>
                  </a:lnSpc>
                  <a:spcBef>
                    <a:spcPts val="0"/>
                  </a:spcBef>
                  <a:spcAft>
                    <a:spcPts val="0"/>
                  </a:spcAft>
                  <a:defRPr/>
                </a:pPr>
                <a:endParaRPr lang="zh-CN" altLang="en-US" sz="90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7" name="Oval 65"/>
            <p:cNvSpPr>
              <a:spLocks noChangeArrowheads="1"/>
            </p:cNvSpPr>
            <p:nvPr/>
          </p:nvSpPr>
          <p:spPr bwMode="auto">
            <a:xfrm>
              <a:off x="1970103" y="4688518"/>
              <a:ext cx="596291" cy="76505"/>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anchor="ctr"/>
            <a:lstStyle/>
            <a:p>
              <a:pPr algn="just" defTabSz="963930" fontAlgn="auto">
                <a:lnSpc>
                  <a:spcPct val="120000"/>
                </a:lnSpc>
                <a:spcBef>
                  <a:spcPts val="0"/>
                </a:spcBef>
                <a:spcAft>
                  <a:spcPts val="0"/>
                </a:spcAft>
                <a:defRPr/>
              </a:pPr>
              <a:endParaRPr lang="zh-CN" altLang="en-US" sz="900" kern="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Oval 65"/>
            <p:cNvSpPr>
              <a:spLocks noChangeArrowheads="1"/>
            </p:cNvSpPr>
            <p:nvPr/>
          </p:nvSpPr>
          <p:spPr bwMode="auto">
            <a:xfrm>
              <a:off x="2925489" y="4866528"/>
              <a:ext cx="596291" cy="76505"/>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anchor="ctr"/>
            <a:lstStyle/>
            <a:p>
              <a:pPr algn="just" defTabSz="963930" fontAlgn="auto">
                <a:lnSpc>
                  <a:spcPct val="120000"/>
                </a:lnSpc>
                <a:spcBef>
                  <a:spcPts val="0"/>
                </a:spcBef>
                <a:spcAft>
                  <a:spcPts val="0"/>
                </a:spcAft>
                <a:defRPr/>
              </a:pPr>
              <a:endParaRPr lang="zh-CN" altLang="en-US" sz="900" kern="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Oval 65"/>
            <p:cNvSpPr>
              <a:spLocks noChangeArrowheads="1"/>
            </p:cNvSpPr>
            <p:nvPr/>
          </p:nvSpPr>
          <p:spPr bwMode="auto">
            <a:xfrm>
              <a:off x="3905927" y="5046045"/>
              <a:ext cx="596291" cy="76505"/>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anchor="ctr"/>
            <a:lstStyle/>
            <a:p>
              <a:pPr algn="just" defTabSz="963930" fontAlgn="auto">
                <a:lnSpc>
                  <a:spcPct val="120000"/>
                </a:lnSpc>
                <a:spcBef>
                  <a:spcPts val="0"/>
                </a:spcBef>
                <a:spcAft>
                  <a:spcPts val="0"/>
                </a:spcAft>
                <a:defRPr/>
              </a:pPr>
              <a:endParaRPr lang="zh-CN" altLang="en-US" sz="900" kern="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Oval 65"/>
            <p:cNvSpPr>
              <a:spLocks noChangeArrowheads="1"/>
            </p:cNvSpPr>
            <p:nvPr/>
          </p:nvSpPr>
          <p:spPr bwMode="auto">
            <a:xfrm>
              <a:off x="4886365" y="5221363"/>
              <a:ext cx="596291" cy="76505"/>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anchor="ctr"/>
            <a:lstStyle/>
            <a:p>
              <a:pPr algn="just" defTabSz="963930" fontAlgn="auto">
                <a:lnSpc>
                  <a:spcPct val="120000"/>
                </a:lnSpc>
                <a:spcBef>
                  <a:spcPts val="0"/>
                </a:spcBef>
                <a:spcAft>
                  <a:spcPts val="0"/>
                </a:spcAft>
                <a:defRPr/>
              </a:pPr>
              <a:endParaRPr lang="zh-CN" altLang="en-US" sz="900" kern="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Oval 65"/>
            <p:cNvSpPr>
              <a:spLocks noChangeArrowheads="1"/>
            </p:cNvSpPr>
            <p:nvPr/>
          </p:nvSpPr>
          <p:spPr bwMode="auto">
            <a:xfrm>
              <a:off x="5871864" y="5383439"/>
              <a:ext cx="596291" cy="76505"/>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anchor="ctr"/>
            <a:lstStyle/>
            <a:p>
              <a:pPr algn="just" defTabSz="963930" fontAlgn="auto">
                <a:lnSpc>
                  <a:spcPct val="120000"/>
                </a:lnSpc>
                <a:spcBef>
                  <a:spcPts val="0"/>
                </a:spcBef>
                <a:spcAft>
                  <a:spcPts val="0"/>
                </a:spcAft>
                <a:defRPr/>
              </a:pPr>
              <a:endParaRPr lang="zh-CN" altLang="en-US" sz="900" kern="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7" name="TextBox 46"/>
          <p:cNvSpPr txBox="1"/>
          <p:nvPr/>
        </p:nvSpPr>
        <p:spPr>
          <a:xfrm>
            <a:off x="7077808" y="5788908"/>
            <a:ext cx="639840" cy="387750"/>
          </a:xfrm>
          <a:prstGeom prst="rect">
            <a:avLst/>
          </a:prstGeom>
          <a:noFill/>
        </p:spPr>
        <p:txBody>
          <a:bodyPr wrap="none" rtlCol="0">
            <a:spAutoFit/>
          </a:bodyPr>
          <a:lstStyle/>
          <a:p>
            <a:pPr algn="ctr">
              <a:lnSpc>
                <a:spcPct val="120000"/>
              </a:lnSpc>
              <a:spcBef>
                <a:spcPts val="0"/>
              </a:spcBef>
              <a:spcAft>
                <a:spcPts val="0"/>
              </a:spcAft>
            </a:pPr>
            <a:r>
              <a:rPr lang="en-US" sz="1600" dirty="0">
                <a:solidFill>
                  <a:schemeClr val="accent6"/>
                </a:solidFill>
                <a:latin typeface="Arial" panose="020B0604020202020204" pitchFamily="34" charset="0"/>
                <a:ea typeface="微软雅黑" panose="020B0503020204020204" pitchFamily="34" charset="-122"/>
                <a:cs typeface="+mn-ea"/>
                <a:sym typeface="Arial" panose="020B0604020202020204" pitchFamily="34" charset="0"/>
              </a:rPr>
              <a:t>2015</a:t>
            </a:r>
            <a:endParaRPr lang="en-GB" sz="1600" dirty="0">
              <a:solidFill>
                <a:schemeClr val="accent6"/>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TextBox 48"/>
          <p:cNvSpPr txBox="1"/>
          <p:nvPr/>
        </p:nvSpPr>
        <p:spPr>
          <a:xfrm>
            <a:off x="6043715" y="5592573"/>
            <a:ext cx="639840" cy="387750"/>
          </a:xfrm>
          <a:prstGeom prst="rect">
            <a:avLst/>
          </a:prstGeom>
          <a:noFill/>
        </p:spPr>
        <p:txBody>
          <a:bodyPr wrap="none" rtlCol="0">
            <a:spAutoFit/>
          </a:bodyPr>
          <a:lstStyle/>
          <a:p>
            <a:pPr algn="ctr">
              <a:lnSpc>
                <a:spcPct val="120000"/>
              </a:lnSpc>
              <a:spcBef>
                <a:spcPts val="0"/>
              </a:spcBef>
              <a:spcAft>
                <a:spcPts val="0"/>
              </a:spcAft>
            </a:pPr>
            <a:r>
              <a:rPr lang="en-US" sz="1600">
                <a:solidFill>
                  <a:schemeClr val="accent5"/>
                </a:solidFill>
                <a:latin typeface="Arial" panose="020B0604020202020204" pitchFamily="34" charset="0"/>
                <a:ea typeface="微软雅黑" panose="020B0503020204020204" pitchFamily="34" charset="-122"/>
                <a:cs typeface="+mn-ea"/>
                <a:sym typeface="Arial" panose="020B0604020202020204" pitchFamily="34" charset="0"/>
              </a:rPr>
              <a:t>2014</a:t>
            </a:r>
            <a:endParaRPr lang="en-GB" sz="1600">
              <a:solidFill>
                <a:schemeClr val="accent5"/>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TextBox 49"/>
          <p:cNvSpPr txBox="1"/>
          <p:nvPr/>
        </p:nvSpPr>
        <p:spPr>
          <a:xfrm>
            <a:off x="5009456" y="5396237"/>
            <a:ext cx="639840" cy="387750"/>
          </a:xfrm>
          <a:prstGeom prst="rect">
            <a:avLst/>
          </a:prstGeom>
          <a:noFill/>
        </p:spPr>
        <p:txBody>
          <a:bodyPr wrap="none" rtlCol="0">
            <a:spAutoFit/>
          </a:bodyPr>
          <a:lstStyle/>
          <a:p>
            <a:pPr algn="ctr">
              <a:lnSpc>
                <a:spcPct val="120000"/>
              </a:lnSpc>
              <a:spcBef>
                <a:spcPts val="0"/>
              </a:spcBef>
              <a:spcAft>
                <a:spcPts val="0"/>
              </a:spcAft>
            </a:pPr>
            <a:r>
              <a:rPr lang="en-US" sz="1600">
                <a:solidFill>
                  <a:schemeClr val="accent4"/>
                </a:solidFill>
                <a:latin typeface="Arial" panose="020B0604020202020204" pitchFamily="34" charset="0"/>
                <a:ea typeface="微软雅黑" panose="020B0503020204020204" pitchFamily="34" charset="-122"/>
                <a:cs typeface="+mn-ea"/>
                <a:sym typeface="Arial" panose="020B0604020202020204" pitchFamily="34" charset="0"/>
              </a:rPr>
              <a:t>2013</a:t>
            </a:r>
            <a:endParaRPr lang="en-GB" sz="1600">
              <a:solidFill>
                <a:schemeClr val="accent4"/>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TextBox 50"/>
          <p:cNvSpPr txBox="1"/>
          <p:nvPr/>
        </p:nvSpPr>
        <p:spPr>
          <a:xfrm>
            <a:off x="3971454" y="5199902"/>
            <a:ext cx="639840" cy="387750"/>
          </a:xfrm>
          <a:prstGeom prst="rect">
            <a:avLst/>
          </a:prstGeom>
          <a:noFill/>
        </p:spPr>
        <p:txBody>
          <a:bodyPr wrap="none" rtlCol="0">
            <a:spAutoFit/>
          </a:bodyPr>
          <a:lstStyle/>
          <a:p>
            <a:pPr algn="ctr">
              <a:lnSpc>
                <a:spcPct val="120000"/>
              </a:lnSpc>
              <a:spcBef>
                <a:spcPts val="0"/>
              </a:spcBef>
              <a:spcAft>
                <a:spcPts val="0"/>
              </a:spcAft>
            </a:pPr>
            <a:r>
              <a:rPr lang="en-US" sz="1600">
                <a:solidFill>
                  <a:schemeClr val="accent3"/>
                </a:solidFill>
                <a:latin typeface="Arial" panose="020B0604020202020204" pitchFamily="34" charset="0"/>
                <a:ea typeface="微软雅黑" panose="020B0503020204020204" pitchFamily="34" charset="-122"/>
                <a:cs typeface="+mn-ea"/>
                <a:sym typeface="Arial" panose="020B0604020202020204" pitchFamily="34" charset="0"/>
              </a:rPr>
              <a:t>2012</a:t>
            </a:r>
            <a:endParaRPr lang="en-GB" sz="1600">
              <a:solidFill>
                <a:schemeClr val="accent3"/>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TextBox 51"/>
          <p:cNvSpPr txBox="1"/>
          <p:nvPr/>
        </p:nvSpPr>
        <p:spPr>
          <a:xfrm>
            <a:off x="2971911" y="5003566"/>
            <a:ext cx="624581" cy="387750"/>
          </a:xfrm>
          <a:prstGeom prst="rect">
            <a:avLst/>
          </a:prstGeom>
          <a:noFill/>
        </p:spPr>
        <p:txBody>
          <a:bodyPr wrap="none" rtlCol="0">
            <a:spAutoFit/>
          </a:bodyPr>
          <a:lstStyle/>
          <a:p>
            <a:pPr algn="ctr">
              <a:lnSpc>
                <a:spcPct val="120000"/>
              </a:lnSpc>
              <a:spcBef>
                <a:spcPts val="0"/>
              </a:spcBef>
              <a:spcAft>
                <a:spcPts val="0"/>
              </a:spcAft>
            </a:pPr>
            <a:r>
              <a:rPr lang="en-US" sz="160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2011</a:t>
            </a:r>
            <a:endParaRPr lang="en-GB" sz="160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TextBox 52"/>
          <p:cNvSpPr txBox="1"/>
          <p:nvPr/>
        </p:nvSpPr>
        <p:spPr>
          <a:xfrm>
            <a:off x="1928662" y="4807230"/>
            <a:ext cx="639840" cy="387750"/>
          </a:xfrm>
          <a:prstGeom prst="rect">
            <a:avLst/>
          </a:prstGeom>
          <a:noFill/>
        </p:spPr>
        <p:txBody>
          <a:bodyPr wrap="none" rtlCol="0">
            <a:spAutoFit/>
          </a:bodyPr>
          <a:lstStyle/>
          <a:p>
            <a:pPr algn="ctr">
              <a:lnSpc>
                <a:spcPct val="120000"/>
              </a:lnSpc>
              <a:spcBef>
                <a:spcPts val="0"/>
              </a:spcBef>
              <a:spcAft>
                <a:spcPts val="0"/>
              </a:spcAft>
            </a:pPr>
            <a:r>
              <a:rPr lang="en-US" sz="160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2010</a:t>
            </a:r>
            <a:endParaRPr lang="en-GB" sz="160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TextBox 53"/>
          <p:cNvSpPr txBox="1"/>
          <p:nvPr/>
        </p:nvSpPr>
        <p:spPr>
          <a:xfrm>
            <a:off x="7588917" y="2327477"/>
            <a:ext cx="1441242" cy="350822"/>
          </a:xfrm>
          <a:prstGeom prst="rect">
            <a:avLst/>
          </a:prstGeom>
          <a:noFill/>
        </p:spPr>
        <p:txBody>
          <a:bodyPr wrap="none" rtlCol="0">
            <a:spAutoFit/>
          </a:bodyPr>
          <a:lstStyle/>
          <a:p>
            <a:pPr algn="just">
              <a:lnSpc>
                <a:spcPct val="120000"/>
              </a:lnSpc>
              <a:spcBef>
                <a:spcPts val="0"/>
              </a:spcBef>
              <a:spcAft>
                <a:spcPts val="0"/>
              </a:spcAft>
            </a:pPr>
            <a:r>
              <a:rPr lang="zh-CN" alt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GB"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Rectangle 56"/>
          <p:cNvSpPr/>
          <p:nvPr/>
        </p:nvSpPr>
        <p:spPr>
          <a:xfrm>
            <a:off x="7588919" y="2585447"/>
            <a:ext cx="4101881" cy="683180"/>
          </a:xfrm>
          <a:prstGeom prst="rect">
            <a:avLst/>
          </a:prstGeom>
        </p:spPr>
        <p:txBody>
          <a:bodyPr wrap="square">
            <a:spAutoFit/>
          </a:bodyPr>
          <a:lstStyle/>
          <a:p>
            <a:pPr algn="just">
              <a:lnSpc>
                <a:spcPct val="120000"/>
              </a:lnSpc>
              <a:spcBef>
                <a:spcPts val="0"/>
              </a:spcBef>
              <a:spcAft>
                <a:spcPts val="0"/>
              </a:spcAft>
            </a:pPr>
            <a:r>
              <a:rPr lang="zh-CN" altLang="en-US"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a:t>
            </a:r>
            <a:r>
              <a:rPr lang="zh-CN" altLang="en-US"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此。请替换文字内容</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此。，点击添加相关标题文字，修改文字内容，也可以直接复制你的内容到此。，点击添加相关标题文字，修改文字内容，也可以直接复制你的内容到此。</a:t>
            </a:r>
            <a:endParaRPr lang="en-GB"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Freeform 59"/>
          <p:cNvSpPr>
            <a:spLocks noEditPoints="1"/>
          </p:cNvSpPr>
          <p:nvPr/>
        </p:nvSpPr>
        <p:spPr bwMode="auto">
          <a:xfrm>
            <a:off x="9304101" y="5380144"/>
            <a:ext cx="821738" cy="840105"/>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accent5"/>
          </a:solidFill>
          <a:ln>
            <a:noFill/>
          </a:ln>
        </p:spPr>
        <p:txBody>
          <a:bodyPr vert="horz" wrap="square" lIns="96423" tIns="48212" rIns="96423" bIns="48212" numCol="1" anchor="t" anchorCtr="0" compatLnSpc="1"/>
          <a:lstStyle/>
          <a:p>
            <a:pPr algn="just">
              <a:lnSpc>
                <a:spcPct val="120000"/>
              </a:lnSpc>
              <a:spcBef>
                <a:spcPts val="0"/>
              </a:spcBef>
              <a:spcAft>
                <a:spcPts val="0"/>
              </a:spcAft>
            </a:pPr>
            <a:endParaRPr lang="en-US" sz="9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TextBox 60"/>
          <p:cNvSpPr txBox="1"/>
          <p:nvPr/>
        </p:nvSpPr>
        <p:spPr>
          <a:xfrm>
            <a:off x="8994348" y="6255565"/>
            <a:ext cx="1441242" cy="350822"/>
          </a:xfrm>
          <a:prstGeom prst="rect">
            <a:avLst/>
          </a:prstGeom>
          <a:noFill/>
        </p:spPr>
        <p:txBody>
          <a:bodyPr wrap="none" rtlCol="0">
            <a:spAutoFit/>
          </a:bodyPr>
          <a:lstStyle/>
          <a:p>
            <a:pPr algn="just">
              <a:lnSpc>
                <a:spcPct val="120000"/>
              </a:lnSpc>
              <a:spcBef>
                <a:spcPts val="0"/>
              </a:spcBef>
              <a:spcAft>
                <a:spcPts val="0"/>
              </a:spcAft>
            </a:pPr>
            <a:r>
              <a:rPr lang="zh-CN" alt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GB"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任意多边形 62"/>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1" fmla="*/ 21025 w 3252551"/>
              <a:gd name="connsiteY0-2" fmla="*/ 0 h 6202391"/>
              <a:gd name="connsiteX1-3" fmla="*/ 3252551 w 3252551"/>
              <a:gd name="connsiteY1-4" fmla="*/ 2525334 h 6202391"/>
              <a:gd name="connsiteX2-5" fmla="*/ 3252551 w 3252551"/>
              <a:gd name="connsiteY2-6" fmla="*/ 4667851 h 6202391"/>
              <a:gd name="connsiteX3-7" fmla="*/ 3244497 w 3252551"/>
              <a:gd name="connsiteY3-8" fmla="*/ 4667851 h 6202391"/>
              <a:gd name="connsiteX4-9" fmla="*/ 3240653 w 3252551"/>
              <a:gd name="connsiteY4-10" fmla="*/ 4743969 h 6202391"/>
              <a:gd name="connsiteX5-11" fmla="*/ 1624520 w 3252551"/>
              <a:gd name="connsiteY5-12" fmla="*/ 6202391 h 6202391"/>
              <a:gd name="connsiteX6-13" fmla="*/ 8387 w 3252551"/>
              <a:gd name="connsiteY6-14" fmla="*/ 4743969 h 6202391"/>
              <a:gd name="connsiteX7-15" fmla="*/ 4544 w 3252551"/>
              <a:gd name="connsiteY7-16" fmla="*/ 4667851 h 6202391"/>
              <a:gd name="connsiteX8-17" fmla="*/ 0 w 3252551"/>
              <a:gd name="connsiteY8-18" fmla="*/ 4667851 h 6202391"/>
              <a:gd name="connsiteX9-19" fmla="*/ 0 w 3252551"/>
              <a:gd name="connsiteY9-20" fmla="*/ 4577871 h 6202391"/>
              <a:gd name="connsiteX10" fmla="*/ 21025 w 3252551"/>
              <a:gd name="connsiteY10" fmla="*/ 0 h 6202391"/>
              <a:gd name="connsiteX0-21" fmla="*/ 0 w 3252551"/>
              <a:gd name="connsiteY0-22" fmla="*/ 0 h 6202391"/>
              <a:gd name="connsiteX1-23" fmla="*/ 3252551 w 3252551"/>
              <a:gd name="connsiteY1-24" fmla="*/ 2525334 h 6202391"/>
              <a:gd name="connsiteX2-25" fmla="*/ 3252551 w 3252551"/>
              <a:gd name="connsiteY2-26" fmla="*/ 4667851 h 6202391"/>
              <a:gd name="connsiteX3-27" fmla="*/ 3244497 w 3252551"/>
              <a:gd name="connsiteY3-28" fmla="*/ 4667851 h 6202391"/>
              <a:gd name="connsiteX4-29" fmla="*/ 3240653 w 3252551"/>
              <a:gd name="connsiteY4-30" fmla="*/ 4743969 h 6202391"/>
              <a:gd name="connsiteX5-31" fmla="*/ 1624520 w 3252551"/>
              <a:gd name="connsiteY5-32" fmla="*/ 6202391 h 6202391"/>
              <a:gd name="connsiteX6-33" fmla="*/ 8387 w 3252551"/>
              <a:gd name="connsiteY6-34" fmla="*/ 4743969 h 6202391"/>
              <a:gd name="connsiteX7-35" fmla="*/ 4544 w 3252551"/>
              <a:gd name="connsiteY7-36" fmla="*/ 4667851 h 6202391"/>
              <a:gd name="connsiteX8-37" fmla="*/ 0 w 3252551"/>
              <a:gd name="connsiteY8-38" fmla="*/ 4667851 h 6202391"/>
              <a:gd name="connsiteX9-39" fmla="*/ 0 w 3252551"/>
              <a:gd name="connsiteY9-40" fmla="*/ 4577871 h 6202391"/>
              <a:gd name="connsiteX10-41" fmla="*/ 0 w 3252551"/>
              <a:gd name="connsiteY10-42" fmla="*/ 0 h 6202391"/>
              <a:gd name="connsiteX0-43" fmla="*/ 0 w 3252551"/>
              <a:gd name="connsiteY0-44" fmla="*/ 0 h 6202391"/>
              <a:gd name="connsiteX1-45" fmla="*/ 3231524 w 3252551"/>
              <a:gd name="connsiteY1-46" fmla="*/ 22548 h 6202391"/>
              <a:gd name="connsiteX2-47" fmla="*/ 3252551 w 3252551"/>
              <a:gd name="connsiteY2-48" fmla="*/ 4667851 h 6202391"/>
              <a:gd name="connsiteX3-49" fmla="*/ 3244497 w 3252551"/>
              <a:gd name="connsiteY3-50" fmla="*/ 4667851 h 6202391"/>
              <a:gd name="connsiteX4-51" fmla="*/ 3240653 w 3252551"/>
              <a:gd name="connsiteY4-52" fmla="*/ 4743969 h 6202391"/>
              <a:gd name="connsiteX5-53" fmla="*/ 1624520 w 3252551"/>
              <a:gd name="connsiteY5-54" fmla="*/ 6202391 h 6202391"/>
              <a:gd name="connsiteX6-55" fmla="*/ 8387 w 3252551"/>
              <a:gd name="connsiteY6-56" fmla="*/ 4743969 h 6202391"/>
              <a:gd name="connsiteX7-57" fmla="*/ 4544 w 3252551"/>
              <a:gd name="connsiteY7-58" fmla="*/ 4667851 h 6202391"/>
              <a:gd name="connsiteX8-59" fmla="*/ 0 w 3252551"/>
              <a:gd name="connsiteY8-60" fmla="*/ 4667851 h 6202391"/>
              <a:gd name="connsiteX9-61" fmla="*/ 0 w 3252551"/>
              <a:gd name="connsiteY9-62" fmla="*/ 4577871 h 6202391"/>
              <a:gd name="connsiteX10-63" fmla="*/ 0 w 3252551"/>
              <a:gd name="connsiteY10-64" fmla="*/ 0 h 6202391"/>
              <a:gd name="connsiteX0-65" fmla="*/ 0 w 3252551"/>
              <a:gd name="connsiteY0-66" fmla="*/ 15040398 h 21242789"/>
              <a:gd name="connsiteX1-67" fmla="*/ 3231518 w 3252551"/>
              <a:gd name="connsiteY1-68" fmla="*/ 3 h 21242789"/>
              <a:gd name="connsiteX2-69" fmla="*/ 3252551 w 3252551"/>
              <a:gd name="connsiteY2-70" fmla="*/ 19708249 h 21242789"/>
              <a:gd name="connsiteX3-71" fmla="*/ 3244497 w 3252551"/>
              <a:gd name="connsiteY3-72" fmla="*/ 19708249 h 21242789"/>
              <a:gd name="connsiteX4-73" fmla="*/ 3240653 w 3252551"/>
              <a:gd name="connsiteY4-74" fmla="*/ 19784367 h 21242789"/>
              <a:gd name="connsiteX5-75" fmla="*/ 1624520 w 3252551"/>
              <a:gd name="connsiteY5-76" fmla="*/ 21242789 h 21242789"/>
              <a:gd name="connsiteX6-77" fmla="*/ 8387 w 3252551"/>
              <a:gd name="connsiteY6-78" fmla="*/ 19784367 h 21242789"/>
              <a:gd name="connsiteX7-79" fmla="*/ 4544 w 3252551"/>
              <a:gd name="connsiteY7-80" fmla="*/ 19708249 h 21242789"/>
              <a:gd name="connsiteX8-81" fmla="*/ 0 w 3252551"/>
              <a:gd name="connsiteY8-82" fmla="*/ 19708249 h 21242789"/>
              <a:gd name="connsiteX9-83" fmla="*/ 0 w 3252551"/>
              <a:gd name="connsiteY9-84" fmla="*/ 19618269 h 21242789"/>
              <a:gd name="connsiteX10-85" fmla="*/ 0 w 3252551"/>
              <a:gd name="connsiteY10-86" fmla="*/ 15040398 h 21242789"/>
              <a:gd name="connsiteX0-87" fmla="*/ 0 w 3252551"/>
              <a:gd name="connsiteY0-88" fmla="*/ 0 h 21265340"/>
              <a:gd name="connsiteX1-89" fmla="*/ 3231518 w 3252551"/>
              <a:gd name="connsiteY1-90" fmla="*/ 22554 h 21265340"/>
              <a:gd name="connsiteX2-91" fmla="*/ 3252551 w 3252551"/>
              <a:gd name="connsiteY2-92" fmla="*/ 19730800 h 21265340"/>
              <a:gd name="connsiteX3-93" fmla="*/ 3244497 w 3252551"/>
              <a:gd name="connsiteY3-94" fmla="*/ 19730800 h 21265340"/>
              <a:gd name="connsiteX4-95" fmla="*/ 3240653 w 3252551"/>
              <a:gd name="connsiteY4-96" fmla="*/ 19806918 h 21265340"/>
              <a:gd name="connsiteX5-97" fmla="*/ 1624520 w 3252551"/>
              <a:gd name="connsiteY5-98" fmla="*/ 21265340 h 21265340"/>
              <a:gd name="connsiteX6-99" fmla="*/ 8387 w 3252551"/>
              <a:gd name="connsiteY6-100" fmla="*/ 19806918 h 21265340"/>
              <a:gd name="connsiteX7-101" fmla="*/ 4544 w 3252551"/>
              <a:gd name="connsiteY7-102" fmla="*/ 19730800 h 21265340"/>
              <a:gd name="connsiteX8-103" fmla="*/ 0 w 3252551"/>
              <a:gd name="connsiteY8-104" fmla="*/ 19730800 h 21265340"/>
              <a:gd name="connsiteX9-105" fmla="*/ 0 w 3252551"/>
              <a:gd name="connsiteY9-106" fmla="*/ 19640820 h 21265340"/>
              <a:gd name="connsiteX10-107" fmla="*/ 0 w 3252551"/>
              <a:gd name="connsiteY10-108" fmla="*/ 0 h 212653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41" y="connsiteY10-42"/>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4" name="矩形 63"/>
          <p:cNvSpPr/>
          <p:nvPr/>
        </p:nvSpPr>
        <p:spPr bwMode="auto">
          <a:xfrm>
            <a:off x="189992" y="129272"/>
            <a:ext cx="143256" cy="479932"/>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65" name="文本框 28"/>
          <p:cNvSpPr>
            <a:spLocks noChangeArrowheads="1"/>
          </p:cNvSpPr>
          <p:nvPr/>
        </p:nvSpPr>
        <p:spPr bwMode="auto">
          <a:xfrm>
            <a:off x="497968" y="165848"/>
            <a:ext cx="2847975" cy="40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zh-CN" alt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请替换</a:t>
            </a:r>
            <a:r>
              <a:rPr lang="zh-CN" altLang="en-US" sz="2000" dirty="0">
                <a:solidFill>
                  <a:srgbClr val="006AB6"/>
                </a:solidFill>
                <a:latin typeface="Arial" panose="020B0604020202020204" pitchFamily="34" charset="0"/>
                <a:ea typeface="微软雅黑" panose="020B0503020204020204" pitchFamily="34" charset="-122"/>
                <a:sym typeface="Arial" panose="020B0604020202020204" pitchFamily="34" charset="0"/>
              </a:rPr>
              <a:t>文字内容</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53"/>
                                        </p:tgtEl>
                                        <p:attrNameLst>
                                          <p:attrName>style.visibility</p:attrName>
                                        </p:attrNameLst>
                                      </p:cBhvr>
                                      <p:to>
                                        <p:strVal val="visible"/>
                                      </p:to>
                                    </p:set>
                                    <p:anim calcmode="lin" valueType="num">
                                      <p:cBhvr>
                                        <p:cTn id="12" dur="500" fill="hold"/>
                                        <p:tgtEl>
                                          <p:spTgt spid="53"/>
                                        </p:tgtEl>
                                        <p:attrNameLst>
                                          <p:attrName>ppt_w</p:attrName>
                                        </p:attrNameLst>
                                      </p:cBhvr>
                                      <p:tavLst>
                                        <p:tav tm="0">
                                          <p:val>
                                            <p:fltVal val="0"/>
                                          </p:val>
                                        </p:tav>
                                        <p:tav tm="100000">
                                          <p:val>
                                            <p:strVal val="#ppt_w"/>
                                          </p:val>
                                        </p:tav>
                                      </p:tavLst>
                                    </p:anim>
                                    <p:anim calcmode="lin" valueType="num">
                                      <p:cBhvr>
                                        <p:cTn id="13" dur="500" fill="hold"/>
                                        <p:tgtEl>
                                          <p:spTgt spid="53"/>
                                        </p:tgtEl>
                                        <p:attrNameLst>
                                          <p:attrName>ppt_h</p:attrName>
                                        </p:attrNameLst>
                                      </p:cBhvr>
                                      <p:tavLst>
                                        <p:tav tm="0">
                                          <p:val>
                                            <p:fltVal val="0"/>
                                          </p:val>
                                        </p:tav>
                                        <p:tav tm="100000">
                                          <p:val>
                                            <p:strVal val="#ppt_h"/>
                                          </p:val>
                                        </p:tav>
                                      </p:tavLst>
                                    </p:anim>
                                    <p:animEffect transition="in" filter="fade">
                                      <p:cBhvr>
                                        <p:cTn id="14" dur="500"/>
                                        <p:tgtEl>
                                          <p:spTgt spid="53"/>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52"/>
                                        </p:tgtEl>
                                        <p:attrNameLst>
                                          <p:attrName>style.visibility</p:attrName>
                                        </p:attrNameLst>
                                      </p:cBhvr>
                                      <p:to>
                                        <p:strVal val="visible"/>
                                      </p:to>
                                    </p:set>
                                    <p:anim calcmode="lin" valueType="num">
                                      <p:cBhvr>
                                        <p:cTn id="18" dur="500" fill="hold"/>
                                        <p:tgtEl>
                                          <p:spTgt spid="52"/>
                                        </p:tgtEl>
                                        <p:attrNameLst>
                                          <p:attrName>ppt_w</p:attrName>
                                        </p:attrNameLst>
                                      </p:cBhvr>
                                      <p:tavLst>
                                        <p:tav tm="0">
                                          <p:val>
                                            <p:fltVal val="0"/>
                                          </p:val>
                                        </p:tav>
                                        <p:tav tm="100000">
                                          <p:val>
                                            <p:strVal val="#ppt_w"/>
                                          </p:val>
                                        </p:tav>
                                      </p:tavLst>
                                    </p:anim>
                                    <p:anim calcmode="lin" valueType="num">
                                      <p:cBhvr>
                                        <p:cTn id="19" dur="500" fill="hold"/>
                                        <p:tgtEl>
                                          <p:spTgt spid="52"/>
                                        </p:tgtEl>
                                        <p:attrNameLst>
                                          <p:attrName>ppt_h</p:attrName>
                                        </p:attrNameLst>
                                      </p:cBhvr>
                                      <p:tavLst>
                                        <p:tav tm="0">
                                          <p:val>
                                            <p:fltVal val="0"/>
                                          </p:val>
                                        </p:tav>
                                        <p:tav tm="100000">
                                          <p:val>
                                            <p:strVal val="#ppt_h"/>
                                          </p:val>
                                        </p:tav>
                                      </p:tavLst>
                                    </p:anim>
                                    <p:animEffect transition="in" filter="fade">
                                      <p:cBhvr>
                                        <p:cTn id="20" dur="500"/>
                                        <p:tgtEl>
                                          <p:spTgt spid="52"/>
                                        </p:tgtEl>
                                      </p:cBhvr>
                                    </p:animEffect>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51"/>
                                        </p:tgtEl>
                                        <p:attrNameLst>
                                          <p:attrName>style.visibility</p:attrName>
                                        </p:attrNameLst>
                                      </p:cBhvr>
                                      <p:to>
                                        <p:strVal val="visible"/>
                                      </p:to>
                                    </p:set>
                                    <p:anim calcmode="lin" valueType="num">
                                      <p:cBhvr>
                                        <p:cTn id="24" dur="500" fill="hold"/>
                                        <p:tgtEl>
                                          <p:spTgt spid="51"/>
                                        </p:tgtEl>
                                        <p:attrNameLst>
                                          <p:attrName>ppt_w</p:attrName>
                                        </p:attrNameLst>
                                      </p:cBhvr>
                                      <p:tavLst>
                                        <p:tav tm="0">
                                          <p:val>
                                            <p:fltVal val="0"/>
                                          </p:val>
                                        </p:tav>
                                        <p:tav tm="100000">
                                          <p:val>
                                            <p:strVal val="#ppt_w"/>
                                          </p:val>
                                        </p:tav>
                                      </p:tavLst>
                                    </p:anim>
                                    <p:anim calcmode="lin" valueType="num">
                                      <p:cBhvr>
                                        <p:cTn id="25" dur="500" fill="hold"/>
                                        <p:tgtEl>
                                          <p:spTgt spid="51"/>
                                        </p:tgtEl>
                                        <p:attrNameLst>
                                          <p:attrName>ppt_h</p:attrName>
                                        </p:attrNameLst>
                                      </p:cBhvr>
                                      <p:tavLst>
                                        <p:tav tm="0">
                                          <p:val>
                                            <p:fltVal val="0"/>
                                          </p:val>
                                        </p:tav>
                                        <p:tav tm="100000">
                                          <p:val>
                                            <p:strVal val="#ppt_h"/>
                                          </p:val>
                                        </p:tav>
                                      </p:tavLst>
                                    </p:anim>
                                    <p:animEffect transition="in" filter="fade">
                                      <p:cBhvr>
                                        <p:cTn id="26" dur="500"/>
                                        <p:tgtEl>
                                          <p:spTgt spid="51"/>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50"/>
                                        </p:tgtEl>
                                        <p:attrNameLst>
                                          <p:attrName>style.visibility</p:attrName>
                                        </p:attrNameLst>
                                      </p:cBhvr>
                                      <p:to>
                                        <p:strVal val="visible"/>
                                      </p:to>
                                    </p:set>
                                    <p:anim calcmode="lin" valueType="num">
                                      <p:cBhvr>
                                        <p:cTn id="30" dur="500" fill="hold"/>
                                        <p:tgtEl>
                                          <p:spTgt spid="50"/>
                                        </p:tgtEl>
                                        <p:attrNameLst>
                                          <p:attrName>ppt_w</p:attrName>
                                        </p:attrNameLst>
                                      </p:cBhvr>
                                      <p:tavLst>
                                        <p:tav tm="0">
                                          <p:val>
                                            <p:fltVal val="0"/>
                                          </p:val>
                                        </p:tav>
                                        <p:tav tm="100000">
                                          <p:val>
                                            <p:strVal val="#ppt_w"/>
                                          </p:val>
                                        </p:tav>
                                      </p:tavLst>
                                    </p:anim>
                                    <p:anim calcmode="lin" valueType="num">
                                      <p:cBhvr>
                                        <p:cTn id="31" dur="500" fill="hold"/>
                                        <p:tgtEl>
                                          <p:spTgt spid="50"/>
                                        </p:tgtEl>
                                        <p:attrNameLst>
                                          <p:attrName>ppt_h</p:attrName>
                                        </p:attrNameLst>
                                      </p:cBhvr>
                                      <p:tavLst>
                                        <p:tav tm="0">
                                          <p:val>
                                            <p:fltVal val="0"/>
                                          </p:val>
                                        </p:tav>
                                        <p:tav tm="100000">
                                          <p:val>
                                            <p:strVal val="#ppt_h"/>
                                          </p:val>
                                        </p:tav>
                                      </p:tavLst>
                                    </p:anim>
                                    <p:animEffect transition="in" filter="fade">
                                      <p:cBhvr>
                                        <p:cTn id="32" dur="500"/>
                                        <p:tgtEl>
                                          <p:spTgt spid="50"/>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49"/>
                                        </p:tgtEl>
                                        <p:attrNameLst>
                                          <p:attrName>style.visibility</p:attrName>
                                        </p:attrNameLst>
                                      </p:cBhvr>
                                      <p:to>
                                        <p:strVal val="visible"/>
                                      </p:to>
                                    </p:set>
                                    <p:anim calcmode="lin" valueType="num">
                                      <p:cBhvr>
                                        <p:cTn id="36" dur="500" fill="hold"/>
                                        <p:tgtEl>
                                          <p:spTgt spid="49"/>
                                        </p:tgtEl>
                                        <p:attrNameLst>
                                          <p:attrName>ppt_w</p:attrName>
                                        </p:attrNameLst>
                                      </p:cBhvr>
                                      <p:tavLst>
                                        <p:tav tm="0">
                                          <p:val>
                                            <p:fltVal val="0"/>
                                          </p:val>
                                        </p:tav>
                                        <p:tav tm="100000">
                                          <p:val>
                                            <p:strVal val="#ppt_w"/>
                                          </p:val>
                                        </p:tav>
                                      </p:tavLst>
                                    </p:anim>
                                    <p:anim calcmode="lin" valueType="num">
                                      <p:cBhvr>
                                        <p:cTn id="37" dur="500" fill="hold"/>
                                        <p:tgtEl>
                                          <p:spTgt spid="49"/>
                                        </p:tgtEl>
                                        <p:attrNameLst>
                                          <p:attrName>ppt_h</p:attrName>
                                        </p:attrNameLst>
                                      </p:cBhvr>
                                      <p:tavLst>
                                        <p:tav tm="0">
                                          <p:val>
                                            <p:fltVal val="0"/>
                                          </p:val>
                                        </p:tav>
                                        <p:tav tm="100000">
                                          <p:val>
                                            <p:strVal val="#ppt_h"/>
                                          </p:val>
                                        </p:tav>
                                      </p:tavLst>
                                    </p:anim>
                                    <p:animEffect transition="in" filter="fade">
                                      <p:cBhvr>
                                        <p:cTn id="38" dur="500"/>
                                        <p:tgtEl>
                                          <p:spTgt spid="49"/>
                                        </p:tgtEl>
                                      </p:cBhvr>
                                    </p:animEffect>
                                  </p:childTnLst>
                                </p:cTn>
                              </p:par>
                            </p:childTnLst>
                          </p:cTn>
                        </p:par>
                        <p:par>
                          <p:cTn id="39" fill="hold">
                            <p:stCondLst>
                              <p:cond delay="3000"/>
                            </p:stCondLst>
                            <p:childTnLst>
                              <p:par>
                                <p:cTn id="40" presetID="53" presetClass="entr" presetSubtype="16" fill="hold" grpId="0" nodeType="afterEffect">
                                  <p:stCondLst>
                                    <p:cond delay="0"/>
                                  </p:stCondLst>
                                  <p:childTnLst>
                                    <p:set>
                                      <p:cBhvr>
                                        <p:cTn id="41" dur="1" fill="hold">
                                          <p:stCondLst>
                                            <p:cond delay="0"/>
                                          </p:stCondLst>
                                        </p:cTn>
                                        <p:tgtEl>
                                          <p:spTgt spid="47"/>
                                        </p:tgtEl>
                                        <p:attrNameLst>
                                          <p:attrName>style.visibility</p:attrName>
                                        </p:attrNameLst>
                                      </p:cBhvr>
                                      <p:to>
                                        <p:strVal val="visible"/>
                                      </p:to>
                                    </p:set>
                                    <p:anim calcmode="lin" valueType="num">
                                      <p:cBhvr>
                                        <p:cTn id="42" dur="500" fill="hold"/>
                                        <p:tgtEl>
                                          <p:spTgt spid="47"/>
                                        </p:tgtEl>
                                        <p:attrNameLst>
                                          <p:attrName>ppt_w</p:attrName>
                                        </p:attrNameLst>
                                      </p:cBhvr>
                                      <p:tavLst>
                                        <p:tav tm="0">
                                          <p:val>
                                            <p:fltVal val="0"/>
                                          </p:val>
                                        </p:tav>
                                        <p:tav tm="100000">
                                          <p:val>
                                            <p:strVal val="#ppt_w"/>
                                          </p:val>
                                        </p:tav>
                                      </p:tavLst>
                                    </p:anim>
                                    <p:anim calcmode="lin" valueType="num">
                                      <p:cBhvr>
                                        <p:cTn id="43" dur="500" fill="hold"/>
                                        <p:tgtEl>
                                          <p:spTgt spid="47"/>
                                        </p:tgtEl>
                                        <p:attrNameLst>
                                          <p:attrName>ppt_h</p:attrName>
                                        </p:attrNameLst>
                                      </p:cBhvr>
                                      <p:tavLst>
                                        <p:tav tm="0">
                                          <p:val>
                                            <p:fltVal val="0"/>
                                          </p:val>
                                        </p:tav>
                                        <p:tav tm="100000">
                                          <p:val>
                                            <p:strVal val="#ppt_h"/>
                                          </p:val>
                                        </p:tav>
                                      </p:tavLst>
                                    </p:anim>
                                    <p:animEffect transition="in" filter="fade">
                                      <p:cBhvr>
                                        <p:cTn id="44" dur="500"/>
                                        <p:tgtEl>
                                          <p:spTgt spid="47"/>
                                        </p:tgtEl>
                                      </p:cBhvr>
                                    </p:animEffect>
                                  </p:childTnLst>
                                </p:cTn>
                              </p:par>
                            </p:childTnLst>
                          </p:cTn>
                        </p:par>
                        <p:par>
                          <p:cTn id="45" fill="hold">
                            <p:stCondLst>
                              <p:cond delay="3500"/>
                            </p:stCondLst>
                            <p:childTnLst>
                              <p:par>
                                <p:cTn id="46" presetID="10" presetClass="entr" presetSubtype="0" fill="hold" grpId="0" nodeType="after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fade">
                                      <p:cBhvr>
                                        <p:cTn id="48" dur="500"/>
                                        <p:tgtEl>
                                          <p:spTgt spid="54"/>
                                        </p:tgtEl>
                                      </p:cBhvr>
                                    </p:animEffect>
                                  </p:childTnLst>
                                </p:cTn>
                              </p:par>
                            </p:childTnLst>
                          </p:cTn>
                        </p:par>
                        <p:par>
                          <p:cTn id="49" fill="hold">
                            <p:stCondLst>
                              <p:cond delay="4000"/>
                            </p:stCondLst>
                            <p:childTnLst>
                              <p:par>
                                <p:cTn id="50" presetID="10" presetClass="entr" presetSubtype="0" fill="hold" grpId="0" nodeType="after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500"/>
                                        <p:tgtEl>
                                          <p:spTgt spid="57"/>
                                        </p:tgtEl>
                                      </p:cBhvr>
                                    </p:animEffect>
                                  </p:childTnLst>
                                </p:cTn>
                              </p:par>
                            </p:childTnLst>
                          </p:cTn>
                        </p:par>
                        <p:par>
                          <p:cTn id="53" fill="hold">
                            <p:stCondLst>
                              <p:cond delay="4500"/>
                            </p:stCondLst>
                            <p:childTnLst>
                              <p:par>
                                <p:cTn id="54" presetID="10" presetClass="entr" presetSubtype="0" fill="hold" grpId="0" nodeType="after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fade">
                                      <p:cBhvr>
                                        <p:cTn id="56" dur="500"/>
                                        <p:tgtEl>
                                          <p:spTgt spid="60"/>
                                        </p:tgtEl>
                                      </p:cBhvr>
                                    </p:animEffect>
                                  </p:childTnLst>
                                </p:cTn>
                              </p:par>
                            </p:childTnLst>
                          </p:cTn>
                        </p:par>
                        <p:par>
                          <p:cTn id="57" fill="hold">
                            <p:stCondLst>
                              <p:cond delay="5000"/>
                            </p:stCondLst>
                            <p:childTnLst>
                              <p:par>
                                <p:cTn id="58" presetID="10" presetClass="entr" presetSubtype="0" fill="hold" grpId="0" nodeType="after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fade">
                                      <p:cBhvr>
                                        <p:cTn id="60"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9" grpId="0"/>
      <p:bldP spid="50" grpId="0"/>
      <p:bldP spid="51" grpId="0"/>
      <p:bldP spid="52" grpId="0"/>
      <p:bldP spid="53" grpId="0"/>
      <p:bldP spid="54" grpId="0"/>
      <p:bldP spid="57" grpId="0"/>
      <p:bldP spid="60" grpId="0" animBg="1"/>
      <p:bldP spid="6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589" y="895"/>
            <a:ext cx="12855223" cy="7230864"/>
          </a:xfrm>
          <a:prstGeom prst="rect">
            <a:avLst/>
          </a:prstGeom>
          <a:blipFill dpi="0" rotWithShape="1">
            <a:blip r:embed="rId1"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rot="10800000">
            <a:off x="9669157" y="447"/>
            <a:ext cx="3188446" cy="12219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351317" y="5340549"/>
            <a:ext cx="1652834" cy="103919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5400000">
            <a:off x="-497425" y="6089159"/>
            <a:ext cx="2406341" cy="151295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16200000">
            <a:off x="11955504" y="6361720"/>
            <a:ext cx="1154513" cy="72588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6200000">
            <a:off x="11423283" y="5074069"/>
            <a:ext cx="1808056" cy="11367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624144" y="1895192"/>
            <a:ext cx="4617451" cy="3644755"/>
            <a:chOff x="3633957" y="1894978"/>
            <a:chExt cx="4618021" cy="3645205"/>
          </a:xfrm>
        </p:grpSpPr>
        <p:sp>
          <p:nvSpPr>
            <p:cNvPr id="44" name="菱形 43"/>
            <p:cNvSpPr/>
            <p:nvPr/>
          </p:nvSpPr>
          <p:spPr>
            <a:xfrm>
              <a:off x="4120365" y="1894978"/>
              <a:ext cx="3645205" cy="3645205"/>
            </a:xfrm>
            <a:prstGeom prst="diamond">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菱形 44"/>
            <p:cNvSpPr/>
            <p:nvPr/>
          </p:nvSpPr>
          <p:spPr>
            <a:xfrm>
              <a:off x="3633957" y="1913666"/>
              <a:ext cx="3607829" cy="3607829"/>
            </a:xfrm>
            <a:prstGeom prst="diamond">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菱形 45"/>
            <p:cNvSpPr/>
            <p:nvPr/>
          </p:nvSpPr>
          <p:spPr>
            <a:xfrm>
              <a:off x="4644149" y="1913666"/>
              <a:ext cx="3607829" cy="3607829"/>
            </a:xfrm>
            <a:prstGeom prst="diamond">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菱形 46"/>
            <p:cNvSpPr/>
            <p:nvPr/>
          </p:nvSpPr>
          <p:spPr>
            <a:xfrm>
              <a:off x="4785134" y="2559748"/>
              <a:ext cx="2315666" cy="2315666"/>
            </a:xfrm>
            <a:prstGeom prst="diamond">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47"/>
            <p:cNvSpPr txBox="1"/>
            <p:nvPr/>
          </p:nvSpPr>
          <p:spPr>
            <a:xfrm>
              <a:off x="5347665" y="2937360"/>
              <a:ext cx="1081710" cy="1044453"/>
            </a:xfrm>
            <a:prstGeom prst="rect">
              <a:avLst/>
            </a:prstGeom>
            <a:noFill/>
          </p:spPr>
          <p:txBody>
            <a:bodyPr wrap="square" rtlCol="0">
              <a:spAutoFit/>
            </a:bodyPr>
            <a:lstStyle/>
            <a:p>
              <a:pPr algn="ctr"/>
              <a:r>
                <a:rPr lang="en-US" altLang="zh-CN" sz="6185" spc="844" dirty="0">
                  <a:solidFill>
                    <a:schemeClr val="bg1"/>
                  </a:solidFill>
                  <a:latin typeface="Agency FB" panose="020B0503020202020204" pitchFamily="34" charset="0"/>
                  <a:ea typeface="微软雅黑" panose="020B0503020204020204" pitchFamily="34" charset="-122"/>
                </a:rPr>
                <a:t>01</a:t>
              </a:r>
              <a:endParaRPr lang="zh-CN" altLang="en-US" sz="6185" spc="844" dirty="0">
                <a:solidFill>
                  <a:schemeClr val="bg1"/>
                </a:solidFill>
                <a:latin typeface="Agency FB" panose="020B0503020202020204" pitchFamily="34" charset="0"/>
                <a:ea typeface="微软雅黑" panose="020B0503020204020204" pitchFamily="34" charset="-122"/>
              </a:endParaRPr>
            </a:p>
          </p:txBody>
        </p:sp>
        <p:sp>
          <p:nvSpPr>
            <p:cNvPr id="49" name="文字1"/>
            <p:cNvSpPr txBox="1"/>
            <p:nvPr/>
          </p:nvSpPr>
          <p:spPr>
            <a:xfrm>
              <a:off x="5174187" y="3814902"/>
              <a:ext cx="1437182" cy="368345"/>
            </a:xfrm>
            <a:prstGeom prst="rect">
              <a:avLst/>
            </a:prstGeom>
            <a:noFill/>
          </p:spPr>
          <p:txBody>
            <a:bodyPr wrap="none" rtlCol="0">
              <a:spAutoFit/>
            </a:bodyPr>
            <a:lstStyle/>
            <a:p>
              <a:r>
                <a:rPr lang="en-US" altLang="zh-CN" smtClean="0">
                  <a:solidFill>
                    <a:schemeClr val="bg1"/>
                  </a:solidFill>
                  <a:latin typeface="微软雅黑" panose="020B0503020204020204" pitchFamily="34" charset="-122"/>
                  <a:ea typeface="微软雅黑" panose="020B0503020204020204" pitchFamily="34" charset="-122"/>
                  <a:cs typeface="+mn-ea"/>
                  <a:sym typeface="+mn-lt"/>
                </a:rPr>
                <a:t>   </a:t>
              </a:r>
              <a:r>
                <a:rPr lang="zh-CN" altLang="en-US" smtClean="0">
                  <a:solidFill>
                    <a:schemeClr val="bg1"/>
                  </a:solidFill>
                  <a:latin typeface="微软雅黑" panose="020B0503020204020204" pitchFamily="34" charset="-122"/>
                  <a:ea typeface="微软雅黑" panose="020B0503020204020204" pitchFamily="34" charset="-122"/>
                  <a:cs typeface="+mn-ea"/>
                  <a:sym typeface="+mn-lt"/>
                </a:rPr>
                <a:t>标签  表单</a:t>
              </a:r>
              <a:endParaRPr lang="zh-CN" altLang="en-US" smtClean="0">
                <a:solidFill>
                  <a:schemeClr val="bg1"/>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400" advTm="6555">
        <p14:doors dir="vert"/>
      </p:transition>
    </mc:Choice>
    <mc:Fallback>
      <p:transition spd="slow" advTm="6555">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8" fill="hold" grpId="0" nodeType="afterEffect" p14:presetBounceEnd="20000">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14:bounceEnd="20000">
                                          <p:cBhvr additive="base">
                                            <p:cTn id="13" dur="500" fill="hold"/>
                                            <p:tgtEl>
                                              <p:spTgt spid="4"/>
                                            </p:tgtEl>
                                            <p:attrNameLst>
                                              <p:attrName>ppt_x</p:attrName>
                                            </p:attrNameLst>
                                          </p:cBhvr>
                                          <p:tavLst>
                                            <p:tav tm="0">
                                              <p:val>
                                                <p:strVal val="0-#ppt_w/2"/>
                                              </p:val>
                                            </p:tav>
                                            <p:tav tm="100000">
                                              <p:val>
                                                <p:strVal val="#ppt_x"/>
                                              </p:val>
                                            </p:tav>
                                          </p:tavLst>
                                        </p:anim>
                                        <p:anim calcmode="lin" valueType="num" p14:bounceEnd="20000">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14:presetBounceEnd="20000">
                                      <p:stCondLst>
                                        <p:cond delay="100"/>
                                      </p:stCondLst>
                                      <p:childTnLst>
                                        <p:set>
                                          <p:cBhvr>
                                            <p:cTn id="16" dur="1" fill="hold">
                                              <p:stCondLst>
                                                <p:cond delay="0"/>
                                              </p:stCondLst>
                                            </p:cTn>
                                            <p:tgtEl>
                                              <p:spTgt spid="3"/>
                                            </p:tgtEl>
                                            <p:attrNameLst>
                                              <p:attrName>style.visibility</p:attrName>
                                            </p:attrNameLst>
                                          </p:cBhvr>
                                          <p:to>
                                            <p:strVal val="visible"/>
                                          </p:to>
                                        </p:set>
                                        <p:anim calcmode="lin" valueType="num" p14:bounceEnd="20000">
                                          <p:cBhvr additive="base">
                                            <p:cTn id="17" dur="500" fill="hold"/>
                                            <p:tgtEl>
                                              <p:spTgt spid="3"/>
                                            </p:tgtEl>
                                            <p:attrNameLst>
                                              <p:attrName>ppt_x</p:attrName>
                                            </p:attrNameLst>
                                          </p:cBhvr>
                                          <p:tavLst>
                                            <p:tav tm="0">
                                              <p:val>
                                                <p:strVal val="0-#ppt_w/2"/>
                                              </p:val>
                                            </p:tav>
                                            <p:tav tm="100000">
                                              <p:val>
                                                <p:strVal val="#ppt_x"/>
                                              </p:val>
                                            </p:tav>
                                          </p:tavLst>
                                        </p:anim>
                                        <p:anim calcmode="lin" valueType="num" p14:bounceEnd="20000">
                                          <p:cBhvr additive="base">
                                            <p:cTn id="18" dur="500" fill="hold"/>
                                            <p:tgtEl>
                                              <p:spTgt spid="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14:presetBounceEnd="20000">
                                      <p:stCondLst>
                                        <p:cond delay="200"/>
                                      </p:stCondLst>
                                      <p:childTnLst>
                                        <p:set>
                                          <p:cBhvr>
                                            <p:cTn id="20" dur="1" fill="hold">
                                              <p:stCondLst>
                                                <p:cond delay="0"/>
                                              </p:stCondLst>
                                            </p:cTn>
                                            <p:tgtEl>
                                              <p:spTgt spid="7"/>
                                            </p:tgtEl>
                                            <p:attrNameLst>
                                              <p:attrName>style.visibility</p:attrName>
                                            </p:attrNameLst>
                                          </p:cBhvr>
                                          <p:to>
                                            <p:strVal val="visible"/>
                                          </p:to>
                                        </p:set>
                                        <p:anim calcmode="lin" valueType="num" p14:bounceEnd="20000">
                                          <p:cBhvr additive="base">
                                            <p:cTn id="21" dur="500" fill="hold"/>
                                            <p:tgtEl>
                                              <p:spTgt spid="7"/>
                                            </p:tgtEl>
                                            <p:attrNameLst>
                                              <p:attrName>ppt_x</p:attrName>
                                            </p:attrNameLst>
                                          </p:cBhvr>
                                          <p:tavLst>
                                            <p:tav tm="0">
                                              <p:val>
                                                <p:strVal val="1+#ppt_w/2"/>
                                              </p:val>
                                            </p:tav>
                                            <p:tav tm="100000">
                                              <p:val>
                                                <p:strVal val="#ppt_x"/>
                                              </p:val>
                                            </p:tav>
                                          </p:tavLst>
                                        </p:anim>
                                        <p:anim calcmode="lin" valueType="num" p14:bounceEnd="20000">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14:presetBounceEnd="20000">
                                      <p:stCondLst>
                                        <p:cond delay="300"/>
                                      </p:stCondLst>
                                      <p:childTnLst>
                                        <p:set>
                                          <p:cBhvr>
                                            <p:cTn id="24" dur="1" fill="hold">
                                              <p:stCondLst>
                                                <p:cond delay="0"/>
                                              </p:stCondLst>
                                            </p:cTn>
                                            <p:tgtEl>
                                              <p:spTgt spid="6"/>
                                            </p:tgtEl>
                                            <p:attrNameLst>
                                              <p:attrName>style.visibility</p:attrName>
                                            </p:attrNameLst>
                                          </p:cBhvr>
                                          <p:to>
                                            <p:strVal val="visible"/>
                                          </p:to>
                                        </p:set>
                                        <p:anim calcmode="lin" valueType="num" p14:bounceEnd="20000">
                                          <p:cBhvr additive="base">
                                            <p:cTn id="25" dur="500" fill="hold"/>
                                            <p:tgtEl>
                                              <p:spTgt spid="6"/>
                                            </p:tgtEl>
                                            <p:attrNameLst>
                                              <p:attrName>ppt_x</p:attrName>
                                            </p:attrNameLst>
                                          </p:cBhvr>
                                          <p:tavLst>
                                            <p:tav tm="0">
                                              <p:val>
                                                <p:strVal val="1+#ppt_w/2"/>
                                              </p:val>
                                            </p:tav>
                                            <p:tav tm="100000">
                                              <p:val>
                                                <p:strVal val="#ppt_x"/>
                                              </p:val>
                                            </p:tav>
                                          </p:tavLst>
                                        </p:anim>
                                        <p:anim calcmode="lin" valueType="num" p14:bounceEnd="20000">
                                          <p:cBhvr additive="base">
                                            <p:cTn id="26" dur="500" fill="hold"/>
                                            <p:tgtEl>
                                              <p:spTgt spid="6"/>
                                            </p:tgtEl>
                                            <p:attrNameLst>
                                              <p:attrName>ppt_y</p:attrName>
                                            </p:attrNameLst>
                                          </p:cBhvr>
                                          <p:tavLst>
                                            <p:tav tm="0">
                                              <p:val>
                                                <p:strVal val="#ppt_y"/>
                                              </p:val>
                                            </p:tav>
                                            <p:tav tm="100000">
                                              <p:val>
                                                <p:strVal val="#ppt_y"/>
                                              </p:val>
                                            </p:tav>
                                          </p:tavLst>
                                        </p:anim>
                                      </p:childTnLst>
                                    </p:cTn>
                                  </p:par>
                                  <p:par>
                                    <p:cTn id="27" presetID="2" presetClass="entr" presetSubtype="1" fill="hold" grpId="0" nodeType="withEffect" p14:presetBounceEnd="20000">
                                      <p:stCondLst>
                                        <p:cond delay="400"/>
                                      </p:stCondLst>
                                      <p:childTnLst>
                                        <p:set>
                                          <p:cBhvr>
                                            <p:cTn id="28" dur="1" fill="hold">
                                              <p:stCondLst>
                                                <p:cond delay="0"/>
                                              </p:stCondLst>
                                            </p:cTn>
                                            <p:tgtEl>
                                              <p:spTgt spid="2"/>
                                            </p:tgtEl>
                                            <p:attrNameLst>
                                              <p:attrName>style.visibility</p:attrName>
                                            </p:attrNameLst>
                                          </p:cBhvr>
                                          <p:to>
                                            <p:strVal val="visible"/>
                                          </p:to>
                                        </p:set>
                                        <p:anim calcmode="lin" valueType="num" p14:bounceEnd="20000">
                                          <p:cBhvr additive="base">
                                            <p:cTn id="29" dur="500" fill="hold"/>
                                            <p:tgtEl>
                                              <p:spTgt spid="2"/>
                                            </p:tgtEl>
                                            <p:attrNameLst>
                                              <p:attrName>ppt_x</p:attrName>
                                            </p:attrNameLst>
                                          </p:cBhvr>
                                          <p:tavLst>
                                            <p:tav tm="0">
                                              <p:val>
                                                <p:strVal val="#ppt_x"/>
                                              </p:val>
                                            </p:tav>
                                            <p:tav tm="100000">
                                              <p:val>
                                                <p:strVal val="#ppt_x"/>
                                              </p:val>
                                            </p:tav>
                                          </p:tavLst>
                                        </p:anim>
                                        <p:anim calcmode="lin" valueType="num" p14:bounceEnd="20000">
                                          <p:cBhvr additive="base">
                                            <p:cTn id="30" dur="500" fill="hold"/>
                                            <p:tgtEl>
                                              <p:spTgt spid="2"/>
                                            </p:tgtEl>
                                            <p:attrNameLst>
                                              <p:attrName>ppt_y</p:attrName>
                                            </p:attrNameLst>
                                          </p:cBhvr>
                                          <p:tavLst>
                                            <p:tav tm="0">
                                              <p:val>
                                                <p:strVal val="0-#ppt_h/2"/>
                                              </p:val>
                                            </p:tav>
                                            <p:tav tm="100000">
                                              <p:val>
                                                <p:strVal val="#ppt_y"/>
                                              </p:val>
                                            </p:tav>
                                          </p:tavLst>
                                        </p:anim>
                                      </p:childTnLst>
                                    </p:cTn>
                                  </p:par>
                                </p:childTnLst>
                              </p:cTn>
                            </p:par>
                            <p:par>
                              <p:cTn id="31" fill="hold">
                                <p:stCondLst>
                                  <p:cond delay="1000"/>
                                </p:stCondLst>
                                <p:childTnLst>
                                  <p:par>
                                    <p:cTn id="32" presetID="53" presetClass="entr" presetSubtype="16"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p:cTn id="34" dur="500" fill="hold"/>
                                            <p:tgtEl>
                                              <p:spTgt spid="5"/>
                                            </p:tgtEl>
                                            <p:attrNameLst>
                                              <p:attrName>ppt_w</p:attrName>
                                            </p:attrNameLst>
                                          </p:cBhvr>
                                          <p:tavLst>
                                            <p:tav tm="0">
                                              <p:val>
                                                <p:fltVal val="0"/>
                                              </p:val>
                                            </p:tav>
                                            <p:tav tm="100000">
                                              <p:val>
                                                <p:strVal val="#ppt_w"/>
                                              </p:val>
                                            </p:tav>
                                          </p:tavLst>
                                        </p:anim>
                                        <p:anim calcmode="lin" valueType="num">
                                          <p:cBhvr>
                                            <p:cTn id="35" dur="500" fill="hold"/>
                                            <p:tgtEl>
                                              <p:spTgt spid="5"/>
                                            </p:tgtEl>
                                            <p:attrNameLst>
                                              <p:attrName>ppt_h</p:attrName>
                                            </p:attrNameLst>
                                          </p:cBhvr>
                                          <p:tavLst>
                                            <p:tav tm="0">
                                              <p:val>
                                                <p:fltVal val="0"/>
                                              </p:val>
                                            </p:tav>
                                            <p:tav tm="100000">
                                              <p:val>
                                                <p:strVal val="#ppt_h"/>
                                              </p:val>
                                            </p:tav>
                                          </p:tavLst>
                                        </p:anim>
                                        <p:animEffect transition="in" filter="fade">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 grpId="0" bldLvl="0" animBg="1"/>
          <p:bldP spid="3" grpId="0" bldLvl="0" animBg="1"/>
          <p:bldP spid="4" grpId="0" bldLvl="0" animBg="1"/>
          <p:bldP spid="6" grpId="0" bldLvl="0" animBg="1"/>
          <p:bldP spid="7"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10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2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30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1+#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par>
                                    <p:cTn id="27" presetID="2" presetClass="entr" presetSubtype="1" fill="hold" grpId="0" nodeType="withEffect">
                                      <p:stCondLst>
                                        <p:cond delay="40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0-#ppt_h/2"/>
                                              </p:val>
                                            </p:tav>
                                            <p:tav tm="100000">
                                              <p:val>
                                                <p:strVal val="#ppt_y"/>
                                              </p:val>
                                            </p:tav>
                                          </p:tavLst>
                                        </p:anim>
                                      </p:childTnLst>
                                    </p:cTn>
                                  </p:par>
                                </p:childTnLst>
                              </p:cTn>
                            </p:par>
                            <p:par>
                              <p:cTn id="31" fill="hold">
                                <p:stCondLst>
                                  <p:cond delay="1000"/>
                                </p:stCondLst>
                                <p:childTnLst>
                                  <p:par>
                                    <p:cTn id="32" presetID="53" presetClass="entr" presetSubtype="16"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p:cTn id="34" dur="500" fill="hold"/>
                                            <p:tgtEl>
                                              <p:spTgt spid="5"/>
                                            </p:tgtEl>
                                            <p:attrNameLst>
                                              <p:attrName>ppt_w</p:attrName>
                                            </p:attrNameLst>
                                          </p:cBhvr>
                                          <p:tavLst>
                                            <p:tav tm="0">
                                              <p:val>
                                                <p:fltVal val="0"/>
                                              </p:val>
                                            </p:tav>
                                            <p:tav tm="100000">
                                              <p:val>
                                                <p:strVal val="#ppt_w"/>
                                              </p:val>
                                            </p:tav>
                                          </p:tavLst>
                                        </p:anim>
                                        <p:anim calcmode="lin" valueType="num">
                                          <p:cBhvr>
                                            <p:cTn id="35" dur="500" fill="hold"/>
                                            <p:tgtEl>
                                              <p:spTgt spid="5"/>
                                            </p:tgtEl>
                                            <p:attrNameLst>
                                              <p:attrName>ppt_h</p:attrName>
                                            </p:attrNameLst>
                                          </p:cBhvr>
                                          <p:tavLst>
                                            <p:tav tm="0">
                                              <p:val>
                                                <p:fltVal val="0"/>
                                              </p:val>
                                            </p:tav>
                                            <p:tav tm="100000">
                                              <p:val>
                                                <p:strVal val="#ppt_h"/>
                                              </p:val>
                                            </p:tav>
                                          </p:tavLst>
                                        </p:anim>
                                        <p:animEffect transition="in" filter="fade">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2" grpId="0" bldLvl="0" animBg="1"/>
          <p:bldP spid="3" grpId="0" bldLvl="0" animBg="1"/>
          <p:bldP spid="4" grpId="0" bldLvl="0" animBg="1"/>
          <p:bldP spid="6" grpId="0" bldLvl="0" animBg="1"/>
          <p:bldP spid="7" grpId="0" bldLvl="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2612951" y="1384077"/>
            <a:ext cx="2414977" cy="2640272"/>
          </a:xfrm>
          <a:prstGeom prst="rect">
            <a:avLst/>
          </a:prstGeom>
          <a:blipFill dpi="0" rotWithShape="1">
            <a:blip r:embed="rId1"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8445599" y="1456085"/>
            <a:ext cx="2414977" cy="2640272"/>
          </a:xfrm>
          <a:prstGeom prst="rect">
            <a:avLst/>
          </a:prstGeom>
          <a:blipFill dpi="0" rotWithShape="1">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bwMode="auto">
          <a:xfrm>
            <a:off x="8949655" y="3112269"/>
            <a:ext cx="1443182" cy="1540287"/>
          </a:xfrm>
          <a:prstGeom prst="rect">
            <a:avLst/>
          </a:prstGeom>
          <a:solidFill>
            <a:schemeClr val="accent4">
              <a:alpha val="85000"/>
            </a:schemeClr>
          </a:solidFill>
          <a:ln>
            <a:noFill/>
          </a:ln>
          <a:effectLst/>
        </p:spPr>
        <p:txBody>
          <a:bodyPr anchor="ctr"/>
          <a:lstStyle/>
          <a:p>
            <a:pPr algn="ctr">
              <a:lnSpc>
                <a:spcPct val="130000"/>
              </a:lnSpc>
              <a:defRPr/>
            </a:pPr>
            <a:endParaRPr lang="zh-CN" altLang="en-US" sz="1475" dirty="0">
              <a:solidFill>
                <a:srgbClr val="F8F8F8"/>
              </a:solidFill>
              <a:latin typeface="冬青黑体简体中文 W3" panose="020B0300000000000000" pitchFamily="34" charset="-122"/>
              <a:ea typeface="冬青黑体简体中文 W3" panose="020B0300000000000000" pitchFamily="34" charset="-122"/>
            </a:endParaRPr>
          </a:p>
        </p:txBody>
      </p:sp>
      <p:sp>
        <p:nvSpPr>
          <p:cNvPr id="17" name="矩形 16"/>
          <p:cNvSpPr/>
          <p:nvPr/>
        </p:nvSpPr>
        <p:spPr bwMode="auto">
          <a:xfrm>
            <a:off x="3117007" y="3040261"/>
            <a:ext cx="1443182" cy="1540287"/>
          </a:xfrm>
          <a:prstGeom prst="rect">
            <a:avLst/>
          </a:prstGeom>
          <a:solidFill>
            <a:schemeClr val="accent3">
              <a:alpha val="85000"/>
            </a:schemeClr>
          </a:solidFill>
          <a:ln>
            <a:noFill/>
          </a:ln>
          <a:effectLst/>
        </p:spPr>
        <p:txBody>
          <a:bodyPr anchor="ctr"/>
          <a:lstStyle/>
          <a:p>
            <a:pPr algn="ctr">
              <a:lnSpc>
                <a:spcPct val="130000"/>
              </a:lnSpc>
              <a:defRPr/>
            </a:pPr>
            <a:endParaRPr lang="zh-CN" altLang="en-US" sz="1475" dirty="0">
              <a:solidFill>
                <a:srgbClr val="F8F8F8"/>
              </a:solidFill>
              <a:latin typeface="冬青黑体简体中文 W3" panose="020B0300000000000000" pitchFamily="34" charset="-122"/>
              <a:ea typeface="冬青黑体简体中文 W3" panose="020B0300000000000000" pitchFamily="34" charset="-122"/>
            </a:endParaRPr>
          </a:p>
        </p:txBody>
      </p:sp>
      <p:sp>
        <p:nvSpPr>
          <p:cNvPr id="24" name="文本框 23"/>
          <p:cNvSpPr txBox="1">
            <a:spLocks noChangeArrowheads="1"/>
          </p:cNvSpPr>
          <p:nvPr/>
        </p:nvSpPr>
        <p:spPr bwMode="auto">
          <a:xfrm>
            <a:off x="1768349" y="3638089"/>
            <a:ext cx="1013072" cy="358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spcBef>
                <a:spcPts val="0"/>
              </a:spcBef>
              <a:spcAft>
                <a:spcPts val="0"/>
              </a:spcAft>
              <a:buNone/>
            </a:pPr>
            <a:r>
              <a:rPr lang="zh-CN" altLang="en-US" sz="1400" dirty="0">
                <a:solidFill>
                  <a:schemeClr val="bg1"/>
                </a:solidFill>
                <a:latin typeface="Arial" panose="020B0604020202020204" pitchFamily="34" charset="0"/>
                <a:cs typeface="Arial" panose="020B0604020202020204" pitchFamily="34" charset="0"/>
                <a:sym typeface="Arial" panose="020B0604020202020204" pitchFamily="34" charset="0"/>
              </a:rPr>
              <a:t>文字内容</a:t>
            </a:r>
            <a:endParaRPr lang="en-US" altLang="zh-CN" sz="1400" b="1"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35" name="Content Placeholder 2"/>
          <p:cNvSpPr txBox="1"/>
          <p:nvPr/>
        </p:nvSpPr>
        <p:spPr>
          <a:xfrm>
            <a:off x="1676847" y="4624437"/>
            <a:ext cx="2180339" cy="35774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800" b="1"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常用的行标签：</a:t>
            </a:r>
            <a:endParaRPr lang="en-US" sz="18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6" name="Content Placeholder 2"/>
          <p:cNvSpPr txBox="1"/>
          <p:nvPr/>
        </p:nvSpPr>
        <p:spPr>
          <a:xfrm>
            <a:off x="1172791" y="4912469"/>
            <a:ext cx="4896544" cy="1538078"/>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2400" b="1"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例子：</a:t>
            </a:r>
            <a:endParaRPr lang="en-US" altLang="zh-CN" sz="2400" b="1"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lnSpc>
                <a:spcPct val="150000"/>
              </a:lnSpc>
              <a:spcBef>
                <a:spcPts val="0"/>
              </a:spcBef>
              <a:spcAft>
                <a:spcPts val="0"/>
              </a:spcAft>
            </a:pPr>
            <a:r>
              <a:rPr lang="en-US" altLang="zh-CN" sz="2400" b="1"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Label(</a:t>
            </a:r>
            <a:r>
              <a:rPr lang="zh-CN" altLang="en-US" sz="2400" b="1"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普通文本标签</a:t>
            </a:r>
            <a:r>
              <a:rPr lang="en-US" altLang="zh-CN" sz="2400" b="1"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endParaRPr lang="en-US" altLang="zh-CN" sz="24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7" name="Content Placeholder 2"/>
          <p:cNvSpPr txBox="1"/>
          <p:nvPr/>
        </p:nvSpPr>
        <p:spPr>
          <a:xfrm>
            <a:off x="7725519" y="4624437"/>
            <a:ext cx="2180339" cy="35774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800"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常用块标签</a:t>
            </a: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a:t>
            </a:r>
            <a:endParaRPr lang="en-US" sz="14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2" name="文本框 41"/>
          <p:cNvSpPr txBox="1">
            <a:spLocks noChangeArrowheads="1"/>
          </p:cNvSpPr>
          <p:nvPr/>
        </p:nvSpPr>
        <p:spPr bwMode="auto">
          <a:xfrm>
            <a:off x="3333031" y="3688333"/>
            <a:ext cx="1013072" cy="358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spcBef>
                <a:spcPts val="0"/>
              </a:spcBef>
              <a:spcAft>
                <a:spcPts val="0"/>
              </a:spcAft>
              <a:buNone/>
            </a:pPr>
            <a:r>
              <a:rPr lang="zh-CN" altLang="en-US" sz="1400" dirty="0" smtClean="0">
                <a:solidFill>
                  <a:schemeClr val="bg1"/>
                </a:solidFill>
                <a:latin typeface="Arial" panose="020B0604020202020204" pitchFamily="34" charset="0"/>
                <a:cs typeface="Arial" panose="020B0604020202020204" pitchFamily="34" charset="0"/>
                <a:sym typeface="Arial" panose="020B0604020202020204" pitchFamily="34" charset="0"/>
              </a:rPr>
              <a:t>行标签</a:t>
            </a:r>
            <a:endParaRPr lang="en-US" altLang="zh-CN" sz="1400" b="1"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3" name="文本框 42"/>
          <p:cNvSpPr txBox="1">
            <a:spLocks noChangeArrowheads="1"/>
          </p:cNvSpPr>
          <p:nvPr/>
        </p:nvSpPr>
        <p:spPr bwMode="auto">
          <a:xfrm>
            <a:off x="7356349" y="3638089"/>
            <a:ext cx="1013072" cy="358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spcBef>
                <a:spcPts val="0"/>
              </a:spcBef>
              <a:spcAft>
                <a:spcPts val="0"/>
              </a:spcAft>
              <a:buNone/>
            </a:pPr>
            <a:r>
              <a:rPr lang="zh-CN" altLang="en-US" sz="1400" dirty="0">
                <a:solidFill>
                  <a:schemeClr val="bg1"/>
                </a:solidFill>
                <a:latin typeface="Arial" panose="020B0604020202020204" pitchFamily="34" charset="0"/>
                <a:cs typeface="Arial" panose="020B0604020202020204" pitchFamily="34" charset="0"/>
                <a:sym typeface="Arial" panose="020B0604020202020204" pitchFamily="34" charset="0"/>
              </a:rPr>
              <a:t>文字内容</a:t>
            </a:r>
            <a:endParaRPr lang="en-US" altLang="zh-CN" sz="1400" b="1"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4" name="文本框 43"/>
          <p:cNvSpPr txBox="1">
            <a:spLocks noChangeArrowheads="1"/>
          </p:cNvSpPr>
          <p:nvPr/>
        </p:nvSpPr>
        <p:spPr bwMode="auto">
          <a:xfrm>
            <a:off x="9237687" y="3688333"/>
            <a:ext cx="1013072" cy="358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spcBef>
                <a:spcPts val="0"/>
              </a:spcBef>
              <a:spcAft>
                <a:spcPts val="0"/>
              </a:spcAft>
              <a:buNone/>
            </a:pPr>
            <a:r>
              <a:rPr lang="zh-CN" altLang="en-US" sz="1400" dirty="0" smtClean="0">
                <a:solidFill>
                  <a:schemeClr val="bg1"/>
                </a:solidFill>
                <a:latin typeface="Arial" panose="020B0604020202020204" pitchFamily="34" charset="0"/>
                <a:cs typeface="Arial" panose="020B0604020202020204" pitchFamily="34" charset="0"/>
                <a:sym typeface="Arial" panose="020B0604020202020204" pitchFamily="34" charset="0"/>
              </a:rPr>
              <a:t>块标签</a:t>
            </a:r>
            <a:endParaRPr lang="en-US" altLang="zh-CN" sz="1400" b="1"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28" name="任意多边形 27"/>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1" fmla="*/ 21025 w 3252551"/>
              <a:gd name="connsiteY0-2" fmla="*/ 0 h 6202391"/>
              <a:gd name="connsiteX1-3" fmla="*/ 3252551 w 3252551"/>
              <a:gd name="connsiteY1-4" fmla="*/ 2525334 h 6202391"/>
              <a:gd name="connsiteX2-5" fmla="*/ 3252551 w 3252551"/>
              <a:gd name="connsiteY2-6" fmla="*/ 4667851 h 6202391"/>
              <a:gd name="connsiteX3-7" fmla="*/ 3244497 w 3252551"/>
              <a:gd name="connsiteY3-8" fmla="*/ 4667851 h 6202391"/>
              <a:gd name="connsiteX4-9" fmla="*/ 3240653 w 3252551"/>
              <a:gd name="connsiteY4-10" fmla="*/ 4743969 h 6202391"/>
              <a:gd name="connsiteX5-11" fmla="*/ 1624520 w 3252551"/>
              <a:gd name="connsiteY5-12" fmla="*/ 6202391 h 6202391"/>
              <a:gd name="connsiteX6-13" fmla="*/ 8387 w 3252551"/>
              <a:gd name="connsiteY6-14" fmla="*/ 4743969 h 6202391"/>
              <a:gd name="connsiteX7-15" fmla="*/ 4544 w 3252551"/>
              <a:gd name="connsiteY7-16" fmla="*/ 4667851 h 6202391"/>
              <a:gd name="connsiteX8-17" fmla="*/ 0 w 3252551"/>
              <a:gd name="connsiteY8-18" fmla="*/ 4667851 h 6202391"/>
              <a:gd name="connsiteX9-19" fmla="*/ 0 w 3252551"/>
              <a:gd name="connsiteY9-20" fmla="*/ 4577871 h 6202391"/>
              <a:gd name="connsiteX10" fmla="*/ 21025 w 3252551"/>
              <a:gd name="connsiteY10" fmla="*/ 0 h 6202391"/>
              <a:gd name="connsiteX0-21" fmla="*/ 0 w 3252551"/>
              <a:gd name="connsiteY0-22" fmla="*/ 0 h 6202391"/>
              <a:gd name="connsiteX1-23" fmla="*/ 3252551 w 3252551"/>
              <a:gd name="connsiteY1-24" fmla="*/ 2525334 h 6202391"/>
              <a:gd name="connsiteX2-25" fmla="*/ 3252551 w 3252551"/>
              <a:gd name="connsiteY2-26" fmla="*/ 4667851 h 6202391"/>
              <a:gd name="connsiteX3-27" fmla="*/ 3244497 w 3252551"/>
              <a:gd name="connsiteY3-28" fmla="*/ 4667851 h 6202391"/>
              <a:gd name="connsiteX4-29" fmla="*/ 3240653 w 3252551"/>
              <a:gd name="connsiteY4-30" fmla="*/ 4743969 h 6202391"/>
              <a:gd name="connsiteX5-31" fmla="*/ 1624520 w 3252551"/>
              <a:gd name="connsiteY5-32" fmla="*/ 6202391 h 6202391"/>
              <a:gd name="connsiteX6-33" fmla="*/ 8387 w 3252551"/>
              <a:gd name="connsiteY6-34" fmla="*/ 4743969 h 6202391"/>
              <a:gd name="connsiteX7-35" fmla="*/ 4544 w 3252551"/>
              <a:gd name="connsiteY7-36" fmla="*/ 4667851 h 6202391"/>
              <a:gd name="connsiteX8-37" fmla="*/ 0 w 3252551"/>
              <a:gd name="connsiteY8-38" fmla="*/ 4667851 h 6202391"/>
              <a:gd name="connsiteX9-39" fmla="*/ 0 w 3252551"/>
              <a:gd name="connsiteY9-40" fmla="*/ 4577871 h 6202391"/>
              <a:gd name="connsiteX10-41" fmla="*/ 0 w 3252551"/>
              <a:gd name="connsiteY10-42" fmla="*/ 0 h 6202391"/>
              <a:gd name="connsiteX0-43" fmla="*/ 0 w 3252551"/>
              <a:gd name="connsiteY0-44" fmla="*/ 0 h 6202391"/>
              <a:gd name="connsiteX1-45" fmla="*/ 3231524 w 3252551"/>
              <a:gd name="connsiteY1-46" fmla="*/ 22548 h 6202391"/>
              <a:gd name="connsiteX2-47" fmla="*/ 3252551 w 3252551"/>
              <a:gd name="connsiteY2-48" fmla="*/ 4667851 h 6202391"/>
              <a:gd name="connsiteX3-49" fmla="*/ 3244497 w 3252551"/>
              <a:gd name="connsiteY3-50" fmla="*/ 4667851 h 6202391"/>
              <a:gd name="connsiteX4-51" fmla="*/ 3240653 w 3252551"/>
              <a:gd name="connsiteY4-52" fmla="*/ 4743969 h 6202391"/>
              <a:gd name="connsiteX5-53" fmla="*/ 1624520 w 3252551"/>
              <a:gd name="connsiteY5-54" fmla="*/ 6202391 h 6202391"/>
              <a:gd name="connsiteX6-55" fmla="*/ 8387 w 3252551"/>
              <a:gd name="connsiteY6-56" fmla="*/ 4743969 h 6202391"/>
              <a:gd name="connsiteX7-57" fmla="*/ 4544 w 3252551"/>
              <a:gd name="connsiteY7-58" fmla="*/ 4667851 h 6202391"/>
              <a:gd name="connsiteX8-59" fmla="*/ 0 w 3252551"/>
              <a:gd name="connsiteY8-60" fmla="*/ 4667851 h 6202391"/>
              <a:gd name="connsiteX9-61" fmla="*/ 0 w 3252551"/>
              <a:gd name="connsiteY9-62" fmla="*/ 4577871 h 6202391"/>
              <a:gd name="connsiteX10-63" fmla="*/ 0 w 3252551"/>
              <a:gd name="connsiteY10-64" fmla="*/ 0 h 6202391"/>
              <a:gd name="connsiteX0-65" fmla="*/ 0 w 3252551"/>
              <a:gd name="connsiteY0-66" fmla="*/ 15040398 h 21242789"/>
              <a:gd name="connsiteX1-67" fmla="*/ 3231518 w 3252551"/>
              <a:gd name="connsiteY1-68" fmla="*/ 3 h 21242789"/>
              <a:gd name="connsiteX2-69" fmla="*/ 3252551 w 3252551"/>
              <a:gd name="connsiteY2-70" fmla="*/ 19708249 h 21242789"/>
              <a:gd name="connsiteX3-71" fmla="*/ 3244497 w 3252551"/>
              <a:gd name="connsiteY3-72" fmla="*/ 19708249 h 21242789"/>
              <a:gd name="connsiteX4-73" fmla="*/ 3240653 w 3252551"/>
              <a:gd name="connsiteY4-74" fmla="*/ 19784367 h 21242789"/>
              <a:gd name="connsiteX5-75" fmla="*/ 1624520 w 3252551"/>
              <a:gd name="connsiteY5-76" fmla="*/ 21242789 h 21242789"/>
              <a:gd name="connsiteX6-77" fmla="*/ 8387 w 3252551"/>
              <a:gd name="connsiteY6-78" fmla="*/ 19784367 h 21242789"/>
              <a:gd name="connsiteX7-79" fmla="*/ 4544 w 3252551"/>
              <a:gd name="connsiteY7-80" fmla="*/ 19708249 h 21242789"/>
              <a:gd name="connsiteX8-81" fmla="*/ 0 w 3252551"/>
              <a:gd name="connsiteY8-82" fmla="*/ 19708249 h 21242789"/>
              <a:gd name="connsiteX9-83" fmla="*/ 0 w 3252551"/>
              <a:gd name="connsiteY9-84" fmla="*/ 19618269 h 21242789"/>
              <a:gd name="connsiteX10-85" fmla="*/ 0 w 3252551"/>
              <a:gd name="connsiteY10-86" fmla="*/ 15040398 h 21242789"/>
              <a:gd name="connsiteX0-87" fmla="*/ 0 w 3252551"/>
              <a:gd name="connsiteY0-88" fmla="*/ 0 h 21265340"/>
              <a:gd name="connsiteX1-89" fmla="*/ 3231518 w 3252551"/>
              <a:gd name="connsiteY1-90" fmla="*/ 22554 h 21265340"/>
              <a:gd name="connsiteX2-91" fmla="*/ 3252551 w 3252551"/>
              <a:gd name="connsiteY2-92" fmla="*/ 19730800 h 21265340"/>
              <a:gd name="connsiteX3-93" fmla="*/ 3244497 w 3252551"/>
              <a:gd name="connsiteY3-94" fmla="*/ 19730800 h 21265340"/>
              <a:gd name="connsiteX4-95" fmla="*/ 3240653 w 3252551"/>
              <a:gd name="connsiteY4-96" fmla="*/ 19806918 h 21265340"/>
              <a:gd name="connsiteX5-97" fmla="*/ 1624520 w 3252551"/>
              <a:gd name="connsiteY5-98" fmla="*/ 21265340 h 21265340"/>
              <a:gd name="connsiteX6-99" fmla="*/ 8387 w 3252551"/>
              <a:gd name="connsiteY6-100" fmla="*/ 19806918 h 21265340"/>
              <a:gd name="connsiteX7-101" fmla="*/ 4544 w 3252551"/>
              <a:gd name="connsiteY7-102" fmla="*/ 19730800 h 21265340"/>
              <a:gd name="connsiteX8-103" fmla="*/ 0 w 3252551"/>
              <a:gd name="connsiteY8-104" fmla="*/ 19730800 h 21265340"/>
              <a:gd name="connsiteX9-105" fmla="*/ 0 w 3252551"/>
              <a:gd name="connsiteY9-106" fmla="*/ 19640820 h 21265340"/>
              <a:gd name="connsiteX10-107" fmla="*/ 0 w 3252551"/>
              <a:gd name="connsiteY10-108" fmla="*/ 0 h 212653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41" y="connsiteY10-42"/>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矩形 28"/>
          <p:cNvSpPr/>
          <p:nvPr/>
        </p:nvSpPr>
        <p:spPr bwMode="auto">
          <a:xfrm>
            <a:off x="189992" y="129272"/>
            <a:ext cx="143256" cy="479932"/>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0" name="文本框 28"/>
          <p:cNvSpPr>
            <a:spLocks noChangeArrowheads="1"/>
          </p:cNvSpPr>
          <p:nvPr/>
        </p:nvSpPr>
        <p:spPr bwMode="auto">
          <a:xfrm>
            <a:off x="497968" y="165848"/>
            <a:ext cx="2847975" cy="40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zh-CN" alt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标签类型与结构</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Content Placeholder 2"/>
          <p:cNvSpPr txBox="1"/>
          <p:nvPr/>
        </p:nvSpPr>
        <p:spPr>
          <a:xfrm>
            <a:off x="7005439" y="4912469"/>
            <a:ext cx="4896544" cy="1538078"/>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2400" b="1"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例子：</a:t>
            </a:r>
            <a:endParaRPr lang="en-US" altLang="zh-CN" sz="2400" b="1"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lnSpc>
                <a:spcPct val="150000"/>
              </a:lnSpc>
              <a:spcBef>
                <a:spcPts val="0"/>
              </a:spcBef>
              <a:spcAft>
                <a:spcPts val="0"/>
              </a:spcAft>
            </a:pPr>
            <a:r>
              <a:rPr lang="en-US" altLang="zh-CN" sz="2400" b="1" dirty="0" smtClean="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div</a:t>
            </a:r>
            <a:endParaRPr lang="en-US" altLang="zh-CN" sz="24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500"/>
                                  </p:stCondLst>
                                  <p:childTnLst>
                                    <p:set>
                                      <p:cBhvr>
                                        <p:cTn id="6" dur="1" fill="hold">
                                          <p:stCondLst>
                                            <p:cond delay="0"/>
                                          </p:stCondLst>
                                        </p:cTn>
                                        <p:tgtEl>
                                          <p:spTgt spid="40"/>
                                        </p:tgtEl>
                                        <p:attrNameLst>
                                          <p:attrName>style.visibility</p:attrName>
                                        </p:attrNameLst>
                                      </p:cBhvr>
                                      <p:to>
                                        <p:strVal val="visible"/>
                                      </p:to>
                                    </p:set>
                                    <p:anim calcmode="lin" valueType="num">
                                      <p:cBhvr>
                                        <p:cTn id="7" dur="1000" fill="hold"/>
                                        <p:tgtEl>
                                          <p:spTgt spid="40"/>
                                        </p:tgtEl>
                                        <p:attrNameLst>
                                          <p:attrName>ppt_w</p:attrName>
                                        </p:attrNameLst>
                                      </p:cBhvr>
                                      <p:tavLst>
                                        <p:tav tm="0">
                                          <p:val>
                                            <p:fltVal val="0"/>
                                          </p:val>
                                        </p:tav>
                                        <p:tav tm="100000">
                                          <p:val>
                                            <p:strVal val="#ppt_w"/>
                                          </p:val>
                                        </p:tav>
                                      </p:tavLst>
                                    </p:anim>
                                    <p:anim calcmode="lin" valueType="num">
                                      <p:cBhvr>
                                        <p:cTn id="8" dur="1000" fill="hold"/>
                                        <p:tgtEl>
                                          <p:spTgt spid="40"/>
                                        </p:tgtEl>
                                        <p:attrNameLst>
                                          <p:attrName>ppt_h</p:attrName>
                                        </p:attrNameLst>
                                      </p:cBhvr>
                                      <p:tavLst>
                                        <p:tav tm="0">
                                          <p:val>
                                            <p:fltVal val="0"/>
                                          </p:val>
                                        </p:tav>
                                        <p:tav tm="100000">
                                          <p:val>
                                            <p:strVal val="#ppt_h"/>
                                          </p:val>
                                        </p:tav>
                                      </p:tavLst>
                                    </p:anim>
                                    <p:anim calcmode="lin" valueType="num">
                                      <p:cBhvr>
                                        <p:cTn id="9" dur="1000" fill="hold"/>
                                        <p:tgtEl>
                                          <p:spTgt spid="4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0"/>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500"/>
                            </p:stCondLst>
                            <p:childTnLst>
                              <p:par>
                                <p:cTn id="12" presetID="15" presetClass="entr" presetSubtype="0" fill="hold" grpId="0" nodeType="afterEffect">
                                  <p:stCondLst>
                                    <p:cond delay="750"/>
                                  </p:stCondLst>
                                  <p:childTnLst>
                                    <p:set>
                                      <p:cBhvr>
                                        <p:cTn id="13" dur="1" fill="hold">
                                          <p:stCondLst>
                                            <p:cond delay="0"/>
                                          </p:stCondLst>
                                        </p:cTn>
                                        <p:tgtEl>
                                          <p:spTgt spid="41"/>
                                        </p:tgtEl>
                                        <p:attrNameLst>
                                          <p:attrName>style.visibility</p:attrName>
                                        </p:attrNameLst>
                                      </p:cBhvr>
                                      <p:to>
                                        <p:strVal val="visible"/>
                                      </p:to>
                                    </p:set>
                                    <p:anim calcmode="lin" valueType="num">
                                      <p:cBhvr>
                                        <p:cTn id="14" dur="1000" fill="hold"/>
                                        <p:tgtEl>
                                          <p:spTgt spid="41"/>
                                        </p:tgtEl>
                                        <p:attrNameLst>
                                          <p:attrName>ppt_w</p:attrName>
                                        </p:attrNameLst>
                                      </p:cBhvr>
                                      <p:tavLst>
                                        <p:tav tm="0">
                                          <p:val>
                                            <p:fltVal val="0"/>
                                          </p:val>
                                        </p:tav>
                                        <p:tav tm="100000">
                                          <p:val>
                                            <p:strVal val="#ppt_w"/>
                                          </p:val>
                                        </p:tav>
                                      </p:tavLst>
                                    </p:anim>
                                    <p:anim calcmode="lin" valueType="num">
                                      <p:cBhvr>
                                        <p:cTn id="15" dur="1000" fill="hold"/>
                                        <p:tgtEl>
                                          <p:spTgt spid="41"/>
                                        </p:tgtEl>
                                        <p:attrNameLst>
                                          <p:attrName>ppt_h</p:attrName>
                                        </p:attrNameLst>
                                      </p:cBhvr>
                                      <p:tavLst>
                                        <p:tav tm="0">
                                          <p:val>
                                            <p:fltVal val="0"/>
                                          </p:val>
                                        </p:tav>
                                        <p:tav tm="100000">
                                          <p:val>
                                            <p:strVal val="#ppt_h"/>
                                          </p:val>
                                        </p:tav>
                                      </p:tavLst>
                                    </p:anim>
                                    <p:anim calcmode="lin" valueType="num">
                                      <p:cBhvr>
                                        <p:cTn id="16" dur="1000" fill="hold"/>
                                        <p:tgtEl>
                                          <p:spTgt spid="41"/>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41"/>
                                        </p:tgtEl>
                                        <p:attrNameLst>
                                          <p:attrName>ppt_y</p:attrName>
                                        </p:attrNameLst>
                                      </p:cBhvr>
                                      <p:tavLst>
                                        <p:tav tm="0" fmla="#ppt_y+(sin(-2*pi*(1-$))*-#ppt_x+cos(-2*pi*(1-$))*(1-#ppt_y))*(1-$)">
                                          <p:val>
                                            <p:fltVal val="0"/>
                                          </p:val>
                                        </p:tav>
                                        <p:tav tm="100000">
                                          <p:val>
                                            <p:fltVal val="1"/>
                                          </p:val>
                                        </p:tav>
                                      </p:tavLst>
                                    </p:anim>
                                  </p:childTnLst>
                                </p:cTn>
                              </p:par>
                            </p:childTnLst>
                          </p:cTn>
                        </p:par>
                        <p:par>
                          <p:cTn id="18" fill="hold">
                            <p:stCondLst>
                              <p:cond delay="3250"/>
                            </p:stCondLst>
                            <p:childTnLst>
                              <p:par>
                                <p:cTn id="19" presetID="53" presetClass="entr" presetSubtype="16"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childTnLst>
                          </p:cTn>
                        </p:par>
                        <p:par>
                          <p:cTn id="24" fill="hold">
                            <p:stCondLst>
                              <p:cond delay="3750"/>
                            </p:stCondLst>
                            <p:childTnLst>
                              <p:par>
                                <p:cTn id="25" presetID="53" presetClass="entr" presetSubtype="16"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p:cTn id="27" dur="500" fill="hold"/>
                                        <p:tgtEl>
                                          <p:spTgt spid="42"/>
                                        </p:tgtEl>
                                        <p:attrNameLst>
                                          <p:attrName>ppt_w</p:attrName>
                                        </p:attrNameLst>
                                      </p:cBhvr>
                                      <p:tavLst>
                                        <p:tav tm="0">
                                          <p:val>
                                            <p:fltVal val="0"/>
                                          </p:val>
                                        </p:tav>
                                        <p:tav tm="100000">
                                          <p:val>
                                            <p:strVal val="#ppt_w"/>
                                          </p:val>
                                        </p:tav>
                                      </p:tavLst>
                                    </p:anim>
                                    <p:anim calcmode="lin" valueType="num">
                                      <p:cBhvr>
                                        <p:cTn id="28" dur="500" fill="hold"/>
                                        <p:tgtEl>
                                          <p:spTgt spid="42"/>
                                        </p:tgtEl>
                                        <p:attrNameLst>
                                          <p:attrName>ppt_h</p:attrName>
                                        </p:attrNameLst>
                                      </p:cBhvr>
                                      <p:tavLst>
                                        <p:tav tm="0">
                                          <p:val>
                                            <p:fltVal val="0"/>
                                          </p:val>
                                        </p:tav>
                                        <p:tav tm="100000">
                                          <p:val>
                                            <p:strVal val="#ppt_h"/>
                                          </p:val>
                                        </p:tav>
                                      </p:tavLst>
                                    </p:anim>
                                    <p:animEffect transition="in" filter="fade">
                                      <p:cBhvr>
                                        <p:cTn id="29" dur="500"/>
                                        <p:tgtEl>
                                          <p:spTgt spid="42"/>
                                        </p:tgtEl>
                                      </p:cBhvr>
                                    </p:animEffect>
                                  </p:childTnLst>
                                </p:cTn>
                              </p:par>
                            </p:childTnLst>
                          </p:cTn>
                        </p:par>
                        <p:par>
                          <p:cTn id="30" fill="hold">
                            <p:stCondLst>
                              <p:cond delay="4250"/>
                            </p:stCondLst>
                            <p:childTnLst>
                              <p:par>
                                <p:cTn id="31" presetID="22" presetClass="entr" presetSubtype="1"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up)">
                                      <p:cBhvr>
                                        <p:cTn id="33" dur="500"/>
                                        <p:tgtEl>
                                          <p:spTgt spid="17"/>
                                        </p:tgtEl>
                                      </p:cBhvr>
                                    </p:animEffect>
                                  </p:childTnLst>
                                </p:cTn>
                              </p:par>
                            </p:childTnLst>
                          </p:cTn>
                        </p:par>
                        <p:par>
                          <p:cTn id="34" fill="hold">
                            <p:stCondLst>
                              <p:cond delay="4750"/>
                            </p:stCondLst>
                            <p:childTnLst>
                              <p:par>
                                <p:cTn id="35" presetID="53" presetClass="entr" presetSubtype="16" fill="hold" grpId="0" nodeType="afterEffect">
                                  <p:stCondLst>
                                    <p:cond delay="0"/>
                                  </p:stCondLst>
                                  <p:childTnLst>
                                    <p:set>
                                      <p:cBhvr>
                                        <p:cTn id="36" dur="1" fill="hold">
                                          <p:stCondLst>
                                            <p:cond delay="0"/>
                                          </p:stCondLst>
                                        </p:cTn>
                                        <p:tgtEl>
                                          <p:spTgt spid="43"/>
                                        </p:tgtEl>
                                        <p:attrNameLst>
                                          <p:attrName>style.visibility</p:attrName>
                                        </p:attrNameLst>
                                      </p:cBhvr>
                                      <p:to>
                                        <p:strVal val="visible"/>
                                      </p:to>
                                    </p:set>
                                    <p:anim calcmode="lin" valueType="num">
                                      <p:cBhvr>
                                        <p:cTn id="37" dur="500" fill="hold"/>
                                        <p:tgtEl>
                                          <p:spTgt spid="43"/>
                                        </p:tgtEl>
                                        <p:attrNameLst>
                                          <p:attrName>ppt_w</p:attrName>
                                        </p:attrNameLst>
                                      </p:cBhvr>
                                      <p:tavLst>
                                        <p:tav tm="0">
                                          <p:val>
                                            <p:fltVal val="0"/>
                                          </p:val>
                                        </p:tav>
                                        <p:tav tm="100000">
                                          <p:val>
                                            <p:strVal val="#ppt_w"/>
                                          </p:val>
                                        </p:tav>
                                      </p:tavLst>
                                    </p:anim>
                                    <p:anim calcmode="lin" valueType="num">
                                      <p:cBhvr>
                                        <p:cTn id="38" dur="500" fill="hold"/>
                                        <p:tgtEl>
                                          <p:spTgt spid="43"/>
                                        </p:tgtEl>
                                        <p:attrNameLst>
                                          <p:attrName>ppt_h</p:attrName>
                                        </p:attrNameLst>
                                      </p:cBhvr>
                                      <p:tavLst>
                                        <p:tav tm="0">
                                          <p:val>
                                            <p:fltVal val="0"/>
                                          </p:val>
                                        </p:tav>
                                        <p:tav tm="100000">
                                          <p:val>
                                            <p:strVal val="#ppt_h"/>
                                          </p:val>
                                        </p:tav>
                                      </p:tavLst>
                                    </p:anim>
                                    <p:animEffect transition="in" filter="fade">
                                      <p:cBhvr>
                                        <p:cTn id="39" dur="500"/>
                                        <p:tgtEl>
                                          <p:spTgt spid="4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wipe(left)">
                                      <p:cBhvr>
                                        <p:cTn id="44" dur="750"/>
                                        <p:tgtEl>
                                          <p:spTgt spid="35"/>
                                        </p:tgtEl>
                                      </p:cBhvr>
                                    </p:animEffect>
                                  </p:childTnLst>
                                </p:cTn>
                              </p:par>
                            </p:childTnLst>
                          </p:cTn>
                        </p:par>
                        <p:par>
                          <p:cTn id="45" fill="hold">
                            <p:stCondLst>
                              <p:cond delay="1000"/>
                            </p:stCondLst>
                            <p:childTnLst>
                              <p:par>
                                <p:cTn id="46" presetID="22" presetClass="entr" presetSubtype="8" fill="hold" grpId="0" nodeType="after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wipe(left)">
                                      <p:cBhvr>
                                        <p:cTn id="48" dur="750"/>
                                        <p:tgtEl>
                                          <p:spTgt spid="36"/>
                                        </p:tgtEl>
                                      </p:cBhvr>
                                    </p:animEffect>
                                  </p:childTnLst>
                                </p:cTn>
                              </p:par>
                            </p:childTnLst>
                          </p:cTn>
                        </p:par>
                        <p:par>
                          <p:cTn id="49" fill="hold">
                            <p:stCondLst>
                              <p:cond delay="2000"/>
                            </p:stCondLst>
                            <p:childTnLst>
                              <p:par>
                                <p:cTn id="50" presetID="22" presetClass="entr" presetSubtype="1"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up)">
                                      <p:cBhvr>
                                        <p:cTn id="52" dur="500"/>
                                        <p:tgtEl>
                                          <p:spTgt spid="16"/>
                                        </p:tgtEl>
                                      </p:cBhvr>
                                    </p:animEffect>
                                  </p:childTnLst>
                                </p:cTn>
                              </p:par>
                            </p:childTnLst>
                          </p:cTn>
                        </p:par>
                        <p:par>
                          <p:cTn id="53" fill="hold">
                            <p:stCondLst>
                              <p:cond delay="2500"/>
                            </p:stCondLst>
                            <p:childTnLst>
                              <p:par>
                                <p:cTn id="54" presetID="53" presetClass="entr" presetSubtype="16" fill="hold" grpId="0" nodeType="afterEffect">
                                  <p:stCondLst>
                                    <p:cond delay="0"/>
                                  </p:stCondLst>
                                  <p:childTnLst>
                                    <p:set>
                                      <p:cBhvr>
                                        <p:cTn id="55" dur="1" fill="hold">
                                          <p:stCondLst>
                                            <p:cond delay="0"/>
                                          </p:stCondLst>
                                        </p:cTn>
                                        <p:tgtEl>
                                          <p:spTgt spid="44"/>
                                        </p:tgtEl>
                                        <p:attrNameLst>
                                          <p:attrName>style.visibility</p:attrName>
                                        </p:attrNameLst>
                                      </p:cBhvr>
                                      <p:to>
                                        <p:strVal val="visible"/>
                                      </p:to>
                                    </p:set>
                                    <p:anim calcmode="lin" valueType="num">
                                      <p:cBhvr>
                                        <p:cTn id="56" dur="500" fill="hold"/>
                                        <p:tgtEl>
                                          <p:spTgt spid="44"/>
                                        </p:tgtEl>
                                        <p:attrNameLst>
                                          <p:attrName>ppt_w</p:attrName>
                                        </p:attrNameLst>
                                      </p:cBhvr>
                                      <p:tavLst>
                                        <p:tav tm="0">
                                          <p:val>
                                            <p:fltVal val="0"/>
                                          </p:val>
                                        </p:tav>
                                        <p:tav tm="100000">
                                          <p:val>
                                            <p:strVal val="#ppt_w"/>
                                          </p:val>
                                        </p:tav>
                                      </p:tavLst>
                                    </p:anim>
                                    <p:anim calcmode="lin" valueType="num">
                                      <p:cBhvr>
                                        <p:cTn id="57" dur="500" fill="hold"/>
                                        <p:tgtEl>
                                          <p:spTgt spid="44"/>
                                        </p:tgtEl>
                                        <p:attrNameLst>
                                          <p:attrName>ppt_h</p:attrName>
                                        </p:attrNameLst>
                                      </p:cBhvr>
                                      <p:tavLst>
                                        <p:tav tm="0">
                                          <p:val>
                                            <p:fltVal val="0"/>
                                          </p:val>
                                        </p:tav>
                                        <p:tav tm="100000">
                                          <p:val>
                                            <p:strVal val="#ppt_h"/>
                                          </p:val>
                                        </p:tav>
                                      </p:tavLst>
                                    </p:anim>
                                    <p:animEffect transition="in" filter="fade">
                                      <p:cBhvr>
                                        <p:cTn id="58" dur="500"/>
                                        <p:tgtEl>
                                          <p:spTgt spid="4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wipe(left)">
                                      <p:cBhvr>
                                        <p:cTn id="63" dur="750"/>
                                        <p:tgtEl>
                                          <p:spTgt spid="37"/>
                                        </p:tgtEl>
                                      </p:cBhvr>
                                    </p:animEffect>
                                  </p:childTnLst>
                                </p:cTn>
                              </p:par>
                            </p:childTnLst>
                          </p:cTn>
                        </p:par>
                        <p:par>
                          <p:cTn id="64" fill="hold">
                            <p:stCondLst>
                              <p:cond delay="1000"/>
                            </p:stCondLst>
                            <p:childTnLst>
                              <p:par>
                                <p:cTn id="65" presetID="22" presetClass="entr" presetSubtype="8" fill="hold" grpId="0" nodeType="after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left)">
                                      <p:cBhvr>
                                        <p:cTn id="67"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1" grpId="0" bldLvl="0" animBg="1"/>
      <p:bldP spid="16" grpId="0" bldLvl="0" animBg="1"/>
      <p:bldP spid="17" grpId="0" bldLvl="0" animBg="1"/>
      <p:bldP spid="24" grpId="0"/>
      <p:bldP spid="35" grpId="0"/>
      <p:bldP spid="36" grpId="0"/>
      <p:bldP spid="37" grpId="0"/>
      <p:bldP spid="42" grpId="0"/>
      <p:bldP spid="43" grpId="0"/>
      <p:bldP spid="44"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235672" y="983678"/>
            <a:ext cx="2199405" cy="2193069"/>
          </a:xfrm>
          <a:prstGeom prst="rect">
            <a:avLst/>
          </a:prstGeom>
          <a:blipFill dpi="0" rotWithShape="1">
            <a:blip r:embed="rId1"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235672" y="3359131"/>
            <a:ext cx="2199405" cy="2193069"/>
          </a:xfrm>
          <a:prstGeom prst="rect">
            <a:avLst/>
          </a:prstGeom>
          <a:blipFill dpi="0" rotWithShape="1">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767609" y="1162957"/>
            <a:ext cx="2094695" cy="688318"/>
          </a:xfrm>
          <a:prstGeom prst="rect">
            <a:avLst/>
          </a:prstGeom>
          <a:solidFill>
            <a:schemeClr val="accent1"/>
          </a:solidFill>
          <a:ln w="12700" cap="flat" cmpd="sng" algn="ctr">
            <a:noFill/>
            <a:prstDash val="solid"/>
            <a:miter lim="800000"/>
          </a:ln>
          <a:effectLst/>
        </p:spPr>
        <p:txBody>
          <a:bodyPr rtlCol="0" anchor="ctr"/>
          <a:lstStyle/>
          <a:p>
            <a:pPr algn="ctr" defTabSz="1285240">
              <a:defRPr/>
            </a:pPr>
            <a:endParaRPr lang="zh-CN" altLang="en-US" sz="2530" kern="0">
              <a:solidFill>
                <a:sysClr val="window" lastClr="FFFFFF"/>
              </a:solidFill>
              <a:latin typeface="微软雅黑" panose="020B0503020204020204" pitchFamily="34" charset="-122"/>
              <a:ea typeface="微软雅黑" panose="020B0503020204020204" pitchFamily="34" charset="-122"/>
            </a:endParaRPr>
          </a:p>
        </p:txBody>
      </p:sp>
      <p:sp>
        <p:nvSpPr>
          <p:cNvPr id="23" name="直角三角形 22"/>
          <p:cNvSpPr/>
          <p:nvPr/>
        </p:nvSpPr>
        <p:spPr>
          <a:xfrm rot="10800000">
            <a:off x="767609" y="1842929"/>
            <a:ext cx="474591" cy="197341"/>
          </a:xfrm>
          <a:prstGeom prst="rtTriangle">
            <a:avLst/>
          </a:prstGeom>
          <a:solidFill>
            <a:schemeClr val="tx1">
              <a:lumMod val="65000"/>
              <a:lumOff val="35000"/>
            </a:schemeClr>
          </a:solidFill>
          <a:ln w="12700" cap="flat" cmpd="sng" algn="ctr">
            <a:noFill/>
            <a:prstDash val="solid"/>
            <a:miter lim="800000"/>
          </a:ln>
          <a:effectLst/>
        </p:spPr>
        <p:txBody>
          <a:bodyPr rtlCol="0" anchor="ctr"/>
          <a:lstStyle/>
          <a:p>
            <a:pPr algn="ctr" defTabSz="1285240">
              <a:defRPr/>
            </a:pPr>
            <a:endParaRPr lang="zh-CN" altLang="en-US" sz="2530" kern="0">
              <a:solidFill>
                <a:sysClr val="window" lastClr="FFFFFF"/>
              </a:solidFill>
              <a:latin typeface="微软雅黑" panose="020B0503020204020204" pitchFamily="34" charset="-122"/>
              <a:ea typeface="微软雅黑" panose="020B0503020204020204" pitchFamily="34" charset="-122"/>
            </a:endParaRPr>
          </a:p>
        </p:txBody>
      </p:sp>
      <p:sp>
        <p:nvSpPr>
          <p:cNvPr id="24" name="矩形 23"/>
          <p:cNvSpPr/>
          <p:nvPr/>
        </p:nvSpPr>
        <p:spPr>
          <a:xfrm>
            <a:off x="767609" y="3512559"/>
            <a:ext cx="2094695" cy="688318"/>
          </a:xfrm>
          <a:prstGeom prst="rect">
            <a:avLst/>
          </a:prstGeom>
          <a:solidFill>
            <a:schemeClr val="accent3"/>
          </a:solidFill>
          <a:ln w="12700" cap="flat" cmpd="sng" algn="ctr">
            <a:noFill/>
            <a:prstDash val="solid"/>
            <a:miter lim="800000"/>
          </a:ln>
          <a:effectLst/>
        </p:spPr>
        <p:txBody>
          <a:bodyPr rtlCol="0" anchor="ctr"/>
          <a:lstStyle/>
          <a:p>
            <a:pPr algn="ctr" defTabSz="1285240">
              <a:defRPr/>
            </a:pPr>
            <a:endParaRPr lang="zh-CN" altLang="en-US" sz="2530" kern="0">
              <a:solidFill>
                <a:sysClr val="window" lastClr="FFFFFF"/>
              </a:solidFill>
              <a:latin typeface="微软雅黑" panose="020B0503020204020204" pitchFamily="34" charset="-122"/>
              <a:ea typeface="微软雅黑" panose="020B0503020204020204" pitchFamily="34" charset="-122"/>
            </a:endParaRPr>
          </a:p>
        </p:txBody>
      </p:sp>
      <p:sp>
        <p:nvSpPr>
          <p:cNvPr id="25" name="直角三角形 24"/>
          <p:cNvSpPr/>
          <p:nvPr/>
        </p:nvSpPr>
        <p:spPr>
          <a:xfrm rot="10800000">
            <a:off x="767609" y="4192531"/>
            <a:ext cx="474591" cy="197341"/>
          </a:xfrm>
          <a:prstGeom prst="rtTriangle">
            <a:avLst/>
          </a:prstGeom>
          <a:solidFill>
            <a:schemeClr val="tx1">
              <a:lumMod val="65000"/>
              <a:lumOff val="35000"/>
            </a:schemeClr>
          </a:solidFill>
          <a:ln w="12700" cap="flat" cmpd="sng" algn="ctr">
            <a:noFill/>
            <a:prstDash val="solid"/>
            <a:miter lim="800000"/>
          </a:ln>
          <a:effectLst/>
        </p:spPr>
        <p:txBody>
          <a:bodyPr rtlCol="0" anchor="ctr"/>
          <a:lstStyle/>
          <a:p>
            <a:pPr algn="ctr" defTabSz="1285240">
              <a:defRPr/>
            </a:pPr>
            <a:endParaRPr lang="zh-CN" altLang="en-US" sz="2530" kern="0">
              <a:solidFill>
                <a:sysClr val="window" lastClr="FFFFFF"/>
              </a:solidFill>
              <a:latin typeface="微软雅黑" panose="020B0503020204020204" pitchFamily="34" charset="-122"/>
              <a:ea typeface="微软雅黑" panose="020B0503020204020204" pitchFamily="34" charset="-122"/>
            </a:endParaRPr>
          </a:p>
        </p:txBody>
      </p:sp>
      <p:sp>
        <p:nvSpPr>
          <p:cNvPr id="29" name="文本框 17"/>
          <p:cNvSpPr txBox="1"/>
          <p:nvPr/>
        </p:nvSpPr>
        <p:spPr>
          <a:xfrm>
            <a:off x="1115194" y="1241287"/>
            <a:ext cx="1503005" cy="417743"/>
          </a:xfrm>
          <a:prstGeom prst="rect">
            <a:avLst/>
          </a:prstGeom>
          <a:noFill/>
        </p:spPr>
        <p:txBody>
          <a:bodyPr wrap="square" rtlCol="0">
            <a:spAutoFit/>
          </a:bodyPr>
          <a:lstStyle/>
          <a:p>
            <a:pPr algn="just" eaLnBrk="1" hangingPunct="1">
              <a:lnSpc>
                <a:spcPct val="150000"/>
              </a:lnSpc>
              <a:spcBef>
                <a:spcPts val="0"/>
              </a:spcBef>
              <a:spcAft>
                <a:spcPts val="0"/>
              </a:spcAft>
            </a:pPr>
            <a:r>
              <a:rPr lang="zh-CN" altLang="en-US" sz="1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常见标签重点：</a:t>
            </a:r>
            <a:endPar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文本框 18"/>
          <p:cNvSpPr txBox="1"/>
          <p:nvPr/>
        </p:nvSpPr>
        <p:spPr>
          <a:xfrm>
            <a:off x="1115194" y="3617553"/>
            <a:ext cx="1503005" cy="417743"/>
          </a:xfrm>
          <a:prstGeom prst="rect">
            <a:avLst/>
          </a:prstGeom>
          <a:noFill/>
        </p:spPr>
        <p:txBody>
          <a:bodyPr wrap="square" rtlCol="0">
            <a:spAutoFit/>
          </a:bodyPr>
          <a:lstStyle/>
          <a:p>
            <a:pPr eaLnBrk="1" hangingPunct="1">
              <a:lnSpc>
                <a:spcPct val="150000"/>
              </a:lnSpc>
              <a:spcBef>
                <a:spcPts val="0"/>
              </a:spcBef>
              <a:spcAft>
                <a:spcPts val="0"/>
              </a:spcAft>
            </a:pPr>
            <a:r>
              <a:rPr lang="zh-CN" altLang="en-US" sz="1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难点例子：</a:t>
            </a:r>
            <a:endPar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文本框 19"/>
          <p:cNvSpPr txBox="1"/>
          <p:nvPr/>
        </p:nvSpPr>
        <p:spPr>
          <a:xfrm>
            <a:off x="9318951" y="1241287"/>
            <a:ext cx="1441420" cy="377026"/>
          </a:xfrm>
          <a:prstGeom prst="rect">
            <a:avLst/>
          </a:prstGeom>
          <a:noFill/>
        </p:spPr>
        <p:txBody>
          <a:bodyPr wrap="none" rtlCol="0">
            <a:spAutoFit/>
          </a:bodyPr>
          <a:lstStyle/>
          <a:p>
            <a:pPr algn="just" eaLnBrk="1" hangingPunct="1">
              <a:lnSpc>
                <a:spcPct val="150000"/>
              </a:lnSpc>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请替换文字内容</a:t>
            </a:r>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任意多边形 34"/>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1" fmla="*/ 21025 w 3252551"/>
              <a:gd name="connsiteY0-2" fmla="*/ 0 h 6202391"/>
              <a:gd name="connsiteX1-3" fmla="*/ 3252551 w 3252551"/>
              <a:gd name="connsiteY1-4" fmla="*/ 2525334 h 6202391"/>
              <a:gd name="connsiteX2-5" fmla="*/ 3252551 w 3252551"/>
              <a:gd name="connsiteY2-6" fmla="*/ 4667851 h 6202391"/>
              <a:gd name="connsiteX3-7" fmla="*/ 3244497 w 3252551"/>
              <a:gd name="connsiteY3-8" fmla="*/ 4667851 h 6202391"/>
              <a:gd name="connsiteX4-9" fmla="*/ 3240653 w 3252551"/>
              <a:gd name="connsiteY4-10" fmla="*/ 4743969 h 6202391"/>
              <a:gd name="connsiteX5-11" fmla="*/ 1624520 w 3252551"/>
              <a:gd name="connsiteY5-12" fmla="*/ 6202391 h 6202391"/>
              <a:gd name="connsiteX6-13" fmla="*/ 8387 w 3252551"/>
              <a:gd name="connsiteY6-14" fmla="*/ 4743969 h 6202391"/>
              <a:gd name="connsiteX7-15" fmla="*/ 4544 w 3252551"/>
              <a:gd name="connsiteY7-16" fmla="*/ 4667851 h 6202391"/>
              <a:gd name="connsiteX8-17" fmla="*/ 0 w 3252551"/>
              <a:gd name="connsiteY8-18" fmla="*/ 4667851 h 6202391"/>
              <a:gd name="connsiteX9-19" fmla="*/ 0 w 3252551"/>
              <a:gd name="connsiteY9-20" fmla="*/ 4577871 h 6202391"/>
              <a:gd name="connsiteX10" fmla="*/ 21025 w 3252551"/>
              <a:gd name="connsiteY10" fmla="*/ 0 h 6202391"/>
              <a:gd name="connsiteX0-21" fmla="*/ 0 w 3252551"/>
              <a:gd name="connsiteY0-22" fmla="*/ 0 h 6202391"/>
              <a:gd name="connsiteX1-23" fmla="*/ 3252551 w 3252551"/>
              <a:gd name="connsiteY1-24" fmla="*/ 2525334 h 6202391"/>
              <a:gd name="connsiteX2-25" fmla="*/ 3252551 w 3252551"/>
              <a:gd name="connsiteY2-26" fmla="*/ 4667851 h 6202391"/>
              <a:gd name="connsiteX3-27" fmla="*/ 3244497 w 3252551"/>
              <a:gd name="connsiteY3-28" fmla="*/ 4667851 h 6202391"/>
              <a:gd name="connsiteX4-29" fmla="*/ 3240653 w 3252551"/>
              <a:gd name="connsiteY4-30" fmla="*/ 4743969 h 6202391"/>
              <a:gd name="connsiteX5-31" fmla="*/ 1624520 w 3252551"/>
              <a:gd name="connsiteY5-32" fmla="*/ 6202391 h 6202391"/>
              <a:gd name="connsiteX6-33" fmla="*/ 8387 w 3252551"/>
              <a:gd name="connsiteY6-34" fmla="*/ 4743969 h 6202391"/>
              <a:gd name="connsiteX7-35" fmla="*/ 4544 w 3252551"/>
              <a:gd name="connsiteY7-36" fmla="*/ 4667851 h 6202391"/>
              <a:gd name="connsiteX8-37" fmla="*/ 0 w 3252551"/>
              <a:gd name="connsiteY8-38" fmla="*/ 4667851 h 6202391"/>
              <a:gd name="connsiteX9-39" fmla="*/ 0 w 3252551"/>
              <a:gd name="connsiteY9-40" fmla="*/ 4577871 h 6202391"/>
              <a:gd name="connsiteX10-41" fmla="*/ 0 w 3252551"/>
              <a:gd name="connsiteY10-42" fmla="*/ 0 h 6202391"/>
              <a:gd name="connsiteX0-43" fmla="*/ 0 w 3252551"/>
              <a:gd name="connsiteY0-44" fmla="*/ 0 h 6202391"/>
              <a:gd name="connsiteX1-45" fmla="*/ 3231524 w 3252551"/>
              <a:gd name="connsiteY1-46" fmla="*/ 22548 h 6202391"/>
              <a:gd name="connsiteX2-47" fmla="*/ 3252551 w 3252551"/>
              <a:gd name="connsiteY2-48" fmla="*/ 4667851 h 6202391"/>
              <a:gd name="connsiteX3-49" fmla="*/ 3244497 w 3252551"/>
              <a:gd name="connsiteY3-50" fmla="*/ 4667851 h 6202391"/>
              <a:gd name="connsiteX4-51" fmla="*/ 3240653 w 3252551"/>
              <a:gd name="connsiteY4-52" fmla="*/ 4743969 h 6202391"/>
              <a:gd name="connsiteX5-53" fmla="*/ 1624520 w 3252551"/>
              <a:gd name="connsiteY5-54" fmla="*/ 6202391 h 6202391"/>
              <a:gd name="connsiteX6-55" fmla="*/ 8387 w 3252551"/>
              <a:gd name="connsiteY6-56" fmla="*/ 4743969 h 6202391"/>
              <a:gd name="connsiteX7-57" fmla="*/ 4544 w 3252551"/>
              <a:gd name="connsiteY7-58" fmla="*/ 4667851 h 6202391"/>
              <a:gd name="connsiteX8-59" fmla="*/ 0 w 3252551"/>
              <a:gd name="connsiteY8-60" fmla="*/ 4667851 h 6202391"/>
              <a:gd name="connsiteX9-61" fmla="*/ 0 w 3252551"/>
              <a:gd name="connsiteY9-62" fmla="*/ 4577871 h 6202391"/>
              <a:gd name="connsiteX10-63" fmla="*/ 0 w 3252551"/>
              <a:gd name="connsiteY10-64" fmla="*/ 0 h 6202391"/>
              <a:gd name="connsiteX0-65" fmla="*/ 0 w 3252551"/>
              <a:gd name="connsiteY0-66" fmla="*/ 15040398 h 21242789"/>
              <a:gd name="connsiteX1-67" fmla="*/ 3231518 w 3252551"/>
              <a:gd name="connsiteY1-68" fmla="*/ 3 h 21242789"/>
              <a:gd name="connsiteX2-69" fmla="*/ 3252551 w 3252551"/>
              <a:gd name="connsiteY2-70" fmla="*/ 19708249 h 21242789"/>
              <a:gd name="connsiteX3-71" fmla="*/ 3244497 w 3252551"/>
              <a:gd name="connsiteY3-72" fmla="*/ 19708249 h 21242789"/>
              <a:gd name="connsiteX4-73" fmla="*/ 3240653 w 3252551"/>
              <a:gd name="connsiteY4-74" fmla="*/ 19784367 h 21242789"/>
              <a:gd name="connsiteX5-75" fmla="*/ 1624520 w 3252551"/>
              <a:gd name="connsiteY5-76" fmla="*/ 21242789 h 21242789"/>
              <a:gd name="connsiteX6-77" fmla="*/ 8387 w 3252551"/>
              <a:gd name="connsiteY6-78" fmla="*/ 19784367 h 21242789"/>
              <a:gd name="connsiteX7-79" fmla="*/ 4544 w 3252551"/>
              <a:gd name="connsiteY7-80" fmla="*/ 19708249 h 21242789"/>
              <a:gd name="connsiteX8-81" fmla="*/ 0 w 3252551"/>
              <a:gd name="connsiteY8-82" fmla="*/ 19708249 h 21242789"/>
              <a:gd name="connsiteX9-83" fmla="*/ 0 w 3252551"/>
              <a:gd name="connsiteY9-84" fmla="*/ 19618269 h 21242789"/>
              <a:gd name="connsiteX10-85" fmla="*/ 0 w 3252551"/>
              <a:gd name="connsiteY10-86" fmla="*/ 15040398 h 21242789"/>
              <a:gd name="connsiteX0-87" fmla="*/ 0 w 3252551"/>
              <a:gd name="connsiteY0-88" fmla="*/ 0 h 21265340"/>
              <a:gd name="connsiteX1-89" fmla="*/ 3231518 w 3252551"/>
              <a:gd name="connsiteY1-90" fmla="*/ 22554 h 21265340"/>
              <a:gd name="connsiteX2-91" fmla="*/ 3252551 w 3252551"/>
              <a:gd name="connsiteY2-92" fmla="*/ 19730800 h 21265340"/>
              <a:gd name="connsiteX3-93" fmla="*/ 3244497 w 3252551"/>
              <a:gd name="connsiteY3-94" fmla="*/ 19730800 h 21265340"/>
              <a:gd name="connsiteX4-95" fmla="*/ 3240653 w 3252551"/>
              <a:gd name="connsiteY4-96" fmla="*/ 19806918 h 21265340"/>
              <a:gd name="connsiteX5-97" fmla="*/ 1624520 w 3252551"/>
              <a:gd name="connsiteY5-98" fmla="*/ 21265340 h 21265340"/>
              <a:gd name="connsiteX6-99" fmla="*/ 8387 w 3252551"/>
              <a:gd name="connsiteY6-100" fmla="*/ 19806918 h 21265340"/>
              <a:gd name="connsiteX7-101" fmla="*/ 4544 w 3252551"/>
              <a:gd name="connsiteY7-102" fmla="*/ 19730800 h 21265340"/>
              <a:gd name="connsiteX8-103" fmla="*/ 0 w 3252551"/>
              <a:gd name="connsiteY8-104" fmla="*/ 19730800 h 21265340"/>
              <a:gd name="connsiteX9-105" fmla="*/ 0 w 3252551"/>
              <a:gd name="connsiteY9-106" fmla="*/ 19640820 h 21265340"/>
              <a:gd name="connsiteX10-107" fmla="*/ 0 w 3252551"/>
              <a:gd name="connsiteY10-108" fmla="*/ 0 h 212653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41" y="connsiteY10-42"/>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6" name="矩形 35"/>
          <p:cNvSpPr/>
          <p:nvPr/>
        </p:nvSpPr>
        <p:spPr bwMode="auto">
          <a:xfrm>
            <a:off x="189992" y="129272"/>
            <a:ext cx="143256" cy="479932"/>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38" name="文本框 28"/>
          <p:cNvSpPr>
            <a:spLocks noChangeArrowheads="1"/>
          </p:cNvSpPr>
          <p:nvPr/>
        </p:nvSpPr>
        <p:spPr bwMode="auto">
          <a:xfrm>
            <a:off x="497968" y="165848"/>
            <a:ext cx="2847975" cy="406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zh-CN" altLang="en-US" sz="2000" dirty="0" smtClean="0">
                <a:solidFill>
                  <a:srgbClr val="006AB6"/>
                </a:solidFill>
                <a:latin typeface="Arial" panose="020B0604020202020204" pitchFamily="34" charset="0"/>
                <a:ea typeface="微软雅黑" panose="020B0503020204020204" pitchFamily="34" charset="-122"/>
                <a:sym typeface="Arial" panose="020B0604020202020204" pitchFamily="34" charset="0"/>
              </a:rPr>
              <a:t>标签重难点分析：</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TextBox 19"/>
          <p:cNvSpPr txBox="1"/>
          <p:nvPr/>
        </p:nvSpPr>
        <p:spPr>
          <a:xfrm>
            <a:off x="4125119" y="736005"/>
            <a:ext cx="6273768" cy="2585323"/>
          </a:xfrm>
          <a:prstGeom prst="rect">
            <a:avLst/>
          </a:prstGeom>
          <a:noFill/>
        </p:spPr>
        <p:txBody>
          <a:bodyPr wrap="square" rtlCol="0">
            <a:spAutoFit/>
          </a:bodyPr>
          <a:lstStyle/>
          <a:p>
            <a:r>
              <a:rPr lang="en-US" altLang="zh-CN" dirty="0" smtClean="0"/>
              <a:t>Br:</a:t>
            </a:r>
            <a:r>
              <a:rPr lang="zh-CN" altLang="en-US" dirty="0" smtClean="0"/>
              <a:t>换行标签  </a:t>
            </a:r>
            <a:r>
              <a:rPr lang="en-US" altLang="zh-CN" dirty="0" smtClean="0"/>
              <a:t>input:</a:t>
            </a:r>
            <a:r>
              <a:rPr lang="zh-CN" altLang="en-US" dirty="0" smtClean="0"/>
              <a:t>文本框（属性：</a:t>
            </a:r>
            <a:r>
              <a:rPr lang="en-US" altLang="zh-CN" dirty="0" smtClean="0"/>
              <a:t>type—【</a:t>
            </a:r>
            <a:r>
              <a:rPr lang="en-US" altLang="zh-CN" dirty="0" err="1" smtClean="0"/>
              <a:t>texe</a:t>
            </a:r>
            <a:r>
              <a:rPr lang="zh-CN" altLang="en-US" dirty="0" smtClean="0"/>
              <a:t>普通文框</a:t>
            </a:r>
            <a:r>
              <a:rPr lang="en-US" altLang="zh-CN" dirty="0" smtClean="0"/>
              <a:t>】 </a:t>
            </a:r>
            <a:r>
              <a:rPr lang="zh-CN" altLang="en-US" dirty="0" smtClean="0"/>
              <a:t>）</a:t>
            </a:r>
            <a:endParaRPr lang="en-US" altLang="zh-CN" dirty="0" smtClean="0"/>
          </a:p>
          <a:p>
            <a:r>
              <a:rPr lang="en-US" altLang="zh-CN" dirty="0" smtClean="0"/>
              <a:t>Select</a:t>
            </a:r>
            <a:r>
              <a:rPr lang="zh-CN" altLang="en-US" dirty="0" smtClean="0"/>
              <a:t>：（下拉列表标签） </a:t>
            </a:r>
            <a:r>
              <a:rPr lang="en-US" altLang="zh-CN" dirty="0" err="1" smtClean="0"/>
              <a:t>textare</a:t>
            </a:r>
            <a:r>
              <a:rPr lang="zh-CN" altLang="en-US" dirty="0" smtClean="0"/>
              <a:t>（</a:t>
            </a:r>
            <a:r>
              <a:rPr lang="en-US" altLang="zh-CN" dirty="0" err="1" smtClean="0"/>
              <a:t>img</a:t>
            </a:r>
            <a:r>
              <a:rPr lang="zh-CN" altLang="en-US" dirty="0" smtClean="0"/>
              <a:t>添加图片标签）</a:t>
            </a:r>
            <a:endParaRPr lang="en-US" altLang="zh-CN" dirty="0" smtClean="0"/>
          </a:p>
          <a:p>
            <a:r>
              <a:rPr lang="en-US" altLang="zh-CN" dirty="0" smtClean="0"/>
              <a:t>A</a:t>
            </a:r>
            <a:r>
              <a:rPr lang="zh-CN" altLang="en-US" dirty="0" smtClean="0"/>
              <a:t>（超链接标签）</a:t>
            </a:r>
            <a:endParaRPr lang="en-US" altLang="zh-CN" dirty="0" smtClean="0"/>
          </a:p>
          <a:p>
            <a:r>
              <a:rPr lang="en-US" altLang="zh-CN" dirty="0" smtClean="0"/>
              <a:t>【</a:t>
            </a:r>
            <a:r>
              <a:rPr lang="zh-CN" altLang="en-US" dirty="0" smtClean="0"/>
              <a:t>块标签</a:t>
            </a:r>
            <a:r>
              <a:rPr lang="en-US" altLang="zh-CN" dirty="0" smtClean="0"/>
              <a:t>】</a:t>
            </a:r>
            <a:endParaRPr lang="en-US" altLang="zh-CN" dirty="0" smtClean="0"/>
          </a:p>
          <a:p>
            <a:r>
              <a:rPr lang="en-US" altLang="zh-CN" dirty="0" smtClean="0"/>
              <a:t>Hr:</a:t>
            </a:r>
            <a:r>
              <a:rPr lang="zh-CN" altLang="en-US" dirty="0" smtClean="0"/>
              <a:t>分割线  </a:t>
            </a:r>
            <a:r>
              <a:rPr lang="en-US" altLang="zh-CN" dirty="0" smtClean="0"/>
              <a:t>p:</a:t>
            </a:r>
            <a:r>
              <a:rPr lang="zh-CN" altLang="en-US" dirty="0" smtClean="0"/>
              <a:t>段落标签 </a:t>
            </a:r>
            <a:r>
              <a:rPr lang="en-US" altLang="zh-CN" dirty="0" smtClean="0"/>
              <a:t>dl </a:t>
            </a:r>
            <a:r>
              <a:rPr lang="en-US" altLang="zh-CN" dirty="0" err="1" smtClean="0"/>
              <a:t>dt</a:t>
            </a:r>
            <a:r>
              <a:rPr lang="en-US" altLang="zh-CN" dirty="0" smtClean="0"/>
              <a:t> </a:t>
            </a:r>
            <a:r>
              <a:rPr lang="en-US" altLang="zh-CN" dirty="0" err="1" smtClean="0"/>
              <a:t>dd</a:t>
            </a:r>
            <a:r>
              <a:rPr lang="zh-CN" altLang="en-US" dirty="0" smtClean="0"/>
              <a:t>：解释型段落标签 </a:t>
            </a:r>
            <a:r>
              <a:rPr lang="en-US" altLang="zh-CN" dirty="0" smtClean="0"/>
              <a:t>form</a:t>
            </a:r>
            <a:r>
              <a:rPr lang="zh-CN" altLang="en-US" dirty="0" smtClean="0"/>
              <a:t>：表单</a:t>
            </a:r>
            <a:endParaRPr lang="en-US" altLang="zh-CN" dirty="0" smtClean="0"/>
          </a:p>
          <a:p>
            <a:r>
              <a:rPr lang="en-US" altLang="zh-CN" dirty="0" smtClean="0"/>
              <a:t>Table</a:t>
            </a:r>
            <a:r>
              <a:rPr lang="zh-CN" altLang="en-US" dirty="0" smtClean="0"/>
              <a:t>  </a:t>
            </a:r>
            <a:r>
              <a:rPr lang="en-US" altLang="zh-CN" dirty="0" err="1" smtClean="0"/>
              <a:t>tr</a:t>
            </a:r>
            <a:r>
              <a:rPr lang="en-US" altLang="zh-CN" dirty="0" smtClean="0"/>
              <a:t>  td</a:t>
            </a:r>
            <a:r>
              <a:rPr lang="zh-CN" altLang="en-US" dirty="0" smtClean="0"/>
              <a:t>：表格标签 </a:t>
            </a:r>
            <a:r>
              <a:rPr lang="en-US" altLang="zh-CN" dirty="0" smtClean="0"/>
              <a:t>div</a:t>
            </a:r>
            <a:r>
              <a:rPr lang="zh-CN" altLang="en-US" dirty="0" smtClean="0"/>
              <a:t>：块标签 </a:t>
            </a:r>
            <a:r>
              <a:rPr lang="en-US" altLang="zh-CN" dirty="0" smtClean="0"/>
              <a:t>video</a:t>
            </a:r>
            <a:r>
              <a:rPr lang="zh-CN" altLang="en-US" dirty="0" smtClean="0"/>
              <a:t>：多媒体标签</a:t>
            </a:r>
            <a:endParaRPr lang="en-US" altLang="zh-CN" dirty="0" smtClean="0"/>
          </a:p>
          <a:p>
            <a:r>
              <a:rPr lang="en-US" altLang="zh-CN" dirty="0" err="1" smtClean="0"/>
              <a:t>Ul</a:t>
            </a:r>
            <a:r>
              <a:rPr lang="en-US" altLang="zh-CN" dirty="0" smtClean="0"/>
              <a:t>  </a:t>
            </a:r>
            <a:r>
              <a:rPr lang="en-US" altLang="zh-CN" dirty="0" err="1" smtClean="0"/>
              <a:t>li</a:t>
            </a:r>
            <a:r>
              <a:rPr lang="zh-CN" altLang="en-US" dirty="0" smtClean="0"/>
              <a:t>：无序排列标签     </a:t>
            </a:r>
            <a:r>
              <a:rPr lang="en-US" altLang="zh-CN" dirty="0" err="1" smtClean="0"/>
              <a:t>ol</a:t>
            </a:r>
            <a:r>
              <a:rPr lang="en-US" altLang="zh-CN" dirty="0" smtClean="0"/>
              <a:t>  </a:t>
            </a:r>
            <a:r>
              <a:rPr lang="en-US" altLang="zh-CN" dirty="0" err="1" smtClean="0"/>
              <a:t>li</a:t>
            </a:r>
            <a:r>
              <a:rPr lang="zh-CN" altLang="en-US" dirty="0" smtClean="0"/>
              <a:t>：有序排列标签</a:t>
            </a:r>
            <a:endParaRPr lang="en-US" altLang="zh-CN" dirty="0" smtClean="0"/>
          </a:p>
          <a:p>
            <a:endParaRPr lang="en-US" altLang="zh-CN" dirty="0" smtClean="0"/>
          </a:p>
          <a:p>
            <a:endParaRPr lang="en-US" altLang="zh-CN" dirty="0" smtClean="0"/>
          </a:p>
        </p:txBody>
      </p:sp>
      <p:sp>
        <p:nvSpPr>
          <p:cNvPr id="26" name="TextBox 25"/>
          <p:cNvSpPr txBox="1"/>
          <p:nvPr/>
        </p:nvSpPr>
        <p:spPr>
          <a:xfrm>
            <a:off x="3477047" y="3400301"/>
            <a:ext cx="9381703" cy="3139321"/>
          </a:xfrm>
          <a:prstGeom prst="rect">
            <a:avLst/>
          </a:prstGeom>
          <a:noFill/>
        </p:spPr>
        <p:txBody>
          <a:bodyPr wrap="square" rtlCol="0">
            <a:spAutoFit/>
          </a:bodyPr>
          <a:lstStyle/>
          <a:p>
            <a:r>
              <a:rPr lang="zh-CN" altLang="zh-CN" b="1" dirty="0" smtClean="0"/>
              <a:t>标签</a:t>
            </a:r>
            <a:r>
              <a:rPr lang="zh-CN" altLang="en-US" b="1" dirty="0" smtClean="0"/>
              <a:t>属性：</a:t>
            </a:r>
            <a:r>
              <a:rPr lang="en-US" altLang="zh-CN" u="sng" dirty="0" smtClean="0">
                <a:hlinkClick r:id="rId3"/>
              </a:rPr>
              <a:t>&lt;form&gt;</a:t>
            </a:r>
            <a:r>
              <a:rPr lang="zh-CN" altLang="zh-CN" dirty="0" smtClean="0"/>
              <a:t>定义供用户输入的表单</a:t>
            </a:r>
            <a:r>
              <a:rPr lang="en-US" altLang="zh-CN" u="sng" dirty="0" smtClean="0">
                <a:hlinkClick r:id="rId4"/>
              </a:rPr>
              <a:t>&lt;input&gt;</a:t>
            </a:r>
            <a:r>
              <a:rPr lang="zh-CN" altLang="zh-CN" dirty="0" smtClean="0"/>
              <a:t>定义输入域</a:t>
            </a:r>
            <a:r>
              <a:rPr lang="en-US" altLang="zh-CN" u="sng" dirty="0" smtClean="0">
                <a:hlinkClick r:id="rId5"/>
              </a:rPr>
              <a:t>&lt;</a:t>
            </a:r>
            <a:r>
              <a:rPr lang="en-US" altLang="zh-CN" u="sng" dirty="0" err="1" smtClean="0">
                <a:hlinkClick r:id="rId5"/>
              </a:rPr>
              <a:t>textarea</a:t>
            </a:r>
            <a:r>
              <a:rPr lang="en-US" altLang="zh-CN" u="sng" dirty="0" smtClean="0">
                <a:hlinkClick r:id="rId5"/>
              </a:rPr>
              <a:t>&gt;</a:t>
            </a:r>
            <a:r>
              <a:rPr lang="zh-CN" altLang="zh-CN" dirty="0" smtClean="0"/>
              <a:t>定义</a:t>
            </a:r>
            <a:r>
              <a:rPr lang="en-US" altLang="zh-CN" dirty="0" smtClean="0"/>
              <a:t>()</a:t>
            </a:r>
            <a:endParaRPr lang="zh-CN" altLang="zh-CN" dirty="0" smtClean="0"/>
          </a:p>
          <a:p>
            <a:r>
              <a:rPr lang="en-US" altLang="zh-CN" u="sng" dirty="0" smtClean="0">
                <a:hlinkClick r:id="rId6"/>
              </a:rPr>
              <a:t>&lt;label&gt;</a:t>
            </a:r>
            <a:r>
              <a:rPr lang="zh-CN" altLang="zh-CN" dirty="0" smtClean="0"/>
              <a:t>定义了</a:t>
            </a:r>
            <a:r>
              <a:rPr lang="en-US" altLang="zh-CN" dirty="0" smtClean="0"/>
              <a:t> &lt;input&gt; </a:t>
            </a:r>
            <a:r>
              <a:rPr lang="zh-CN" altLang="zh-CN" dirty="0" smtClean="0"/>
              <a:t>元素的标签，一般为输入标题</a:t>
            </a:r>
            <a:r>
              <a:rPr lang="en-US" altLang="zh-CN" u="sng" dirty="0" smtClean="0">
                <a:hlinkClick r:id="rId7"/>
              </a:rPr>
              <a:t>&lt;</a:t>
            </a:r>
            <a:r>
              <a:rPr lang="en-US" altLang="zh-CN" u="sng" dirty="0" err="1" smtClean="0">
                <a:hlinkClick r:id="rId7"/>
              </a:rPr>
              <a:t>fieldset</a:t>
            </a:r>
            <a:r>
              <a:rPr lang="en-US" altLang="zh-CN" u="sng" dirty="0" smtClean="0">
                <a:hlinkClick r:id="rId7"/>
              </a:rPr>
              <a:t>&gt;</a:t>
            </a:r>
            <a:r>
              <a:rPr lang="zh-CN" altLang="zh-CN" dirty="0" smtClean="0"/>
              <a:t>定义了一组相关的表单元素，并使用外框包含起来</a:t>
            </a:r>
            <a:r>
              <a:rPr lang="en-US" altLang="zh-CN" u="sng" dirty="0" smtClean="0">
                <a:hlinkClick r:id="rId8"/>
              </a:rPr>
              <a:t>&lt;legend&gt;</a:t>
            </a:r>
            <a:r>
              <a:rPr lang="zh-CN" altLang="zh-CN" dirty="0" smtClean="0"/>
              <a:t>定义了</a:t>
            </a:r>
            <a:r>
              <a:rPr lang="en-US" altLang="zh-CN" dirty="0" smtClean="0"/>
              <a:t> &lt;</a:t>
            </a:r>
            <a:r>
              <a:rPr lang="en-US" altLang="zh-CN" dirty="0" err="1" smtClean="0"/>
              <a:t>fieldset</a:t>
            </a:r>
            <a:r>
              <a:rPr lang="en-US" altLang="zh-CN" dirty="0" smtClean="0"/>
              <a:t>&gt; </a:t>
            </a:r>
            <a:r>
              <a:rPr lang="zh-CN" altLang="zh-CN" dirty="0" smtClean="0"/>
              <a:t>元素的标题</a:t>
            </a:r>
            <a:r>
              <a:rPr lang="en-US" altLang="zh-CN" u="sng" dirty="0" smtClean="0">
                <a:hlinkClick r:id="rId9"/>
              </a:rPr>
              <a:t>&lt;select&gt;</a:t>
            </a:r>
            <a:r>
              <a:rPr lang="zh-CN" altLang="zh-CN" dirty="0" smtClean="0"/>
              <a:t>定义了下拉选项列表</a:t>
            </a:r>
            <a:endParaRPr lang="zh-CN" altLang="zh-CN" dirty="0" smtClean="0"/>
          </a:p>
          <a:p>
            <a:r>
              <a:rPr lang="en-US" altLang="zh-CN" u="sng" dirty="0" smtClean="0">
                <a:hlinkClick r:id="rId10"/>
              </a:rPr>
              <a:t>&lt;</a:t>
            </a:r>
            <a:r>
              <a:rPr lang="en-US" altLang="zh-CN" u="sng" dirty="0" err="1" smtClean="0">
                <a:hlinkClick r:id="rId10"/>
              </a:rPr>
              <a:t>optgroup</a:t>
            </a:r>
            <a:r>
              <a:rPr lang="en-US" altLang="zh-CN" u="sng" dirty="0" smtClean="0">
                <a:hlinkClick r:id="rId10"/>
              </a:rPr>
              <a:t>&gt;</a:t>
            </a:r>
            <a:r>
              <a:rPr lang="zh-CN" altLang="zh-CN" dirty="0" smtClean="0"/>
              <a:t>定义选项组</a:t>
            </a:r>
            <a:r>
              <a:rPr lang="en-US" altLang="zh-CN" u="sng" dirty="0" smtClean="0">
                <a:hlinkClick r:id="rId11"/>
              </a:rPr>
              <a:t>&lt;option&gt;</a:t>
            </a:r>
            <a:r>
              <a:rPr lang="zh-CN" altLang="zh-CN" dirty="0" smtClean="0"/>
              <a:t>定义下拉列表中的选项</a:t>
            </a:r>
            <a:r>
              <a:rPr lang="en-US" altLang="zh-CN" u="sng" dirty="0" smtClean="0">
                <a:hlinkClick r:id="rId12"/>
              </a:rPr>
              <a:t>&lt;button&gt;</a:t>
            </a:r>
            <a:r>
              <a:rPr lang="zh-CN" altLang="zh-CN" dirty="0" smtClean="0"/>
              <a:t>定义一个点击按钮</a:t>
            </a:r>
            <a:endParaRPr lang="zh-CN" altLang="zh-CN" dirty="0" smtClean="0"/>
          </a:p>
          <a:p>
            <a:r>
              <a:rPr lang="en-US" altLang="zh-CN" u="sng" dirty="0" smtClean="0">
                <a:hlinkClick r:id="rId13"/>
              </a:rPr>
              <a:t>&lt;</a:t>
            </a:r>
            <a:r>
              <a:rPr lang="en-US" altLang="zh-CN" u="sng" dirty="0" err="1" smtClean="0">
                <a:hlinkClick r:id="rId13"/>
              </a:rPr>
              <a:t>datalist</a:t>
            </a:r>
            <a:r>
              <a:rPr lang="en-US" altLang="zh-CN" u="sng" dirty="0" smtClean="0">
                <a:hlinkClick r:id="rId13"/>
              </a:rPr>
              <a:t>&gt;</a:t>
            </a:r>
            <a:r>
              <a:rPr lang="en-US" altLang="zh-CN" b="1" dirty="0" smtClean="0"/>
              <a:t>New</a:t>
            </a:r>
            <a:r>
              <a:rPr lang="zh-CN" altLang="zh-CN" dirty="0" smtClean="0"/>
              <a:t>指定一个预先定义的输入控件选项列表</a:t>
            </a:r>
            <a:endParaRPr lang="zh-CN" altLang="zh-CN" dirty="0" smtClean="0"/>
          </a:p>
          <a:p>
            <a:r>
              <a:rPr lang="en-US" altLang="zh-CN" u="sng" dirty="0" smtClean="0">
                <a:hlinkClick r:id="rId14"/>
              </a:rPr>
              <a:t>&lt;</a:t>
            </a:r>
            <a:r>
              <a:rPr lang="en-US" altLang="zh-CN" u="sng" dirty="0" err="1" smtClean="0">
                <a:hlinkClick r:id="rId14"/>
              </a:rPr>
              <a:t>keygen</a:t>
            </a:r>
            <a:r>
              <a:rPr lang="en-US" altLang="zh-CN" u="sng" dirty="0" smtClean="0">
                <a:hlinkClick r:id="rId14"/>
              </a:rPr>
              <a:t>&gt;</a:t>
            </a:r>
            <a:r>
              <a:rPr lang="en-US" altLang="zh-CN" b="1" dirty="0" smtClean="0"/>
              <a:t>New</a:t>
            </a:r>
            <a:r>
              <a:rPr lang="zh-CN" altLang="zh-CN" dirty="0" smtClean="0"/>
              <a:t>定义了表单的密钥对生成器字段</a:t>
            </a:r>
            <a:endParaRPr lang="zh-CN" altLang="zh-CN" dirty="0" smtClean="0"/>
          </a:p>
          <a:p>
            <a:r>
              <a:rPr lang="en-US" altLang="zh-CN" u="sng" dirty="0" smtClean="0">
                <a:hlinkClick r:id="rId15"/>
              </a:rPr>
              <a:t>&lt;output&gt;</a:t>
            </a:r>
            <a:r>
              <a:rPr lang="en-US" altLang="zh-CN" b="1" dirty="0" smtClean="0"/>
              <a:t>New</a:t>
            </a:r>
            <a:r>
              <a:rPr lang="zh-CN" altLang="zh-CN" dirty="0" smtClean="0"/>
              <a:t>定义一个计算结果</a:t>
            </a:r>
            <a:endParaRPr lang="zh-CN" altLang="zh-CN" dirty="0" smtClean="0"/>
          </a:p>
          <a:p>
            <a:r>
              <a:rPr lang="en-US" altLang="zh-CN" dirty="0" smtClean="0"/>
              <a:t>HTML5</a:t>
            </a:r>
            <a:r>
              <a:rPr lang="zh-CN" altLang="zh-CN" dirty="0" smtClean="0"/>
              <a:t>的表单所有</a:t>
            </a:r>
            <a:r>
              <a:rPr lang="en-US" altLang="zh-CN" dirty="0" smtClean="0"/>
              <a:t>type</a:t>
            </a:r>
            <a:r>
              <a:rPr lang="zh-CN" altLang="zh-CN" dirty="0" smtClean="0"/>
              <a:t>类型</a:t>
            </a:r>
            <a:r>
              <a:rPr lang="zh-CN" altLang="en-US" dirty="0" smtClean="0"/>
              <a:t>：</a:t>
            </a:r>
            <a:r>
              <a:rPr lang="en-US" altLang="zh-CN" dirty="0" smtClean="0"/>
              <a:t>button</a:t>
            </a:r>
            <a:r>
              <a:rPr lang="zh-CN" altLang="zh-CN" dirty="0" smtClean="0"/>
              <a:t>定义可点击的按钮）</a:t>
            </a:r>
            <a:r>
              <a:rPr lang="en-US" altLang="zh-CN" dirty="0" smtClean="0"/>
              <a:t>checkbox</a:t>
            </a:r>
            <a:r>
              <a:rPr lang="zh-CN" altLang="zh-CN" dirty="0" smtClean="0"/>
              <a:t>定义复选框。</a:t>
            </a:r>
            <a:endParaRPr lang="en-US" altLang="zh-CN" dirty="0" smtClean="0"/>
          </a:p>
          <a:p>
            <a:r>
              <a:rPr lang="zh-CN" altLang="en-US" dirty="0" smtClean="0"/>
              <a:t>等等。。。。。。。。。。。。</a:t>
            </a:r>
            <a:endParaRPr lang="zh-CN" altLang="zh-CN" dirty="0" smtClean="0"/>
          </a:p>
          <a:p>
            <a:endParaRPr lang="en-US" altLang="zh-CN" dirty="0" smtClean="0"/>
          </a:p>
          <a:p>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0-#ppt_w/2"/>
                                          </p:val>
                                        </p:tav>
                                        <p:tav tm="100000">
                                          <p:val>
                                            <p:strVal val="#ppt_x"/>
                                          </p:val>
                                        </p:tav>
                                      </p:tavLst>
                                    </p:anim>
                                    <p:anim calcmode="lin" valueType="num">
                                      <p:cBhvr additive="base">
                                        <p:cTn id="12" dur="500" fill="hold"/>
                                        <p:tgtEl>
                                          <p:spTgt spid="3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p:cTn id="16" dur="500" fill="hold"/>
                                        <p:tgtEl>
                                          <p:spTgt spid="37"/>
                                        </p:tgtEl>
                                        <p:attrNameLst>
                                          <p:attrName>ppt_w</p:attrName>
                                        </p:attrNameLst>
                                      </p:cBhvr>
                                      <p:tavLst>
                                        <p:tav tm="0">
                                          <p:val>
                                            <p:fltVal val="0"/>
                                          </p:val>
                                        </p:tav>
                                        <p:tav tm="100000">
                                          <p:val>
                                            <p:strVal val="#ppt_w"/>
                                          </p:val>
                                        </p:tav>
                                      </p:tavLst>
                                    </p:anim>
                                    <p:anim calcmode="lin" valueType="num">
                                      <p:cBhvr>
                                        <p:cTn id="17" dur="500" fill="hold"/>
                                        <p:tgtEl>
                                          <p:spTgt spid="37"/>
                                        </p:tgtEl>
                                        <p:attrNameLst>
                                          <p:attrName>ppt_h</p:attrName>
                                        </p:attrNameLst>
                                      </p:cBhvr>
                                      <p:tavLst>
                                        <p:tav tm="0">
                                          <p:val>
                                            <p:fltVal val="0"/>
                                          </p:val>
                                        </p:tav>
                                        <p:tav tm="100000">
                                          <p:val>
                                            <p:strVal val="#ppt_h"/>
                                          </p:val>
                                        </p:tav>
                                      </p:tavLst>
                                    </p:anim>
                                    <p:animEffect transition="in" filter="fade">
                                      <p:cBhvr>
                                        <p:cTn id="18" dur="500"/>
                                        <p:tgtEl>
                                          <p:spTgt spid="37"/>
                                        </p:tgtEl>
                                      </p:cBhvr>
                                    </p:animEffect>
                                  </p:childTnLst>
                                </p:cTn>
                              </p:par>
                            </p:childTnLst>
                          </p:cTn>
                        </p:par>
                        <p:par>
                          <p:cTn id="19" fill="hold">
                            <p:stCondLst>
                              <p:cond delay="1000"/>
                            </p:stCondLst>
                            <p:childTnLst>
                              <p:par>
                                <p:cTn id="20" presetID="22" presetClass="entr" presetSubtype="2" fill="hold" grpId="0"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right)">
                                      <p:cBhvr>
                                        <p:cTn id="22" dur="500"/>
                                        <p:tgtEl>
                                          <p:spTgt spid="23"/>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childTnLst>
                          </p:cTn>
                        </p:par>
                        <p:par>
                          <p:cTn id="26" fill="hold">
                            <p:stCondLst>
                              <p:cond delay="1500"/>
                            </p:stCondLst>
                            <p:childTnLst>
                              <p:par>
                                <p:cTn id="27" presetID="53" presetClass="entr" presetSubtype="16"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p:cTn id="29" dur="500" fill="hold"/>
                                        <p:tgtEl>
                                          <p:spTgt spid="29"/>
                                        </p:tgtEl>
                                        <p:attrNameLst>
                                          <p:attrName>ppt_w</p:attrName>
                                        </p:attrNameLst>
                                      </p:cBhvr>
                                      <p:tavLst>
                                        <p:tav tm="0">
                                          <p:val>
                                            <p:fltVal val="0"/>
                                          </p:val>
                                        </p:tav>
                                        <p:tav tm="100000">
                                          <p:val>
                                            <p:strVal val="#ppt_w"/>
                                          </p:val>
                                        </p:tav>
                                      </p:tavLst>
                                    </p:anim>
                                    <p:anim calcmode="lin" valueType="num">
                                      <p:cBhvr>
                                        <p:cTn id="30" dur="500" fill="hold"/>
                                        <p:tgtEl>
                                          <p:spTgt spid="29"/>
                                        </p:tgtEl>
                                        <p:attrNameLst>
                                          <p:attrName>ppt_h</p:attrName>
                                        </p:attrNameLst>
                                      </p:cBhvr>
                                      <p:tavLst>
                                        <p:tav tm="0">
                                          <p:val>
                                            <p:fltVal val="0"/>
                                          </p:val>
                                        </p:tav>
                                        <p:tav tm="100000">
                                          <p:val>
                                            <p:strVal val="#ppt_h"/>
                                          </p:val>
                                        </p:tav>
                                      </p:tavLst>
                                    </p:anim>
                                    <p:animEffect transition="in" filter="fade">
                                      <p:cBhvr>
                                        <p:cTn id="31" dur="500"/>
                                        <p:tgtEl>
                                          <p:spTgt spid="29"/>
                                        </p:tgtEl>
                                      </p:cBhvr>
                                    </p:animEffect>
                                  </p:childTnLst>
                                </p:cTn>
                              </p:par>
                            </p:childTnLst>
                          </p:cTn>
                        </p:par>
                        <p:par>
                          <p:cTn id="32" fill="hold">
                            <p:stCondLst>
                              <p:cond delay="2000"/>
                            </p:stCondLst>
                            <p:childTnLst>
                              <p:par>
                                <p:cTn id="33" presetID="22" presetClass="entr" presetSubtype="2"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right)">
                                      <p:cBhvr>
                                        <p:cTn id="35" dur="500"/>
                                        <p:tgtEl>
                                          <p:spTgt spid="25"/>
                                        </p:tgtEl>
                                      </p:cBhvr>
                                    </p:animEffect>
                                  </p:childTnLst>
                                </p:cTn>
                              </p:par>
                            </p:childTnLst>
                          </p:cTn>
                        </p:par>
                        <p:par>
                          <p:cTn id="36" fill="hold">
                            <p:stCondLst>
                              <p:cond delay="2500"/>
                            </p:stCondLst>
                            <p:childTnLst>
                              <p:par>
                                <p:cTn id="37" presetID="22" presetClass="entr" presetSubtype="8"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left)">
                                      <p:cBhvr>
                                        <p:cTn id="39" dur="500"/>
                                        <p:tgtEl>
                                          <p:spTgt spid="24"/>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p:cTn id="43" dur="500" fill="hold"/>
                                        <p:tgtEl>
                                          <p:spTgt spid="30"/>
                                        </p:tgtEl>
                                        <p:attrNameLst>
                                          <p:attrName>ppt_w</p:attrName>
                                        </p:attrNameLst>
                                      </p:cBhvr>
                                      <p:tavLst>
                                        <p:tav tm="0">
                                          <p:val>
                                            <p:fltVal val="0"/>
                                          </p:val>
                                        </p:tav>
                                        <p:tav tm="100000">
                                          <p:val>
                                            <p:strVal val="#ppt_w"/>
                                          </p:val>
                                        </p:tav>
                                      </p:tavLst>
                                    </p:anim>
                                    <p:anim calcmode="lin" valueType="num">
                                      <p:cBhvr>
                                        <p:cTn id="44" dur="500" fill="hold"/>
                                        <p:tgtEl>
                                          <p:spTgt spid="30"/>
                                        </p:tgtEl>
                                        <p:attrNameLst>
                                          <p:attrName>ppt_h</p:attrName>
                                        </p:attrNameLst>
                                      </p:cBhvr>
                                      <p:tavLst>
                                        <p:tav tm="0">
                                          <p:val>
                                            <p:fltVal val="0"/>
                                          </p:val>
                                        </p:tav>
                                        <p:tav tm="100000">
                                          <p:val>
                                            <p:strVal val="#ppt_h"/>
                                          </p:val>
                                        </p:tav>
                                      </p:tavLst>
                                    </p:anim>
                                    <p:animEffect transition="in" filter="fade">
                                      <p:cBhvr>
                                        <p:cTn id="4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31" grpId="0" bldLvl="0" animBg="1"/>
      <p:bldP spid="22" grpId="0" bldLvl="0" animBg="1"/>
      <p:bldP spid="23" grpId="0" bldLvl="0" animBg="1"/>
      <p:bldP spid="24" grpId="0" bldLvl="0" animBg="1"/>
      <p:bldP spid="25" grpId="0" bldLvl="0" animBg="1"/>
      <p:bldP spid="29" grpId="0"/>
      <p:bldP spid="30" grpId="0"/>
      <p:bldP spid="3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941666" y="1205443"/>
            <a:ext cx="8907663" cy="3957867"/>
            <a:chOff x="1447800" y="2628900"/>
            <a:chExt cx="5745163" cy="2552700"/>
          </a:xfrm>
        </p:grpSpPr>
        <p:sp>
          <p:nvSpPr>
            <p:cNvPr id="6184" name="Freeform 40"/>
            <p:cNvSpPr/>
            <p:nvPr/>
          </p:nvSpPr>
          <p:spPr bwMode="auto">
            <a:xfrm>
              <a:off x="1447800" y="2713037"/>
              <a:ext cx="5745163" cy="2468563"/>
            </a:xfrm>
            <a:custGeom>
              <a:avLst/>
              <a:gdLst/>
              <a:ahLst/>
              <a:cxnLst>
                <a:cxn ang="0">
                  <a:pos x="1532" y="272"/>
                </a:cxn>
                <a:cxn ang="0">
                  <a:pos x="984" y="0"/>
                </a:cxn>
                <a:cxn ang="0">
                  <a:pos x="984" y="162"/>
                </a:cxn>
                <a:cxn ang="0">
                  <a:pos x="0" y="658"/>
                </a:cxn>
                <a:cxn ang="0">
                  <a:pos x="984" y="388"/>
                </a:cxn>
                <a:cxn ang="0">
                  <a:pos x="984" y="385"/>
                </a:cxn>
                <a:cxn ang="0">
                  <a:pos x="984" y="533"/>
                </a:cxn>
                <a:cxn ang="0">
                  <a:pos x="1532" y="272"/>
                </a:cxn>
              </a:cxnLst>
              <a:rect l="0" t="0" r="r" b="b"/>
              <a:pathLst>
                <a:path w="1532" h="658">
                  <a:moveTo>
                    <a:pt x="1532" y="272"/>
                  </a:moveTo>
                  <a:cubicBezTo>
                    <a:pt x="984" y="0"/>
                    <a:pt x="984" y="0"/>
                    <a:pt x="984" y="0"/>
                  </a:cubicBezTo>
                  <a:cubicBezTo>
                    <a:pt x="984" y="162"/>
                    <a:pt x="984" y="162"/>
                    <a:pt x="984" y="162"/>
                  </a:cubicBezTo>
                  <a:cubicBezTo>
                    <a:pt x="914" y="167"/>
                    <a:pt x="243" y="222"/>
                    <a:pt x="0" y="658"/>
                  </a:cubicBezTo>
                  <a:cubicBezTo>
                    <a:pt x="0" y="658"/>
                    <a:pt x="302" y="350"/>
                    <a:pt x="984" y="388"/>
                  </a:cubicBezTo>
                  <a:cubicBezTo>
                    <a:pt x="984" y="385"/>
                    <a:pt x="984" y="385"/>
                    <a:pt x="984" y="385"/>
                  </a:cubicBezTo>
                  <a:cubicBezTo>
                    <a:pt x="984" y="533"/>
                    <a:pt x="984" y="533"/>
                    <a:pt x="984" y="533"/>
                  </a:cubicBezTo>
                  <a:lnTo>
                    <a:pt x="1532" y="272"/>
                  </a:lnTo>
                  <a:close/>
                </a:path>
              </a:pathLst>
            </a:custGeom>
            <a:solidFill>
              <a:srgbClr val="2B2939"/>
            </a:solidFill>
            <a:ln w="9525">
              <a:noFill/>
              <a:round/>
            </a:ln>
          </p:spPr>
          <p:txBody>
            <a:bodyPr vert="horz" wrap="square" lIns="96435" tIns="48218" rIns="96435" bIns="48218" numCol="1" anchor="t" anchorCtr="0" compatLnSpc="1"/>
            <a:lstStyle/>
            <a:p>
              <a:endParaRPr lang="en-US"/>
            </a:p>
          </p:txBody>
        </p:sp>
        <p:sp>
          <p:nvSpPr>
            <p:cNvPr id="6" name="Freeform 40"/>
            <p:cNvSpPr/>
            <p:nvPr/>
          </p:nvSpPr>
          <p:spPr bwMode="auto">
            <a:xfrm>
              <a:off x="1447800" y="2628900"/>
              <a:ext cx="5745163" cy="2468563"/>
            </a:xfrm>
            <a:custGeom>
              <a:avLst/>
              <a:gdLst/>
              <a:ahLst/>
              <a:cxnLst>
                <a:cxn ang="0">
                  <a:pos x="1532" y="272"/>
                </a:cxn>
                <a:cxn ang="0">
                  <a:pos x="984" y="0"/>
                </a:cxn>
                <a:cxn ang="0">
                  <a:pos x="984" y="162"/>
                </a:cxn>
                <a:cxn ang="0">
                  <a:pos x="0" y="658"/>
                </a:cxn>
                <a:cxn ang="0">
                  <a:pos x="984" y="388"/>
                </a:cxn>
                <a:cxn ang="0">
                  <a:pos x="984" y="385"/>
                </a:cxn>
                <a:cxn ang="0">
                  <a:pos x="984" y="533"/>
                </a:cxn>
                <a:cxn ang="0">
                  <a:pos x="1532" y="272"/>
                </a:cxn>
              </a:cxnLst>
              <a:rect l="0" t="0" r="r" b="b"/>
              <a:pathLst>
                <a:path w="1532" h="658">
                  <a:moveTo>
                    <a:pt x="1532" y="272"/>
                  </a:moveTo>
                  <a:cubicBezTo>
                    <a:pt x="984" y="0"/>
                    <a:pt x="984" y="0"/>
                    <a:pt x="984" y="0"/>
                  </a:cubicBezTo>
                  <a:cubicBezTo>
                    <a:pt x="984" y="162"/>
                    <a:pt x="984" y="162"/>
                    <a:pt x="984" y="162"/>
                  </a:cubicBezTo>
                  <a:cubicBezTo>
                    <a:pt x="914" y="167"/>
                    <a:pt x="243" y="222"/>
                    <a:pt x="0" y="658"/>
                  </a:cubicBezTo>
                  <a:cubicBezTo>
                    <a:pt x="0" y="658"/>
                    <a:pt x="302" y="350"/>
                    <a:pt x="984" y="388"/>
                  </a:cubicBezTo>
                  <a:cubicBezTo>
                    <a:pt x="984" y="385"/>
                    <a:pt x="984" y="385"/>
                    <a:pt x="984" y="385"/>
                  </a:cubicBezTo>
                  <a:cubicBezTo>
                    <a:pt x="984" y="533"/>
                    <a:pt x="984" y="533"/>
                    <a:pt x="984" y="533"/>
                  </a:cubicBezTo>
                  <a:lnTo>
                    <a:pt x="1532" y="272"/>
                  </a:lnTo>
                  <a:close/>
                </a:path>
              </a:pathLst>
            </a:custGeom>
            <a:solidFill>
              <a:schemeClr val="accent1"/>
            </a:solidFill>
            <a:ln w="9525">
              <a:noFill/>
              <a:round/>
            </a:ln>
          </p:spPr>
          <p:txBody>
            <a:bodyPr vert="horz" wrap="square" lIns="96435" tIns="48218" rIns="96435" bIns="48218" numCol="1" anchor="t" anchorCtr="0" compatLnSpc="1"/>
            <a:lstStyle/>
            <a:p>
              <a:endParaRPr lang="en-US"/>
            </a:p>
          </p:txBody>
        </p:sp>
      </p:grpSp>
      <p:cxnSp>
        <p:nvCxnSpPr>
          <p:cNvPr id="27" name="Straight Connector 26"/>
          <p:cNvCxnSpPr/>
          <p:nvPr/>
        </p:nvCxnSpPr>
        <p:spPr>
          <a:xfrm rot="5400000">
            <a:off x="3024002" y="5514897"/>
            <a:ext cx="2310430" cy="1675"/>
          </a:xfrm>
          <a:prstGeom prst="line">
            <a:avLst/>
          </a:prstGeom>
          <a:ln>
            <a:solidFill>
              <a:schemeClr val="tx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5007541" y="5343288"/>
            <a:ext cx="2812697" cy="1675"/>
          </a:xfrm>
          <a:prstGeom prst="line">
            <a:avLst/>
          </a:prstGeom>
          <a:ln>
            <a:solidFill>
              <a:schemeClr val="tx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3175273" y="3544317"/>
            <a:ext cx="539560" cy="539560"/>
            <a:chOff x="3237545" y="4561747"/>
            <a:chExt cx="1146960" cy="1146960"/>
          </a:xfrm>
        </p:grpSpPr>
        <p:sp>
          <p:nvSpPr>
            <p:cNvPr id="25" name="圆角矩形 24"/>
            <p:cNvSpPr/>
            <p:nvPr/>
          </p:nvSpPr>
          <p:spPr>
            <a:xfrm>
              <a:off x="3237545" y="4561747"/>
              <a:ext cx="1146960" cy="1146960"/>
            </a:xfrm>
            <a:prstGeom prst="roundRect">
              <a:avLst>
                <a:gd name="adj" fmla="val 50000"/>
              </a:avLst>
            </a:prstGeom>
            <a:solidFill>
              <a:schemeClr val="accent4"/>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rgbClr val="FFFFFF"/>
                </a:solidFill>
                <a:cs typeface="+mn-ea"/>
                <a:sym typeface="+mn-lt"/>
              </a:endParaRPr>
            </a:p>
          </p:txBody>
        </p:sp>
        <p:sp>
          <p:nvSpPr>
            <p:cNvPr id="26" name="圆角矩形 25"/>
            <p:cNvSpPr/>
            <p:nvPr/>
          </p:nvSpPr>
          <p:spPr>
            <a:xfrm>
              <a:off x="3351015" y="4675219"/>
              <a:ext cx="920024" cy="920024"/>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2B2939"/>
                  </a:solidFill>
                  <a:cs typeface="+mn-ea"/>
                  <a:sym typeface="+mn-lt"/>
                </a:rPr>
                <a:t>1</a:t>
              </a:r>
              <a:endParaRPr lang="zh-CN" altLang="en-US" sz="3200" b="1" dirty="0">
                <a:solidFill>
                  <a:srgbClr val="2B2939"/>
                </a:solidFill>
                <a:cs typeface="+mn-ea"/>
                <a:sym typeface="+mn-lt"/>
              </a:endParaRPr>
            </a:p>
          </p:txBody>
        </p:sp>
      </p:grpSp>
      <p:grpSp>
        <p:nvGrpSpPr>
          <p:cNvPr id="29" name="组合 28"/>
          <p:cNvGrpSpPr/>
          <p:nvPr/>
        </p:nvGrpSpPr>
        <p:grpSpPr>
          <a:xfrm>
            <a:off x="4558507" y="2827288"/>
            <a:ext cx="802042" cy="802042"/>
            <a:chOff x="3237545" y="4561747"/>
            <a:chExt cx="1146960" cy="1146960"/>
          </a:xfrm>
        </p:grpSpPr>
        <p:sp>
          <p:nvSpPr>
            <p:cNvPr id="30" name="圆角矩形 29"/>
            <p:cNvSpPr/>
            <p:nvPr/>
          </p:nvSpPr>
          <p:spPr>
            <a:xfrm>
              <a:off x="3237545" y="4561747"/>
              <a:ext cx="1146960" cy="1146960"/>
            </a:xfrm>
            <a:prstGeom prst="roundRect">
              <a:avLst>
                <a:gd name="adj" fmla="val 50000"/>
              </a:avLst>
            </a:prstGeom>
            <a:solidFill>
              <a:schemeClr val="accent3"/>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rgbClr val="FFFFFF"/>
                </a:solidFill>
                <a:cs typeface="+mn-ea"/>
                <a:sym typeface="+mn-lt"/>
              </a:endParaRPr>
            </a:p>
          </p:txBody>
        </p:sp>
        <p:sp>
          <p:nvSpPr>
            <p:cNvPr id="31" name="圆角矩形 30"/>
            <p:cNvSpPr/>
            <p:nvPr/>
          </p:nvSpPr>
          <p:spPr>
            <a:xfrm>
              <a:off x="3351015" y="4675219"/>
              <a:ext cx="920024" cy="920024"/>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2B2939"/>
                  </a:solidFill>
                  <a:cs typeface="+mn-ea"/>
                  <a:sym typeface="+mn-lt"/>
                </a:rPr>
                <a:t>2</a:t>
              </a:r>
              <a:endParaRPr lang="zh-CN" altLang="en-US" sz="3200" b="1" dirty="0">
                <a:solidFill>
                  <a:srgbClr val="2B2939"/>
                </a:solidFill>
                <a:cs typeface="+mn-ea"/>
                <a:sym typeface="+mn-lt"/>
              </a:endParaRPr>
            </a:p>
          </p:txBody>
        </p:sp>
      </p:grpSp>
      <p:grpSp>
        <p:nvGrpSpPr>
          <p:cNvPr id="32" name="组合 31"/>
          <p:cNvGrpSpPr/>
          <p:nvPr/>
        </p:nvGrpSpPr>
        <p:grpSpPr>
          <a:xfrm>
            <a:off x="6572101" y="2284058"/>
            <a:ext cx="1141668" cy="1141668"/>
            <a:chOff x="3237545" y="4561747"/>
            <a:chExt cx="1146960" cy="1146960"/>
          </a:xfrm>
        </p:grpSpPr>
        <p:sp>
          <p:nvSpPr>
            <p:cNvPr id="33" name="圆角矩形 32"/>
            <p:cNvSpPr/>
            <p:nvPr/>
          </p:nvSpPr>
          <p:spPr>
            <a:xfrm>
              <a:off x="3237545" y="4561747"/>
              <a:ext cx="1146960" cy="1146960"/>
            </a:xfrm>
            <a:prstGeom prst="roundRect">
              <a:avLst>
                <a:gd name="adj" fmla="val 50000"/>
              </a:avLst>
            </a:prstGeom>
            <a:solidFill>
              <a:schemeClr val="accent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rgbClr val="FFFFFF"/>
                </a:solidFill>
                <a:cs typeface="+mn-ea"/>
                <a:sym typeface="+mn-lt"/>
              </a:endParaRPr>
            </a:p>
          </p:txBody>
        </p:sp>
        <p:sp>
          <p:nvSpPr>
            <p:cNvPr id="34" name="圆角矩形 33"/>
            <p:cNvSpPr/>
            <p:nvPr/>
          </p:nvSpPr>
          <p:spPr>
            <a:xfrm>
              <a:off x="3351015" y="4675219"/>
              <a:ext cx="920024" cy="920024"/>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2B2939"/>
                  </a:solidFill>
                  <a:cs typeface="+mn-ea"/>
                  <a:sym typeface="+mn-lt"/>
                </a:rPr>
                <a:t>3</a:t>
              </a:r>
              <a:endParaRPr lang="zh-CN" altLang="en-US" sz="3200" b="1" dirty="0">
                <a:solidFill>
                  <a:srgbClr val="2B2939"/>
                </a:solidFill>
                <a:cs typeface="+mn-ea"/>
                <a:sym typeface="+mn-lt"/>
              </a:endParaRPr>
            </a:p>
          </p:txBody>
        </p:sp>
      </p:grpSp>
      <p:sp>
        <p:nvSpPr>
          <p:cNvPr id="35" name="TextBox 41"/>
          <p:cNvSpPr txBox="1"/>
          <p:nvPr/>
        </p:nvSpPr>
        <p:spPr>
          <a:xfrm>
            <a:off x="1677339" y="5614497"/>
            <a:ext cx="2303765" cy="708025"/>
          </a:xfrm>
          <a:prstGeom prst="rect">
            <a:avLst/>
          </a:prstGeom>
          <a:noFill/>
        </p:spPr>
        <p:txBody>
          <a:bodyPr wrap="square" lIns="85667" tIns="42834" rIns="85667" bIns="42834" rtlCol="0">
            <a:spAutoFit/>
          </a:bodyPr>
          <a:lstStyle/>
          <a:p>
            <a:pPr>
              <a:lnSpc>
                <a:spcPct val="150000"/>
              </a:lnSpc>
            </a:pPr>
            <a:r>
              <a:rPr lang="zh-CN" altLang="en-US" sz="900" b="1" dirty="0" smtClean="0">
                <a:solidFill>
                  <a:srgbClr val="FF0000"/>
                </a:solidFill>
                <a:latin typeface="微软雅黑" panose="020B0503020204020204" pitchFamily="34" charset="-122"/>
                <a:ea typeface="微软雅黑" panose="020B0503020204020204" pitchFamily="34" charset="-122"/>
                <a:cs typeface="+mn-ea"/>
                <a:sym typeface="+mn-lt"/>
              </a:rPr>
              <a:t>比如：</a:t>
            </a:r>
            <a:endParaRPr lang="zh-CN" altLang="en-US" sz="900" b="1" dirty="0" smtClean="0">
              <a:solidFill>
                <a:srgbClr val="FF0000"/>
              </a:solidFill>
              <a:latin typeface="微软雅黑" panose="020B0503020204020204" pitchFamily="34" charset="-122"/>
              <a:ea typeface="微软雅黑" panose="020B0503020204020204" pitchFamily="34" charset="-122"/>
              <a:cs typeface="+mn-ea"/>
              <a:sym typeface="+mn-lt"/>
            </a:endParaRPr>
          </a:p>
          <a:p>
            <a:pPr>
              <a:lnSpc>
                <a:spcPct val="150000"/>
              </a:lnSpc>
            </a:pPr>
            <a:r>
              <a:rPr lang="zh-CN" altLang="en-US" sz="900" b="1" dirty="0" smtClean="0">
                <a:solidFill>
                  <a:srgbClr val="FF0000"/>
                </a:solidFill>
                <a:latin typeface="微软雅黑" panose="020B0503020204020204" pitchFamily="34" charset="-122"/>
                <a:ea typeface="微软雅黑" panose="020B0503020204020204" pitchFamily="34" charset="-122"/>
                <a:cs typeface="+mn-ea"/>
                <a:sym typeface="+mn-lt"/>
              </a:rPr>
              <a:t>再要制作一个网页页面的时候需要用到那个标签，或者每个标签所放的位置。。</a:t>
            </a:r>
            <a:endParaRPr lang="zh-CN" altLang="en-US" sz="900" b="1" dirty="0" smtClean="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36" name="TextBox 170"/>
          <p:cNvSpPr txBox="1"/>
          <p:nvPr/>
        </p:nvSpPr>
        <p:spPr>
          <a:xfrm>
            <a:off x="1676847" y="5344517"/>
            <a:ext cx="2430227" cy="333590"/>
          </a:xfrm>
          <a:prstGeom prst="rect">
            <a:avLst/>
          </a:prstGeom>
          <a:noFill/>
        </p:spPr>
        <p:txBody>
          <a:bodyPr wrap="square" lIns="96431" tIns="48215" rIns="96431" bIns="48215" rtlCol="0">
            <a:spAutoFit/>
          </a:bodyPr>
          <a:lstStyle/>
          <a:p>
            <a:pPr>
              <a:lnSpc>
                <a:spcPct val="120000"/>
              </a:lnSpc>
            </a:pP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思想：</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TextBox 41"/>
          <p:cNvSpPr txBox="1"/>
          <p:nvPr/>
        </p:nvSpPr>
        <p:spPr>
          <a:xfrm>
            <a:off x="4191939" y="5384854"/>
            <a:ext cx="2303765" cy="708025"/>
          </a:xfrm>
          <a:prstGeom prst="rect">
            <a:avLst/>
          </a:prstGeom>
          <a:noFill/>
        </p:spPr>
        <p:txBody>
          <a:bodyPr wrap="square" lIns="85667" tIns="42834" rIns="85667" bIns="42834" rtlCol="0">
            <a:spAutoFit/>
          </a:bodyPr>
          <a:lstStyle/>
          <a:p>
            <a:pPr>
              <a:lnSpc>
                <a:spcPct val="150000"/>
              </a:lnSpc>
            </a:pPr>
            <a:r>
              <a:rPr lang="zh-CN" altLang="en-US" sz="900" b="1" dirty="0" smtClean="0">
                <a:solidFill>
                  <a:srgbClr val="FF0000"/>
                </a:solidFill>
                <a:latin typeface="微软雅黑" panose="020B0503020204020204" pitchFamily="34" charset="-122"/>
                <a:ea typeface="微软雅黑" panose="020B0503020204020204" pitchFamily="34" charset="-122"/>
                <a:cs typeface="+mn-ea"/>
                <a:sym typeface="+mn-lt"/>
              </a:rPr>
              <a:t>。这个标签属性和标签没什么特别的方法就是的多练多看没有捷径但是我也认为只是一个特别重要的难点</a:t>
            </a:r>
            <a:endParaRPr lang="zh-CN" altLang="en-US" sz="900" b="1" dirty="0" smtClean="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38" name="TextBox 170"/>
          <p:cNvSpPr txBox="1"/>
          <p:nvPr/>
        </p:nvSpPr>
        <p:spPr>
          <a:xfrm>
            <a:off x="4191938" y="5086105"/>
            <a:ext cx="2430227" cy="333590"/>
          </a:xfrm>
          <a:prstGeom prst="rect">
            <a:avLst/>
          </a:prstGeom>
          <a:noFill/>
        </p:spPr>
        <p:txBody>
          <a:bodyPr wrap="square" lIns="96431" tIns="48215" rIns="96431" bIns="48215" rtlCol="0">
            <a:spAutoFit/>
          </a:bodyPr>
          <a:lstStyle/>
          <a:p>
            <a:pPr>
              <a:lnSpc>
                <a:spcPct val="120000"/>
              </a:lnSpc>
            </a:pP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标签属性：</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TextBox 41"/>
          <p:cNvSpPr txBox="1"/>
          <p:nvPr/>
        </p:nvSpPr>
        <p:spPr>
          <a:xfrm>
            <a:off x="6506514" y="5042997"/>
            <a:ext cx="2303765" cy="751815"/>
          </a:xfrm>
          <a:prstGeom prst="rect">
            <a:avLst/>
          </a:prstGeom>
          <a:noFill/>
        </p:spPr>
        <p:txBody>
          <a:bodyPr wrap="square" lIns="85667" tIns="42834" rIns="85667" bIns="42834" rtlCol="0">
            <a:spAutoFit/>
          </a:bodyPr>
          <a:lstStyle/>
          <a:p>
            <a:pPr>
              <a:lnSpc>
                <a:spcPct val="150000"/>
              </a:lnSpc>
            </a:pPr>
            <a:r>
              <a:rPr lang="zh-CN" altLang="en-US" sz="1000" dirty="0" smtClean="0">
                <a:solidFill>
                  <a:srgbClr val="FF0000"/>
                </a:solidFill>
                <a:latin typeface="微软雅黑" panose="020B0503020204020204" pitchFamily="34" charset="-122"/>
                <a:ea typeface="微软雅黑" panose="020B0503020204020204" pitchFamily="34" charset="-122"/>
                <a:cs typeface="+mn-ea"/>
                <a:sym typeface="+mn-lt"/>
              </a:rPr>
              <a:t>学会了，剩下的难点就是会灵活运用，不断的试着去创新去发现去总结这也是一个难点因为大多数人只会用的。</a:t>
            </a:r>
            <a:endParaRPr lang="zh-CN" altLang="en-US" sz="1000" dirty="0" smtClean="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40" name="TextBox 170"/>
          <p:cNvSpPr txBox="1"/>
          <p:nvPr/>
        </p:nvSpPr>
        <p:spPr>
          <a:xfrm>
            <a:off x="6506513" y="4744248"/>
            <a:ext cx="2430227" cy="333590"/>
          </a:xfrm>
          <a:prstGeom prst="rect">
            <a:avLst/>
          </a:prstGeom>
          <a:noFill/>
        </p:spPr>
        <p:txBody>
          <a:bodyPr wrap="square" lIns="96431" tIns="48215" rIns="96431" bIns="48215" rtlCol="0">
            <a:spAutoFit/>
          </a:bodyPr>
          <a:lstStyle/>
          <a:p>
            <a:pPr>
              <a:lnSpc>
                <a:spcPct val="120000"/>
              </a:lnSpc>
            </a:pP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灵活运用：</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任意多边形 43"/>
          <p:cNvSpPr/>
          <p:nvPr/>
        </p:nvSpPr>
        <p:spPr>
          <a:xfrm rot="16200000">
            <a:off x="1592646" y="-1093803"/>
            <a:ext cx="479931" cy="2926080"/>
          </a:xfrm>
          <a:custGeom>
            <a:avLst/>
            <a:gdLst>
              <a:gd name="connsiteX0" fmla="*/ 0 w 3252551"/>
              <a:gd name="connsiteY0" fmla="*/ 0 h 3677057"/>
              <a:gd name="connsiteX1" fmla="*/ 3252551 w 3252551"/>
              <a:gd name="connsiteY1" fmla="*/ 0 h 3677057"/>
              <a:gd name="connsiteX2" fmla="*/ 3252551 w 3252551"/>
              <a:gd name="connsiteY2" fmla="*/ 2142517 h 3677057"/>
              <a:gd name="connsiteX3" fmla="*/ 3244497 w 3252551"/>
              <a:gd name="connsiteY3" fmla="*/ 2142517 h 3677057"/>
              <a:gd name="connsiteX4" fmla="*/ 3240653 w 3252551"/>
              <a:gd name="connsiteY4" fmla="*/ 2218635 h 3677057"/>
              <a:gd name="connsiteX5" fmla="*/ 1624520 w 3252551"/>
              <a:gd name="connsiteY5" fmla="*/ 3677057 h 3677057"/>
              <a:gd name="connsiteX6" fmla="*/ 8387 w 3252551"/>
              <a:gd name="connsiteY6" fmla="*/ 2218635 h 3677057"/>
              <a:gd name="connsiteX7" fmla="*/ 4544 w 3252551"/>
              <a:gd name="connsiteY7" fmla="*/ 2142517 h 3677057"/>
              <a:gd name="connsiteX8" fmla="*/ 0 w 3252551"/>
              <a:gd name="connsiteY8" fmla="*/ 2142517 h 3677057"/>
              <a:gd name="connsiteX9" fmla="*/ 0 w 3252551"/>
              <a:gd name="connsiteY9" fmla="*/ 2052537 h 3677057"/>
              <a:gd name="connsiteX0-1" fmla="*/ 21025 w 3252551"/>
              <a:gd name="connsiteY0-2" fmla="*/ 0 h 6202391"/>
              <a:gd name="connsiteX1-3" fmla="*/ 3252551 w 3252551"/>
              <a:gd name="connsiteY1-4" fmla="*/ 2525334 h 6202391"/>
              <a:gd name="connsiteX2-5" fmla="*/ 3252551 w 3252551"/>
              <a:gd name="connsiteY2-6" fmla="*/ 4667851 h 6202391"/>
              <a:gd name="connsiteX3-7" fmla="*/ 3244497 w 3252551"/>
              <a:gd name="connsiteY3-8" fmla="*/ 4667851 h 6202391"/>
              <a:gd name="connsiteX4-9" fmla="*/ 3240653 w 3252551"/>
              <a:gd name="connsiteY4-10" fmla="*/ 4743969 h 6202391"/>
              <a:gd name="connsiteX5-11" fmla="*/ 1624520 w 3252551"/>
              <a:gd name="connsiteY5-12" fmla="*/ 6202391 h 6202391"/>
              <a:gd name="connsiteX6-13" fmla="*/ 8387 w 3252551"/>
              <a:gd name="connsiteY6-14" fmla="*/ 4743969 h 6202391"/>
              <a:gd name="connsiteX7-15" fmla="*/ 4544 w 3252551"/>
              <a:gd name="connsiteY7-16" fmla="*/ 4667851 h 6202391"/>
              <a:gd name="connsiteX8-17" fmla="*/ 0 w 3252551"/>
              <a:gd name="connsiteY8-18" fmla="*/ 4667851 h 6202391"/>
              <a:gd name="connsiteX9-19" fmla="*/ 0 w 3252551"/>
              <a:gd name="connsiteY9-20" fmla="*/ 4577871 h 6202391"/>
              <a:gd name="connsiteX10" fmla="*/ 21025 w 3252551"/>
              <a:gd name="connsiteY10" fmla="*/ 0 h 6202391"/>
              <a:gd name="connsiteX0-21" fmla="*/ 0 w 3252551"/>
              <a:gd name="connsiteY0-22" fmla="*/ 0 h 6202391"/>
              <a:gd name="connsiteX1-23" fmla="*/ 3252551 w 3252551"/>
              <a:gd name="connsiteY1-24" fmla="*/ 2525334 h 6202391"/>
              <a:gd name="connsiteX2-25" fmla="*/ 3252551 w 3252551"/>
              <a:gd name="connsiteY2-26" fmla="*/ 4667851 h 6202391"/>
              <a:gd name="connsiteX3-27" fmla="*/ 3244497 w 3252551"/>
              <a:gd name="connsiteY3-28" fmla="*/ 4667851 h 6202391"/>
              <a:gd name="connsiteX4-29" fmla="*/ 3240653 w 3252551"/>
              <a:gd name="connsiteY4-30" fmla="*/ 4743969 h 6202391"/>
              <a:gd name="connsiteX5-31" fmla="*/ 1624520 w 3252551"/>
              <a:gd name="connsiteY5-32" fmla="*/ 6202391 h 6202391"/>
              <a:gd name="connsiteX6-33" fmla="*/ 8387 w 3252551"/>
              <a:gd name="connsiteY6-34" fmla="*/ 4743969 h 6202391"/>
              <a:gd name="connsiteX7-35" fmla="*/ 4544 w 3252551"/>
              <a:gd name="connsiteY7-36" fmla="*/ 4667851 h 6202391"/>
              <a:gd name="connsiteX8-37" fmla="*/ 0 w 3252551"/>
              <a:gd name="connsiteY8-38" fmla="*/ 4667851 h 6202391"/>
              <a:gd name="connsiteX9-39" fmla="*/ 0 w 3252551"/>
              <a:gd name="connsiteY9-40" fmla="*/ 4577871 h 6202391"/>
              <a:gd name="connsiteX10-41" fmla="*/ 0 w 3252551"/>
              <a:gd name="connsiteY10-42" fmla="*/ 0 h 6202391"/>
              <a:gd name="connsiteX0-43" fmla="*/ 0 w 3252551"/>
              <a:gd name="connsiteY0-44" fmla="*/ 0 h 6202391"/>
              <a:gd name="connsiteX1-45" fmla="*/ 3231524 w 3252551"/>
              <a:gd name="connsiteY1-46" fmla="*/ 22548 h 6202391"/>
              <a:gd name="connsiteX2-47" fmla="*/ 3252551 w 3252551"/>
              <a:gd name="connsiteY2-48" fmla="*/ 4667851 h 6202391"/>
              <a:gd name="connsiteX3-49" fmla="*/ 3244497 w 3252551"/>
              <a:gd name="connsiteY3-50" fmla="*/ 4667851 h 6202391"/>
              <a:gd name="connsiteX4-51" fmla="*/ 3240653 w 3252551"/>
              <a:gd name="connsiteY4-52" fmla="*/ 4743969 h 6202391"/>
              <a:gd name="connsiteX5-53" fmla="*/ 1624520 w 3252551"/>
              <a:gd name="connsiteY5-54" fmla="*/ 6202391 h 6202391"/>
              <a:gd name="connsiteX6-55" fmla="*/ 8387 w 3252551"/>
              <a:gd name="connsiteY6-56" fmla="*/ 4743969 h 6202391"/>
              <a:gd name="connsiteX7-57" fmla="*/ 4544 w 3252551"/>
              <a:gd name="connsiteY7-58" fmla="*/ 4667851 h 6202391"/>
              <a:gd name="connsiteX8-59" fmla="*/ 0 w 3252551"/>
              <a:gd name="connsiteY8-60" fmla="*/ 4667851 h 6202391"/>
              <a:gd name="connsiteX9-61" fmla="*/ 0 w 3252551"/>
              <a:gd name="connsiteY9-62" fmla="*/ 4577871 h 6202391"/>
              <a:gd name="connsiteX10-63" fmla="*/ 0 w 3252551"/>
              <a:gd name="connsiteY10-64" fmla="*/ 0 h 6202391"/>
              <a:gd name="connsiteX0-65" fmla="*/ 0 w 3252551"/>
              <a:gd name="connsiteY0-66" fmla="*/ 15040398 h 21242789"/>
              <a:gd name="connsiteX1-67" fmla="*/ 3231518 w 3252551"/>
              <a:gd name="connsiteY1-68" fmla="*/ 3 h 21242789"/>
              <a:gd name="connsiteX2-69" fmla="*/ 3252551 w 3252551"/>
              <a:gd name="connsiteY2-70" fmla="*/ 19708249 h 21242789"/>
              <a:gd name="connsiteX3-71" fmla="*/ 3244497 w 3252551"/>
              <a:gd name="connsiteY3-72" fmla="*/ 19708249 h 21242789"/>
              <a:gd name="connsiteX4-73" fmla="*/ 3240653 w 3252551"/>
              <a:gd name="connsiteY4-74" fmla="*/ 19784367 h 21242789"/>
              <a:gd name="connsiteX5-75" fmla="*/ 1624520 w 3252551"/>
              <a:gd name="connsiteY5-76" fmla="*/ 21242789 h 21242789"/>
              <a:gd name="connsiteX6-77" fmla="*/ 8387 w 3252551"/>
              <a:gd name="connsiteY6-78" fmla="*/ 19784367 h 21242789"/>
              <a:gd name="connsiteX7-79" fmla="*/ 4544 w 3252551"/>
              <a:gd name="connsiteY7-80" fmla="*/ 19708249 h 21242789"/>
              <a:gd name="connsiteX8-81" fmla="*/ 0 w 3252551"/>
              <a:gd name="connsiteY8-82" fmla="*/ 19708249 h 21242789"/>
              <a:gd name="connsiteX9-83" fmla="*/ 0 w 3252551"/>
              <a:gd name="connsiteY9-84" fmla="*/ 19618269 h 21242789"/>
              <a:gd name="connsiteX10-85" fmla="*/ 0 w 3252551"/>
              <a:gd name="connsiteY10-86" fmla="*/ 15040398 h 21242789"/>
              <a:gd name="connsiteX0-87" fmla="*/ 0 w 3252551"/>
              <a:gd name="connsiteY0-88" fmla="*/ 0 h 21265340"/>
              <a:gd name="connsiteX1-89" fmla="*/ 3231518 w 3252551"/>
              <a:gd name="connsiteY1-90" fmla="*/ 22554 h 21265340"/>
              <a:gd name="connsiteX2-91" fmla="*/ 3252551 w 3252551"/>
              <a:gd name="connsiteY2-92" fmla="*/ 19730800 h 21265340"/>
              <a:gd name="connsiteX3-93" fmla="*/ 3244497 w 3252551"/>
              <a:gd name="connsiteY3-94" fmla="*/ 19730800 h 21265340"/>
              <a:gd name="connsiteX4-95" fmla="*/ 3240653 w 3252551"/>
              <a:gd name="connsiteY4-96" fmla="*/ 19806918 h 21265340"/>
              <a:gd name="connsiteX5-97" fmla="*/ 1624520 w 3252551"/>
              <a:gd name="connsiteY5-98" fmla="*/ 21265340 h 21265340"/>
              <a:gd name="connsiteX6-99" fmla="*/ 8387 w 3252551"/>
              <a:gd name="connsiteY6-100" fmla="*/ 19806918 h 21265340"/>
              <a:gd name="connsiteX7-101" fmla="*/ 4544 w 3252551"/>
              <a:gd name="connsiteY7-102" fmla="*/ 19730800 h 21265340"/>
              <a:gd name="connsiteX8-103" fmla="*/ 0 w 3252551"/>
              <a:gd name="connsiteY8-104" fmla="*/ 19730800 h 21265340"/>
              <a:gd name="connsiteX9-105" fmla="*/ 0 w 3252551"/>
              <a:gd name="connsiteY9-106" fmla="*/ 19640820 h 21265340"/>
              <a:gd name="connsiteX10-107" fmla="*/ 0 w 3252551"/>
              <a:gd name="connsiteY10-108" fmla="*/ 0 h 212653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41" y="connsiteY10-42"/>
              </a:cxn>
            </a:cxnLst>
            <a:rect l="l" t="t" r="r" b="b"/>
            <a:pathLst>
              <a:path w="3252551" h="21265340">
                <a:moveTo>
                  <a:pt x="0" y="0"/>
                </a:moveTo>
                <a:lnTo>
                  <a:pt x="3231518" y="22554"/>
                </a:lnTo>
                <a:lnTo>
                  <a:pt x="3252551" y="19730800"/>
                </a:lnTo>
                <a:lnTo>
                  <a:pt x="3244497" y="19730800"/>
                </a:lnTo>
                <a:lnTo>
                  <a:pt x="3240653" y="19806918"/>
                </a:lnTo>
                <a:cubicBezTo>
                  <a:pt x="3157461" y="20626092"/>
                  <a:pt x="2465643" y="21265340"/>
                  <a:pt x="1624520" y="21265340"/>
                </a:cubicBezTo>
                <a:cubicBezTo>
                  <a:pt x="783397" y="21265340"/>
                  <a:pt x="91579" y="20626092"/>
                  <a:pt x="8387" y="19806918"/>
                </a:cubicBezTo>
                <a:lnTo>
                  <a:pt x="4544" y="19730800"/>
                </a:lnTo>
                <a:lnTo>
                  <a:pt x="0" y="19730800"/>
                </a:lnTo>
                <a:lnTo>
                  <a:pt x="0" y="19640820"/>
                </a:lnTo>
                <a:lnTo>
                  <a:pt x="0" y="0"/>
                </a:lnTo>
                <a:close/>
              </a:path>
            </a:pathLst>
          </a:cu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5" name="矩形 44"/>
          <p:cNvSpPr/>
          <p:nvPr/>
        </p:nvSpPr>
        <p:spPr bwMode="auto">
          <a:xfrm>
            <a:off x="189992" y="129272"/>
            <a:ext cx="143256" cy="479932"/>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46" name="文本框 28"/>
          <p:cNvSpPr>
            <a:spLocks noChangeArrowheads="1"/>
          </p:cNvSpPr>
          <p:nvPr/>
        </p:nvSpPr>
        <p:spPr bwMode="auto">
          <a:xfrm>
            <a:off x="497968" y="165848"/>
            <a:ext cx="2847975"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rPr>
              <a:t>1-1 </a:t>
            </a:r>
            <a:r>
              <a:rPr lang="zh-CN" altLang="en-US" sz="2000" dirty="0">
                <a:solidFill>
                  <a:srgbClr val="006AB6"/>
                </a:solidFill>
                <a:latin typeface="Arial" panose="020B0604020202020204" pitchFamily="34" charset="0"/>
                <a:ea typeface="微软雅黑" panose="020B0503020204020204" pitchFamily="34" charset="-122"/>
                <a:sym typeface="Arial" panose="020B0604020202020204" pitchFamily="34" charset="0"/>
              </a:rPr>
              <a:t>标签</a:t>
            </a:r>
            <a:endParaRPr lang="zh-CN" altLang="en-US"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3" presetClass="entr" presetSubtype="32"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p:cTn id="11" dur="500" fill="hold"/>
                                        <p:tgtEl>
                                          <p:spTgt spid="24"/>
                                        </p:tgtEl>
                                        <p:attrNameLst>
                                          <p:attrName>ppt_w</p:attrName>
                                        </p:attrNameLst>
                                      </p:cBhvr>
                                      <p:tavLst>
                                        <p:tav tm="0">
                                          <p:val>
                                            <p:strVal val="4*#ppt_w"/>
                                          </p:val>
                                        </p:tav>
                                        <p:tav tm="100000">
                                          <p:val>
                                            <p:strVal val="#ppt_w"/>
                                          </p:val>
                                        </p:tav>
                                      </p:tavLst>
                                    </p:anim>
                                    <p:anim calcmode="lin" valueType="num">
                                      <p:cBhvr>
                                        <p:cTn id="12" dur="500" fill="hold"/>
                                        <p:tgtEl>
                                          <p:spTgt spid="24"/>
                                        </p:tgtEl>
                                        <p:attrNameLst>
                                          <p:attrName>ppt_h</p:attrName>
                                        </p:attrNameLst>
                                      </p:cBhvr>
                                      <p:tavLst>
                                        <p:tav tm="0">
                                          <p:val>
                                            <p:strVal val="4*#ppt_h"/>
                                          </p:val>
                                        </p:tav>
                                        <p:tav tm="100000">
                                          <p:val>
                                            <p:strVal val="#ppt_h"/>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anim calcmode="lin" valueType="num">
                                      <p:cBhvr>
                                        <p:cTn id="16" dur="500" fill="hold"/>
                                        <p:tgtEl>
                                          <p:spTgt spid="36"/>
                                        </p:tgtEl>
                                        <p:attrNameLst>
                                          <p:attrName>ppt_x</p:attrName>
                                        </p:attrNameLst>
                                      </p:cBhvr>
                                      <p:tavLst>
                                        <p:tav tm="0">
                                          <p:val>
                                            <p:strVal val="#ppt_x"/>
                                          </p:val>
                                        </p:tav>
                                        <p:tav tm="100000">
                                          <p:val>
                                            <p:strVal val="#ppt_x"/>
                                          </p:val>
                                        </p:tav>
                                      </p:tavLst>
                                    </p:anim>
                                    <p:anim calcmode="lin" valueType="num">
                                      <p:cBhvr>
                                        <p:cTn id="17" dur="500" fill="hold"/>
                                        <p:tgtEl>
                                          <p:spTgt spid="36"/>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anim calcmode="lin" valueType="num">
                                      <p:cBhvr>
                                        <p:cTn id="21" dur="500" fill="hold"/>
                                        <p:tgtEl>
                                          <p:spTgt spid="35"/>
                                        </p:tgtEl>
                                        <p:attrNameLst>
                                          <p:attrName>ppt_x</p:attrName>
                                        </p:attrNameLst>
                                      </p:cBhvr>
                                      <p:tavLst>
                                        <p:tav tm="0">
                                          <p:val>
                                            <p:strVal val="#ppt_x"/>
                                          </p:val>
                                        </p:tav>
                                        <p:tav tm="100000">
                                          <p:val>
                                            <p:strVal val="#ppt_x"/>
                                          </p:val>
                                        </p:tav>
                                      </p:tavLst>
                                    </p:anim>
                                    <p:anim calcmode="lin" valueType="num">
                                      <p:cBhvr>
                                        <p:cTn id="22" dur="500" fill="hold"/>
                                        <p:tgtEl>
                                          <p:spTgt spid="35"/>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up)">
                                      <p:cBhvr>
                                        <p:cTn id="26" dur="500"/>
                                        <p:tgtEl>
                                          <p:spTgt spid="27"/>
                                        </p:tgtEl>
                                      </p:cBhvr>
                                    </p:animEffect>
                                  </p:childTnLst>
                                </p:cTn>
                              </p:par>
                            </p:childTnLst>
                          </p:cTn>
                        </p:par>
                        <p:par>
                          <p:cTn id="27" fill="hold">
                            <p:stCondLst>
                              <p:cond delay="1500"/>
                            </p:stCondLst>
                            <p:childTnLst>
                              <p:par>
                                <p:cTn id="28" presetID="23" presetClass="entr" presetSubtype="32" fill="hold" nodeType="afterEffect">
                                  <p:stCondLst>
                                    <p:cond delay="0"/>
                                  </p:stCondLst>
                                  <p:childTnLst>
                                    <p:set>
                                      <p:cBhvr>
                                        <p:cTn id="29" dur="1" fill="hold">
                                          <p:stCondLst>
                                            <p:cond delay="0"/>
                                          </p:stCondLst>
                                        </p:cTn>
                                        <p:tgtEl>
                                          <p:spTgt spid="29"/>
                                        </p:tgtEl>
                                        <p:attrNameLst>
                                          <p:attrName>style.visibility</p:attrName>
                                        </p:attrNameLst>
                                      </p:cBhvr>
                                      <p:to>
                                        <p:strVal val="visible"/>
                                      </p:to>
                                    </p:set>
                                    <p:anim calcmode="lin" valueType="num">
                                      <p:cBhvr>
                                        <p:cTn id="30" dur="500" fill="hold"/>
                                        <p:tgtEl>
                                          <p:spTgt spid="29"/>
                                        </p:tgtEl>
                                        <p:attrNameLst>
                                          <p:attrName>ppt_w</p:attrName>
                                        </p:attrNameLst>
                                      </p:cBhvr>
                                      <p:tavLst>
                                        <p:tav tm="0">
                                          <p:val>
                                            <p:strVal val="4*#ppt_w"/>
                                          </p:val>
                                        </p:tav>
                                        <p:tav tm="100000">
                                          <p:val>
                                            <p:strVal val="#ppt_w"/>
                                          </p:val>
                                        </p:tav>
                                      </p:tavLst>
                                    </p:anim>
                                    <p:anim calcmode="lin" valueType="num">
                                      <p:cBhvr>
                                        <p:cTn id="31" dur="500" fill="hold"/>
                                        <p:tgtEl>
                                          <p:spTgt spid="29"/>
                                        </p:tgtEl>
                                        <p:attrNameLst>
                                          <p:attrName>ppt_h</p:attrName>
                                        </p:attrNameLst>
                                      </p:cBhvr>
                                      <p:tavLst>
                                        <p:tav tm="0">
                                          <p:val>
                                            <p:strVal val="4*#ppt_h"/>
                                          </p:val>
                                        </p:tav>
                                        <p:tav tm="100000">
                                          <p:val>
                                            <p:strVal val="#ppt_h"/>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anim calcmode="lin" valueType="num">
                                      <p:cBhvr>
                                        <p:cTn id="35" dur="500" fill="hold"/>
                                        <p:tgtEl>
                                          <p:spTgt spid="38"/>
                                        </p:tgtEl>
                                        <p:attrNameLst>
                                          <p:attrName>ppt_x</p:attrName>
                                        </p:attrNameLst>
                                      </p:cBhvr>
                                      <p:tavLst>
                                        <p:tav tm="0">
                                          <p:val>
                                            <p:strVal val="#ppt_x"/>
                                          </p:val>
                                        </p:tav>
                                        <p:tav tm="100000">
                                          <p:val>
                                            <p:strVal val="#ppt_x"/>
                                          </p:val>
                                        </p:tav>
                                      </p:tavLst>
                                    </p:anim>
                                    <p:anim calcmode="lin" valueType="num">
                                      <p:cBhvr>
                                        <p:cTn id="36" dur="500" fill="hold"/>
                                        <p:tgtEl>
                                          <p:spTgt spid="3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anim calcmode="lin" valueType="num">
                                      <p:cBhvr>
                                        <p:cTn id="40" dur="500" fill="hold"/>
                                        <p:tgtEl>
                                          <p:spTgt spid="37"/>
                                        </p:tgtEl>
                                        <p:attrNameLst>
                                          <p:attrName>ppt_x</p:attrName>
                                        </p:attrNameLst>
                                      </p:cBhvr>
                                      <p:tavLst>
                                        <p:tav tm="0">
                                          <p:val>
                                            <p:strVal val="#ppt_x"/>
                                          </p:val>
                                        </p:tav>
                                        <p:tav tm="100000">
                                          <p:val>
                                            <p:strVal val="#ppt_x"/>
                                          </p:val>
                                        </p:tav>
                                      </p:tavLst>
                                    </p:anim>
                                    <p:anim calcmode="lin" valueType="num">
                                      <p:cBhvr>
                                        <p:cTn id="41" dur="500" fill="hold"/>
                                        <p:tgtEl>
                                          <p:spTgt spid="37"/>
                                        </p:tgtEl>
                                        <p:attrNameLst>
                                          <p:attrName>ppt_y</p:attrName>
                                        </p:attrNameLst>
                                      </p:cBhvr>
                                      <p:tavLst>
                                        <p:tav tm="0">
                                          <p:val>
                                            <p:strVal val="#ppt_y+.1"/>
                                          </p:val>
                                        </p:tav>
                                        <p:tav tm="100000">
                                          <p:val>
                                            <p:strVal val="#ppt_y"/>
                                          </p:val>
                                        </p:tav>
                                      </p:tavLst>
                                    </p:anim>
                                  </p:childTnLst>
                                </p:cTn>
                              </p:par>
                            </p:childTnLst>
                          </p:cTn>
                        </p:par>
                        <p:par>
                          <p:cTn id="42" fill="hold">
                            <p:stCondLst>
                              <p:cond delay="2000"/>
                            </p:stCondLst>
                            <p:childTnLst>
                              <p:par>
                                <p:cTn id="43" presetID="22" presetClass="entr" presetSubtype="1" fill="hold"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up)">
                                      <p:cBhvr>
                                        <p:cTn id="45" dur="500"/>
                                        <p:tgtEl>
                                          <p:spTgt spid="28"/>
                                        </p:tgtEl>
                                      </p:cBhvr>
                                    </p:animEffect>
                                  </p:childTnLst>
                                </p:cTn>
                              </p:par>
                            </p:childTnLst>
                          </p:cTn>
                        </p:par>
                        <p:par>
                          <p:cTn id="46" fill="hold">
                            <p:stCondLst>
                              <p:cond delay="2500"/>
                            </p:stCondLst>
                            <p:childTnLst>
                              <p:par>
                                <p:cTn id="47" presetID="23" presetClass="entr" presetSubtype="32" fill="hold" nodeType="afterEffect">
                                  <p:stCondLst>
                                    <p:cond delay="0"/>
                                  </p:stCondLst>
                                  <p:childTnLst>
                                    <p:set>
                                      <p:cBhvr>
                                        <p:cTn id="48" dur="1" fill="hold">
                                          <p:stCondLst>
                                            <p:cond delay="0"/>
                                          </p:stCondLst>
                                        </p:cTn>
                                        <p:tgtEl>
                                          <p:spTgt spid="32"/>
                                        </p:tgtEl>
                                        <p:attrNameLst>
                                          <p:attrName>style.visibility</p:attrName>
                                        </p:attrNameLst>
                                      </p:cBhvr>
                                      <p:to>
                                        <p:strVal val="visible"/>
                                      </p:to>
                                    </p:set>
                                    <p:anim calcmode="lin" valueType="num">
                                      <p:cBhvr>
                                        <p:cTn id="49" dur="500" fill="hold"/>
                                        <p:tgtEl>
                                          <p:spTgt spid="32"/>
                                        </p:tgtEl>
                                        <p:attrNameLst>
                                          <p:attrName>ppt_w</p:attrName>
                                        </p:attrNameLst>
                                      </p:cBhvr>
                                      <p:tavLst>
                                        <p:tav tm="0">
                                          <p:val>
                                            <p:strVal val="4*#ppt_w"/>
                                          </p:val>
                                        </p:tav>
                                        <p:tav tm="100000">
                                          <p:val>
                                            <p:strVal val="#ppt_w"/>
                                          </p:val>
                                        </p:tav>
                                      </p:tavLst>
                                    </p:anim>
                                    <p:anim calcmode="lin" valueType="num">
                                      <p:cBhvr>
                                        <p:cTn id="50" dur="500" fill="hold"/>
                                        <p:tgtEl>
                                          <p:spTgt spid="32"/>
                                        </p:tgtEl>
                                        <p:attrNameLst>
                                          <p:attrName>ppt_h</p:attrName>
                                        </p:attrNameLst>
                                      </p:cBhvr>
                                      <p:tavLst>
                                        <p:tav tm="0">
                                          <p:val>
                                            <p:strVal val="4*#ppt_h"/>
                                          </p:val>
                                        </p:tav>
                                        <p:tav tm="100000">
                                          <p:val>
                                            <p:strVal val="#ppt_h"/>
                                          </p:val>
                                        </p:tav>
                                      </p:tavLst>
                                    </p:anim>
                                  </p:childTnLst>
                                </p:cTn>
                              </p:par>
                              <p:par>
                                <p:cTn id="51" presetID="47"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500"/>
                                        <p:tgtEl>
                                          <p:spTgt spid="40"/>
                                        </p:tgtEl>
                                      </p:cBhvr>
                                    </p:animEffect>
                                    <p:anim calcmode="lin" valueType="num">
                                      <p:cBhvr>
                                        <p:cTn id="54" dur="500" fill="hold"/>
                                        <p:tgtEl>
                                          <p:spTgt spid="40"/>
                                        </p:tgtEl>
                                        <p:attrNameLst>
                                          <p:attrName>ppt_x</p:attrName>
                                        </p:attrNameLst>
                                      </p:cBhvr>
                                      <p:tavLst>
                                        <p:tav tm="0">
                                          <p:val>
                                            <p:strVal val="#ppt_x"/>
                                          </p:val>
                                        </p:tav>
                                        <p:tav tm="100000">
                                          <p:val>
                                            <p:strVal val="#ppt_x"/>
                                          </p:val>
                                        </p:tav>
                                      </p:tavLst>
                                    </p:anim>
                                    <p:anim calcmode="lin" valueType="num">
                                      <p:cBhvr>
                                        <p:cTn id="55" dur="500" fill="hold"/>
                                        <p:tgtEl>
                                          <p:spTgt spid="40"/>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anim calcmode="lin" valueType="num">
                                      <p:cBhvr>
                                        <p:cTn id="59" dur="500" fill="hold"/>
                                        <p:tgtEl>
                                          <p:spTgt spid="39"/>
                                        </p:tgtEl>
                                        <p:attrNameLst>
                                          <p:attrName>ppt_x</p:attrName>
                                        </p:attrNameLst>
                                      </p:cBhvr>
                                      <p:tavLst>
                                        <p:tav tm="0">
                                          <p:val>
                                            <p:strVal val="#ppt_x"/>
                                          </p:val>
                                        </p:tav>
                                        <p:tav tm="100000">
                                          <p:val>
                                            <p:strVal val="#ppt_x"/>
                                          </p:val>
                                        </p:tav>
                                      </p:tavLst>
                                    </p:anim>
                                    <p:anim calcmode="lin" valueType="num">
                                      <p:cBhvr>
                                        <p:cTn id="60"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39" grpId="0"/>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5119" y="1096045"/>
            <a:ext cx="8280920" cy="5544468"/>
          </a:xfrm>
          <a:prstGeom prst="rect">
            <a:avLst/>
          </a:prstGeom>
          <a:blipFill dpi="0" rotWithShape="1">
            <a:blip r:embed="rId1"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3"/>
          <p:cNvSpPr>
            <a:spLocks noChangeArrowheads="1"/>
          </p:cNvSpPr>
          <p:nvPr/>
        </p:nvSpPr>
        <p:spPr bwMode="auto">
          <a:xfrm>
            <a:off x="24922" y="3400302"/>
            <a:ext cx="3884173" cy="2376264"/>
          </a:xfrm>
          <a:prstGeom prst="rect">
            <a:avLst/>
          </a:prstGeom>
          <a:solidFill>
            <a:schemeClr val="accent1">
              <a:alpha val="76862"/>
            </a:schemeClr>
          </a:solidFill>
          <a:ln>
            <a:noFill/>
          </a:ln>
        </p:spPr>
        <p:txBody>
          <a:bodyPr lIns="189833" tIns="113900" rIns="189833" bIns="113900"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just">
              <a:lnSpc>
                <a:spcPct val="150000"/>
              </a:lnSpc>
              <a:spcBef>
                <a:spcPts val="0"/>
              </a:spcBef>
              <a:spcAft>
                <a:spcPts val="0"/>
              </a:spcAft>
              <a:buNone/>
            </a:pPr>
            <a:r>
              <a:rPr lang="zh-CN" altLang="en-US" sz="1400" b="1" dirty="0">
                <a:solidFill>
                  <a:schemeClr val="bg1"/>
                </a:solidFill>
                <a:latin typeface="Arial" panose="020B0604020202020204" pitchFamily="34" charset="0"/>
                <a:cs typeface="Arial" panose="020B0604020202020204" pitchFamily="34" charset="0"/>
                <a:sym typeface="Arial" panose="020B0604020202020204" pitchFamily="34" charset="0"/>
              </a:rPr>
              <a:t>表格的常用属性</a:t>
            </a:r>
            <a:endParaRPr lang="en-US" altLang="zh-CN" sz="1400" b="1" dirty="0">
              <a:solidFill>
                <a:schemeClr val="bg1"/>
              </a:solidFill>
              <a:latin typeface="Arial" panose="020B0604020202020204" pitchFamily="34" charset="0"/>
              <a:cs typeface="Arial" panose="020B0604020202020204" pitchFamily="34" charset="0"/>
              <a:sym typeface="Arial" panose="020B0604020202020204" pitchFamily="34" charset="0"/>
            </a:endParaRPr>
          </a:p>
          <a:p>
            <a:pPr algn="just">
              <a:lnSpc>
                <a:spcPct val="150000"/>
              </a:lnSpc>
              <a:spcBef>
                <a:spcPts val="0"/>
              </a:spcBef>
              <a:spcAft>
                <a:spcPts val="0"/>
              </a:spcAft>
            </a:pPr>
            <a:r>
              <a:rPr lang="en-US" altLang="zh-CN" sz="900" b="1" dirty="0">
                <a:latin typeface="Arial" panose="020B0604020202020204" pitchFamily="34" charset="0"/>
                <a:cs typeface="Arial" panose="020B0604020202020204" pitchFamily="34" charset="0"/>
                <a:sym typeface="Arial" panose="020B0604020202020204" pitchFamily="34" charset="0"/>
              </a:rPr>
              <a:t>borders</a:t>
            </a:r>
            <a:r>
              <a:rPr lang="zh-CN" altLang="en-US" sz="900" b="1" dirty="0">
                <a:latin typeface="Arial" panose="020B0604020202020204" pitchFamily="34" charset="0"/>
                <a:cs typeface="Arial" panose="020B0604020202020204" pitchFamily="34" charset="0"/>
                <a:sym typeface="Arial" panose="020B0604020202020204" pitchFamily="34" charset="0"/>
              </a:rPr>
              <a:t>表示设置表格的边框线</a:t>
            </a:r>
            <a:endParaRPr lang="en-US" altLang="zh-CN" sz="900" b="1" dirty="0">
              <a:latin typeface="Arial" panose="020B0604020202020204" pitchFamily="34" charset="0"/>
              <a:cs typeface="Arial" panose="020B0604020202020204" pitchFamily="34" charset="0"/>
              <a:sym typeface="Arial" panose="020B0604020202020204" pitchFamily="34" charset="0"/>
            </a:endParaRPr>
          </a:p>
          <a:p>
            <a:pPr algn="just">
              <a:lnSpc>
                <a:spcPct val="150000"/>
              </a:lnSpc>
              <a:spcBef>
                <a:spcPts val="0"/>
              </a:spcBef>
              <a:spcAft>
                <a:spcPts val="0"/>
              </a:spcAft>
            </a:pPr>
            <a:r>
              <a:rPr lang="en-US" altLang="zh-CN" sz="900" b="1" dirty="0" err="1">
                <a:latin typeface="Arial" panose="020B0604020202020204" pitchFamily="34" charset="0"/>
                <a:cs typeface="Arial" panose="020B0604020202020204" pitchFamily="34" charset="0"/>
                <a:sym typeface="Arial" panose="020B0604020202020204" pitchFamily="34" charset="0"/>
              </a:rPr>
              <a:t>colspan</a:t>
            </a:r>
            <a:r>
              <a:rPr lang="zh-CN" altLang="en-US" sz="900" b="1" dirty="0">
                <a:latin typeface="Arial" panose="020B0604020202020204" pitchFamily="34" charset="0"/>
                <a:cs typeface="Arial" panose="020B0604020202020204" pitchFamily="34" charset="0"/>
                <a:sym typeface="Arial" panose="020B0604020202020204" pitchFamily="34" charset="0"/>
              </a:rPr>
              <a:t>表示合并列</a:t>
            </a:r>
            <a:endParaRPr lang="en-US" altLang="zh-CN" sz="900" b="1" dirty="0">
              <a:latin typeface="Arial" panose="020B0604020202020204" pitchFamily="34" charset="0"/>
              <a:cs typeface="Arial" panose="020B0604020202020204" pitchFamily="34" charset="0"/>
              <a:sym typeface="Arial" panose="020B0604020202020204" pitchFamily="34" charset="0"/>
            </a:endParaRPr>
          </a:p>
          <a:p>
            <a:pPr algn="just">
              <a:lnSpc>
                <a:spcPct val="150000"/>
              </a:lnSpc>
              <a:spcBef>
                <a:spcPts val="0"/>
              </a:spcBef>
              <a:spcAft>
                <a:spcPts val="0"/>
              </a:spcAft>
            </a:pPr>
            <a:r>
              <a:rPr lang="en-US" altLang="zh-CN" sz="900" b="1" dirty="0" err="1">
                <a:latin typeface="Arial" panose="020B0604020202020204" pitchFamily="34" charset="0"/>
                <a:cs typeface="Arial" panose="020B0604020202020204" pitchFamily="34" charset="0"/>
                <a:sym typeface="Arial" panose="020B0604020202020204" pitchFamily="34" charset="0"/>
              </a:rPr>
              <a:t>Rowspan</a:t>
            </a:r>
            <a:r>
              <a:rPr lang="zh-CN" altLang="en-US" sz="900" b="1" dirty="0">
                <a:latin typeface="Arial" panose="020B0604020202020204" pitchFamily="34" charset="0"/>
                <a:cs typeface="Arial" panose="020B0604020202020204" pitchFamily="34" charset="0"/>
                <a:sym typeface="Arial" panose="020B0604020202020204" pitchFamily="34" charset="0"/>
              </a:rPr>
              <a:t>表示合并行</a:t>
            </a:r>
            <a:endParaRPr lang="en-US" altLang="zh-CN" sz="900" b="1" dirty="0">
              <a:latin typeface="Arial" panose="020B0604020202020204" pitchFamily="34" charset="0"/>
              <a:cs typeface="Arial" panose="020B0604020202020204" pitchFamily="34" charset="0"/>
              <a:sym typeface="Arial" panose="020B0604020202020204" pitchFamily="34" charset="0"/>
            </a:endParaRPr>
          </a:p>
          <a:p>
            <a:pPr algn="just">
              <a:lnSpc>
                <a:spcPct val="150000"/>
              </a:lnSpc>
              <a:spcBef>
                <a:spcPts val="0"/>
              </a:spcBef>
              <a:spcAft>
                <a:spcPts val="0"/>
              </a:spcAft>
            </a:pPr>
            <a:r>
              <a:rPr lang="zh-CN" altLang="en-US" sz="800" b="1" dirty="0">
                <a:latin typeface="Arial" panose="020B0604020202020204" pitchFamily="34" charset="0"/>
                <a:cs typeface="Arial" panose="020B0604020202020204" pitchFamily="34" charset="0"/>
                <a:sym typeface="Arial" panose="020B0604020202020204" pitchFamily="34" charset="0"/>
              </a:rPr>
              <a:t>表格的宽度用属性</a:t>
            </a:r>
            <a:r>
              <a:rPr lang="en-US" altLang="zh-CN" sz="800" b="1" dirty="0">
                <a:latin typeface="Arial" panose="020B0604020202020204" pitchFamily="34" charset="0"/>
                <a:cs typeface="Arial" panose="020B0604020202020204" pitchFamily="34" charset="0"/>
                <a:sym typeface="Arial" panose="020B0604020202020204" pitchFamily="34" charset="0"/>
              </a:rPr>
              <a:t>width</a:t>
            </a:r>
            <a:r>
              <a:rPr lang="zh-CN" altLang="en-US" sz="800" b="1" dirty="0">
                <a:latin typeface="Arial" panose="020B0604020202020204" pitchFamily="34" charset="0"/>
                <a:cs typeface="Arial" panose="020B0604020202020204" pitchFamily="34" charset="0"/>
                <a:sym typeface="Arial" panose="020B0604020202020204" pitchFamily="34" charset="0"/>
              </a:rPr>
              <a:t>表示</a:t>
            </a:r>
            <a:endParaRPr lang="en-US" altLang="zh-CN" sz="800" b="1" dirty="0">
              <a:latin typeface="Arial" panose="020B0604020202020204" pitchFamily="34" charset="0"/>
              <a:cs typeface="Arial" panose="020B0604020202020204" pitchFamily="34" charset="0"/>
              <a:sym typeface="Arial" panose="020B0604020202020204" pitchFamily="34" charset="0"/>
            </a:endParaRPr>
          </a:p>
          <a:p>
            <a:pPr algn="just">
              <a:lnSpc>
                <a:spcPct val="150000"/>
              </a:lnSpc>
              <a:spcBef>
                <a:spcPts val="0"/>
              </a:spcBef>
              <a:spcAft>
                <a:spcPts val="0"/>
              </a:spcAft>
            </a:pPr>
            <a:r>
              <a:rPr lang="zh-CN" altLang="en-US" sz="800" b="1" dirty="0">
                <a:latin typeface="Arial" panose="020B0604020202020204" pitchFamily="34" charset="0"/>
                <a:cs typeface="Arial" panose="020B0604020202020204" pitchFamily="34" charset="0"/>
                <a:sym typeface="Arial" panose="020B0604020202020204" pitchFamily="34" charset="0"/>
              </a:rPr>
              <a:t>高度则由属性</a:t>
            </a:r>
            <a:r>
              <a:rPr lang="en-US" altLang="zh-CN" sz="800" b="1" dirty="0">
                <a:latin typeface="Arial" panose="020B0604020202020204" pitchFamily="34" charset="0"/>
                <a:cs typeface="Arial" panose="020B0604020202020204" pitchFamily="34" charset="0"/>
                <a:sym typeface="Arial" panose="020B0604020202020204" pitchFamily="34" charset="0"/>
              </a:rPr>
              <a:t>height</a:t>
            </a:r>
            <a:r>
              <a:rPr lang="zh-CN" altLang="en-US" sz="800" b="1" dirty="0">
                <a:latin typeface="Arial" panose="020B0604020202020204" pitchFamily="34" charset="0"/>
                <a:cs typeface="Arial" panose="020B0604020202020204" pitchFamily="34" charset="0"/>
                <a:sym typeface="Arial" panose="020B0604020202020204" pitchFamily="34" charset="0"/>
              </a:rPr>
              <a:t>表示</a:t>
            </a:r>
            <a:endParaRPr lang="en-US" altLang="zh-CN" sz="800" b="1" dirty="0">
              <a:latin typeface="Arial" panose="020B0604020202020204" pitchFamily="34" charset="0"/>
              <a:cs typeface="Arial" panose="020B0604020202020204" pitchFamily="34" charset="0"/>
              <a:sym typeface="Arial" panose="020B0604020202020204" pitchFamily="34" charset="0"/>
            </a:endParaRPr>
          </a:p>
          <a:p>
            <a:pPr algn="just">
              <a:lnSpc>
                <a:spcPct val="150000"/>
              </a:lnSpc>
              <a:spcBef>
                <a:spcPts val="0"/>
              </a:spcBef>
              <a:spcAft>
                <a:spcPts val="0"/>
              </a:spcAft>
            </a:pPr>
            <a:r>
              <a:rPr lang="en-US" altLang="zh-CN" sz="800" b="1" dirty="0">
                <a:latin typeface="Arial" panose="020B0604020202020204" pitchFamily="34" charset="0"/>
                <a:cs typeface="Arial" panose="020B0604020202020204" pitchFamily="34" charset="0"/>
                <a:sym typeface="Arial" panose="020B0604020202020204" pitchFamily="34" charset="0"/>
              </a:rPr>
              <a:t>align</a:t>
            </a:r>
            <a:r>
              <a:rPr lang="zh-CN" altLang="en-US" sz="800" b="1" dirty="0">
                <a:latin typeface="Arial" panose="020B0604020202020204" pitchFamily="34" charset="0"/>
                <a:cs typeface="Arial" panose="020B0604020202020204" pitchFamily="34" charset="0"/>
                <a:sym typeface="Arial" panose="020B0604020202020204" pitchFamily="34" charset="0"/>
              </a:rPr>
              <a:t>属性可以改变表格内容的位置如居中，左对齐，右对齐</a:t>
            </a:r>
            <a:endParaRPr lang="en-US" altLang="zh-CN" sz="800" b="1" dirty="0">
              <a:latin typeface="Arial" panose="020B0604020202020204" pitchFamily="34" charset="0"/>
              <a:cs typeface="Arial" panose="020B0604020202020204" pitchFamily="34" charset="0"/>
              <a:sym typeface="Arial" panose="020B0604020202020204" pitchFamily="34" charset="0"/>
            </a:endParaRPr>
          </a:p>
          <a:p>
            <a:pPr algn="just">
              <a:lnSpc>
                <a:spcPct val="150000"/>
              </a:lnSpc>
              <a:spcBef>
                <a:spcPts val="0"/>
              </a:spcBef>
              <a:spcAft>
                <a:spcPts val="0"/>
              </a:spcAft>
            </a:pPr>
            <a:r>
              <a:rPr lang="en-US" altLang="zh-CN" sz="800" b="1" dirty="0" err="1">
                <a:latin typeface="Arial" panose="020B0604020202020204" pitchFamily="34" charset="0"/>
                <a:cs typeface="Arial" panose="020B0604020202020204" pitchFamily="34" charset="0"/>
                <a:sym typeface="Arial" panose="020B0604020202020204" pitchFamily="34" charset="0"/>
              </a:rPr>
              <a:t>cellspacing</a:t>
            </a:r>
            <a:r>
              <a:rPr lang="zh-CN" altLang="en-US" sz="800" b="1" dirty="0">
                <a:latin typeface="Arial" panose="020B0604020202020204" pitchFamily="34" charset="0"/>
                <a:cs typeface="Arial" panose="020B0604020202020204" pitchFamily="34" charset="0"/>
                <a:sym typeface="Arial" panose="020B0604020202020204" pitchFamily="34" charset="0"/>
              </a:rPr>
              <a:t>表示间距属性，代表俩单元格之间的距离</a:t>
            </a:r>
            <a:endParaRPr lang="en-US" altLang="zh-CN" sz="800" b="1" dirty="0">
              <a:latin typeface="Arial" panose="020B0604020202020204" pitchFamily="34" charset="0"/>
              <a:cs typeface="Arial" panose="020B0604020202020204" pitchFamily="34" charset="0"/>
              <a:sym typeface="Arial" panose="020B0604020202020204" pitchFamily="34" charset="0"/>
            </a:endParaRPr>
          </a:p>
          <a:p>
            <a:pPr algn="just">
              <a:lnSpc>
                <a:spcPct val="150000"/>
              </a:lnSpc>
              <a:spcBef>
                <a:spcPts val="0"/>
              </a:spcBef>
              <a:spcAft>
                <a:spcPts val="0"/>
              </a:spcAft>
            </a:pPr>
            <a:r>
              <a:rPr lang="en-US" altLang="zh-CN" sz="800" b="1" dirty="0" err="1">
                <a:latin typeface="Arial" panose="020B0604020202020204" pitchFamily="34" charset="0"/>
                <a:cs typeface="Arial" panose="020B0604020202020204" pitchFamily="34" charset="0"/>
                <a:sym typeface="Arial" panose="020B0604020202020204" pitchFamily="34" charset="0"/>
              </a:rPr>
              <a:t>bgcolor</a:t>
            </a:r>
            <a:r>
              <a:rPr lang="zh-CN" altLang="en-US" sz="800" b="1" dirty="0">
                <a:latin typeface="Arial" panose="020B0604020202020204" pitchFamily="34" charset="0"/>
                <a:cs typeface="Arial" panose="020B0604020202020204" pitchFamily="34" charset="0"/>
                <a:sym typeface="Arial" panose="020B0604020202020204" pitchFamily="34" charset="0"/>
              </a:rPr>
              <a:t>属性为表格设置背景色</a:t>
            </a:r>
            <a:endParaRPr lang="en-US" altLang="zh-CN" sz="800" b="1" dirty="0">
              <a:latin typeface="Arial" panose="020B0604020202020204" pitchFamily="34" charset="0"/>
              <a:cs typeface="Arial" panose="020B0604020202020204" pitchFamily="34" charset="0"/>
              <a:sym typeface="Arial" panose="020B0604020202020204" pitchFamily="34" charset="0"/>
            </a:endParaRPr>
          </a:p>
          <a:p>
            <a:pPr algn="just">
              <a:lnSpc>
                <a:spcPct val="150000"/>
              </a:lnSpc>
              <a:spcBef>
                <a:spcPts val="0"/>
              </a:spcBef>
              <a:spcAft>
                <a:spcPts val="0"/>
              </a:spcAft>
            </a:pPr>
            <a:r>
              <a:rPr lang="en-US" altLang="zh-CN" sz="800" b="1" dirty="0">
                <a:latin typeface="Arial" panose="020B0604020202020204" pitchFamily="34" charset="0"/>
                <a:cs typeface="Arial" panose="020B0604020202020204" pitchFamily="34" charset="0"/>
                <a:sym typeface="Arial" panose="020B0604020202020204" pitchFamily="34" charset="0"/>
              </a:rPr>
              <a:t>Background</a:t>
            </a:r>
            <a:r>
              <a:rPr lang="zh-CN" altLang="en-US" sz="800" b="1" dirty="0">
                <a:latin typeface="Arial" panose="020B0604020202020204" pitchFamily="34" charset="0"/>
                <a:cs typeface="Arial" panose="020B0604020202020204" pitchFamily="34" charset="0"/>
                <a:sym typeface="Arial" panose="020B0604020202020204" pitchFamily="34" charset="0"/>
              </a:rPr>
              <a:t>属性为表格设置背景图片</a:t>
            </a:r>
            <a:endParaRPr lang="en-US" altLang="zh-CN" sz="800" b="1" dirty="0">
              <a:latin typeface="Arial" panose="020B0604020202020204" pitchFamily="34" charset="0"/>
              <a:cs typeface="Arial" panose="020B0604020202020204" pitchFamily="34" charset="0"/>
              <a:sym typeface="Arial" panose="020B0604020202020204" pitchFamily="34" charset="0"/>
            </a:endParaRPr>
          </a:p>
          <a:p>
            <a:pPr algn="just">
              <a:lnSpc>
                <a:spcPct val="150000"/>
              </a:lnSpc>
              <a:spcBef>
                <a:spcPts val="0"/>
              </a:spcBef>
              <a:spcAft>
                <a:spcPts val="0"/>
              </a:spcAft>
            </a:pPr>
            <a:endParaRPr lang="en-US" altLang="zh-CN" sz="800" b="1" dirty="0">
              <a:latin typeface="Arial" panose="020B0604020202020204" pitchFamily="34" charset="0"/>
              <a:cs typeface="Arial" panose="020B0604020202020204" pitchFamily="34" charset="0"/>
              <a:sym typeface="Arial" panose="020B0604020202020204" pitchFamily="34" charset="0"/>
            </a:endParaRPr>
          </a:p>
          <a:p>
            <a:pPr algn="just">
              <a:lnSpc>
                <a:spcPct val="150000"/>
              </a:lnSpc>
              <a:spcBef>
                <a:spcPts val="0"/>
              </a:spcBef>
              <a:spcAft>
                <a:spcPts val="0"/>
              </a:spcAft>
              <a:buNone/>
            </a:pPr>
            <a:endParaRPr lang="en-US" altLang="zh-CN" sz="800" b="1"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6" name="Content Placeholder 2"/>
          <p:cNvSpPr txBox="1"/>
          <p:nvPr/>
        </p:nvSpPr>
        <p:spPr>
          <a:xfrm>
            <a:off x="596064" y="1312069"/>
            <a:ext cx="1858220" cy="35774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表格的常用标签</a:t>
            </a:r>
            <a:endParaRPr lang="en-US" sz="14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8" name="Content Placeholder 2"/>
          <p:cNvSpPr txBox="1"/>
          <p:nvPr/>
        </p:nvSpPr>
        <p:spPr>
          <a:xfrm>
            <a:off x="668734" y="1669814"/>
            <a:ext cx="3024337" cy="1586472"/>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从表格的开始标签</a:t>
            </a:r>
            <a:r>
              <a:rPr lang="en-US" altLang="zh-CN"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&lt;table&gt;</a:t>
            </a:r>
            <a:endParaRPr lang="en-US" altLang="zh-CN"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lnSpc>
                <a:spcPct val="150000"/>
              </a:lnSpc>
              <a:spcBef>
                <a:spcPts val="0"/>
              </a:spcBef>
              <a:spcAft>
                <a:spcPts val="0"/>
              </a:spcAft>
            </a:pPr>
            <a:r>
              <a:rPr lang="zh-CN" altLang="en-US"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中间是表格的行</a:t>
            </a:r>
            <a:r>
              <a:rPr lang="en-US" altLang="zh-CN"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&lt;</a:t>
            </a:r>
            <a:r>
              <a:rPr lang="en-US" altLang="zh-CN" sz="1000" b="1" dirty="0" err="1">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tr</a:t>
            </a:r>
            <a:r>
              <a:rPr lang="en-US" altLang="zh-CN"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&gt;</a:t>
            </a:r>
            <a:endParaRPr lang="en-US" altLang="zh-CN"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lnSpc>
                <a:spcPct val="150000"/>
              </a:lnSpc>
              <a:spcBef>
                <a:spcPts val="0"/>
              </a:spcBef>
              <a:spcAft>
                <a:spcPts val="0"/>
              </a:spcAft>
            </a:pPr>
            <a:r>
              <a:rPr lang="zh-CN" altLang="en-US"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和表格的列</a:t>
            </a:r>
            <a:r>
              <a:rPr lang="en-US" altLang="zh-CN"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&lt;td&gt;</a:t>
            </a:r>
            <a:endParaRPr lang="en-US" altLang="zh-CN"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lnSpc>
                <a:spcPct val="150000"/>
              </a:lnSpc>
              <a:spcBef>
                <a:spcPts val="0"/>
              </a:spcBef>
              <a:spcAft>
                <a:spcPts val="0"/>
              </a:spcAft>
            </a:pPr>
            <a:r>
              <a:rPr lang="zh-CN" altLang="en-US"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每一对</a:t>
            </a:r>
            <a:r>
              <a:rPr lang="en-US" altLang="zh-CN"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&lt;table&gt;</a:t>
            </a:r>
            <a:r>
              <a:rPr lang="zh-CN" altLang="en-US"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和</a:t>
            </a:r>
            <a:r>
              <a:rPr lang="en-US" altLang="zh-CN"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&lt;/table&gt;</a:t>
            </a:r>
            <a:r>
              <a:rPr lang="zh-CN" altLang="en-US"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表示一个表格</a:t>
            </a:r>
            <a:endParaRPr lang="zh-CN" altLang="en-US"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lnSpc>
                <a:spcPct val="150000"/>
              </a:lnSpc>
              <a:spcBef>
                <a:spcPts val="0"/>
              </a:spcBef>
              <a:spcAft>
                <a:spcPts val="0"/>
              </a:spcAft>
            </a:pPr>
            <a:r>
              <a:rPr lang="zh-CN" altLang="en-US"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每一对</a:t>
            </a:r>
            <a:r>
              <a:rPr lang="en-US" altLang="zh-CN"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&lt;</a:t>
            </a:r>
            <a:r>
              <a:rPr lang="en-US" altLang="zh-CN" sz="1000" b="1" dirty="0" err="1">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tr</a:t>
            </a:r>
            <a:r>
              <a:rPr lang="en-US" altLang="zh-CN"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&gt;</a:t>
            </a:r>
            <a:r>
              <a:rPr lang="zh-CN" altLang="en-US"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和</a:t>
            </a:r>
            <a:r>
              <a:rPr lang="en-US" altLang="zh-CN"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&lt;/</a:t>
            </a:r>
            <a:r>
              <a:rPr lang="en-US" altLang="zh-CN" sz="1000" b="1" dirty="0" err="1">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tr</a:t>
            </a:r>
            <a:r>
              <a:rPr lang="en-US" altLang="zh-CN"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&gt;</a:t>
            </a:r>
            <a:r>
              <a:rPr lang="zh-CN" altLang="en-US"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表示单独一行</a:t>
            </a:r>
            <a:endParaRPr lang="zh-CN" altLang="en-US"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lnSpc>
                <a:spcPct val="150000"/>
              </a:lnSpc>
              <a:spcBef>
                <a:spcPts val="0"/>
              </a:spcBef>
              <a:spcAft>
                <a:spcPts val="0"/>
              </a:spcAft>
            </a:pPr>
            <a:r>
              <a:rPr lang="zh-CN" altLang="en-US"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每一对</a:t>
            </a:r>
            <a:r>
              <a:rPr lang="en-US" altLang="zh-CN"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&lt;td&gt;</a:t>
            </a:r>
            <a:r>
              <a:rPr lang="zh-CN" altLang="en-US"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和</a:t>
            </a:r>
            <a:r>
              <a:rPr lang="en-US" altLang="zh-CN"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&lt;/td&gt;</a:t>
            </a:r>
            <a:r>
              <a:rPr lang="zh-CN" altLang="en-US"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表示一个单元格</a:t>
            </a:r>
            <a:endParaRPr lang="zh-CN" altLang="en-US"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lnSpc>
                <a:spcPct val="150000"/>
              </a:lnSpc>
              <a:spcBef>
                <a:spcPts val="0"/>
              </a:spcBef>
              <a:spcAft>
                <a:spcPts val="0"/>
              </a:spcAft>
            </a:pPr>
            <a:r>
              <a:rPr lang="zh-CN" altLang="en-US"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居中标签</a:t>
            </a:r>
            <a:r>
              <a:rPr lang="en-US" altLang="zh-CN"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&lt;center&gt;&lt;/center&gt;</a:t>
            </a:r>
            <a:endParaRPr lang="en-US" altLang="zh-CN" sz="1000" b="1" dirty="0">
              <a:solidFill>
                <a:srgbClr val="FF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5" name="矩形 14"/>
          <p:cNvSpPr/>
          <p:nvPr/>
        </p:nvSpPr>
        <p:spPr bwMode="auto">
          <a:xfrm>
            <a:off x="189992" y="129272"/>
            <a:ext cx="143256" cy="479932"/>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6" name="文本框 28"/>
          <p:cNvSpPr>
            <a:spLocks noChangeArrowheads="1"/>
          </p:cNvSpPr>
          <p:nvPr/>
        </p:nvSpPr>
        <p:spPr bwMode="auto">
          <a:xfrm>
            <a:off x="497968" y="165848"/>
            <a:ext cx="2847975"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rPr>
              <a:t>1-2   HTNL</a:t>
            </a:r>
            <a:r>
              <a:rPr lang="zh-CN" altLang="en-US" sz="2000" dirty="0">
                <a:solidFill>
                  <a:srgbClr val="006AB6"/>
                </a:solidFill>
                <a:latin typeface="Arial" panose="020B0604020202020204" pitchFamily="34" charset="0"/>
                <a:ea typeface="微软雅黑" panose="020B0503020204020204" pitchFamily="34" charset="-122"/>
                <a:sym typeface="Arial" panose="020B0604020202020204" pitchFamily="34" charset="0"/>
              </a:rPr>
              <a:t>表格</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6" presetClass="entr" presetSubtype="16"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ircle(in)">
                                      <p:cBhvr>
                                        <p:cTn id="2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7" grpId="0" bldLvl="0" animBg="1"/>
      <p:bldP spid="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01" y="1795507"/>
            <a:ext cx="12855751" cy="5436499"/>
          </a:xfrm>
          <a:prstGeom prst="rect">
            <a:avLst/>
          </a:prstGeom>
          <a:solidFill>
            <a:schemeClr val="tx2">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Rectangle 5"/>
          <p:cNvSpPr/>
          <p:nvPr/>
        </p:nvSpPr>
        <p:spPr>
          <a:xfrm>
            <a:off x="1470021" y="1795506"/>
            <a:ext cx="2581039" cy="35600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Rectangle 6"/>
          <p:cNvSpPr/>
          <p:nvPr/>
        </p:nvSpPr>
        <p:spPr>
          <a:xfrm>
            <a:off x="5138857" y="1795506"/>
            <a:ext cx="2581039" cy="35600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Rectangle 7"/>
          <p:cNvSpPr/>
          <p:nvPr/>
        </p:nvSpPr>
        <p:spPr>
          <a:xfrm>
            <a:off x="8807693" y="1795506"/>
            <a:ext cx="2581039" cy="35600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AutoShape 123"/>
          <p:cNvSpPr>
            <a:spLocks noChangeAspect="1"/>
          </p:cNvSpPr>
          <p:nvPr/>
        </p:nvSpPr>
        <p:spPr bwMode="auto">
          <a:xfrm>
            <a:off x="2414734" y="2273463"/>
            <a:ext cx="691609" cy="7609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chemeClr val="bg1"/>
          </a:solidFill>
          <a:ln>
            <a:noFill/>
          </a:ln>
          <a:effectLst/>
        </p:spPr>
        <p:txBody>
          <a:bodyPr lIns="53554" tIns="53554" rIns="53554" bIns="53554" anchor="ctr"/>
          <a:lstStyle/>
          <a:p>
            <a:pPr algn="just" defTabSz="481330">
              <a:lnSpc>
                <a:spcPct val="120000"/>
              </a:lnSpc>
              <a:defRPr/>
            </a:pPr>
            <a:endParaRPr lang="es-ES" sz="950" dirty="0">
              <a:solidFill>
                <a:schemeClr val="bg1"/>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4" name="Group 4681"/>
          <p:cNvGrpSpPr>
            <a:grpSpLocks noChangeAspect="1"/>
          </p:cNvGrpSpPr>
          <p:nvPr/>
        </p:nvGrpSpPr>
        <p:grpSpPr bwMode="auto">
          <a:xfrm>
            <a:off x="6107408" y="2273464"/>
            <a:ext cx="643936" cy="843999"/>
            <a:chOff x="4576763" y="2300287"/>
            <a:chExt cx="276225" cy="361950"/>
          </a:xfrm>
          <a:solidFill>
            <a:schemeClr val="bg1"/>
          </a:solidFill>
        </p:grpSpPr>
        <p:sp>
          <p:nvSpPr>
            <p:cNvPr id="15" name="Freeform 250"/>
            <p:cNvSpPr>
              <a:spLocks noChangeArrowheads="1"/>
            </p:cNvSpPr>
            <p:nvPr/>
          </p:nvSpPr>
          <p:spPr bwMode="auto">
            <a:xfrm>
              <a:off x="4576763" y="2541587"/>
              <a:ext cx="120650" cy="120650"/>
            </a:xfrm>
            <a:custGeom>
              <a:avLst/>
              <a:gdLst>
                <a:gd name="T0" fmla="*/ 92 w 336"/>
                <a:gd name="T1" fmla="*/ 0 h 336"/>
                <a:gd name="T2" fmla="*/ 0 w 336"/>
                <a:gd name="T3" fmla="*/ 243 h 336"/>
                <a:gd name="T4" fmla="*/ 159 w 336"/>
                <a:gd name="T5" fmla="*/ 193 h 336"/>
                <a:gd name="T6" fmla="*/ 251 w 336"/>
                <a:gd name="T7" fmla="*/ 335 h 336"/>
                <a:gd name="T8" fmla="*/ 335 w 336"/>
                <a:gd name="T9" fmla="*/ 84 h 336"/>
                <a:gd name="T10" fmla="*/ 251 w 336"/>
                <a:gd name="T11" fmla="*/ 9 h 336"/>
                <a:gd name="T12" fmla="*/ 92 w 336"/>
                <a:gd name="T13" fmla="*/ 0 h 336"/>
                <a:gd name="T14" fmla="*/ 92 w 336"/>
                <a:gd name="T15" fmla="*/ 0 h 336"/>
                <a:gd name="T16" fmla="*/ 92 w 336"/>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336">
                  <a:moveTo>
                    <a:pt x="92" y="0"/>
                  </a:moveTo>
                  <a:lnTo>
                    <a:pt x="0" y="243"/>
                  </a:lnTo>
                  <a:lnTo>
                    <a:pt x="159" y="193"/>
                  </a:lnTo>
                  <a:lnTo>
                    <a:pt x="251" y="335"/>
                  </a:lnTo>
                  <a:lnTo>
                    <a:pt x="335" y="84"/>
                  </a:lnTo>
                  <a:lnTo>
                    <a:pt x="251" y="9"/>
                  </a:lnTo>
                  <a:lnTo>
                    <a:pt x="92" y="0"/>
                  </a:lnTo>
                  <a:close/>
                  <a:moveTo>
                    <a:pt x="92" y="0"/>
                  </a:moveTo>
                  <a:lnTo>
                    <a:pt x="92" y="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just">
                <a:lnSpc>
                  <a:spcPct val="120000"/>
                </a:lnSpc>
                <a:defRPr/>
              </a:pPr>
              <a:endParaRPr lang="en-US" sz="9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251"/>
            <p:cNvSpPr>
              <a:spLocks noChangeArrowheads="1"/>
            </p:cNvSpPr>
            <p:nvPr/>
          </p:nvSpPr>
          <p:spPr bwMode="auto">
            <a:xfrm>
              <a:off x="4576763" y="2541587"/>
              <a:ext cx="120650" cy="120650"/>
            </a:xfrm>
            <a:custGeom>
              <a:avLst/>
              <a:gdLst>
                <a:gd name="T0" fmla="*/ 92 w 336"/>
                <a:gd name="T1" fmla="*/ 0 h 336"/>
                <a:gd name="T2" fmla="*/ 0 w 336"/>
                <a:gd name="T3" fmla="*/ 243 h 336"/>
                <a:gd name="T4" fmla="*/ 159 w 336"/>
                <a:gd name="T5" fmla="*/ 193 h 336"/>
                <a:gd name="T6" fmla="*/ 251 w 336"/>
                <a:gd name="T7" fmla="*/ 335 h 336"/>
                <a:gd name="T8" fmla="*/ 335 w 336"/>
                <a:gd name="T9" fmla="*/ 84 h 336"/>
                <a:gd name="T10" fmla="*/ 251 w 336"/>
                <a:gd name="T11" fmla="*/ 9 h 336"/>
                <a:gd name="T12" fmla="*/ 92 w 336"/>
                <a:gd name="T13" fmla="*/ 0 h 336"/>
              </a:gdLst>
              <a:ahLst/>
              <a:cxnLst>
                <a:cxn ang="0">
                  <a:pos x="T0" y="T1"/>
                </a:cxn>
                <a:cxn ang="0">
                  <a:pos x="T2" y="T3"/>
                </a:cxn>
                <a:cxn ang="0">
                  <a:pos x="T4" y="T5"/>
                </a:cxn>
                <a:cxn ang="0">
                  <a:pos x="T6" y="T7"/>
                </a:cxn>
                <a:cxn ang="0">
                  <a:pos x="T8" y="T9"/>
                </a:cxn>
                <a:cxn ang="0">
                  <a:pos x="T10" y="T11"/>
                </a:cxn>
                <a:cxn ang="0">
                  <a:pos x="T12" y="T13"/>
                </a:cxn>
              </a:cxnLst>
              <a:rect l="0" t="0" r="r" b="b"/>
              <a:pathLst>
                <a:path w="336" h="336">
                  <a:moveTo>
                    <a:pt x="92" y="0"/>
                  </a:moveTo>
                  <a:lnTo>
                    <a:pt x="0" y="243"/>
                  </a:lnTo>
                  <a:lnTo>
                    <a:pt x="159" y="193"/>
                  </a:lnTo>
                  <a:lnTo>
                    <a:pt x="251" y="335"/>
                  </a:lnTo>
                  <a:lnTo>
                    <a:pt x="335" y="84"/>
                  </a:lnTo>
                  <a:lnTo>
                    <a:pt x="251" y="9"/>
                  </a:lnTo>
                  <a:lnTo>
                    <a:pt x="92" y="0"/>
                  </a:lnTo>
                </a:path>
              </a:pathLst>
            </a:custGeom>
            <a:gr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just">
                <a:lnSpc>
                  <a:spcPct val="120000"/>
                </a:lnSpc>
                <a:defRPr/>
              </a:pPr>
              <a:endParaRPr lang="en-US" sz="9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252"/>
            <p:cNvSpPr>
              <a:spLocks noChangeArrowheads="1"/>
            </p:cNvSpPr>
            <p:nvPr/>
          </p:nvSpPr>
          <p:spPr bwMode="auto">
            <a:xfrm>
              <a:off x="4610100" y="2541587"/>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just">
                <a:lnSpc>
                  <a:spcPct val="120000"/>
                </a:lnSpc>
                <a:defRPr/>
              </a:pPr>
              <a:endParaRPr lang="en-US" sz="9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253"/>
            <p:cNvSpPr>
              <a:spLocks noChangeArrowheads="1"/>
            </p:cNvSpPr>
            <p:nvPr/>
          </p:nvSpPr>
          <p:spPr bwMode="auto">
            <a:xfrm>
              <a:off x="4732338" y="2541587"/>
              <a:ext cx="120650" cy="120650"/>
            </a:xfrm>
            <a:custGeom>
              <a:avLst/>
              <a:gdLst>
                <a:gd name="T0" fmla="*/ 251 w 336"/>
                <a:gd name="T1" fmla="*/ 0 h 336"/>
                <a:gd name="T2" fmla="*/ 84 w 336"/>
                <a:gd name="T3" fmla="*/ 9 h 336"/>
                <a:gd name="T4" fmla="*/ 0 w 336"/>
                <a:gd name="T5" fmla="*/ 84 h 336"/>
                <a:gd name="T6" fmla="*/ 92 w 336"/>
                <a:gd name="T7" fmla="*/ 335 h 336"/>
                <a:gd name="T8" fmla="*/ 176 w 336"/>
                <a:gd name="T9" fmla="*/ 193 h 336"/>
                <a:gd name="T10" fmla="*/ 335 w 336"/>
                <a:gd name="T11" fmla="*/ 243 h 336"/>
                <a:gd name="T12" fmla="*/ 251 w 336"/>
                <a:gd name="T13" fmla="*/ 0 h 336"/>
                <a:gd name="T14" fmla="*/ 251 w 336"/>
                <a:gd name="T15" fmla="*/ 0 h 336"/>
                <a:gd name="T16" fmla="*/ 251 w 336"/>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336">
                  <a:moveTo>
                    <a:pt x="251" y="0"/>
                  </a:moveTo>
                  <a:lnTo>
                    <a:pt x="84" y="9"/>
                  </a:lnTo>
                  <a:lnTo>
                    <a:pt x="0" y="84"/>
                  </a:lnTo>
                  <a:lnTo>
                    <a:pt x="92" y="335"/>
                  </a:lnTo>
                  <a:lnTo>
                    <a:pt x="176" y="193"/>
                  </a:lnTo>
                  <a:lnTo>
                    <a:pt x="335" y="243"/>
                  </a:lnTo>
                  <a:lnTo>
                    <a:pt x="251" y="0"/>
                  </a:lnTo>
                  <a:close/>
                  <a:moveTo>
                    <a:pt x="251" y="0"/>
                  </a:moveTo>
                  <a:lnTo>
                    <a:pt x="251" y="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just">
                <a:lnSpc>
                  <a:spcPct val="120000"/>
                </a:lnSpc>
                <a:defRPr/>
              </a:pPr>
              <a:endParaRPr lang="en-US" sz="9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254"/>
            <p:cNvSpPr>
              <a:spLocks noChangeArrowheads="1"/>
            </p:cNvSpPr>
            <p:nvPr/>
          </p:nvSpPr>
          <p:spPr bwMode="auto">
            <a:xfrm>
              <a:off x="4732338" y="2541587"/>
              <a:ext cx="120650" cy="120650"/>
            </a:xfrm>
            <a:custGeom>
              <a:avLst/>
              <a:gdLst>
                <a:gd name="T0" fmla="*/ 251 w 336"/>
                <a:gd name="T1" fmla="*/ 0 h 336"/>
                <a:gd name="T2" fmla="*/ 84 w 336"/>
                <a:gd name="T3" fmla="*/ 9 h 336"/>
                <a:gd name="T4" fmla="*/ 0 w 336"/>
                <a:gd name="T5" fmla="*/ 84 h 336"/>
                <a:gd name="T6" fmla="*/ 92 w 336"/>
                <a:gd name="T7" fmla="*/ 335 h 336"/>
                <a:gd name="T8" fmla="*/ 176 w 336"/>
                <a:gd name="T9" fmla="*/ 193 h 336"/>
                <a:gd name="T10" fmla="*/ 335 w 336"/>
                <a:gd name="T11" fmla="*/ 243 h 336"/>
                <a:gd name="T12" fmla="*/ 251 w 336"/>
                <a:gd name="T13" fmla="*/ 0 h 336"/>
              </a:gdLst>
              <a:ahLst/>
              <a:cxnLst>
                <a:cxn ang="0">
                  <a:pos x="T0" y="T1"/>
                </a:cxn>
                <a:cxn ang="0">
                  <a:pos x="T2" y="T3"/>
                </a:cxn>
                <a:cxn ang="0">
                  <a:pos x="T4" y="T5"/>
                </a:cxn>
                <a:cxn ang="0">
                  <a:pos x="T6" y="T7"/>
                </a:cxn>
                <a:cxn ang="0">
                  <a:pos x="T8" y="T9"/>
                </a:cxn>
                <a:cxn ang="0">
                  <a:pos x="T10" y="T11"/>
                </a:cxn>
                <a:cxn ang="0">
                  <a:pos x="T12" y="T13"/>
                </a:cxn>
              </a:cxnLst>
              <a:rect l="0" t="0" r="r" b="b"/>
              <a:pathLst>
                <a:path w="336" h="336">
                  <a:moveTo>
                    <a:pt x="251" y="0"/>
                  </a:moveTo>
                  <a:lnTo>
                    <a:pt x="84" y="9"/>
                  </a:lnTo>
                  <a:lnTo>
                    <a:pt x="0" y="84"/>
                  </a:lnTo>
                  <a:lnTo>
                    <a:pt x="92" y="335"/>
                  </a:lnTo>
                  <a:lnTo>
                    <a:pt x="176" y="193"/>
                  </a:lnTo>
                  <a:lnTo>
                    <a:pt x="335" y="243"/>
                  </a:lnTo>
                  <a:lnTo>
                    <a:pt x="251" y="0"/>
                  </a:lnTo>
                </a:path>
              </a:pathLst>
            </a:custGeom>
            <a:gr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just">
                <a:lnSpc>
                  <a:spcPct val="120000"/>
                </a:lnSpc>
                <a:defRPr/>
              </a:pPr>
              <a:endParaRPr lang="en-US" sz="9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255"/>
            <p:cNvSpPr>
              <a:spLocks noChangeArrowheads="1"/>
            </p:cNvSpPr>
            <p:nvPr/>
          </p:nvSpPr>
          <p:spPr bwMode="auto">
            <a:xfrm>
              <a:off x="4822825" y="2541587"/>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just">
                <a:lnSpc>
                  <a:spcPct val="120000"/>
                </a:lnSpc>
                <a:defRPr/>
              </a:pPr>
              <a:endParaRPr lang="en-US" sz="9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256"/>
            <p:cNvSpPr>
              <a:spLocks noChangeArrowheads="1"/>
            </p:cNvSpPr>
            <p:nvPr/>
          </p:nvSpPr>
          <p:spPr bwMode="auto">
            <a:xfrm>
              <a:off x="4586288" y="2300287"/>
              <a:ext cx="261937" cy="258762"/>
            </a:xfrm>
            <a:custGeom>
              <a:avLst/>
              <a:gdLst>
                <a:gd name="T0" fmla="*/ 618 w 728"/>
                <a:gd name="T1" fmla="*/ 619 h 720"/>
                <a:gd name="T2" fmla="*/ 627 w 728"/>
                <a:gd name="T3" fmla="*/ 469 h 720"/>
                <a:gd name="T4" fmla="*/ 727 w 728"/>
                <a:gd name="T5" fmla="*/ 360 h 720"/>
                <a:gd name="T6" fmla="*/ 627 w 728"/>
                <a:gd name="T7" fmla="*/ 251 h 720"/>
                <a:gd name="T8" fmla="*/ 618 w 728"/>
                <a:gd name="T9" fmla="*/ 101 h 720"/>
                <a:gd name="T10" fmla="*/ 468 w 728"/>
                <a:gd name="T11" fmla="*/ 92 h 720"/>
                <a:gd name="T12" fmla="*/ 359 w 728"/>
                <a:gd name="T13" fmla="*/ 0 h 720"/>
                <a:gd name="T14" fmla="*/ 250 w 728"/>
                <a:gd name="T15" fmla="*/ 92 h 720"/>
                <a:gd name="T16" fmla="*/ 100 w 728"/>
                <a:gd name="T17" fmla="*/ 101 h 720"/>
                <a:gd name="T18" fmla="*/ 92 w 728"/>
                <a:gd name="T19" fmla="*/ 251 h 720"/>
                <a:gd name="T20" fmla="*/ 0 w 728"/>
                <a:gd name="T21" fmla="*/ 360 h 720"/>
                <a:gd name="T22" fmla="*/ 92 w 728"/>
                <a:gd name="T23" fmla="*/ 469 h 720"/>
                <a:gd name="T24" fmla="*/ 100 w 728"/>
                <a:gd name="T25" fmla="*/ 619 h 720"/>
                <a:gd name="T26" fmla="*/ 250 w 728"/>
                <a:gd name="T27" fmla="*/ 628 h 720"/>
                <a:gd name="T28" fmla="*/ 359 w 728"/>
                <a:gd name="T29" fmla="*/ 719 h 720"/>
                <a:gd name="T30" fmla="*/ 468 w 728"/>
                <a:gd name="T31" fmla="*/ 628 h 720"/>
                <a:gd name="T32" fmla="*/ 618 w 728"/>
                <a:gd name="T33" fmla="*/ 619 h 720"/>
                <a:gd name="T34" fmla="*/ 359 w 728"/>
                <a:gd name="T35" fmla="*/ 561 h 720"/>
                <a:gd name="T36" fmla="*/ 159 w 728"/>
                <a:gd name="T37" fmla="*/ 360 h 720"/>
                <a:gd name="T38" fmla="*/ 359 w 728"/>
                <a:gd name="T39" fmla="*/ 159 h 720"/>
                <a:gd name="T40" fmla="*/ 560 w 728"/>
                <a:gd name="T41" fmla="*/ 360 h 720"/>
                <a:gd name="T42" fmla="*/ 359 w 728"/>
                <a:gd name="T43" fmla="*/ 561 h 720"/>
                <a:gd name="T44" fmla="*/ 359 w 728"/>
                <a:gd name="T45" fmla="*/ 561 h 720"/>
                <a:gd name="T46" fmla="*/ 359 w 728"/>
                <a:gd name="T47" fmla="*/ 561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8" h="720">
                  <a:moveTo>
                    <a:pt x="618" y="619"/>
                  </a:moveTo>
                  <a:cubicBezTo>
                    <a:pt x="627" y="469"/>
                    <a:pt x="627" y="469"/>
                    <a:pt x="627" y="469"/>
                  </a:cubicBezTo>
                  <a:cubicBezTo>
                    <a:pt x="727" y="360"/>
                    <a:pt x="727" y="360"/>
                    <a:pt x="727" y="360"/>
                  </a:cubicBezTo>
                  <a:cubicBezTo>
                    <a:pt x="627" y="251"/>
                    <a:pt x="627" y="251"/>
                    <a:pt x="627" y="251"/>
                  </a:cubicBezTo>
                  <a:cubicBezTo>
                    <a:pt x="618" y="101"/>
                    <a:pt x="618" y="101"/>
                    <a:pt x="618" y="101"/>
                  </a:cubicBezTo>
                  <a:cubicBezTo>
                    <a:pt x="468" y="92"/>
                    <a:pt x="468" y="92"/>
                    <a:pt x="468" y="92"/>
                  </a:cubicBezTo>
                  <a:cubicBezTo>
                    <a:pt x="359" y="0"/>
                    <a:pt x="359" y="0"/>
                    <a:pt x="359" y="0"/>
                  </a:cubicBezTo>
                  <a:cubicBezTo>
                    <a:pt x="250" y="92"/>
                    <a:pt x="250" y="92"/>
                    <a:pt x="250" y="92"/>
                  </a:cubicBezTo>
                  <a:cubicBezTo>
                    <a:pt x="100" y="101"/>
                    <a:pt x="100" y="101"/>
                    <a:pt x="100" y="101"/>
                  </a:cubicBezTo>
                  <a:cubicBezTo>
                    <a:pt x="92" y="251"/>
                    <a:pt x="92" y="251"/>
                    <a:pt x="92" y="251"/>
                  </a:cubicBezTo>
                  <a:cubicBezTo>
                    <a:pt x="0" y="360"/>
                    <a:pt x="0" y="360"/>
                    <a:pt x="0" y="360"/>
                  </a:cubicBezTo>
                  <a:cubicBezTo>
                    <a:pt x="92" y="469"/>
                    <a:pt x="92" y="469"/>
                    <a:pt x="92" y="469"/>
                  </a:cubicBezTo>
                  <a:cubicBezTo>
                    <a:pt x="100" y="619"/>
                    <a:pt x="100" y="619"/>
                    <a:pt x="100" y="619"/>
                  </a:cubicBezTo>
                  <a:cubicBezTo>
                    <a:pt x="250" y="628"/>
                    <a:pt x="250" y="628"/>
                    <a:pt x="250" y="628"/>
                  </a:cubicBezTo>
                  <a:cubicBezTo>
                    <a:pt x="359" y="719"/>
                    <a:pt x="359" y="719"/>
                    <a:pt x="359" y="719"/>
                  </a:cubicBezTo>
                  <a:cubicBezTo>
                    <a:pt x="468" y="628"/>
                    <a:pt x="468" y="628"/>
                    <a:pt x="468" y="628"/>
                  </a:cubicBezTo>
                  <a:lnTo>
                    <a:pt x="618" y="619"/>
                  </a:lnTo>
                  <a:close/>
                  <a:moveTo>
                    <a:pt x="359" y="561"/>
                  </a:moveTo>
                  <a:cubicBezTo>
                    <a:pt x="250" y="561"/>
                    <a:pt x="159" y="469"/>
                    <a:pt x="159" y="360"/>
                  </a:cubicBezTo>
                  <a:cubicBezTo>
                    <a:pt x="159" y="243"/>
                    <a:pt x="250" y="159"/>
                    <a:pt x="359" y="159"/>
                  </a:cubicBezTo>
                  <a:cubicBezTo>
                    <a:pt x="468" y="159"/>
                    <a:pt x="560" y="243"/>
                    <a:pt x="560" y="360"/>
                  </a:cubicBezTo>
                  <a:cubicBezTo>
                    <a:pt x="560" y="469"/>
                    <a:pt x="468" y="561"/>
                    <a:pt x="359" y="561"/>
                  </a:cubicBezTo>
                  <a:close/>
                  <a:moveTo>
                    <a:pt x="359" y="561"/>
                  </a:moveTo>
                  <a:lnTo>
                    <a:pt x="359" y="561"/>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just">
                <a:lnSpc>
                  <a:spcPct val="120000"/>
                </a:lnSpc>
                <a:defRPr/>
              </a:pPr>
              <a:endParaRPr lang="en-US" sz="9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257"/>
            <p:cNvSpPr>
              <a:spLocks noChangeArrowheads="1"/>
            </p:cNvSpPr>
            <p:nvPr/>
          </p:nvSpPr>
          <p:spPr bwMode="auto">
            <a:xfrm>
              <a:off x="4691063" y="2387599"/>
              <a:ext cx="36512" cy="80963"/>
            </a:xfrm>
            <a:custGeom>
              <a:avLst/>
              <a:gdLst>
                <a:gd name="T0" fmla="*/ 0 w 102"/>
                <a:gd name="T1" fmla="*/ 33 h 227"/>
                <a:gd name="T2" fmla="*/ 9 w 102"/>
                <a:gd name="T3" fmla="*/ 67 h 227"/>
                <a:gd name="T4" fmla="*/ 50 w 102"/>
                <a:gd name="T5" fmla="*/ 50 h 227"/>
                <a:gd name="T6" fmla="*/ 50 w 102"/>
                <a:gd name="T7" fmla="*/ 226 h 227"/>
                <a:gd name="T8" fmla="*/ 101 w 102"/>
                <a:gd name="T9" fmla="*/ 226 h 227"/>
                <a:gd name="T10" fmla="*/ 101 w 102"/>
                <a:gd name="T11" fmla="*/ 0 h 227"/>
                <a:gd name="T12" fmla="*/ 59 w 102"/>
                <a:gd name="T13" fmla="*/ 0 h 227"/>
                <a:gd name="T14" fmla="*/ 0 w 102"/>
                <a:gd name="T15" fmla="*/ 33 h 227"/>
                <a:gd name="T16" fmla="*/ 0 w 102"/>
                <a:gd name="T17" fmla="*/ 33 h 227"/>
                <a:gd name="T18" fmla="*/ 0 w 102"/>
                <a:gd name="T19" fmla="*/ 3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27">
                  <a:moveTo>
                    <a:pt x="0" y="33"/>
                  </a:moveTo>
                  <a:lnTo>
                    <a:pt x="9" y="67"/>
                  </a:lnTo>
                  <a:lnTo>
                    <a:pt x="50" y="50"/>
                  </a:lnTo>
                  <a:lnTo>
                    <a:pt x="50" y="226"/>
                  </a:lnTo>
                  <a:lnTo>
                    <a:pt x="101" y="226"/>
                  </a:lnTo>
                  <a:lnTo>
                    <a:pt x="101" y="0"/>
                  </a:lnTo>
                  <a:lnTo>
                    <a:pt x="59" y="0"/>
                  </a:lnTo>
                  <a:lnTo>
                    <a:pt x="0" y="33"/>
                  </a:lnTo>
                  <a:close/>
                  <a:moveTo>
                    <a:pt x="0" y="33"/>
                  </a:moveTo>
                  <a:lnTo>
                    <a:pt x="0" y="33"/>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just">
                <a:lnSpc>
                  <a:spcPct val="120000"/>
                </a:lnSpc>
                <a:defRPr/>
              </a:pPr>
              <a:endParaRPr lang="en-US" sz="9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258"/>
            <p:cNvSpPr>
              <a:spLocks noChangeArrowheads="1"/>
            </p:cNvSpPr>
            <p:nvPr/>
          </p:nvSpPr>
          <p:spPr bwMode="auto">
            <a:xfrm>
              <a:off x="4691063" y="2387599"/>
              <a:ext cx="36512" cy="80963"/>
            </a:xfrm>
            <a:custGeom>
              <a:avLst/>
              <a:gdLst>
                <a:gd name="T0" fmla="*/ 0 w 102"/>
                <a:gd name="T1" fmla="*/ 33 h 227"/>
                <a:gd name="T2" fmla="*/ 9 w 102"/>
                <a:gd name="T3" fmla="*/ 67 h 227"/>
                <a:gd name="T4" fmla="*/ 50 w 102"/>
                <a:gd name="T5" fmla="*/ 50 h 227"/>
                <a:gd name="T6" fmla="*/ 50 w 102"/>
                <a:gd name="T7" fmla="*/ 50 h 227"/>
                <a:gd name="T8" fmla="*/ 50 w 102"/>
                <a:gd name="T9" fmla="*/ 226 h 227"/>
                <a:gd name="T10" fmla="*/ 101 w 102"/>
                <a:gd name="T11" fmla="*/ 226 h 227"/>
                <a:gd name="T12" fmla="*/ 101 w 102"/>
                <a:gd name="T13" fmla="*/ 0 h 227"/>
                <a:gd name="T14" fmla="*/ 59 w 102"/>
                <a:gd name="T15" fmla="*/ 0 h 227"/>
                <a:gd name="T16" fmla="*/ 0 w 102"/>
                <a:gd name="T17" fmla="*/ 3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227">
                  <a:moveTo>
                    <a:pt x="0" y="33"/>
                  </a:moveTo>
                  <a:lnTo>
                    <a:pt x="9" y="67"/>
                  </a:lnTo>
                  <a:lnTo>
                    <a:pt x="50" y="50"/>
                  </a:lnTo>
                  <a:lnTo>
                    <a:pt x="50" y="50"/>
                  </a:lnTo>
                  <a:lnTo>
                    <a:pt x="50" y="226"/>
                  </a:lnTo>
                  <a:lnTo>
                    <a:pt x="101" y="226"/>
                  </a:lnTo>
                  <a:lnTo>
                    <a:pt x="101" y="0"/>
                  </a:lnTo>
                  <a:lnTo>
                    <a:pt x="59" y="0"/>
                  </a:lnTo>
                  <a:lnTo>
                    <a:pt x="0" y="33"/>
                  </a:lnTo>
                </a:path>
              </a:pathLst>
            </a:custGeom>
            <a:gr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just">
                <a:lnSpc>
                  <a:spcPct val="120000"/>
                </a:lnSpc>
                <a:defRPr/>
              </a:pPr>
              <a:endParaRPr lang="en-US" sz="9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259"/>
            <p:cNvSpPr>
              <a:spLocks noChangeArrowheads="1"/>
            </p:cNvSpPr>
            <p:nvPr/>
          </p:nvSpPr>
          <p:spPr bwMode="auto">
            <a:xfrm>
              <a:off x="4691063" y="2400299"/>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just">
                <a:lnSpc>
                  <a:spcPct val="120000"/>
                </a:lnSpc>
                <a:defRPr/>
              </a:pPr>
              <a:endParaRPr lang="en-US" sz="9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7" name="Freeform 26"/>
          <p:cNvSpPr>
            <a:spLocks noChangeAspect="1" noChangeArrowheads="1"/>
          </p:cNvSpPr>
          <p:nvPr/>
        </p:nvSpPr>
        <p:spPr bwMode="auto">
          <a:xfrm>
            <a:off x="9746668" y="2233201"/>
            <a:ext cx="703086" cy="841488"/>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bg1"/>
          </a:solidFill>
          <a:ln>
            <a:noFill/>
          </a:ln>
          <a:effectLst/>
        </p:spPr>
        <p:txBody>
          <a:bodyPr wrap="square" anchor="ctr">
            <a:noAutofit/>
          </a:bodyPr>
          <a:lstStyle/>
          <a:p>
            <a:pPr algn="just">
              <a:lnSpc>
                <a:spcPct val="120000"/>
              </a:lnSpc>
              <a:defRPr/>
            </a:pPr>
            <a:endParaRPr lang="en-US" sz="9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Rectangle 27"/>
          <p:cNvSpPr/>
          <p:nvPr/>
        </p:nvSpPr>
        <p:spPr>
          <a:xfrm>
            <a:off x="1677115" y="3634141"/>
            <a:ext cx="2166849" cy="1753235"/>
          </a:xfrm>
          <a:prstGeom prst="rect">
            <a:avLst/>
          </a:prstGeom>
        </p:spPr>
        <p:txBody>
          <a:bodyPr wrap="square">
            <a:spAutoFit/>
          </a:bodyPr>
          <a:lstStyle/>
          <a:p>
            <a:pPr algn="just">
              <a:lnSpc>
                <a:spcPct val="120000"/>
              </a:lnSpc>
            </a:pPr>
            <a:r>
              <a:rPr lang="zh-CN" altLang="en-US" sz="1000"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表单和我们的学的表格不同，虽然只有一字之差，但是作用确实完全不同的。表单主要用来做数据展现和显示的，而表单主要提供一个界面，让浏览者根据我们事先设计的要求，填一些数据并将这些数据提交给后台程序处理，后台程序处理完成，提示浏览者进行下一步的操作。</a:t>
            </a:r>
            <a:endParaRPr lang="zh-CN" altLang="en-US" sz="1000"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TextBox 28"/>
          <p:cNvSpPr txBox="1"/>
          <p:nvPr/>
        </p:nvSpPr>
        <p:spPr>
          <a:xfrm>
            <a:off x="2219363" y="3385360"/>
            <a:ext cx="1082348" cy="350865"/>
          </a:xfrm>
          <a:prstGeom prst="rect">
            <a:avLst/>
          </a:prstGeom>
          <a:noFill/>
        </p:spPr>
        <p:txBody>
          <a:bodyPr wrap="none" rtlCol="0">
            <a:spAutoFit/>
          </a:bodyPr>
          <a:lstStyle/>
          <a:p>
            <a:pPr algn="just">
              <a:lnSpc>
                <a:spcPct val="120000"/>
              </a:lnSpc>
            </a:pPr>
            <a:r>
              <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表单的作用</a:t>
            </a:r>
            <a:endParaRPr lang="en-GB"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Rectangle 29"/>
          <p:cNvSpPr/>
          <p:nvPr/>
        </p:nvSpPr>
        <p:spPr>
          <a:xfrm>
            <a:off x="9014788" y="3634141"/>
            <a:ext cx="2166849" cy="1196975"/>
          </a:xfrm>
          <a:prstGeom prst="rect">
            <a:avLst/>
          </a:prstGeom>
        </p:spPr>
        <p:txBody>
          <a:bodyPr wrap="square">
            <a:spAutoFit/>
          </a:bodyPr>
          <a:lstStyle/>
          <a:p>
            <a:pPr algn="just">
              <a:lnSpc>
                <a:spcPct val="120000"/>
              </a:lnSpc>
            </a:pPr>
            <a:r>
              <a:rPr lang="zh-CN" altLang="en-US" sz="12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表单内控件较多，适用于不同类型的数据收集，一般采用</a:t>
            </a:r>
            <a:r>
              <a:rPr lang="en-US" altLang="zh-CN" sz="12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&lt;input/&gt;</a:t>
            </a:r>
            <a:r>
              <a:rPr lang="zh-CN" altLang="en-US" sz="12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标签引入进来，根据</a:t>
            </a:r>
            <a:r>
              <a:rPr lang="en-US" altLang="zh-CN" sz="12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type</a:t>
            </a:r>
            <a:r>
              <a:rPr lang="zh-CN" altLang="en-US" sz="12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属性值的不同，控件也不同。</a:t>
            </a:r>
            <a:endParaRPr lang="zh-CN" altLang="en-US" sz="12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TextBox 30"/>
          <p:cNvSpPr txBox="1"/>
          <p:nvPr/>
        </p:nvSpPr>
        <p:spPr>
          <a:xfrm>
            <a:off x="9646803" y="3385360"/>
            <a:ext cx="902811" cy="350865"/>
          </a:xfrm>
          <a:prstGeom prst="rect">
            <a:avLst/>
          </a:prstGeom>
          <a:noFill/>
        </p:spPr>
        <p:txBody>
          <a:bodyPr wrap="none" rtlCol="0">
            <a:spAutoFit/>
          </a:bodyPr>
          <a:lstStyle/>
          <a:p>
            <a:pPr algn="just">
              <a:lnSpc>
                <a:spcPct val="120000"/>
              </a:lnSpc>
            </a:pPr>
            <a:r>
              <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表单控件</a:t>
            </a:r>
            <a:endParaRPr lang="en-GB"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TextBox 31"/>
          <p:cNvSpPr txBox="1"/>
          <p:nvPr/>
        </p:nvSpPr>
        <p:spPr>
          <a:xfrm>
            <a:off x="5888201" y="3385360"/>
            <a:ext cx="1082348" cy="350865"/>
          </a:xfrm>
          <a:prstGeom prst="rect">
            <a:avLst/>
          </a:prstGeom>
          <a:noFill/>
        </p:spPr>
        <p:txBody>
          <a:bodyPr wrap="none" rtlCol="0">
            <a:spAutoFit/>
          </a:bodyPr>
          <a:lstStyle/>
          <a:p>
            <a:pPr algn="just">
              <a:lnSpc>
                <a:spcPct val="120000"/>
              </a:lnSpc>
            </a:pPr>
            <a:r>
              <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表单的组成</a:t>
            </a:r>
            <a:endParaRPr lang="en-GB"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Rectangle 32"/>
          <p:cNvSpPr/>
          <p:nvPr/>
        </p:nvSpPr>
        <p:spPr>
          <a:xfrm>
            <a:off x="5345951" y="3634141"/>
            <a:ext cx="2373945" cy="1568450"/>
          </a:xfrm>
          <a:prstGeom prst="rect">
            <a:avLst/>
          </a:prstGeom>
        </p:spPr>
        <p:txBody>
          <a:bodyPr wrap="square">
            <a:spAutoFit/>
          </a:bodyPr>
          <a:lstStyle/>
          <a:p>
            <a:pPr algn="just">
              <a:lnSpc>
                <a:spcPct val="120000"/>
              </a:lnSpc>
            </a:pPr>
            <a:r>
              <a:rPr lang="zh-CN" altLang="en-US" sz="10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表单一般由三部分组成</a:t>
            </a:r>
            <a:endParaRPr lang="zh-CN" altLang="en-US" sz="10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a:p>
            <a:pPr marL="228600" indent="-228600" algn="just">
              <a:lnSpc>
                <a:spcPct val="120000"/>
              </a:lnSpc>
              <a:buAutoNum type="arabicPeriod"/>
            </a:pPr>
            <a:r>
              <a:rPr lang="en-US" altLang="zh-CN" sz="10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Form</a:t>
            </a:r>
            <a:r>
              <a:rPr lang="zh-CN" altLang="en-US" sz="10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标签：该表单数据提交的</a:t>
            </a:r>
            <a:r>
              <a:rPr lang="en-US" altLang="zh-CN" sz="10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URL</a:t>
            </a:r>
            <a:r>
              <a:rPr lang="zh-CN" altLang="en-US" sz="10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地址和表单相关的操作和数据发送至服务器的方式。</a:t>
            </a:r>
            <a:endParaRPr lang="zh-CN" altLang="en-US" sz="10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a:p>
            <a:pPr marL="228600" indent="-228600" algn="just">
              <a:lnSpc>
                <a:spcPct val="120000"/>
              </a:lnSpc>
              <a:buAutoNum type="arabicPeriod"/>
            </a:pPr>
            <a:r>
              <a:rPr lang="zh-CN" altLang="en-US" sz="10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表单控件：主要包括文本框</a:t>
            </a:r>
            <a:r>
              <a:rPr lang="en-US" altLang="zh-CN" sz="10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10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复选框</a:t>
            </a:r>
            <a:r>
              <a:rPr lang="en-US" altLang="zh-CN" sz="10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10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单选框等用来填装数据的控件。</a:t>
            </a:r>
            <a:endParaRPr lang="zh-CN" altLang="en-US" sz="10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a:p>
            <a:pPr marL="228600" indent="-228600" algn="just">
              <a:lnSpc>
                <a:spcPct val="120000"/>
              </a:lnSpc>
              <a:buAutoNum type="arabicPeriod"/>
            </a:pPr>
            <a:r>
              <a:rPr lang="zh-CN" altLang="en-US" sz="10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提交按钮：主要将数据提交至服务器</a:t>
            </a:r>
            <a:endParaRPr lang="zh-CN" altLang="en-US" sz="1000"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矩形 42"/>
          <p:cNvSpPr/>
          <p:nvPr/>
        </p:nvSpPr>
        <p:spPr bwMode="auto">
          <a:xfrm>
            <a:off x="189992" y="129272"/>
            <a:ext cx="143256" cy="479932"/>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44" name="文本框 28"/>
          <p:cNvSpPr>
            <a:spLocks noChangeArrowheads="1"/>
          </p:cNvSpPr>
          <p:nvPr/>
        </p:nvSpPr>
        <p:spPr bwMode="auto">
          <a:xfrm>
            <a:off x="497968" y="165848"/>
            <a:ext cx="2847975"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rPr>
              <a:t>1-2 </a:t>
            </a:r>
            <a:r>
              <a:rPr lang="zh-CN" altLang="en-US" sz="2000" dirty="0">
                <a:solidFill>
                  <a:srgbClr val="006AB6"/>
                </a:solidFill>
                <a:latin typeface="Arial" panose="020B0604020202020204" pitchFamily="34" charset="0"/>
                <a:ea typeface="微软雅黑" panose="020B0503020204020204" pitchFamily="34" charset="-122"/>
                <a:sym typeface="Arial" panose="020B0604020202020204" pitchFamily="34" charset="0"/>
              </a:rPr>
              <a:t>表单和表单控件</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childTnLst>
                          </p:cTn>
                        </p:par>
                        <p:par>
                          <p:cTn id="32" fill="hold">
                            <p:stCondLst>
                              <p:cond delay="3000"/>
                            </p:stCondLst>
                            <p:childTnLst>
                              <p:par>
                                <p:cTn id="33" presetID="53" presetClass="entr" presetSubtype="16"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p:cTn id="35" dur="500" fill="hold"/>
                                        <p:tgtEl>
                                          <p:spTgt spid="27"/>
                                        </p:tgtEl>
                                        <p:attrNameLst>
                                          <p:attrName>ppt_w</p:attrName>
                                        </p:attrNameLst>
                                      </p:cBhvr>
                                      <p:tavLst>
                                        <p:tav tm="0">
                                          <p:val>
                                            <p:fltVal val="0"/>
                                          </p:val>
                                        </p:tav>
                                        <p:tav tm="100000">
                                          <p:val>
                                            <p:strVal val="#ppt_w"/>
                                          </p:val>
                                        </p:tav>
                                      </p:tavLst>
                                    </p:anim>
                                    <p:anim calcmode="lin" valueType="num">
                                      <p:cBhvr>
                                        <p:cTn id="36" dur="500" fill="hold"/>
                                        <p:tgtEl>
                                          <p:spTgt spid="27"/>
                                        </p:tgtEl>
                                        <p:attrNameLst>
                                          <p:attrName>ppt_h</p:attrName>
                                        </p:attrNameLst>
                                      </p:cBhvr>
                                      <p:tavLst>
                                        <p:tav tm="0">
                                          <p:val>
                                            <p:fltVal val="0"/>
                                          </p:val>
                                        </p:tav>
                                        <p:tav tm="100000">
                                          <p:val>
                                            <p:strVal val="#ppt_h"/>
                                          </p:val>
                                        </p:tav>
                                      </p:tavLst>
                                    </p:anim>
                                    <p:animEffect transition="in" filter="fade">
                                      <p:cBhvr>
                                        <p:cTn id="37" dur="500"/>
                                        <p:tgtEl>
                                          <p:spTgt spid="27"/>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27" grpId="0" bldLvl="0" animBg="1"/>
      <p:bldP spid="28" grpId="0"/>
      <p:bldP spid="29" grpId="0"/>
      <p:bldP spid="30" grpId="0"/>
      <p:bldP spid="31" grpId="0"/>
      <p:bldP spid="32" grpId="0"/>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4732" y="944831"/>
            <a:ext cx="2484064" cy="3000210"/>
          </a:xfrm>
          <a:prstGeom prst="rect">
            <a:avLst/>
          </a:prstGeom>
          <a:blipFill dpi="0" rotWithShape="1">
            <a:blip r:embed="rId1"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818402" y="944831"/>
            <a:ext cx="2484064" cy="3000210"/>
          </a:xfrm>
          <a:prstGeom prst="rect">
            <a:avLst/>
          </a:prstGeom>
          <a:blipFill dpi="0" rotWithShape="1">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6789415" y="944831"/>
            <a:ext cx="2592287" cy="3000210"/>
          </a:xfrm>
          <a:prstGeom prst="rect">
            <a:avLst/>
          </a:prstGeom>
          <a:blipFill dpi="0" rotWithShape="1">
            <a:blip r:embed="rId3"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TextBox 15"/>
          <p:cNvSpPr txBox="1"/>
          <p:nvPr/>
        </p:nvSpPr>
        <p:spPr>
          <a:xfrm>
            <a:off x="956767" y="4305729"/>
            <a:ext cx="2709932" cy="2499360"/>
          </a:xfrm>
          <a:prstGeom prst="rect">
            <a:avLst/>
          </a:prstGeom>
          <a:noFill/>
        </p:spPr>
        <p:txBody>
          <a:bodyPr wrap="square" lIns="99220" tIns="49610" rIns="99220" bIns="49610" rtlCol="0">
            <a:spAutoFit/>
          </a:bodyPr>
          <a:lstStyle/>
          <a:p>
            <a:pPr>
              <a:lnSpc>
                <a:spcPct val="150000"/>
              </a:lnSpc>
            </a:pPr>
            <a:r>
              <a:rPr lang="zh-CN" altLang="en-US" sz="1200" dirty="0">
                <a:solidFill>
                  <a:srgbClr val="FF0000"/>
                </a:solidFill>
                <a:latin typeface="Arial" panose="020B0604020202020204" pitchFamily="34" charset="0"/>
                <a:ea typeface="微软雅黑" panose="020B0503020204020204" pitchFamily="34" charset="-122"/>
                <a:sym typeface="Arial" panose="020B0604020202020204" pitchFamily="34" charset="0"/>
              </a:rPr>
              <a:t>文本框主要为用户提供输入功能的，常用属性</a:t>
            </a:r>
            <a:endParaRPr lang="zh-CN" altLang="en-US" sz="1200"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1200" dirty="0">
                <a:solidFill>
                  <a:srgbClr val="FF0000"/>
                </a:solidFill>
                <a:latin typeface="Arial" panose="020B0604020202020204" pitchFamily="34" charset="0"/>
                <a:ea typeface="微软雅黑" panose="020B0503020204020204" pitchFamily="34" charset="-122"/>
                <a:sym typeface="Arial" panose="020B0604020202020204" pitchFamily="34" charset="0"/>
              </a:rPr>
              <a:t>name</a:t>
            </a:r>
            <a:r>
              <a:rPr lang="zh-CN" altLang="en-US" sz="1200" dirty="0">
                <a:solidFill>
                  <a:srgbClr val="FF0000"/>
                </a:solidFill>
                <a:latin typeface="Arial" panose="020B0604020202020204" pitchFamily="34" charset="0"/>
                <a:ea typeface="微软雅黑" panose="020B0503020204020204" pitchFamily="34" charset="-122"/>
                <a:sym typeface="Arial" panose="020B0604020202020204" pitchFamily="34" charset="0"/>
              </a:rPr>
              <a:t>：代表文本框控件的名字</a:t>
            </a:r>
            <a:endParaRPr lang="zh-CN" altLang="en-US" sz="1200"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1200" dirty="0">
                <a:solidFill>
                  <a:srgbClr val="FF0000"/>
                </a:solidFill>
                <a:latin typeface="Arial" panose="020B0604020202020204" pitchFamily="34" charset="0"/>
                <a:ea typeface="微软雅黑" panose="020B0503020204020204" pitchFamily="34" charset="-122"/>
                <a:sym typeface="Arial" panose="020B0604020202020204" pitchFamily="34" charset="0"/>
              </a:rPr>
              <a:t>Value</a:t>
            </a:r>
            <a:r>
              <a:rPr lang="zh-CN" altLang="en-US" sz="1200" dirty="0">
                <a:solidFill>
                  <a:srgbClr val="FF0000"/>
                </a:solidFill>
                <a:latin typeface="Arial" panose="020B0604020202020204" pitchFamily="34" charset="0"/>
                <a:ea typeface="微软雅黑" panose="020B0503020204020204" pitchFamily="34" charset="-122"/>
                <a:sym typeface="Arial" panose="020B0604020202020204" pitchFamily="34" charset="0"/>
              </a:rPr>
              <a:t>：代表文本框中的默认值</a:t>
            </a:r>
            <a:endParaRPr lang="zh-CN" altLang="en-US" sz="1200"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1200" dirty="0">
                <a:solidFill>
                  <a:srgbClr val="FF0000"/>
                </a:solidFill>
                <a:latin typeface="Arial" panose="020B0604020202020204" pitchFamily="34" charset="0"/>
                <a:ea typeface="微软雅黑" panose="020B0503020204020204" pitchFamily="34" charset="-122"/>
                <a:sym typeface="Arial" panose="020B0604020202020204" pitchFamily="34" charset="0"/>
              </a:rPr>
              <a:t>Size</a:t>
            </a:r>
            <a:r>
              <a:rPr lang="zh-CN" altLang="en-US" sz="1200" dirty="0">
                <a:solidFill>
                  <a:srgbClr val="FF0000"/>
                </a:solidFill>
                <a:latin typeface="Arial" panose="020B0604020202020204" pitchFamily="34" charset="0"/>
                <a:ea typeface="微软雅黑" panose="020B0503020204020204" pitchFamily="34" charset="-122"/>
                <a:sym typeface="Arial" panose="020B0604020202020204" pitchFamily="34" charset="0"/>
              </a:rPr>
              <a:t>：代表文本框的宽度大小</a:t>
            </a:r>
            <a:endParaRPr lang="zh-CN" altLang="en-US" sz="1200"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1200" dirty="0" err="1">
                <a:solidFill>
                  <a:srgbClr val="FF0000"/>
                </a:solidFill>
                <a:latin typeface="Arial" panose="020B0604020202020204" pitchFamily="34" charset="0"/>
                <a:ea typeface="微软雅黑" panose="020B0503020204020204" pitchFamily="34" charset="-122"/>
                <a:sym typeface="Arial" panose="020B0604020202020204" pitchFamily="34" charset="0"/>
              </a:rPr>
              <a:t>Maxlength</a:t>
            </a:r>
            <a:r>
              <a:rPr lang="zh-CN" altLang="en-US" sz="1200" dirty="0">
                <a:solidFill>
                  <a:srgbClr val="FF0000"/>
                </a:solidFill>
                <a:latin typeface="Arial" panose="020B0604020202020204" pitchFamily="34" charset="0"/>
                <a:ea typeface="微软雅黑" panose="020B0503020204020204" pitchFamily="34" charset="-122"/>
                <a:sym typeface="Arial" panose="020B0604020202020204" pitchFamily="34" charset="0"/>
              </a:rPr>
              <a:t>：最多容纳 的字符数</a:t>
            </a:r>
            <a:endParaRPr lang="zh-CN" altLang="en-US" sz="1200"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1200" dirty="0" err="1">
                <a:solidFill>
                  <a:srgbClr val="FF0000"/>
                </a:solidFill>
                <a:latin typeface="Arial" panose="020B0604020202020204" pitchFamily="34" charset="0"/>
                <a:ea typeface="微软雅黑" panose="020B0503020204020204" pitchFamily="34" charset="-122"/>
                <a:sym typeface="Arial" panose="020B0604020202020204" pitchFamily="34" charset="0"/>
              </a:rPr>
              <a:t>Readonly</a:t>
            </a:r>
            <a:r>
              <a:rPr lang="zh-CN" altLang="en-US" sz="1200" dirty="0">
                <a:solidFill>
                  <a:srgbClr val="FF0000"/>
                </a:solidFill>
                <a:latin typeface="Arial" panose="020B0604020202020204" pitchFamily="34" charset="0"/>
                <a:ea typeface="微软雅黑" panose="020B0503020204020204" pitchFamily="34" charset="-122"/>
                <a:sym typeface="Arial" panose="020B0604020202020204" pitchFamily="34" charset="0"/>
              </a:rPr>
              <a:t>：代表此控件为只读</a:t>
            </a:r>
            <a:endParaRPr lang="zh-CN" altLang="en-US" sz="1200"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1200" dirty="0">
                <a:solidFill>
                  <a:srgbClr val="FF0000"/>
                </a:solidFill>
                <a:latin typeface="Arial" panose="020B0604020202020204" pitchFamily="34" charset="0"/>
                <a:ea typeface="微软雅黑" panose="020B0503020204020204" pitchFamily="34" charset="-122"/>
                <a:sym typeface="Arial" panose="020B0604020202020204" pitchFamily="34" charset="0"/>
              </a:rPr>
              <a:t>密码框控件：</a:t>
            </a:r>
            <a:r>
              <a:rPr lang="en-US" altLang="zh-CN" sz="1200" dirty="0">
                <a:solidFill>
                  <a:srgbClr val="FF0000"/>
                </a:solidFill>
                <a:latin typeface="Arial" panose="020B0604020202020204" pitchFamily="34" charset="0"/>
                <a:ea typeface="微软雅黑" panose="020B0503020204020204" pitchFamily="34" charset="-122"/>
                <a:sym typeface="Arial" panose="020B0604020202020204" pitchFamily="34" charset="0"/>
              </a:rPr>
              <a:t>password</a:t>
            </a:r>
            <a:endParaRPr lang="en-US" altLang="zh-CN" sz="1200"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extBox 16"/>
          <p:cNvSpPr txBox="1"/>
          <p:nvPr/>
        </p:nvSpPr>
        <p:spPr>
          <a:xfrm>
            <a:off x="1143438" y="3964576"/>
            <a:ext cx="1816205" cy="315633"/>
          </a:xfrm>
          <a:prstGeom prst="rect">
            <a:avLst/>
          </a:prstGeom>
          <a:noFill/>
        </p:spPr>
        <p:txBody>
          <a:bodyPr wrap="none" lIns="99220" tIns="49610" rIns="99220" bIns="49610" rtlCol="0">
            <a:spAutoFit/>
          </a:bodyPr>
          <a:lstStyle/>
          <a:p>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文本框与密码框控件</a:t>
            </a:r>
            <a:endPar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TextBox 15"/>
          <p:cNvSpPr txBox="1"/>
          <p:nvPr/>
        </p:nvSpPr>
        <p:spPr>
          <a:xfrm>
            <a:off x="3973209" y="4306016"/>
            <a:ext cx="2709932" cy="2776220"/>
          </a:xfrm>
          <a:prstGeom prst="rect">
            <a:avLst/>
          </a:prstGeom>
          <a:noFill/>
        </p:spPr>
        <p:txBody>
          <a:bodyPr wrap="square" lIns="99220" tIns="49610" rIns="99220" bIns="49610" rtlCol="0">
            <a:spAutoFit/>
          </a:bodyPr>
          <a:lstStyle/>
          <a:p>
            <a:pPr>
              <a:lnSpc>
                <a:spcPct val="150000"/>
              </a:lnSpc>
            </a:pPr>
            <a:r>
              <a:rPr lang="zh-CN" altLang="en-US" sz="1200" dirty="0">
                <a:solidFill>
                  <a:srgbClr val="FF0000"/>
                </a:solidFill>
                <a:latin typeface="Arial" panose="020B0604020202020204" pitchFamily="34" charset="0"/>
                <a:ea typeface="微软雅黑" panose="020B0503020204020204" pitchFamily="34" charset="-122"/>
                <a:sym typeface="Arial" panose="020B0604020202020204" pitchFamily="34" charset="0"/>
              </a:rPr>
              <a:t>单选框按钮：</a:t>
            </a:r>
            <a:r>
              <a:rPr lang="en-US" altLang="zh-CN" sz="1200" dirty="0">
                <a:solidFill>
                  <a:srgbClr val="FF0000"/>
                </a:solidFill>
                <a:latin typeface="Arial" panose="020B0604020202020204" pitchFamily="34" charset="0"/>
                <a:ea typeface="微软雅黑" panose="020B0503020204020204" pitchFamily="34" charset="-122"/>
                <a:sym typeface="Arial" panose="020B0604020202020204" pitchFamily="34" charset="0"/>
              </a:rPr>
              <a:t>radio</a:t>
            </a:r>
            <a:endParaRPr lang="en-US" altLang="zh-CN" sz="1200"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1400" dirty="0">
                <a:solidFill>
                  <a:srgbClr val="FF0000"/>
                </a:solidFill>
                <a:latin typeface="Arial" panose="020B0604020202020204" pitchFamily="34" charset="0"/>
                <a:ea typeface="微软雅黑" panose="020B0503020204020204" pitchFamily="34" charset="-122"/>
                <a:sym typeface="Arial" panose="020B0604020202020204" pitchFamily="34" charset="0"/>
              </a:rPr>
              <a:t>常用属性：</a:t>
            </a:r>
            <a:endParaRPr lang="zh-CN" altLang="en-US" sz="1400"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1200" dirty="0">
                <a:solidFill>
                  <a:srgbClr val="FF0000"/>
                </a:solidFill>
                <a:latin typeface="Arial" panose="020B0604020202020204" pitchFamily="34" charset="0"/>
                <a:ea typeface="微软雅黑" panose="020B0503020204020204" pitchFamily="34" charset="-122"/>
                <a:sym typeface="Arial" panose="020B0604020202020204" pitchFamily="34" charset="0"/>
              </a:rPr>
              <a:t>name</a:t>
            </a:r>
            <a:r>
              <a:rPr lang="zh-CN" altLang="en-US" sz="1400" dirty="0">
                <a:solidFill>
                  <a:srgbClr val="FF0000"/>
                </a:solidFill>
                <a:latin typeface="Arial" panose="020B0604020202020204" pitchFamily="34" charset="0"/>
                <a:ea typeface="微软雅黑" panose="020B0503020204020204" pitchFamily="34" charset="-122"/>
                <a:sym typeface="Arial" panose="020B0604020202020204" pitchFamily="34" charset="0"/>
              </a:rPr>
              <a:t>：常用按钮控件的名称。</a:t>
            </a:r>
            <a:endParaRPr lang="zh-CN" altLang="en-US" sz="1400"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1200" dirty="0">
                <a:solidFill>
                  <a:srgbClr val="FF0000"/>
                </a:solidFill>
                <a:latin typeface="Arial" panose="020B0604020202020204" pitchFamily="34" charset="0"/>
                <a:ea typeface="微软雅黑" panose="020B0503020204020204" pitchFamily="34" charset="-122"/>
                <a:sym typeface="Arial" panose="020B0604020202020204" pitchFamily="34" charset="0"/>
              </a:rPr>
              <a:t>Value</a:t>
            </a:r>
            <a:r>
              <a:rPr lang="zh-CN" altLang="en-US" sz="1400" dirty="0">
                <a:solidFill>
                  <a:srgbClr val="FF0000"/>
                </a:solidFill>
                <a:latin typeface="Arial" panose="020B0604020202020204" pitchFamily="34" charset="0"/>
                <a:ea typeface="微软雅黑" panose="020B0503020204020204" pitchFamily="34" charset="-122"/>
                <a:sym typeface="Arial" panose="020B0604020202020204" pitchFamily="34" charset="0"/>
              </a:rPr>
              <a:t>：单选按钮的初始值。</a:t>
            </a:r>
            <a:endParaRPr lang="zh-CN" altLang="en-US" sz="1400"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1200" dirty="0">
                <a:solidFill>
                  <a:srgbClr val="FF0000"/>
                </a:solidFill>
                <a:latin typeface="Arial" panose="020B0604020202020204" pitchFamily="34" charset="0"/>
                <a:ea typeface="微软雅黑" panose="020B0503020204020204" pitchFamily="34" charset="-122"/>
                <a:sym typeface="Arial" panose="020B0604020202020204" pitchFamily="34" charset="0"/>
              </a:rPr>
              <a:t>Checked</a:t>
            </a:r>
            <a:r>
              <a:rPr lang="zh-CN" altLang="en-US" sz="1400" dirty="0">
                <a:solidFill>
                  <a:srgbClr val="FF0000"/>
                </a:solidFill>
                <a:latin typeface="Arial" panose="020B0604020202020204" pitchFamily="34" charset="0"/>
                <a:ea typeface="微软雅黑" panose="020B0503020204020204" pitchFamily="34" charset="-122"/>
                <a:sym typeface="Arial" panose="020B0604020202020204" pitchFamily="34" charset="0"/>
              </a:rPr>
              <a:t>：代表此单选按钮是否</a:t>
            </a:r>
            <a:endParaRPr lang="zh-CN" altLang="en-US" sz="1400"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1200" dirty="0">
                <a:solidFill>
                  <a:srgbClr val="FF0000"/>
                </a:solidFill>
                <a:latin typeface="Arial" panose="020B0604020202020204" pitchFamily="34" charset="0"/>
                <a:ea typeface="微软雅黑" panose="020B0503020204020204" pitchFamily="34" charset="-122"/>
                <a:sym typeface="Arial" panose="020B0604020202020204" pitchFamily="34" charset="0"/>
              </a:rPr>
              <a:t>可选值：</a:t>
            </a:r>
            <a:r>
              <a:rPr lang="en-US" altLang="zh-CN" sz="1200" dirty="0">
                <a:solidFill>
                  <a:srgbClr val="FF0000"/>
                </a:solidFill>
                <a:latin typeface="Arial" panose="020B0604020202020204" pitchFamily="34" charset="0"/>
                <a:ea typeface="微软雅黑" panose="020B0503020204020204" pitchFamily="34" charset="-122"/>
                <a:sym typeface="Arial" panose="020B0604020202020204" pitchFamily="34" charset="0"/>
              </a:rPr>
              <a:t>true</a:t>
            </a:r>
            <a:r>
              <a:rPr lang="zh-CN" altLang="en-US" sz="1200" dirty="0">
                <a:solidFill>
                  <a:srgbClr val="FF0000"/>
                </a:solidFill>
                <a:latin typeface="Arial" panose="020B0604020202020204" pitchFamily="34" charset="0"/>
                <a:ea typeface="微软雅黑" panose="020B0503020204020204" pitchFamily="34" charset="-122"/>
                <a:sym typeface="Arial" panose="020B0604020202020204" pitchFamily="34" charset="0"/>
              </a:rPr>
              <a:t>代表选中；</a:t>
            </a:r>
            <a:r>
              <a:rPr lang="en-US" altLang="zh-CN" sz="1200" dirty="0">
                <a:solidFill>
                  <a:srgbClr val="FF0000"/>
                </a:solidFill>
                <a:latin typeface="Arial" panose="020B0604020202020204" pitchFamily="34" charset="0"/>
                <a:ea typeface="微软雅黑" panose="020B0503020204020204" pitchFamily="34" charset="-122"/>
                <a:sym typeface="Arial" panose="020B0604020202020204" pitchFamily="34" charset="0"/>
              </a:rPr>
              <a:t>false</a:t>
            </a:r>
            <a:r>
              <a:rPr lang="zh-CN" altLang="en-US" sz="1400" dirty="0">
                <a:solidFill>
                  <a:srgbClr val="FF0000"/>
                </a:solidFill>
                <a:latin typeface="Arial" panose="020B0604020202020204" pitchFamily="34" charset="0"/>
                <a:ea typeface="微软雅黑" panose="020B0503020204020204" pitchFamily="34" charset="-122"/>
                <a:sym typeface="Arial" panose="020B0604020202020204" pitchFamily="34" charset="0"/>
              </a:rPr>
              <a:t>代表没被选中。</a:t>
            </a:r>
            <a:endParaRPr lang="zh-CN" altLang="en-US" sz="1400"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1200" dirty="0">
                <a:solidFill>
                  <a:srgbClr val="FF0000"/>
                </a:solidFill>
                <a:latin typeface="Arial" panose="020B0604020202020204" pitchFamily="34" charset="0"/>
                <a:ea typeface="微软雅黑" panose="020B0503020204020204" pitchFamily="34" charset="-122"/>
                <a:sym typeface="Arial" panose="020B0604020202020204" pitchFamily="34" charset="0"/>
              </a:rPr>
              <a:t>Checkbox</a:t>
            </a:r>
            <a:r>
              <a:rPr lang="zh-CN" altLang="en-US" sz="1200" dirty="0">
                <a:solidFill>
                  <a:srgbClr val="FF0000"/>
                </a:solidFill>
                <a:latin typeface="Arial" panose="020B0604020202020204" pitchFamily="34" charset="0"/>
                <a:ea typeface="微软雅黑" panose="020B0503020204020204" pitchFamily="34" charset="-122"/>
                <a:sym typeface="Arial" panose="020B0604020202020204" pitchFamily="34" charset="0"/>
              </a:rPr>
              <a:t>：用于复选框</a:t>
            </a:r>
            <a:endParaRPr lang="zh-CN" altLang="en-US" sz="1200"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endParaRPr lang="en-US" altLang="zh-CN"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Box 16"/>
          <p:cNvSpPr txBox="1"/>
          <p:nvPr/>
        </p:nvSpPr>
        <p:spPr>
          <a:xfrm>
            <a:off x="3883027" y="4049529"/>
            <a:ext cx="2354814" cy="315633"/>
          </a:xfrm>
          <a:prstGeom prst="rect">
            <a:avLst/>
          </a:prstGeom>
          <a:noFill/>
        </p:spPr>
        <p:txBody>
          <a:bodyPr wrap="none" lIns="99220" tIns="49610" rIns="99220" bIns="49610" rtlCol="0">
            <a:spAutoFit/>
          </a:bodyPr>
          <a:lstStyle/>
          <a:p>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单选按钮控件和复选框控件</a:t>
            </a:r>
            <a:endPar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TextBox 15"/>
          <p:cNvSpPr txBox="1"/>
          <p:nvPr/>
        </p:nvSpPr>
        <p:spPr>
          <a:xfrm>
            <a:off x="6773323" y="4280209"/>
            <a:ext cx="2709932" cy="2891790"/>
          </a:xfrm>
          <a:prstGeom prst="rect">
            <a:avLst/>
          </a:prstGeom>
          <a:noFill/>
        </p:spPr>
        <p:txBody>
          <a:bodyPr wrap="square" lIns="99220" tIns="49610" rIns="99220" bIns="49610" rtlCol="0">
            <a:spAutoFit/>
          </a:bodyPr>
          <a:lstStyle/>
          <a:p>
            <a:pPr>
              <a:lnSpc>
                <a:spcPct val="150000"/>
              </a:lnSpc>
            </a:pPr>
            <a:r>
              <a:rPr lang="en-US" altLang="zh-CN"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Button</a:t>
            </a:r>
            <a:r>
              <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按钮：</a:t>
            </a:r>
            <a:endPar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900" b="1" dirty="0">
                <a:solidFill>
                  <a:srgbClr val="FF0000"/>
                </a:solidFill>
                <a:latin typeface="Arial" panose="020B0604020202020204" pitchFamily="34" charset="0"/>
                <a:ea typeface="微软雅黑" panose="020B0503020204020204" pitchFamily="34" charset="-122"/>
                <a:sym typeface="Arial" panose="020B0604020202020204" pitchFamily="34" charset="0"/>
              </a:rPr>
              <a:t>常用于网上购物，主要提供了用户和网站交互的功能</a:t>
            </a:r>
            <a:endParaRPr lang="zh-CN" altLang="en-US" sz="900"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基本语法是：</a:t>
            </a:r>
            <a:r>
              <a:rPr lang="en-US" altLang="zh-CN"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&lt;input  type=“button” value=“</a:t>
            </a:r>
            <a:r>
              <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搜索</a:t>
            </a:r>
            <a:r>
              <a:rPr lang="en-US" altLang="zh-CN"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”&gt;</a:t>
            </a:r>
            <a:endParaRPr lang="en-US" altLang="zh-CN" sz="800"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Submit</a:t>
            </a:r>
            <a:r>
              <a:rPr lang="zh-CN" altLang="en-US" sz="900" b="1" dirty="0">
                <a:solidFill>
                  <a:srgbClr val="FF0000"/>
                </a:solidFill>
                <a:latin typeface="Arial" panose="020B0604020202020204" pitchFamily="34" charset="0"/>
                <a:ea typeface="微软雅黑" panose="020B0503020204020204" pitchFamily="34" charset="-122"/>
                <a:sym typeface="Arial" panose="020B0604020202020204" pitchFamily="34" charset="0"/>
              </a:rPr>
              <a:t>按钮：</a:t>
            </a:r>
            <a:endParaRPr lang="zh-CN" altLang="en-US" sz="900"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900" b="1" dirty="0">
                <a:solidFill>
                  <a:srgbClr val="FF0000"/>
                </a:solidFill>
                <a:latin typeface="Arial" panose="020B0604020202020204" pitchFamily="34" charset="0"/>
                <a:ea typeface="微软雅黑" panose="020B0503020204020204" pitchFamily="34" charset="-122"/>
                <a:sym typeface="Arial" panose="020B0604020202020204" pitchFamily="34" charset="0"/>
              </a:rPr>
              <a:t>即提交按钮表示将表单中的所有控件内容一次提交到服务器端，让服务端统一处理。</a:t>
            </a:r>
            <a:endParaRPr lang="zh-CN" altLang="en-US" sz="900"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Reset</a:t>
            </a:r>
            <a:r>
              <a:rPr lang="zh-CN" altLang="en-US" sz="900" b="1" dirty="0">
                <a:solidFill>
                  <a:srgbClr val="FF0000"/>
                </a:solidFill>
                <a:latin typeface="Arial" panose="020B0604020202020204" pitchFamily="34" charset="0"/>
                <a:ea typeface="微软雅黑" panose="020B0503020204020204" pitchFamily="34" charset="-122"/>
                <a:sym typeface="Arial" panose="020B0604020202020204" pitchFamily="34" charset="0"/>
              </a:rPr>
              <a:t>按钮：</a:t>
            </a:r>
            <a:endParaRPr lang="zh-CN" altLang="en-US" sz="900"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900" b="1" dirty="0">
                <a:solidFill>
                  <a:srgbClr val="FF0000"/>
                </a:solidFill>
                <a:latin typeface="Arial" panose="020B0604020202020204" pitchFamily="34" charset="0"/>
                <a:ea typeface="微软雅黑" panose="020B0503020204020204" pitchFamily="34" charset="-122"/>
                <a:sym typeface="Arial" panose="020B0604020202020204" pitchFamily="34" charset="0"/>
              </a:rPr>
              <a:t>即重置按钮，它可以将表单中的所有控件中的内容清空，其属性与提交按钮一样。</a:t>
            </a:r>
            <a:endParaRPr lang="zh-CN" altLang="en-US" sz="900"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Image</a:t>
            </a:r>
            <a:r>
              <a:rPr lang="zh-CN" altLang="en-US" sz="900" b="1" dirty="0">
                <a:solidFill>
                  <a:srgbClr val="FF0000"/>
                </a:solidFill>
                <a:latin typeface="Arial" panose="020B0604020202020204" pitchFamily="34" charset="0"/>
                <a:ea typeface="微软雅黑" panose="020B0503020204020204" pitchFamily="34" charset="-122"/>
                <a:sym typeface="Arial" panose="020B0604020202020204" pitchFamily="34" charset="0"/>
              </a:rPr>
              <a:t>按钮：</a:t>
            </a:r>
            <a:endParaRPr lang="zh-CN" altLang="en-US" sz="900"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与</a:t>
            </a:r>
            <a:r>
              <a:rPr lang="en-US" altLang="zh-CN"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submit</a:t>
            </a:r>
            <a:r>
              <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按钮一样，也具有表单提交功能但它可以用一张图片做背景并且也可以将表单中的内容提交到服务端</a:t>
            </a:r>
            <a:r>
              <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t>
            </a:r>
            <a:endParaRPr lang="en-US" altLang="zh-CN"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16"/>
          <p:cNvSpPr txBox="1"/>
          <p:nvPr/>
        </p:nvSpPr>
        <p:spPr>
          <a:xfrm>
            <a:off x="7653511" y="4047790"/>
            <a:ext cx="559451" cy="315633"/>
          </a:xfrm>
          <a:prstGeom prst="rect">
            <a:avLst/>
          </a:prstGeom>
          <a:noFill/>
        </p:spPr>
        <p:txBody>
          <a:bodyPr wrap="none" lIns="99220" tIns="49610" rIns="99220" bIns="49610" rtlCol="0">
            <a:spAutoFit/>
          </a:bodyPr>
          <a:lstStyle/>
          <a:p>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按钮</a:t>
            </a:r>
            <a:endPar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矩形 16"/>
          <p:cNvSpPr/>
          <p:nvPr/>
        </p:nvSpPr>
        <p:spPr bwMode="auto">
          <a:xfrm>
            <a:off x="189992" y="129272"/>
            <a:ext cx="143256" cy="479932"/>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4" name="矩形 13"/>
          <p:cNvSpPr/>
          <p:nvPr/>
        </p:nvSpPr>
        <p:spPr>
          <a:xfrm>
            <a:off x="9868651" y="944831"/>
            <a:ext cx="2484064" cy="3019745"/>
          </a:xfrm>
          <a:prstGeom prst="rect">
            <a:avLst/>
          </a:prstGeom>
          <a:blipFill dpi="0" rotWithShape="1">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5"/>
          <p:cNvSpPr txBox="1"/>
          <p:nvPr/>
        </p:nvSpPr>
        <p:spPr>
          <a:xfrm>
            <a:off x="9844691" y="4305729"/>
            <a:ext cx="2709932" cy="2499360"/>
          </a:xfrm>
          <a:prstGeom prst="rect">
            <a:avLst/>
          </a:prstGeom>
          <a:noFill/>
        </p:spPr>
        <p:txBody>
          <a:bodyPr wrap="square" lIns="99220" tIns="49610" rIns="99220" bIns="49610" rtlCol="0">
            <a:spAutoFit/>
          </a:bodyPr>
          <a:lstStyle/>
          <a:p>
            <a:pPr>
              <a:lnSpc>
                <a:spcPct val="150000"/>
              </a:lnSpc>
            </a:pPr>
            <a:r>
              <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下拉列表框：</a:t>
            </a:r>
            <a:endPar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下拉列表框分两部分，外层用</a:t>
            </a:r>
            <a:r>
              <a:rPr lang="en-US" altLang="zh-CN"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&lt;select&gt;</a:t>
            </a:r>
            <a:r>
              <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代表定义一个下拉式列表框，内层用</a:t>
            </a:r>
            <a:r>
              <a:rPr lang="en-US" altLang="zh-CN"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&lt;option&gt;</a:t>
            </a:r>
            <a:r>
              <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代表下拉式列表框中的某一项，若要让某一项默认被选中，可以在</a:t>
            </a:r>
            <a:r>
              <a:rPr lang="en-US" altLang="zh-CN"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&lt;option&gt;</a:t>
            </a:r>
            <a:r>
              <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标签中使用</a:t>
            </a:r>
            <a:r>
              <a:rPr lang="en-US" altLang="zh-CN"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selected=“selected”,</a:t>
            </a:r>
            <a:r>
              <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此属性代表此项会被选中，也可直接写成：</a:t>
            </a:r>
            <a:r>
              <a:rPr lang="en-US" altLang="zh-CN"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selected.</a:t>
            </a:r>
            <a:endParaRPr lang="en-US" altLang="zh-CN" sz="800"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多行文本框</a:t>
            </a:r>
            <a:endPar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多行文本框实际上单行文本框的一种变种，即可以在其中输入多行内容，除了这点区别外，他们的用法也不同</a:t>
            </a:r>
            <a:endPar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多行文本框的常用属性：</a:t>
            </a:r>
            <a:endPar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Name</a:t>
            </a:r>
            <a:r>
              <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：多先文本框的名称</a:t>
            </a:r>
            <a:endPar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rows:</a:t>
            </a:r>
            <a:r>
              <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：代表文本行数，即有多少行文本。</a:t>
            </a:r>
            <a:endPar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Cols</a:t>
            </a:r>
            <a:r>
              <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rPr>
              <a:t>：代表文本行数，即一行有多少个字符</a:t>
            </a:r>
            <a:endParaRPr lang="zh-CN" altLang="en-US" sz="800" b="1"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TextBox 16"/>
          <p:cNvSpPr txBox="1"/>
          <p:nvPr/>
        </p:nvSpPr>
        <p:spPr>
          <a:xfrm>
            <a:off x="10040011" y="4046094"/>
            <a:ext cx="1995741" cy="315633"/>
          </a:xfrm>
          <a:prstGeom prst="rect">
            <a:avLst/>
          </a:prstGeom>
          <a:noFill/>
        </p:spPr>
        <p:txBody>
          <a:bodyPr wrap="none" lIns="99220" tIns="49610" rIns="99220" bIns="49610" rtlCol="0">
            <a:spAutoFit/>
          </a:bodyPr>
          <a:lstStyle/>
          <a:p>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下拉列表和多行文本框</a:t>
            </a:r>
            <a:endPar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文本框 28"/>
          <p:cNvSpPr>
            <a:spLocks noChangeArrowheads="1"/>
          </p:cNvSpPr>
          <p:nvPr/>
        </p:nvSpPr>
        <p:spPr bwMode="auto">
          <a:xfrm>
            <a:off x="497968" y="165848"/>
            <a:ext cx="2847975"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pPr>
              <a:lnSpc>
                <a:spcPct val="120000"/>
              </a:lnSpc>
            </a:pPr>
            <a:r>
              <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rPr>
              <a:t> 1-2  </a:t>
            </a:r>
            <a:r>
              <a:rPr lang="zh-CN" altLang="en-US" sz="2000" dirty="0">
                <a:solidFill>
                  <a:srgbClr val="006AB6"/>
                </a:solidFill>
                <a:latin typeface="Arial" panose="020B0604020202020204" pitchFamily="34" charset="0"/>
                <a:ea typeface="微软雅黑" panose="020B0503020204020204" pitchFamily="34" charset="-122"/>
                <a:sym typeface="Arial" panose="020B0604020202020204" pitchFamily="34" charset="0"/>
              </a:rPr>
              <a:t>表单和表单控件</a:t>
            </a:r>
            <a:endParaRPr lang="en-US" altLang="zh-CN" sz="2000" dirty="0">
              <a:solidFill>
                <a:srgbClr val="006AB6"/>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p:tgtEl>
                                          <p:spTgt spid="23"/>
                                        </p:tgtEl>
                                        <p:attrNameLst>
                                          <p:attrName>ppt_x</p:attrName>
                                        </p:attrNameLst>
                                      </p:cBhvr>
                                      <p:tavLst>
                                        <p:tav tm="0">
                                          <p:val>
                                            <p:strVal val="#ppt_x-#ppt_w*1.125000"/>
                                          </p:val>
                                        </p:tav>
                                        <p:tav tm="100000">
                                          <p:val>
                                            <p:strVal val="#ppt_x"/>
                                          </p:val>
                                        </p:tav>
                                      </p:tavLst>
                                    </p:anim>
                                    <p:animEffect transition="in" filter="wipe(right)">
                                      <p:cBhvr>
                                        <p:cTn id="13" dur="500"/>
                                        <p:tgtEl>
                                          <p:spTgt spid="23"/>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p:tgtEl>
                                          <p:spTgt spid="24"/>
                                        </p:tgtEl>
                                        <p:attrNameLst>
                                          <p:attrName>ppt_x</p:attrName>
                                        </p:attrNameLst>
                                      </p:cBhvr>
                                      <p:tavLst>
                                        <p:tav tm="0">
                                          <p:val>
                                            <p:strVal val="#ppt_x-#ppt_w*1.125000"/>
                                          </p:val>
                                        </p:tav>
                                        <p:tav tm="100000">
                                          <p:val>
                                            <p:strVal val="#ppt_x"/>
                                          </p:val>
                                        </p:tav>
                                      </p:tavLst>
                                    </p:anim>
                                    <p:animEffect transition="in" filter="wipe(right)">
                                      <p:cBhvr>
                                        <p:cTn id="18" dur="500"/>
                                        <p:tgtEl>
                                          <p:spTgt spid="24"/>
                                        </p:tgtEl>
                                      </p:cBhvr>
                                    </p:animEffect>
                                  </p:childTnLst>
                                </p:cTn>
                              </p:par>
                            </p:childTnLst>
                          </p:cTn>
                        </p:par>
                        <p:par>
                          <p:cTn id="19" fill="hold">
                            <p:stCondLst>
                              <p:cond delay="1500"/>
                            </p:stCondLst>
                            <p:childTnLst>
                              <p:par>
                                <p:cTn id="20" presetID="17" presetClass="entr" presetSubtype="1" fill="hold" grpId="0" nodeType="afterEffect">
                                  <p:stCondLst>
                                    <p:cond delay="0"/>
                                  </p:stCondLst>
                                  <p:iterate type="lt">
                                    <p:tmPct val="40000"/>
                                  </p:iterate>
                                  <p:childTnLst>
                                    <p:set>
                                      <p:cBhvr>
                                        <p:cTn id="21" dur="1" fill="hold">
                                          <p:stCondLst>
                                            <p:cond delay="0"/>
                                          </p:stCondLst>
                                        </p:cTn>
                                        <p:tgtEl>
                                          <p:spTgt spid="26"/>
                                        </p:tgtEl>
                                        <p:attrNameLst>
                                          <p:attrName>style.visibility</p:attrName>
                                        </p:attrNameLst>
                                      </p:cBhvr>
                                      <p:to>
                                        <p:strVal val="visible"/>
                                      </p:to>
                                    </p:set>
                                    <p:anim calcmode="lin" valueType="num">
                                      <p:cBhvr>
                                        <p:cTn id="22" dur="250" fill="hold"/>
                                        <p:tgtEl>
                                          <p:spTgt spid="26"/>
                                        </p:tgtEl>
                                        <p:attrNameLst>
                                          <p:attrName>ppt_x</p:attrName>
                                        </p:attrNameLst>
                                      </p:cBhvr>
                                      <p:tavLst>
                                        <p:tav tm="0">
                                          <p:val>
                                            <p:strVal val="#ppt_x"/>
                                          </p:val>
                                        </p:tav>
                                        <p:tav tm="100000">
                                          <p:val>
                                            <p:strVal val="#ppt_x"/>
                                          </p:val>
                                        </p:tav>
                                      </p:tavLst>
                                    </p:anim>
                                    <p:anim calcmode="lin" valueType="num">
                                      <p:cBhvr>
                                        <p:cTn id="23" dur="250" fill="hold"/>
                                        <p:tgtEl>
                                          <p:spTgt spid="26"/>
                                        </p:tgtEl>
                                        <p:attrNameLst>
                                          <p:attrName>ppt_y</p:attrName>
                                        </p:attrNameLst>
                                      </p:cBhvr>
                                      <p:tavLst>
                                        <p:tav tm="0">
                                          <p:val>
                                            <p:strVal val="#ppt_y-#ppt_h/2"/>
                                          </p:val>
                                        </p:tav>
                                        <p:tav tm="100000">
                                          <p:val>
                                            <p:strVal val="#ppt_y"/>
                                          </p:val>
                                        </p:tav>
                                      </p:tavLst>
                                    </p:anim>
                                    <p:anim calcmode="lin" valueType="num">
                                      <p:cBhvr>
                                        <p:cTn id="24" dur="250" fill="hold"/>
                                        <p:tgtEl>
                                          <p:spTgt spid="26"/>
                                        </p:tgtEl>
                                        <p:attrNameLst>
                                          <p:attrName>ppt_w</p:attrName>
                                        </p:attrNameLst>
                                      </p:cBhvr>
                                      <p:tavLst>
                                        <p:tav tm="0">
                                          <p:val>
                                            <p:strVal val="#ppt_w"/>
                                          </p:val>
                                        </p:tav>
                                        <p:tav tm="100000">
                                          <p:val>
                                            <p:strVal val="#ppt_w"/>
                                          </p:val>
                                        </p:tav>
                                      </p:tavLst>
                                    </p:anim>
                                    <p:anim calcmode="lin" valueType="num">
                                      <p:cBhvr>
                                        <p:cTn id="25" dur="250" fill="hold"/>
                                        <p:tgtEl>
                                          <p:spTgt spid="26"/>
                                        </p:tgtEl>
                                        <p:attrNameLst>
                                          <p:attrName>ppt_h</p:attrName>
                                        </p:attrNameLst>
                                      </p:cBhvr>
                                      <p:tavLst>
                                        <p:tav tm="0">
                                          <p:val>
                                            <p:fltVal val="0"/>
                                          </p:val>
                                        </p:tav>
                                        <p:tav tm="100000">
                                          <p:val>
                                            <p:strVal val="#ppt_h"/>
                                          </p:val>
                                        </p:tav>
                                      </p:tavLst>
                                    </p:anim>
                                  </p:childTnLst>
                                </p:cTn>
                              </p:par>
                            </p:childTnLst>
                          </p:cTn>
                        </p:par>
                        <p:par>
                          <p:cTn id="26" fill="hold">
                            <p:stCondLst>
                              <p:cond delay="2549"/>
                            </p:stCondLst>
                            <p:childTnLst>
                              <p:par>
                                <p:cTn id="27" presetID="22" presetClass="entr" presetSubtype="8"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left)">
                                      <p:cBhvr>
                                        <p:cTn id="29" dur="500"/>
                                        <p:tgtEl>
                                          <p:spTgt spid="25"/>
                                        </p:tgtEl>
                                      </p:cBhvr>
                                    </p:animEffect>
                                  </p:childTnLst>
                                </p:cTn>
                              </p:par>
                            </p:childTnLst>
                          </p:cTn>
                        </p:par>
                        <p:par>
                          <p:cTn id="30" fill="hold">
                            <p:stCondLst>
                              <p:cond delay="3049"/>
                            </p:stCondLst>
                            <p:childTnLst>
                              <p:par>
                                <p:cTn id="31" presetID="17" presetClass="entr" presetSubtype="1" fill="hold" grpId="0" nodeType="afterEffect">
                                  <p:stCondLst>
                                    <p:cond delay="0"/>
                                  </p:stCondLst>
                                  <p:iterate type="lt">
                                    <p:tmPct val="40000"/>
                                  </p:iterate>
                                  <p:childTnLst>
                                    <p:set>
                                      <p:cBhvr>
                                        <p:cTn id="32" dur="1" fill="hold">
                                          <p:stCondLst>
                                            <p:cond delay="0"/>
                                          </p:stCondLst>
                                        </p:cTn>
                                        <p:tgtEl>
                                          <p:spTgt spid="28"/>
                                        </p:tgtEl>
                                        <p:attrNameLst>
                                          <p:attrName>style.visibility</p:attrName>
                                        </p:attrNameLst>
                                      </p:cBhvr>
                                      <p:to>
                                        <p:strVal val="visible"/>
                                      </p:to>
                                    </p:set>
                                    <p:anim calcmode="lin" valueType="num">
                                      <p:cBhvr>
                                        <p:cTn id="33" dur="250" fill="hold"/>
                                        <p:tgtEl>
                                          <p:spTgt spid="28"/>
                                        </p:tgtEl>
                                        <p:attrNameLst>
                                          <p:attrName>ppt_x</p:attrName>
                                        </p:attrNameLst>
                                      </p:cBhvr>
                                      <p:tavLst>
                                        <p:tav tm="0">
                                          <p:val>
                                            <p:strVal val="#ppt_x"/>
                                          </p:val>
                                        </p:tav>
                                        <p:tav tm="100000">
                                          <p:val>
                                            <p:strVal val="#ppt_x"/>
                                          </p:val>
                                        </p:tav>
                                      </p:tavLst>
                                    </p:anim>
                                    <p:anim calcmode="lin" valueType="num">
                                      <p:cBhvr>
                                        <p:cTn id="34" dur="250" fill="hold"/>
                                        <p:tgtEl>
                                          <p:spTgt spid="28"/>
                                        </p:tgtEl>
                                        <p:attrNameLst>
                                          <p:attrName>ppt_y</p:attrName>
                                        </p:attrNameLst>
                                      </p:cBhvr>
                                      <p:tavLst>
                                        <p:tav tm="0">
                                          <p:val>
                                            <p:strVal val="#ppt_y-#ppt_h/2"/>
                                          </p:val>
                                        </p:tav>
                                        <p:tav tm="100000">
                                          <p:val>
                                            <p:strVal val="#ppt_y"/>
                                          </p:val>
                                        </p:tav>
                                      </p:tavLst>
                                    </p:anim>
                                    <p:anim calcmode="lin" valueType="num">
                                      <p:cBhvr>
                                        <p:cTn id="35" dur="250" fill="hold"/>
                                        <p:tgtEl>
                                          <p:spTgt spid="28"/>
                                        </p:tgtEl>
                                        <p:attrNameLst>
                                          <p:attrName>ppt_w</p:attrName>
                                        </p:attrNameLst>
                                      </p:cBhvr>
                                      <p:tavLst>
                                        <p:tav tm="0">
                                          <p:val>
                                            <p:strVal val="#ppt_w"/>
                                          </p:val>
                                        </p:tav>
                                        <p:tav tm="100000">
                                          <p:val>
                                            <p:strVal val="#ppt_w"/>
                                          </p:val>
                                        </p:tav>
                                      </p:tavLst>
                                    </p:anim>
                                    <p:anim calcmode="lin" valueType="num">
                                      <p:cBhvr>
                                        <p:cTn id="36" dur="250" fill="hold"/>
                                        <p:tgtEl>
                                          <p:spTgt spid="28"/>
                                        </p:tgtEl>
                                        <p:attrNameLst>
                                          <p:attrName>ppt_h</p:attrName>
                                        </p:attrNameLst>
                                      </p:cBhvr>
                                      <p:tavLst>
                                        <p:tav tm="0">
                                          <p:val>
                                            <p:fltVal val="0"/>
                                          </p:val>
                                        </p:tav>
                                        <p:tav tm="100000">
                                          <p:val>
                                            <p:strVal val="#ppt_h"/>
                                          </p:val>
                                        </p:tav>
                                      </p:tavLst>
                                    </p:anim>
                                  </p:childTnLst>
                                </p:cTn>
                              </p:par>
                            </p:childTnLst>
                          </p:cTn>
                        </p:par>
                        <p:par>
                          <p:cTn id="37" fill="hold">
                            <p:stCondLst>
                              <p:cond delay="4400"/>
                            </p:stCondLst>
                            <p:childTnLst>
                              <p:par>
                                <p:cTn id="38" presetID="22" presetClass="entr" presetSubtype="8" fill="hold" grpId="0"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left)">
                                      <p:cBhvr>
                                        <p:cTn id="40" dur="500"/>
                                        <p:tgtEl>
                                          <p:spTgt spid="27"/>
                                        </p:tgtEl>
                                      </p:cBhvr>
                                    </p:animEffect>
                                  </p:childTnLst>
                                </p:cTn>
                              </p:par>
                            </p:childTnLst>
                          </p:cTn>
                        </p:par>
                        <p:par>
                          <p:cTn id="41" fill="hold">
                            <p:stCondLst>
                              <p:cond delay="4900"/>
                            </p:stCondLst>
                            <p:childTnLst>
                              <p:par>
                                <p:cTn id="42" presetID="17" presetClass="entr" presetSubtype="1" fill="hold" grpId="0" nodeType="afterEffect">
                                  <p:stCondLst>
                                    <p:cond delay="0"/>
                                  </p:stCondLst>
                                  <p:iterate type="lt">
                                    <p:tmPct val="40000"/>
                                  </p:iterate>
                                  <p:childTnLst>
                                    <p:set>
                                      <p:cBhvr>
                                        <p:cTn id="43" dur="1" fill="hold">
                                          <p:stCondLst>
                                            <p:cond delay="0"/>
                                          </p:stCondLst>
                                        </p:cTn>
                                        <p:tgtEl>
                                          <p:spTgt spid="30"/>
                                        </p:tgtEl>
                                        <p:attrNameLst>
                                          <p:attrName>style.visibility</p:attrName>
                                        </p:attrNameLst>
                                      </p:cBhvr>
                                      <p:to>
                                        <p:strVal val="visible"/>
                                      </p:to>
                                    </p:set>
                                    <p:anim calcmode="lin" valueType="num">
                                      <p:cBhvr>
                                        <p:cTn id="44" dur="250" fill="hold"/>
                                        <p:tgtEl>
                                          <p:spTgt spid="30"/>
                                        </p:tgtEl>
                                        <p:attrNameLst>
                                          <p:attrName>ppt_x</p:attrName>
                                        </p:attrNameLst>
                                      </p:cBhvr>
                                      <p:tavLst>
                                        <p:tav tm="0">
                                          <p:val>
                                            <p:strVal val="#ppt_x"/>
                                          </p:val>
                                        </p:tav>
                                        <p:tav tm="100000">
                                          <p:val>
                                            <p:strVal val="#ppt_x"/>
                                          </p:val>
                                        </p:tav>
                                      </p:tavLst>
                                    </p:anim>
                                    <p:anim calcmode="lin" valueType="num">
                                      <p:cBhvr>
                                        <p:cTn id="45" dur="250" fill="hold"/>
                                        <p:tgtEl>
                                          <p:spTgt spid="30"/>
                                        </p:tgtEl>
                                        <p:attrNameLst>
                                          <p:attrName>ppt_y</p:attrName>
                                        </p:attrNameLst>
                                      </p:cBhvr>
                                      <p:tavLst>
                                        <p:tav tm="0">
                                          <p:val>
                                            <p:strVal val="#ppt_y-#ppt_h/2"/>
                                          </p:val>
                                        </p:tav>
                                        <p:tav tm="100000">
                                          <p:val>
                                            <p:strVal val="#ppt_y"/>
                                          </p:val>
                                        </p:tav>
                                      </p:tavLst>
                                    </p:anim>
                                    <p:anim calcmode="lin" valueType="num">
                                      <p:cBhvr>
                                        <p:cTn id="46" dur="250" fill="hold"/>
                                        <p:tgtEl>
                                          <p:spTgt spid="30"/>
                                        </p:tgtEl>
                                        <p:attrNameLst>
                                          <p:attrName>ppt_w</p:attrName>
                                        </p:attrNameLst>
                                      </p:cBhvr>
                                      <p:tavLst>
                                        <p:tav tm="0">
                                          <p:val>
                                            <p:strVal val="#ppt_w"/>
                                          </p:val>
                                        </p:tav>
                                        <p:tav tm="100000">
                                          <p:val>
                                            <p:strVal val="#ppt_w"/>
                                          </p:val>
                                        </p:tav>
                                      </p:tavLst>
                                    </p:anim>
                                    <p:anim calcmode="lin" valueType="num">
                                      <p:cBhvr>
                                        <p:cTn id="47" dur="250" fill="hold"/>
                                        <p:tgtEl>
                                          <p:spTgt spid="30"/>
                                        </p:tgtEl>
                                        <p:attrNameLst>
                                          <p:attrName>ppt_h</p:attrName>
                                        </p:attrNameLst>
                                      </p:cBhvr>
                                      <p:tavLst>
                                        <p:tav tm="0">
                                          <p:val>
                                            <p:fltVal val="0"/>
                                          </p:val>
                                        </p:tav>
                                        <p:tav tm="100000">
                                          <p:val>
                                            <p:strVal val="#ppt_h"/>
                                          </p:val>
                                        </p:tav>
                                      </p:tavLst>
                                    </p:anim>
                                  </p:childTnLst>
                                </p:cTn>
                              </p:par>
                            </p:childTnLst>
                          </p:cTn>
                        </p:par>
                        <p:par>
                          <p:cTn id="48" fill="hold">
                            <p:stCondLst>
                              <p:cond delay="5250"/>
                            </p:stCondLst>
                            <p:childTnLst>
                              <p:par>
                                <p:cTn id="49" presetID="22" presetClass="entr" presetSubtype="8"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wipe(left)">
                                      <p:cBhvr>
                                        <p:cTn id="51" dur="500"/>
                                        <p:tgtEl>
                                          <p:spTgt spid="29"/>
                                        </p:tgtEl>
                                      </p:cBhvr>
                                    </p:animEffect>
                                  </p:childTnLst>
                                </p:cTn>
                              </p:par>
                            </p:childTnLst>
                          </p:cTn>
                        </p:par>
                        <p:par>
                          <p:cTn id="52" fill="hold">
                            <p:stCondLst>
                              <p:cond delay="5750"/>
                            </p:stCondLst>
                            <p:childTnLst>
                              <p:par>
                                <p:cTn id="53" presetID="15" presetClass="entr" presetSubtype="0" fill="hold" grpId="0" nodeType="afterEffect">
                                  <p:stCondLst>
                                    <p:cond delay="750"/>
                                  </p:stCondLst>
                                  <p:childTnLst>
                                    <p:set>
                                      <p:cBhvr>
                                        <p:cTn id="54" dur="1" fill="hold">
                                          <p:stCondLst>
                                            <p:cond delay="0"/>
                                          </p:stCondLst>
                                        </p:cTn>
                                        <p:tgtEl>
                                          <p:spTgt spid="14"/>
                                        </p:tgtEl>
                                        <p:attrNameLst>
                                          <p:attrName>style.visibility</p:attrName>
                                        </p:attrNameLst>
                                      </p:cBhvr>
                                      <p:to>
                                        <p:strVal val="visible"/>
                                      </p:to>
                                    </p:set>
                                    <p:anim calcmode="lin" valueType="num">
                                      <p:cBhvr>
                                        <p:cTn id="55" dur="1000" fill="hold"/>
                                        <p:tgtEl>
                                          <p:spTgt spid="14"/>
                                        </p:tgtEl>
                                        <p:attrNameLst>
                                          <p:attrName>ppt_w</p:attrName>
                                        </p:attrNameLst>
                                      </p:cBhvr>
                                      <p:tavLst>
                                        <p:tav tm="0">
                                          <p:val>
                                            <p:fltVal val="0"/>
                                          </p:val>
                                        </p:tav>
                                        <p:tav tm="100000">
                                          <p:val>
                                            <p:strVal val="#ppt_w"/>
                                          </p:val>
                                        </p:tav>
                                      </p:tavLst>
                                    </p:anim>
                                    <p:anim calcmode="lin" valueType="num">
                                      <p:cBhvr>
                                        <p:cTn id="56" dur="1000" fill="hold"/>
                                        <p:tgtEl>
                                          <p:spTgt spid="14"/>
                                        </p:tgtEl>
                                        <p:attrNameLst>
                                          <p:attrName>ppt_h</p:attrName>
                                        </p:attrNameLst>
                                      </p:cBhvr>
                                      <p:tavLst>
                                        <p:tav tm="0">
                                          <p:val>
                                            <p:fltVal val="0"/>
                                          </p:val>
                                        </p:tav>
                                        <p:tav tm="100000">
                                          <p:val>
                                            <p:strVal val="#ppt_h"/>
                                          </p:val>
                                        </p:tav>
                                      </p:tavLst>
                                    </p:anim>
                                    <p:anim calcmode="lin" valueType="num">
                                      <p:cBhvr>
                                        <p:cTn id="57"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par>
                          <p:cTn id="59" fill="hold">
                            <p:stCondLst>
                              <p:cond delay="7500"/>
                            </p:stCondLst>
                            <p:childTnLst>
                              <p:par>
                                <p:cTn id="60" presetID="22" presetClass="entr" presetSubtype="8" fill="hold" grpId="0"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left)">
                                      <p:cBhvr>
                                        <p:cTn id="62" dur="500"/>
                                        <p:tgtEl>
                                          <p:spTgt spid="15"/>
                                        </p:tgtEl>
                                      </p:cBhvr>
                                    </p:animEffect>
                                  </p:childTnLst>
                                </p:cTn>
                              </p:par>
                            </p:childTnLst>
                          </p:cTn>
                        </p:par>
                        <p:par>
                          <p:cTn id="63" fill="hold">
                            <p:stCondLst>
                              <p:cond delay="8000"/>
                            </p:stCondLst>
                            <p:childTnLst>
                              <p:par>
                                <p:cTn id="64" presetID="17" presetClass="entr" presetSubtype="1" fill="hold" grpId="0" nodeType="afterEffect">
                                  <p:stCondLst>
                                    <p:cond delay="0"/>
                                  </p:stCondLst>
                                  <p:iterate type="lt">
                                    <p:tmPct val="40000"/>
                                  </p:iterate>
                                  <p:childTnLst>
                                    <p:set>
                                      <p:cBhvr>
                                        <p:cTn id="65" dur="1" fill="hold">
                                          <p:stCondLst>
                                            <p:cond delay="0"/>
                                          </p:stCondLst>
                                        </p:cTn>
                                        <p:tgtEl>
                                          <p:spTgt spid="19"/>
                                        </p:tgtEl>
                                        <p:attrNameLst>
                                          <p:attrName>style.visibility</p:attrName>
                                        </p:attrNameLst>
                                      </p:cBhvr>
                                      <p:to>
                                        <p:strVal val="visible"/>
                                      </p:to>
                                    </p:set>
                                    <p:anim calcmode="lin" valueType="num">
                                      <p:cBhvr>
                                        <p:cTn id="66" dur="250" fill="hold"/>
                                        <p:tgtEl>
                                          <p:spTgt spid="19"/>
                                        </p:tgtEl>
                                        <p:attrNameLst>
                                          <p:attrName>ppt_x</p:attrName>
                                        </p:attrNameLst>
                                      </p:cBhvr>
                                      <p:tavLst>
                                        <p:tav tm="0">
                                          <p:val>
                                            <p:strVal val="#ppt_x"/>
                                          </p:val>
                                        </p:tav>
                                        <p:tav tm="100000">
                                          <p:val>
                                            <p:strVal val="#ppt_x"/>
                                          </p:val>
                                        </p:tav>
                                      </p:tavLst>
                                    </p:anim>
                                    <p:anim calcmode="lin" valueType="num">
                                      <p:cBhvr>
                                        <p:cTn id="67" dur="250" fill="hold"/>
                                        <p:tgtEl>
                                          <p:spTgt spid="19"/>
                                        </p:tgtEl>
                                        <p:attrNameLst>
                                          <p:attrName>ppt_y</p:attrName>
                                        </p:attrNameLst>
                                      </p:cBhvr>
                                      <p:tavLst>
                                        <p:tav tm="0">
                                          <p:val>
                                            <p:strVal val="#ppt_y-#ppt_h/2"/>
                                          </p:val>
                                        </p:tav>
                                        <p:tav tm="100000">
                                          <p:val>
                                            <p:strVal val="#ppt_y"/>
                                          </p:val>
                                        </p:tav>
                                      </p:tavLst>
                                    </p:anim>
                                    <p:anim calcmode="lin" valueType="num">
                                      <p:cBhvr>
                                        <p:cTn id="68" dur="250" fill="hold"/>
                                        <p:tgtEl>
                                          <p:spTgt spid="19"/>
                                        </p:tgtEl>
                                        <p:attrNameLst>
                                          <p:attrName>ppt_w</p:attrName>
                                        </p:attrNameLst>
                                      </p:cBhvr>
                                      <p:tavLst>
                                        <p:tav tm="0">
                                          <p:val>
                                            <p:strVal val="#ppt_w"/>
                                          </p:val>
                                        </p:tav>
                                        <p:tav tm="100000">
                                          <p:val>
                                            <p:strVal val="#ppt_w"/>
                                          </p:val>
                                        </p:tav>
                                      </p:tavLst>
                                    </p:anim>
                                    <p:anim calcmode="lin" valueType="num">
                                      <p:cBhvr>
                                        <p:cTn id="69" dur="25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3" grpId="0" bldLvl="0" animBg="1"/>
      <p:bldP spid="24" grpId="0" bldLvl="0" animBg="1"/>
      <p:bldP spid="25" grpId="0"/>
      <p:bldP spid="26" grpId="0"/>
      <p:bldP spid="27" grpId="0"/>
      <p:bldP spid="28" grpId="0"/>
      <p:bldP spid="29" grpId="0"/>
      <p:bldP spid="30" grpId="0"/>
      <p:bldP spid="14" grpId="0" bldLvl="0" animBg="1"/>
      <p:bldP spid="15" grpId="0"/>
      <p:bldP spid="19" grpId="0"/>
    </p:bldLst>
  </p:timing>
</p:sld>
</file>

<file path=ppt/tags/tag1.xml><?xml version="1.0" encoding="utf-8"?>
<p:tagLst xmlns:p="http://schemas.openxmlformats.org/presentationml/2006/main">
  <p:tag name="KSO_WM_TEMPLATE_TOPIC_ID" val="280617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第一PPT，www.1ppt.com">
  <a:themeElements>
    <a:clrScheme name="自定义 285">
      <a:dk1>
        <a:sysClr val="windowText" lastClr="000000"/>
      </a:dk1>
      <a:lt1>
        <a:sysClr val="window" lastClr="FFFFFF"/>
      </a:lt1>
      <a:dk2>
        <a:srgbClr val="44546A"/>
      </a:dk2>
      <a:lt2>
        <a:srgbClr val="E7E6E6"/>
      </a:lt2>
      <a:accent1>
        <a:srgbClr val="0FC7D3"/>
      </a:accent1>
      <a:accent2>
        <a:srgbClr val="7EC565"/>
      </a:accent2>
      <a:accent3>
        <a:srgbClr val="0FC7D3"/>
      </a:accent3>
      <a:accent4>
        <a:srgbClr val="7EC565"/>
      </a:accent4>
      <a:accent5>
        <a:srgbClr val="0FC7D3"/>
      </a:accent5>
      <a:accent6>
        <a:srgbClr val="7EC565"/>
      </a:accent6>
      <a:hlink>
        <a:srgbClr val="0FC7D3"/>
      </a:hlink>
      <a:folHlink>
        <a:srgbClr val="7EC56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6713</Words>
  <Application>WPS 演示</Application>
  <PresentationFormat>自定义</PresentationFormat>
  <Paragraphs>502</Paragraphs>
  <Slides>25</Slides>
  <Notes>21</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25</vt:i4>
      </vt:variant>
    </vt:vector>
  </HeadingPairs>
  <TitlesOfParts>
    <vt:vector size="49" baseType="lpstr">
      <vt:lpstr>Arial</vt:lpstr>
      <vt:lpstr>宋体</vt:lpstr>
      <vt:lpstr>Wingdings</vt:lpstr>
      <vt:lpstr>Calibri</vt:lpstr>
      <vt:lpstr>Calibri</vt:lpstr>
      <vt:lpstr>微软雅黑</vt:lpstr>
      <vt:lpstr>方正兰亭纤黑_GBK</vt:lpstr>
      <vt:lpstr>Agency FB</vt:lpstr>
      <vt:lpstr>冬青黑体简体中文 W3</vt:lpstr>
      <vt:lpstr>Arial Narrow</vt:lpstr>
      <vt:lpstr>Arial</vt:lpstr>
      <vt:lpstr>Consolas</vt:lpstr>
      <vt:lpstr>Arial Unicode MS</vt:lpstr>
      <vt:lpstr>Calibri Light</vt:lpstr>
      <vt:lpstr>HelveticaNeueLT Pro 35 Th</vt:lpstr>
      <vt:lpstr>MS PGothic</vt:lpstr>
      <vt:lpstr>Kontrapunkt Bob Bold</vt:lpstr>
      <vt:lpstr>Helvetica Light</vt:lpstr>
      <vt:lpstr>굴림</vt:lpstr>
      <vt:lpstr>黑体</vt:lpstr>
      <vt:lpstr>qtquickcontrols</vt:lpstr>
      <vt:lpstr>Segoe Print</vt:lpstr>
      <vt:lpstr>Malgun Gothic</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工作计划</dc:title>
  <dc:creator/>
  <cp:keywords>第一PPT模板网-WWW.1PPT.COM</cp:keywords>
  <cp:lastModifiedBy>君不见，故人亦相离</cp:lastModifiedBy>
  <cp:revision>6</cp:revision>
  <dcterms:created xsi:type="dcterms:W3CDTF">2016-10-17T14:00:00Z</dcterms:created>
  <dcterms:modified xsi:type="dcterms:W3CDTF">2018-01-11T10:29:40Z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2052-10.1.0.7106</vt:lpwstr>
  </property>
</Properties>
</file>